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Lst>
  <p:notesMasterIdLst>
    <p:notesMasterId r:id="rId14"/>
  </p:notesMasterIdLst>
  <p:sldIdLst>
    <p:sldId id="275" r:id="rId3"/>
    <p:sldId id="974" r:id="rId4"/>
    <p:sldId id="923" r:id="rId5"/>
    <p:sldId id="973" r:id="rId6"/>
    <p:sldId id="294" r:id="rId7"/>
    <p:sldId id="971" r:id="rId8"/>
    <p:sldId id="512" r:id="rId9"/>
    <p:sldId id="972" r:id="rId10"/>
    <p:sldId id="970" r:id="rId11"/>
    <p:sldId id="291"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9B2"/>
    <a:srgbClr val="EFF9FB"/>
    <a:srgbClr val="FEF8F0"/>
    <a:srgbClr val="F9D8A3"/>
    <a:srgbClr val="786EB1"/>
    <a:srgbClr val="EF1C2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50282" autoAdjust="0"/>
  </p:normalViewPr>
  <p:slideViewPr>
    <p:cSldViewPr snapToGrid="0">
      <p:cViewPr varScale="1">
        <p:scale>
          <a:sx n="53" d="100"/>
          <a:sy n="53" d="100"/>
        </p:scale>
        <p:origin x="2946"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fr-FR" sz="1200" b="1" i="0" strike="noStrike" spc="-1" dirty="0">
                <a:solidFill>
                  <a:srgbClr val="002060"/>
                </a:solidFill>
                <a:latin typeface="Century Gothic"/>
                <a:ea typeface="Century Gothic"/>
              </a:rPr>
              <a:t>j (soft g) jour </a:t>
            </a:r>
            <a:r>
              <a:rPr lang="fr-FR" sz="1200" b="0" i="0" strike="noStrike" spc="-1" dirty="0">
                <a:solidFill>
                  <a:srgbClr val="002060"/>
                </a:solidFill>
                <a:latin typeface="Century Gothic"/>
                <a:ea typeface="Century Gothic"/>
              </a:rPr>
              <a:t>[78] </a:t>
            </a:r>
            <a:r>
              <a:rPr lang="fr-FR" sz="1200" b="1" i="0" strike="noStrike" spc="-1" dirty="0">
                <a:solidFill>
                  <a:srgbClr val="002060"/>
                </a:solidFill>
                <a:latin typeface="Century Gothic"/>
                <a:ea typeface="Century Gothic"/>
              </a:rPr>
              <a:t>j’ai </a:t>
            </a:r>
            <a:r>
              <a:rPr lang="fr-FR" sz="1200" b="0" i="0" strike="noStrike" spc="-1" dirty="0">
                <a:solidFill>
                  <a:srgbClr val="002060"/>
                </a:solidFill>
                <a:latin typeface="Century Gothic"/>
                <a:ea typeface="Century Gothic"/>
              </a:rPr>
              <a:t>[8 - avoir] </a:t>
            </a:r>
            <a:r>
              <a:rPr lang="fr-FR" sz="1200" b="1" i="0" strike="noStrike" spc="-1" dirty="0">
                <a:solidFill>
                  <a:srgbClr val="002060"/>
                </a:solidFill>
                <a:latin typeface="Century Gothic"/>
                <a:ea typeface="Century Gothic"/>
              </a:rPr>
              <a:t>génial </a:t>
            </a:r>
            <a:r>
              <a:rPr lang="fr-FR" sz="1200" b="0" i="0" strike="noStrike" spc="-1" dirty="0">
                <a:solidFill>
                  <a:srgbClr val="002060"/>
                </a:solidFill>
                <a:latin typeface="Century Gothic"/>
                <a:ea typeface="Century Gothic"/>
              </a:rPr>
              <a:t>[3872] </a:t>
            </a:r>
            <a:r>
              <a:rPr lang="fr-FR" sz="1200" b="1" i="0" strike="noStrike" spc="-1" dirty="0">
                <a:solidFill>
                  <a:srgbClr val="002060"/>
                </a:solidFill>
                <a:latin typeface="Century Gothic"/>
                <a:ea typeface="Century Gothic"/>
              </a:rPr>
              <a:t>gymnastique </a:t>
            </a:r>
            <a:r>
              <a:rPr lang="fr-FR" sz="1200" b="0" i="0" strike="noStrike" spc="-1" dirty="0">
                <a:solidFill>
                  <a:srgbClr val="002060"/>
                </a:solidFill>
                <a:latin typeface="Century Gothic"/>
                <a:ea typeface="Century Gothic"/>
              </a:rPr>
              <a:t>[&gt;5000] </a:t>
            </a:r>
            <a:r>
              <a:rPr lang="fr-FR" sz="1200" b="1" i="0" strike="noStrike" spc="-1" dirty="0">
                <a:solidFill>
                  <a:srgbClr val="002060"/>
                </a:solidFill>
                <a:latin typeface="Century Gothic"/>
                <a:ea typeface="Century Gothic"/>
              </a:rPr>
              <a:t>déjà </a:t>
            </a:r>
            <a:r>
              <a:rPr lang="fr-FR" sz="1200" b="0" i="0" strike="noStrike" spc="-1" dirty="0">
                <a:solidFill>
                  <a:srgbClr val="002060"/>
                </a:solidFill>
                <a:latin typeface="Century Gothic"/>
                <a:ea typeface="Century Gothic"/>
              </a:rPr>
              <a:t>[58]</a:t>
            </a:r>
            <a:endParaRPr lang="it-IT"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vouloir</a:t>
            </a:r>
            <a:r>
              <a:rPr lang="fr-FR" sz="1200" b="0" strike="noStrike" spc="-1" dirty="0">
                <a:solidFill>
                  <a:srgbClr val="002060"/>
                </a:solidFill>
                <a:latin typeface="Century Gothic"/>
                <a:ea typeface="Century Gothic"/>
              </a:rPr>
              <a:t> [57] </a:t>
            </a:r>
            <a:r>
              <a:rPr lang="fr-FR" sz="1200" b="1" strike="noStrike" spc="-1" dirty="0">
                <a:solidFill>
                  <a:srgbClr val="002060"/>
                </a:solidFill>
                <a:latin typeface="Century Gothic"/>
                <a:ea typeface="Century Gothic"/>
              </a:rPr>
              <a:t>je veux, tu veux</a:t>
            </a:r>
            <a:r>
              <a:rPr lang="fr-FR"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il/elle veut </a:t>
            </a:r>
            <a:r>
              <a:rPr lang="fr-FR" sz="1200" b="0" strike="noStrike" spc="-1" dirty="0">
                <a:solidFill>
                  <a:srgbClr val="002060"/>
                </a:solidFill>
                <a:latin typeface="Century Gothic"/>
                <a:ea typeface="Century Gothic"/>
              </a:rPr>
              <a:t>[57] </a:t>
            </a:r>
            <a:endParaRPr lang="it-IT" sz="1200" b="0" strike="noStrike" spc="-1" dirty="0">
              <a:solidFill>
                <a:srgbClr val="002060"/>
              </a:solidFill>
              <a:latin typeface="Century Gothic"/>
              <a:ea typeface="Century Gothic"/>
            </a:endParaRPr>
          </a:p>
          <a:p>
            <a:pPr marL="216000" indent="-216000">
              <a:lnSpc>
                <a:spcPct val="100000"/>
              </a:lnSpc>
            </a:pPr>
            <a:r>
              <a:rPr lang="it-IT" sz="1200" b="1" i="0" strike="noStrike" spc="-1" dirty="0">
                <a:solidFill>
                  <a:srgbClr val="002060"/>
                </a:solidFill>
                <a:latin typeface="Century Gothic"/>
                <a:ea typeface="Century Gothic"/>
              </a:rPr>
              <a:t>Revisit 1: Il fait </a:t>
            </a:r>
            <a:r>
              <a:rPr lang="it-IT" sz="1200" b="0" i="0" strike="noStrike" spc="-1" dirty="0">
                <a:solidFill>
                  <a:srgbClr val="002060"/>
                </a:solidFill>
                <a:latin typeface="Century Gothic"/>
                <a:ea typeface="Century Gothic"/>
              </a:rPr>
              <a:t>[25] </a:t>
            </a:r>
            <a:r>
              <a:rPr lang="it-IT" sz="1200" b="1" i="0" strike="noStrike" spc="-1" dirty="0">
                <a:solidFill>
                  <a:srgbClr val="002060"/>
                </a:solidFill>
                <a:latin typeface="Century Gothic"/>
                <a:ea typeface="Century Gothic"/>
              </a:rPr>
              <a:t>Allemagne</a:t>
            </a:r>
            <a:r>
              <a:rPr lang="it-IT" sz="1200" b="0" i="0" strike="noStrike" spc="-1" dirty="0">
                <a:solidFill>
                  <a:srgbClr val="002060"/>
                </a:solidFill>
                <a:latin typeface="Century Gothic"/>
                <a:ea typeface="Century Gothic"/>
              </a:rPr>
              <a:t> [n/a] </a:t>
            </a:r>
            <a:r>
              <a:rPr lang="it-IT" sz="1200" b="1" i="0" strike="noStrike" spc="-1" dirty="0">
                <a:solidFill>
                  <a:srgbClr val="002060"/>
                </a:solidFill>
                <a:latin typeface="Century Gothic"/>
                <a:ea typeface="Century Gothic"/>
              </a:rPr>
              <a:t>Belgique </a:t>
            </a:r>
            <a:r>
              <a:rPr lang="it-IT" sz="1200" b="0" i="0" strike="noStrike" spc="-1" dirty="0">
                <a:solidFill>
                  <a:srgbClr val="002060"/>
                </a:solidFill>
                <a:latin typeface="Century Gothic"/>
                <a:ea typeface="Century Gothic"/>
              </a:rPr>
              <a:t>[n/a] Canada [n/a] </a:t>
            </a:r>
            <a:r>
              <a:rPr lang="it-IT" sz="1200" b="1" i="0" strike="noStrike" spc="-1" dirty="0">
                <a:solidFill>
                  <a:srgbClr val="002060"/>
                </a:solidFill>
                <a:latin typeface="Century Gothic"/>
                <a:ea typeface="Century Gothic"/>
              </a:rPr>
              <a:t>Grande-Bretagne</a:t>
            </a:r>
            <a:r>
              <a:rPr lang="it-IT" sz="1200" b="0" i="0" strike="noStrike" spc="-1" dirty="0">
                <a:solidFill>
                  <a:srgbClr val="002060"/>
                </a:solidFill>
                <a:latin typeface="Century Gothic"/>
                <a:ea typeface="Century Gothic"/>
              </a:rPr>
              <a:t> [n/a] </a:t>
            </a:r>
            <a:r>
              <a:rPr lang="it-IT" sz="1200" b="1" i="0" strike="noStrike" spc="-1" dirty="0">
                <a:solidFill>
                  <a:srgbClr val="002060"/>
                </a:solidFill>
                <a:latin typeface="Century Gothic"/>
                <a:ea typeface="Century Gothic"/>
              </a:rPr>
              <a:t>Espagne </a:t>
            </a:r>
            <a:r>
              <a:rPr lang="it-IT" sz="1200" b="0" i="0" strike="noStrike" spc="-1" dirty="0">
                <a:solidFill>
                  <a:srgbClr val="002060"/>
                </a:solidFill>
                <a:latin typeface="Century Gothic"/>
                <a:ea typeface="Century Gothic"/>
              </a:rPr>
              <a:t>[n/a] France [n/a] </a:t>
            </a:r>
            <a:r>
              <a:rPr lang="it-IT" sz="1200" b="1" i="0" strike="noStrike" spc="-1" dirty="0">
                <a:solidFill>
                  <a:srgbClr val="002060"/>
                </a:solidFill>
                <a:latin typeface="Century Gothic"/>
                <a:ea typeface="Century Gothic"/>
              </a:rPr>
              <a:t>Italie </a:t>
            </a:r>
            <a:r>
              <a:rPr lang="it-IT" sz="1200" b="0" i="0" strike="noStrike" spc="-1" dirty="0">
                <a:solidFill>
                  <a:srgbClr val="002060"/>
                </a:solidFill>
                <a:latin typeface="Century Gothic"/>
                <a:ea typeface="Century Gothic"/>
              </a:rPr>
              <a:t>[n/a]  </a:t>
            </a:r>
            <a:r>
              <a:rPr lang="it-IT" sz="1200" b="1" i="0" strike="noStrike" spc="-1" dirty="0">
                <a:solidFill>
                  <a:srgbClr val="002060"/>
                </a:solidFill>
                <a:latin typeface="Century Gothic"/>
                <a:ea typeface="Century Gothic"/>
              </a:rPr>
              <a:t>Luxembourg </a:t>
            </a:r>
            <a:r>
              <a:rPr lang="it-IT" sz="1200" b="0" i="0" strike="noStrike" spc="-1" dirty="0">
                <a:solidFill>
                  <a:srgbClr val="002060"/>
                </a:solidFill>
                <a:latin typeface="Century Gothic"/>
                <a:ea typeface="Century Gothic"/>
              </a:rPr>
              <a:t>[n/a] </a:t>
            </a:r>
            <a:r>
              <a:rPr lang="it-IT" sz="1200" b="1" i="0" strike="noStrike" spc="-1" dirty="0">
                <a:solidFill>
                  <a:srgbClr val="002060"/>
                </a:solidFill>
                <a:latin typeface="Century Gothic"/>
                <a:ea typeface="Century Gothic"/>
              </a:rPr>
              <a:t>Suisse</a:t>
            </a:r>
            <a:r>
              <a:rPr lang="it-IT" sz="1200" b="0" i="0" strike="noStrike" spc="-1" dirty="0">
                <a:solidFill>
                  <a:srgbClr val="002060"/>
                </a:solidFill>
                <a:latin typeface="Century Gothic"/>
                <a:ea typeface="Century Gothic"/>
              </a:rPr>
              <a:t> [n/a] chaud [1852] froid [1307] </a:t>
            </a:r>
            <a:r>
              <a:rPr lang="it-IT" sz="1200" b="1" i="0" strike="noStrike" spc="-1" dirty="0">
                <a:solidFill>
                  <a:srgbClr val="002060"/>
                </a:solidFill>
                <a:latin typeface="Century Gothic"/>
                <a:ea typeface="Century Gothic"/>
              </a:rPr>
              <a:t>soleil </a:t>
            </a:r>
            <a:r>
              <a:rPr lang="it-IT" sz="1200" b="0" i="0" strike="noStrike" spc="-1" dirty="0">
                <a:solidFill>
                  <a:srgbClr val="002060"/>
                </a:solidFill>
                <a:latin typeface="Century Gothic"/>
                <a:ea typeface="Century Gothic"/>
              </a:rPr>
              <a:t>[1713]</a:t>
            </a:r>
          </a:p>
          <a:p>
            <a:pPr marL="216000" indent="-216000">
              <a:lnSpc>
                <a:spcPct val="100000"/>
              </a:lnSpc>
            </a:pPr>
            <a:r>
              <a:rPr lang="it-IT" sz="1200" b="1" i="0" strike="noStrike" spc="-1" dirty="0">
                <a:solidFill>
                  <a:srgbClr val="002060"/>
                </a:solidFill>
                <a:latin typeface="Century Gothic"/>
                <a:ea typeface="Century Gothic"/>
              </a:rPr>
              <a:t>vent </a:t>
            </a:r>
            <a:r>
              <a:rPr lang="it-IT" sz="1200" b="0" i="0" strike="noStrike" spc="-1" dirty="0">
                <a:solidFill>
                  <a:srgbClr val="002060"/>
                </a:solidFill>
                <a:latin typeface="Century Gothic"/>
                <a:ea typeface="Century Gothic"/>
              </a:rPr>
              <a:t>[1387]</a:t>
            </a:r>
          </a:p>
          <a:p>
            <a:pPr marL="216000" indent="-216000">
              <a:lnSpc>
                <a:spcPct val="100000"/>
              </a:lnSpc>
            </a:pPr>
            <a:r>
              <a:rPr lang="it-IT" sz="1200" b="0" i="0" strike="noStrike" spc="-1" dirty="0">
                <a:solidFill>
                  <a:srgbClr val="002060"/>
                </a:solidFill>
                <a:latin typeface="Century Gothic"/>
                <a:ea typeface="Century Gothic"/>
              </a:rPr>
              <a:t>quand [119] à [4] en [7]</a:t>
            </a:r>
          </a:p>
          <a:p>
            <a:pPr marL="216000" indent="-216000">
              <a:lnSpc>
                <a:spcPct val="100000"/>
              </a:lnSpc>
            </a:pPr>
            <a:r>
              <a:rPr lang="it-IT"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il y a un [3] deux [41] trois [115] quatre [253] cinq [288] six [450] sept [905] huit [877] neuf [787] dix [372] onze [2447] douze [1664] des [2] combien [800] treize [3285], quatorze [3359], quinze</a:t>
            </a:r>
          </a:p>
          <a:p>
            <a:pPr marL="216000" indent="-216000">
              <a:lnSpc>
                <a:spcPct val="100000"/>
              </a:lnSpc>
            </a:pPr>
            <a:r>
              <a:rPr lang="fr-FR" sz="1200" b="0" i="0" strike="noStrike" spc="-1" dirty="0">
                <a:solidFill>
                  <a:srgbClr val="002060"/>
                </a:solidFill>
                <a:latin typeface="Century Gothic"/>
                <a:ea typeface="Century Gothic"/>
              </a:rPr>
              <a:t>[1472] seize [3285] dix-sept [3812] dix-huit [3592] dix-neuf [4851] vingt [1273] vingt-et-un [1273/6/3] vingt-deux, vingt-trois, vingt-quatre, vingt-cinq, vingt-six, vingt-sept, vingt-huit, vingt-neuf, trente</a:t>
            </a:r>
          </a:p>
          <a:p>
            <a:pPr marL="216000" indent="-216000">
              <a:lnSpc>
                <a:spcPct val="100000"/>
              </a:lnSpc>
            </a:pPr>
            <a:r>
              <a:rPr lang="fr-FR" sz="1200" b="0" i="0" strike="noStrike" spc="-1" dirty="0">
                <a:solidFill>
                  <a:srgbClr val="002060"/>
                </a:solidFill>
                <a:latin typeface="Century Gothic"/>
                <a:ea typeface="Century Gothic"/>
              </a:rPr>
              <a:t>[1646]</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comprehension of short dialogues using a variety of 2-verb structures.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instructions are clear.</a:t>
            </a:r>
          </a:p>
          <a:p>
            <a:pPr marL="228600" indent="-228600">
              <a:lnSpc>
                <a:spcPct val="100000"/>
              </a:lnSpc>
              <a:buAutoNum type="arabicPeriod"/>
            </a:pPr>
            <a:r>
              <a:rPr lang="en-GB" sz="1200" b="0" strike="noStrike" spc="-1" dirty="0">
                <a:solidFill>
                  <a:srgbClr val="000000"/>
                </a:solidFill>
                <a:latin typeface="Calibri"/>
              </a:rPr>
              <a:t>Do number 1 with pupils to model the task.</a:t>
            </a:r>
          </a:p>
          <a:p>
            <a:pPr marL="228600" indent="-228600">
              <a:lnSpc>
                <a:spcPct val="100000"/>
              </a:lnSpc>
              <a:buAutoNum type="arabicPeriod"/>
            </a:pPr>
            <a:r>
              <a:rPr lang="en-GB" sz="1200" b="0" strike="noStrike" spc="-1" dirty="0">
                <a:solidFill>
                  <a:srgbClr val="000000"/>
                </a:solidFill>
                <a:latin typeface="Calibri"/>
              </a:rPr>
              <a:t>Click to listen.  Pupils select the two letters that correspond to what they hear.</a:t>
            </a:r>
          </a:p>
          <a:p>
            <a:pPr marL="228600" indent="-228600">
              <a:lnSpc>
                <a:spcPct val="100000"/>
              </a:lnSpc>
              <a:buAutoNum type="arabicPeriod"/>
            </a:pPr>
            <a:r>
              <a:rPr lang="en-GB" sz="1200" b="0" strike="noStrike" spc="-1" dirty="0">
                <a:solidFill>
                  <a:srgbClr val="000000"/>
                </a:solidFill>
                <a:latin typeface="Calibri"/>
              </a:rPr>
              <a:t>Elicit responses and click to confirm.</a:t>
            </a:r>
          </a:p>
          <a:p>
            <a:pPr marL="228600" indent="-228600">
              <a:lnSpc>
                <a:spcPct val="100000"/>
              </a:lnSpc>
              <a:buAutoNum type="arabicPeriod"/>
            </a:pPr>
            <a:r>
              <a:rPr lang="en-GB" sz="1200" b="0" strike="noStrike" spc="-1" dirty="0">
                <a:solidFill>
                  <a:srgbClr val="000000"/>
                </a:solidFill>
                <a:latin typeface="Calibri"/>
              </a:rPr>
              <a:t>Complete steps 3-4 with items 2-4.</a:t>
            </a:r>
          </a:p>
          <a:p>
            <a:pPr marL="0" indent="0">
              <a:lnSpc>
                <a:spcPct val="100000"/>
              </a:lnSpc>
              <a:buNone/>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Transcript:</a:t>
            </a:r>
            <a:br>
              <a:rPr lang="en-GB" sz="1200" b="0" strike="noStrike" spc="-1" dirty="0">
                <a:solidFill>
                  <a:srgbClr val="000000"/>
                </a:solidFill>
                <a:latin typeface="Calibri"/>
              </a:rPr>
            </a:br>
            <a:r>
              <a:rPr lang="en-GB" sz="1200" b="0" strike="noStrike" spc="-1" dirty="0">
                <a:solidFill>
                  <a:srgbClr val="000000"/>
                </a:solidFill>
                <a:latin typeface="Calibri"/>
              </a:rPr>
              <a:t>1. – </a:t>
            </a:r>
            <a:r>
              <a:rPr lang="en-GB" sz="1200" b="0" strike="noStrike" spc="-1" dirty="0" err="1">
                <a:solidFill>
                  <a:srgbClr val="000000"/>
                </a:solidFill>
                <a:latin typeface="Calibri"/>
              </a:rPr>
              <a:t>Léa</a:t>
            </a:r>
            <a:r>
              <a:rPr lang="en-GB" sz="1200" b="0" strike="noStrike" spc="-1" dirty="0">
                <a:solidFill>
                  <a:srgbClr val="000000"/>
                </a:solidFill>
                <a:latin typeface="Calibri"/>
              </a:rPr>
              <a:t>, </a:t>
            </a:r>
            <a:r>
              <a:rPr lang="en-GB" sz="1200" b="0" strike="noStrike" spc="-1" dirty="0" err="1">
                <a:solidFill>
                  <a:srgbClr val="000000"/>
                </a:solidFill>
                <a:latin typeface="Calibri"/>
              </a:rPr>
              <a:t>est-ce</a:t>
            </a:r>
            <a:r>
              <a:rPr lang="en-GB" sz="1200" b="0" strike="noStrike" spc="-1" dirty="0">
                <a:solidFill>
                  <a:srgbClr val="000000"/>
                </a:solidFill>
                <a:latin typeface="Calibri"/>
              </a:rPr>
              <a:t> que </a:t>
            </a:r>
            <a:r>
              <a:rPr lang="en-GB" sz="1200" b="0" strike="noStrike" spc="-1" dirty="0" err="1">
                <a:solidFill>
                  <a:srgbClr val="000000"/>
                </a:solidFill>
                <a:latin typeface="Calibri"/>
              </a:rPr>
              <a:t>tu</a:t>
            </a:r>
            <a:r>
              <a:rPr lang="en-GB" sz="1200" b="0" strike="noStrike" spc="-1" dirty="0">
                <a:solidFill>
                  <a:srgbClr val="000000"/>
                </a:solidFill>
                <a:latin typeface="Calibri"/>
              </a:rPr>
              <a:t> </a:t>
            </a:r>
            <a:r>
              <a:rPr lang="en-GB" sz="1200" b="0" strike="noStrike" spc="-1" dirty="0" err="1">
                <a:solidFill>
                  <a:srgbClr val="000000"/>
                </a:solidFill>
                <a:latin typeface="Calibri"/>
              </a:rPr>
              <a:t>veux</a:t>
            </a:r>
            <a:r>
              <a:rPr lang="en-GB" sz="1200" b="0" strike="noStrike" spc="-1" dirty="0">
                <a:solidFill>
                  <a:srgbClr val="000000"/>
                </a:solidFill>
                <a:latin typeface="Calibri"/>
              </a:rPr>
              <a:t> </a:t>
            </a:r>
            <a:r>
              <a:rPr lang="en-GB" sz="1200" b="0" strike="noStrike" spc="-1" dirty="0" err="1">
                <a:solidFill>
                  <a:srgbClr val="000000"/>
                </a:solidFill>
                <a:latin typeface="Calibri"/>
              </a:rPr>
              <a:t>jouer</a:t>
            </a:r>
            <a:r>
              <a:rPr lang="en-GB" sz="1200" b="0" strike="noStrike" spc="-1" dirty="0">
                <a:solidFill>
                  <a:srgbClr val="000000"/>
                </a:solidFill>
                <a:latin typeface="Calibri"/>
              </a:rPr>
              <a:t> au tennis le </a:t>
            </a:r>
            <a:r>
              <a:rPr lang="en-GB" sz="1200" b="0" strike="noStrike" spc="-1" dirty="0" err="1">
                <a:solidFill>
                  <a:srgbClr val="000000"/>
                </a:solidFill>
                <a:latin typeface="Calibri"/>
              </a:rPr>
              <a:t>samedi</a:t>
            </a:r>
            <a:r>
              <a:rPr lang="en-GB" sz="1200" b="0" strike="noStrike" spc="-1" dirty="0">
                <a:solidFill>
                  <a:srgbClr val="000000"/>
                </a:solidFill>
                <a:latin typeface="Calibri"/>
              </a:rPr>
              <a:t> ?</a:t>
            </a:r>
          </a:p>
          <a:p>
            <a:pPr marL="0" indent="0">
              <a:lnSpc>
                <a:spcPct val="100000"/>
              </a:lnSpc>
              <a:buNone/>
            </a:pPr>
            <a:r>
              <a:rPr lang="en-GB" sz="1200" b="0" strike="noStrike" spc="-1" dirty="0">
                <a:solidFill>
                  <a:srgbClr val="000000"/>
                </a:solidFill>
                <a:latin typeface="Calibri"/>
              </a:rPr>
              <a:t>    - </a:t>
            </a:r>
            <a:r>
              <a:rPr lang="en-GB" sz="1200" b="0" strike="noStrike" spc="-1" dirty="0" err="1">
                <a:solidFill>
                  <a:srgbClr val="000000"/>
                </a:solidFill>
                <a:latin typeface="Calibri"/>
              </a:rPr>
              <a:t>Oui</a:t>
            </a:r>
            <a:r>
              <a:rPr lang="en-GB" sz="1200" b="0" strike="noStrike" spc="-1" dirty="0">
                <a:solidFill>
                  <a:srgbClr val="000000"/>
                </a:solidFill>
                <a:latin typeface="Calibri"/>
              </a:rPr>
              <a:t>, je </a:t>
            </a:r>
            <a:r>
              <a:rPr lang="en-GB" sz="1200" b="0" strike="noStrike" spc="-1" dirty="0" err="1">
                <a:solidFill>
                  <a:srgbClr val="000000"/>
                </a:solidFill>
                <a:latin typeface="Calibri"/>
              </a:rPr>
              <a:t>veux</a:t>
            </a:r>
            <a:r>
              <a:rPr lang="en-GB" sz="1200" b="0" strike="noStrike" spc="-1" dirty="0">
                <a:solidFill>
                  <a:srgbClr val="000000"/>
                </a:solidFill>
                <a:latin typeface="Calibri"/>
              </a:rPr>
              <a:t> bien. </a:t>
            </a:r>
            <a:r>
              <a:rPr lang="en-GB" sz="1200" b="0" strike="noStrike" spc="-1" dirty="0" err="1">
                <a:solidFill>
                  <a:srgbClr val="000000"/>
                </a:solidFill>
                <a:latin typeface="Calibri"/>
              </a:rPr>
              <a:t>J’adore</a:t>
            </a:r>
            <a:r>
              <a:rPr lang="en-GB" sz="1200" b="0" strike="noStrike" spc="-1" dirty="0">
                <a:solidFill>
                  <a:srgbClr val="000000"/>
                </a:solidFill>
                <a:latin typeface="Calibri"/>
              </a:rPr>
              <a:t> </a:t>
            </a:r>
            <a:r>
              <a:rPr lang="en-GB" sz="1200" b="0" strike="noStrike" spc="-1" dirty="0" err="1">
                <a:solidFill>
                  <a:srgbClr val="000000"/>
                </a:solidFill>
                <a:latin typeface="Calibri"/>
              </a:rPr>
              <a:t>jouer</a:t>
            </a:r>
            <a:r>
              <a:rPr lang="en-GB" sz="1200" b="0" strike="noStrike" spc="-1" dirty="0">
                <a:solidFill>
                  <a:srgbClr val="000000"/>
                </a:solidFill>
                <a:latin typeface="Calibri"/>
              </a:rPr>
              <a:t> au tennis.</a:t>
            </a:r>
          </a:p>
          <a:p>
            <a:pPr marL="0" indent="0">
              <a:lnSpc>
                <a:spcPct val="100000"/>
              </a:lnSpc>
              <a:buNone/>
            </a:pPr>
            <a:r>
              <a:rPr lang="en-GB" sz="1200" b="0" strike="noStrike" spc="-1" dirty="0">
                <a:solidFill>
                  <a:srgbClr val="000000"/>
                </a:solidFill>
                <a:latin typeface="Calibri"/>
              </a:rPr>
              <a:t>2. – Adèle, </a:t>
            </a:r>
            <a:r>
              <a:rPr lang="en-GB" sz="1200" b="0" strike="noStrike" spc="-1" dirty="0" err="1">
                <a:solidFill>
                  <a:srgbClr val="000000"/>
                </a:solidFill>
                <a:latin typeface="Calibri"/>
              </a:rPr>
              <a:t>est-ce</a:t>
            </a:r>
            <a:r>
              <a:rPr lang="en-GB" sz="1200" b="0" strike="noStrike" spc="-1" dirty="0">
                <a:solidFill>
                  <a:srgbClr val="000000"/>
                </a:solidFill>
                <a:latin typeface="Calibri"/>
              </a:rPr>
              <a:t> que </a:t>
            </a:r>
            <a:r>
              <a:rPr lang="en-GB" sz="1200" b="0" strike="noStrike" spc="-1" dirty="0" err="1">
                <a:solidFill>
                  <a:srgbClr val="000000"/>
                </a:solidFill>
                <a:latin typeface="Calibri"/>
              </a:rPr>
              <a:t>tu</a:t>
            </a:r>
            <a:r>
              <a:rPr lang="en-GB" sz="1200" b="0" strike="noStrike" spc="-1" dirty="0">
                <a:solidFill>
                  <a:srgbClr val="000000"/>
                </a:solidFill>
                <a:latin typeface="Calibri"/>
              </a:rPr>
              <a:t> </a:t>
            </a:r>
            <a:r>
              <a:rPr lang="en-GB" sz="1200" b="0" strike="noStrike" spc="-1" dirty="0" err="1">
                <a:solidFill>
                  <a:srgbClr val="000000"/>
                </a:solidFill>
                <a:latin typeface="Calibri"/>
              </a:rPr>
              <a:t>veux</a:t>
            </a:r>
            <a:r>
              <a:rPr lang="en-GB" sz="1200" b="0" strike="noStrike" spc="-1" dirty="0">
                <a:solidFill>
                  <a:srgbClr val="000000"/>
                </a:solidFill>
                <a:latin typeface="Calibri"/>
              </a:rPr>
              <a:t> </a:t>
            </a:r>
            <a:r>
              <a:rPr lang="en-GB" sz="1200" b="0" strike="noStrike" spc="-1" dirty="0" err="1">
                <a:solidFill>
                  <a:srgbClr val="000000"/>
                </a:solidFill>
                <a:latin typeface="Calibri"/>
              </a:rPr>
              <a:t>regarder</a:t>
            </a:r>
            <a:r>
              <a:rPr lang="en-GB" sz="1200" b="0" strike="noStrike" spc="-1" dirty="0">
                <a:solidFill>
                  <a:srgbClr val="000000"/>
                </a:solidFill>
                <a:latin typeface="Calibri"/>
              </a:rPr>
              <a:t> un film au </a:t>
            </a:r>
            <a:r>
              <a:rPr lang="en-GB" sz="1200" b="0" strike="noStrike" spc="-1" dirty="0" err="1">
                <a:solidFill>
                  <a:srgbClr val="000000"/>
                </a:solidFill>
                <a:latin typeface="Calibri"/>
              </a:rPr>
              <a:t>cinéma</a:t>
            </a:r>
            <a:r>
              <a:rPr lang="en-GB" sz="1200" b="0" strike="noStrike" spc="-1" dirty="0">
                <a:solidFill>
                  <a:srgbClr val="000000"/>
                </a:solidFill>
                <a:latin typeface="Calibri"/>
              </a:rPr>
              <a:t> ?</a:t>
            </a:r>
          </a:p>
          <a:p>
            <a:pPr marL="0" indent="0">
              <a:lnSpc>
                <a:spcPct val="100000"/>
              </a:lnSpc>
              <a:buNone/>
            </a:pPr>
            <a:r>
              <a:rPr lang="en-GB" sz="1200" b="0" strike="noStrike" spc="-1" dirty="0">
                <a:latin typeface="Arial"/>
              </a:rPr>
              <a:t>   - Je </a:t>
            </a:r>
            <a:r>
              <a:rPr lang="en-GB" sz="1200" b="0" strike="noStrike" spc="-1" dirty="0" err="1">
                <a:latin typeface="Arial"/>
              </a:rPr>
              <a:t>veux</a:t>
            </a:r>
            <a:r>
              <a:rPr lang="en-GB" sz="1200" b="0" strike="noStrike" spc="-1" dirty="0">
                <a:latin typeface="Arial"/>
              </a:rPr>
              <a:t> </a:t>
            </a:r>
            <a:r>
              <a:rPr lang="en-GB" sz="1200" b="0" strike="noStrike" spc="-1" dirty="0" err="1">
                <a:latin typeface="Arial"/>
              </a:rPr>
              <a:t>regarder</a:t>
            </a:r>
            <a:r>
              <a:rPr lang="en-GB" sz="1200" b="0" strike="noStrike" spc="-1" dirty="0">
                <a:latin typeface="Arial"/>
              </a:rPr>
              <a:t> un film, </a:t>
            </a:r>
            <a:r>
              <a:rPr lang="en-GB" sz="1200" b="0" strike="noStrike" spc="-1" dirty="0" err="1">
                <a:latin typeface="Arial"/>
              </a:rPr>
              <a:t>mais</a:t>
            </a:r>
            <a:r>
              <a:rPr lang="en-GB" sz="1200" b="0" strike="noStrike" spc="-1" dirty="0">
                <a:latin typeface="Arial"/>
              </a:rPr>
              <a:t> je </a:t>
            </a:r>
            <a:r>
              <a:rPr lang="en-GB" sz="1200" b="0" strike="noStrike" spc="-1" dirty="0" err="1">
                <a:latin typeface="Arial"/>
              </a:rPr>
              <a:t>préfère</a:t>
            </a:r>
            <a:r>
              <a:rPr lang="en-GB" sz="1200" b="0" strike="noStrike" spc="-1" dirty="0">
                <a:latin typeface="Arial"/>
              </a:rPr>
              <a:t> </a:t>
            </a:r>
            <a:r>
              <a:rPr lang="en-GB" sz="1200" b="0" strike="noStrike" spc="-1" dirty="0" err="1">
                <a:latin typeface="Arial"/>
              </a:rPr>
              <a:t>rester</a:t>
            </a:r>
            <a:r>
              <a:rPr lang="en-GB" sz="1200" b="0" strike="noStrike" spc="-1" dirty="0">
                <a:latin typeface="Arial"/>
              </a:rPr>
              <a:t> à la </a:t>
            </a:r>
            <a:r>
              <a:rPr lang="en-GB" sz="1200" b="0" strike="noStrike" spc="-1" dirty="0" err="1">
                <a:latin typeface="Arial"/>
              </a:rPr>
              <a:t>maison</a:t>
            </a:r>
            <a:r>
              <a:rPr lang="en-GB" sz="1200" b="0" strike="noStrike" spc="-1" dirty="0">
                <a:latin typeface="Arial"/>
              </a:rPr>
              <a:t>.</a:t>
            </a:r>
          </a:p>
          <a:p>
            <a:pPr marL="0" indent="0">
              <a:lnSpc>
                <a:spcPct val="100000"/>
              </a:lnSpc>
              <a:buNone/>
            </a:pPr>
            <a:r>
              <a:rPr lang="en-GB" sz="1200" b="0" strike="noStrike" spc="-1" dirty="0">
                <a:latin typeface="Arial"/>
              </a:rPr>
              <a:t>3. – </a:t>
            </a:r>
            <a:r>
              <a:rPr lang="en-GB" sz="1200" b="0" strike="noStrike" spc="-1" dirty="0" err="1">
                <a:latin typeface="Arial"/>
              </a:rPr>
              <a:t>Léa</a:t>
            </a:r>
            <a:r>
              <a:rPr lang="en-GB" sz="1200" b="0" strike="noStrike" spc="-1" dirty="0">
                <a:latin typeface="Arial"/>
              </a:rPr>
              <a:t>, </a:t>
            </a:r>
            <a:r>
              <a:rPr lang="en-GB" sz="1200" b="0" strike="noStrike" spc="-1" dirty="0" err="1">
                <a:latin typeface="Arial"/>
              </a:rPr>
              <a:t>est-ce</a:t>
            </a:r>
            <a:r>
              <a:rPr lang="en-GB" sz="1200" b="0" strike="noStrike" spc="-1" dirty="0">
                <a:latin typeface="Arial"/>
              </a:rPr>
              <a:t> que </a:t>
            </a:r>
            <a:r>
              <a:rPr lang="en-GB" sz="1200" b="0" strike="noStrike" spc="-1" dirty="0" err="1">
                <a:latin typeface="Arial"/>
              </a:rPr>
              <a:t>tu</a:t>
            </a:r>
            <a:r>
              <a:rPr lang="en-GB" sz="1200" b="0" strike="noStrike" spc="-1" dirty="0">
                <a:latin typeface="Arial"/>
              </a:rPr>
              <a:t> </a:t>
            </a:r>
            <a:r>
              <a:rPr lang="en-GB" sz="1200" b="0" strike="noStrike" spc="-1" dirty="0" err="1">
                <a:latin typeface="Arial"/>
              </a:rPr>
              <a:t>veux</a:t>
            </a:r>
            <a:r>
              <a:rPr lang="en-GB" sz="1200" b="0" strike="noStrike" spc="-1" dirty="0">
                <a:latin typeface="Arial"/>
              </a:rPr>
              <a:t> faire du </a:t>
            </a:r>
            <a:r>
              <a:rPr lang="en-GB" sz="1200" b="0" strike="noStrike" spc="-1" dirty="0" err="1">
                <a:latin typeface="Arial"/>
              </a:rPr>
              <a:t>vélo</a:t>
            </a:r>
            <a:r>
              <a:rPr lang="en-GB" sz="1200" b="0" strike="noStrike" spc="-1" dirty="0">
                <a:latin typeface="Arial"/>
              </a:rPr>
              <a:t> ?</a:t>
            </a:r>
          </a:p>
          <a:p>
            <a:pPr marL="0" indent="0">
              <a:lnSpc>
                <a:spcPct val="100000"/>
              </a:lnSpc>
              <a:buNone/>
            </a:pPr>
            <a:r>
              <a:rPr lang="en-GB" sz="1200" b="0" strike="noStrike" spc="-1" dirty="0">
                <a:latin typeface="Arial"/>
              </a:rPr>
              <a:t>   - Non, je </a:t>
            </a:r>
            <a:r>
              <a:rPr lang="en-GB" sz="1200" b="0" strike="noStrike" spc="-1" dirty="0" err="1">
                <a:latin typeface="Arial"/>
              </a:rPr>
              <a:t>déteste</a:t>
            </a:r>
            <a:r>
              <a:rPr lang="en-GB" sz="1200" b="0" strike="noStrike" spc="-1" dirty="0">
                <a:latin typeface="Arial"/>
              </a:rPr>
              <a:t> faire du </a:t>
            </a:r>
            <a:r>
              <a:rPr lang="en-GB" sz="1200" b="0" strike="noStrike" spc="-1" dirty="0" err="1">
                <a:latin typeface="Arial"/>
              </a:rPr>
              <a:t>vélo</a:t>
            </a:r>
            <a:r>
              <a:rPr lang="en-GB" sz="1200" b="0" strike="noStrike" spc="-1" dirty="0">
                <a:latin typeface="Arial"/>
              </a:rPr>
              <a:t> </a:t>
            </a:r>
            <a:r>
              <a:rPr lang="en-GB" sz="1200" b="0" strike="noStrike" spc="-1" dirty="0" err="1">
                <a:latin typeface="Arial"/>
              </a:rPr>
              <a:t>quand</a:t>
            </a:r>
            <a:r>
              <a:rPr lang="en-GB" sz="1200" b="0" strike="noStrike" spc="-1" dirty="0">
                <a:latin typeface="Arial"/>
              </a:rPr>
              <a:t> il fait du vent.</a:t>
            </a:r>
          </a:p>
          <a:p>
            <a:pPr marL="0" indent="0">
              <a:lnSpc>
                <a:spcPct val="100000"/>
              </a:lnSpc>
              <a:buNone/>
            </a:pPr>
            <a:r>
              <a:rPr lang="en-GB" sz="1200" b="0" strike="noStrike" spc="-1" dirty="0">
                <a:latin typeface="Arial"/>
              </a:rPr>
              <a:t>4. - Adèle, </a:t>
            </a:r>
            <a:r>
              <a:rPr lang="en-GB" sz="1200" b="0" strike="noStrike" spc="-1" dirty="0" err="1">
                <a:latin typeface="Arial"/>
              </a:rPr>
              <a:t>tu</a:t>
            </a:r>
            <a:r>
              <a:rPr lang="en-GB" sz="1200" b="0" strike="noStrike" spc="-1" dirty="0">
                <a:latin typeface="Arial"/>
              </a:rPr>
              <a:t> </a:t>
            </a:r>
            <a:r>
              <a:rPr lang="en-GB" sz="1200" b="0" strike="noStrike" spc="-1" dirty="0" err="1">
                <a:latin typeface="Arial"/>
              </a:rPr>
              <a:t>veux</a:t>
            </a:r>
            <a:r>
              <a:rPr lang="en-GB" sz="1200" b="0" strike="noStrike" spc="-1" dirty="0">
                <a:latin typeface="Arial"/>
              </a:rPr>
              <a:t> </a:t>
            </a:r>
            <a:r>
              <a:rPr lang="en-GB" sz="1200" b="0" strike="noStrike" spc="-1" dirty="0" err="1">
                <a:latin typeface="Arial"/>
              </a:rPr>
              <a:t>aller</a:t>
            </a:r>
            <a:r>
              <a:rPr lang="en-GB" sz="1200" b="0" strike="noStrike" spc="-1" dirty="0">
                <a:latin typeface="Arial"/>
              </a:rPr>
              <a:t> en </a:t>
            </a:r>
            <a:r>
              <a:rPr lang="en-GB" sz="1200" b="0" strike="noStrike" spc="-1" dirty="0" err="1">
                <a:latin typeface="Arial"/>
              </a:rPr>
              <a:t>ville</a:t>
            </a:r>
            <a:r>
              <a:rPr lang="en-GB" sz="1200" b="0" strike="noStrike" spc="-1" dirty="0">
                <a:latin typeface="Arial"/>
              </a:rPr>
              <a:t> ?</a:t>
            </a:r>
          </a:p>
          <a:p>
            <a:pPr marL="0" indent="0">
              <a:lnSpc>
                <a:spcPct val="100000"/>
              </a:lnSpc>
              <a:buNone/>
            </a:pPr>
            <a:r>
              <a:rPr lang="en-GB" sz="1200" b="0" strike="noStrike" spc="-1" dirty="0">
                <a:latin typeface="Arial"/>
              </a:rPr>
              <a:t>    - </a:t>
            </a:r>
            <a:r>
              <a:rPr lang="en-GB" sz="1200" b="0" strike="noStrike" spc="-1" dirty="0" err="1">
                <a:latin typeface="Arial"/>
              </a:rPr>
              <a:t>Pourquoi</a:t>
            </a:r>
            <a:r>
              <a:rPr lang="en-GB" sz="1200" b="0" strike="noStrike" spc="-1" dirty="0">
                <a:latin typeface="Arial"/>
              </a:rPr>
              <a:t> ? </a:t>
            </a:r>
          </a:p>
          <a:p>
            <a:pPr marL="0" indent="0">
              <a:lnSpc>
                <a:spcPct val="100000"/>
              </a:lnSpc>
              <a:buNone/>
            </a:pPr>
            <a:r>
              <a:rPr lang="en-GB" sz="1200" b="0" strike="noStrike" spc="-1" dirty="0">
                <a:latin typeface="Arial"/>
              </a:rPr>
              <a:t>    - </a:t>
            </a:r>
            <a:r>
              <a:rPr lang="en-GB" sz="1200" b="0" strike="noStrike" spc="-1" dirty="0" err="1">
                <a:latin typeface="Arial"/>
              </a:rPr>
              <a:t>Parce</a:t>
            </a:r>
            <a:r>
              <a:rPr lang="en-GB" sz="1200" b="0" strike="noStrike" spc="-1" dirty="0">
                <a:latin typeface="Arial"/>
              </a:rPr>
              <a:t> que je </a:t>
            </a:r>
            <a:r>
              <a:rPr lang="en-GB" sz="1200" b="0" strike="noStrike" spc="-1" dirty="0" err="1">
                <a:latin typeface="Arial"/>
              </a:rPr>
              <a:t>vais</a:t>
            </a:r>
            <a:r>
              <a:rPr lang="en-GB" sz="1200" b="0" strike="noStrike" spc="-1" dirty="0">
                <a:latin typeface="Arial"/>
              </a:rPr>
              <a:t> à un spectacle de danse au </a:t>
            </a:r>
            <a:r>
              <a:rPr lang="en-GB" sz="1200" b="0" strike="noStrike" spc="-1" dirty="0" err="1">
                <a:latin typeface="Arial"/>
              </a:rPr>
              <a:t>théâtre</a:t>
            </a:r>
            <a:r>
              <a:rPr lang="en-GB" sz="1200" b="0" strike="noStrike" spc="-1" dirty="0">
                <a:latin typeface="Arial"/>
              </a:rPr>
              <a:t> avec Maman.</a:t>
            </a:r>
          </a:p>
          <a:p>
            <a:pPr marL="0" indent="0">
              <a:lnSpc>
                <a:spcPct val="100000"/>
              </a:lnSpc>
              <a:buNone/>
            </a:pPr>
            <a:r>
              <a:rPr lang="en-GB" sz="1200" b="0" strike="noStrike" spc="-1" dirty="0">
                <a:latin typeface="Arial"/>
              </a:rPr>
              <a:t>   - </a:t>
            </a:r>
            <a:r>
              <a:rPr lang="en-GB" sz="1200" b="0" strike="noStrike" spc="-1" dirty="0" err="1">
                <a:latin typeface="Arial"/>
              </a:rPr>
              <a:t>Oui</a:t>
            </a:r>
            <a:r>
              <a:rPr lang="en-GB" sz="1200" b="0" strike="noStrike" spc="-1" dirty="0">
                <a:latin typeface="Arial"/>
              </a:rPr>
              <a:t>, je </a:t>
            </a:r>
            <a:r>
              <a:rPr lang="en-GB" sz="1200" b="0" strike="noStrike" spc="-1" dirty="0" err="1">
                <a:latin typeface="Arial"/>
              </a:rPr>
              <a:t>veux</a:t>
            </a:r>
            <a:r>
              <a:rPr lang="en-GB" sz="1200" b="0" strike="noStrike" spc="-1" dirty="0">
                <a:latin typeface="Arial"/>
              </a:rPr>
              <a:t> bien.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raise awareness of the difference in pronunciation between English and French cognate words with SSC </a:t>
            </a:r>
            <a:r>
              <a:rPr lang="en-US" b="1" dirty="0"/>
              <a:t>[j/soft g].</a:t>
            </a:r>
          </a:p>
          <a:p>
            <a:endParaRPr lang="en-US" b="1" dirty="0"/>
          </a:p>
          <a:p>
            <a:r>
              <a:rPr lang="en-US" b="1" dirty="0"/>
              <a:t>Procedure:</a:t>
            </a:r>
          </a:p>
          <a:p>
            <a:r>
              <a:rPr lang="en-US" b="0" dirty="0"/>
              <a:t>1. Students work in pairs and take turns to pronounce pairs of works.</a:t>
            </a:r>
          </a:p>
          <a:p>
            <a:r>
              <a:rPr lang="en-US" b="0" dirty="0"/>
              <a:t>2. Click to reveal a French word which lands on the English side of the tennis court. Pupil A says the English translation.</a:t>
            </a:r>
          </a:p>
          <a:p>
            <a:r>
              <a:rPr lang="en-US" b="0" dirty="0"/>
              <a:t>3. On a click, the word is ‘passed’ to the French side of the court. Pupil A says the French translation.</a:t>
            </a:r>
          </a:p>
          <a:p>
            <a:r>
              <a:rPr lang="en-US" b="0" dirty="0"/>
              <a:t>4. Check pronunciation by clicking on the loudspeaker icon beside the tennis ball.</a:t>
            </a:r>
          </a:p>
          <a:p>
            <a:r>
              <a:rPr lang="en-US" b="0" dirty="0"/>
              <a:t>5. Click to release a new word for Pupil B.</a:t>
            </a:r>
          </a:p>
          <a:p>
            <a:endParaRPr lang="en-US" b="0" dirty="0"/>
          </a:p>
          <a:p>
            <a:r>
              <a:rPr lang="en-US" b="1" dirty="0"/>
              <a:t>Transcript: </a:t>
            </a:r>
          </a:p>
          <a:p>
            <a:r>
              <a:rPr lang="en-GB" b="0" baseline="0" dirty="0"/>
              <a:t>voyage</a:t>
            </a:r>
          </a:p>
          <a:p>
            <a:r>
              <a:rPr lang="en-GB" b="0" baseline="0" dirty="0" err="1"/>
              <a:t>magique</a:t>
            </a:r>
            <a:endParaRPr lang="en-GB" b="0" baseline="0" dirty="0"/>
          </a:p>
          <a:p>
            <a:r>
              <a:rPr lang="en-GB" b="0" baseline="0" dirty="0"/>
              <a:t>danger</a:t>
            </a:r>
          </a:p>
          <a:p>
            <a:r>
              <a:rPr lang="en-GB" b="0" baseline="0" dirty="0"/>
              <a:t>orange</a:t>
            </a:r>
          </a:p>
          <a:p>
            <a:r>
              <a:rPr lang="en-GB" b="0" baseline="0" dirty="0"/>
              <a:t>courage</a:t>
            </a:r>
          </a:p>
          <a:p>
            <a:r>
              <a:rPr lang="en-GB" b="0" baseline="0" dirty="0"/>
              <a:t>intelligent</a:t>
            </a:r>
            <a:br>
              <a:rPr lang="en-GB" b="0" baseline="0" dirty="0"/>
            </a:br>
            <a:r>
              <a:rPr lang="en-GB" b="0" baseline="0" dirty="0" err="1"/>
              <a:t>girafe</a:t>
            </a:r>
            <a:endParaRPr lang="en-GB" b="0" baseline="0" dirty="0"/>
          </a:p>
          <a:p>
            <a:r>
              <a:rPr lang="en-GB" b="0" baseline="0" dirty="0" err="1"/>
              <a:t>biologie</a:t>
            </a:r>
            <a:endParaRPr lang="en-GB" b="0" baseline="0" dirty="0"/>
          </a:p>
          <a:p>
            <a:r>
              <a:rPr lang="en-GB" b="0" baseline="0" dirty="0"/>
              <a:t>village</a:t>
            </a:r>
          </a:p>
          <a:p>
            <a:r>
              <a:rPr lang="en-GB" b="0" baseline="0" dirty="0"/>
              <a:t>garage</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French): </a:t>
            </a:r>
          </a:p>
          <a:p>
            <a:r>
              <a:rPr lang="en-GB" b="0" baseline="0" dirty="0" err="1"/>
              <a:t>biologie</a:t>
            </a:r>
            <a:r>
              <a:rPr lang="en-GB" b="0" baseline="0" dirty="0"/>
              <a:t> [&gt;5000] courage [1431] danger [932] garage [4881] </a:t>
            </a:r>
            <a:r>
              <a:rPr lang="en-GB" b="0" baseline="0" dirty="0" err="1"/>
              <a:t>girafe</a:t>
            </a:r>
            <a:r>
              <a:rPr lang="en-GB" b="0" baseline="0" dirty="0"/>
              <a:t> [&gt;5000] </a:t>
            </a:r>
            <a:r>
              <a:rPr lang="en-GB" b="0" baseline="0" dirty="0" err="1"/>
              <a:t>magique</a:t>
            </a:r>
            <a:r>
              <a:rPr lang="en-GB" b="0" baseline="0" dirty="0"/>
              <a:t> [3530]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82369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5</a:t>
            </a:r>
            <a:r>
              <a:rPr lang="en-GB" b="1"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 slide practises read aloud, meaning and spoken production of 20 revisited words that we will use this week with timed spoken comprehension.</a:t>
            </a:r>
            <a:endParaRPr lang="en-GB" b="0" i="0" noProof="0" dirty="0"/>
          </a:p>
          <a:p>
            <a:endParaRPr lang="en-GB" b="0" noProof="0" dirty="0"/>
          </a:p>
          <a:p>
            <a:r>
              <a:rPr lang="en-GB" b="1" noProof="0" dirty="0"/>
              <a:t>Procedure:  t</a:t>
            </a:r>
            <a:r>
              <a:rPr lang="en-GB" b="0" noProof="0" dirty="0"/>
              <a:t>he activity is designed like a scratch card. On clicks, the English translation appears following the horizontal (left to right) order of the display.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select a word (the word will change colour).  Pupils read the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Ask </a:t>
            </a:r>
            <a:r>
              <a:rPr kumimoji="0" lang="en-GB" sz="1200" b="1" i="0" u="none" strike="noStrike" kern="1200" cap="none" spc="-1" normalizeH="0" baseline="0" noProof="0" dirty="0">
                <a:ln>
                  <a:noFill/>
                </a:ln>
                <a:solidFill>
                  <a:schemeClr val="bg1"/>
                </a:solidFill>
                <a:effectLst/>
                <a:uLnTx/>
                <a:uFillTx/>
                <a:latin typeface="Century Gothic"/>
                <a:ea typeface="Century Gothic"/>
              </a:rPr>
              <a:t>Qu’est-ce que c’est en</a:t>
            </a:r>
            <a:r>
              <a:rPr kumimoji="0" lang="en-GB" sz="1200" b="1" i="0" u="none" strike="noStrike" kern="1200" cap="none" spc="-1" normalizeH="0" noProof="0" dirty="0">
                <a:ln>
                  <a:noFill/>
                </a:ln>
                <a:solidFill>
                  <a:schemeClr val="bg1"/>
                </a:solidFill>
                <a:effectLst/>
                <a:uLnTx/>
                <a:uFillTx/>
                <a:latin typeface="Century Gothic"/>
                <a:ea typeface="Century Gothic"/>
              </a:rPr>
              <a:t> anglais ? </a:t>
            </a:r>
            <a:r>
              <a:rPr kumimoji="0" lang="en-GB" sz="1200" b="0" i="0" u="none" strike="noStrike" kern="1200" cap="none" spc="-1" normalizeH="0" noProof="0" dirty="0">
                <a:ln>
                  <a:noFill/>
                </a:ln>
                <a:solidFill>
                  <a:schemeClr val="bg1"/>
                </a:solidFill>
                <a:effectLst/>
                <a:uLnTx/>
                <a:uFillTx/>
                <a:latin typeface="Century Gothic"/>
                <a:ea typeface="Century Gothic"/>
              </a:rPr>
              <a:t>and c</a:t>
            </a:r>
            <a:r>
              <a:rPr lang="en-GB" b="0" noProof="0" dirty="0"/>
              <a:t>lick again to trigger a </a:t>
            </a:r>
            <a:r>
              <a:rPr lang="en-GB" b="1" noProof="0" dirty="0"/>
              <a:t>6-second</a:t>
            </a:r>
            <a:r>
              <a:rPr lang="en-GB" b="0" noProof="0" dirty="0"/>
              <a:t> ‘scratch’ animation, which slowly reveals the English equivalent. Pupils turn to their partner and say the word meaning before it is revealed.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Ask </a:t>
            </a:r>
            <a:r>
              <a:rPr kumimoji="0" lang="en-GB" sz="1200" b="1" i="0" u="none" strike="noStrike" kern="1200" cap="none" spc="-1" normalizeH="0" baseline="0" noProof="0" dirty="0">
                <a:ln>
                  <a:noFill/>
                </a:ln>
                <a:solidFill>
                  <a:schemeClr val="bg1"/>
                </a:solidFill>
                <a:effectLst/>
                <a:uLnTx/>
                <a:uFillTx/>
                <a:latin typeface="Century Gothic"/>
                <a:ea typeface="Century Gothic"/>
              </a:rPr>
              <a:t>Qu’est-ce que c’est en</a:t>
            </a:r>
            <a:r>
              <a:rPr kumimoji="0" lang="en-GB" sz="1200" b="1" i="0" u="none" strike="noStrike" kern="1200" cap="none" spc="-1" normalizeH="0" noProof="0" dirty="0">
                <a:ln>
                  <a:noFill/>
                </a:ln>
                <a:solidFill>
                  <a:schemeClr val="bg1"/>
                </a:solidFill>
                <a:effectLst/>
                <a:uLnTx/>
                <a:uFillTx/>
                <a:latin typeface="Century Gothic"/>
                <a:ea typeface="Century Gothic"/>
              </a:rPr>
              <a:t> français ? </a:t>
            </a:r>
            <a:r>
              <a:rPr kumimoji="0" lang="en-GB" sz="1200" b="0" i="0" u="none" strike="noStrike" kern="1200" cap="none" spc="-1" normalizeH="0" noProof="0" dirty="0">
                <a:ln>
                  <a:noFill/>
                </a:ln>
                <a:solidFill>
                  <a:schemeClr val="bg1"/>
                </a:solidFill>
                <a:effectLst/>
                <a:uLnTx/>
                <a:uFillTx/>
                <a:latin typeface="Century Gothic"/>
                <a:ea typeface="Century Gothic"/>
              </a:rPr>
              <a:t>to elicit the French meaning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noProof="0" dirty="0">
                <a:ln>
                  <a:noFill/>
                </a:ln>
                <a:solidFill>
                  <a:schemeClr val="bg1"/>
                </a:solidFill>
                <a:effectLst/>
                <a:uLnTx/>
                <a:uFillTx/>
                <a:latin typeface="Century Gothic"/>
                <a:ea typeface="Century Gothic"/>
              </a:rPr>
              <a:t>When all English meanings are displayed, if time allows, ask </a:t>
            </a:r>
            <a:r>
              <a:rPr kumimoji="0" lang="en-GB" sz="1200" b="1" i="0" u="none" strike="noStrike" kern="1200" cap="none" spc="-1" normalizeH="0" noProof="0" dirty="0">
                <a:ln>
                  <a:noFill/>
                </a:ln>
                <a:solidFill>
                  <a:schemeClr val="bg1"/>
                </a:solidFill>
                <a:effectLst/>
                <a:uLnTx/>
                <a:uFillTx/>
                <a:latin typeface="Century Gothic"/>
                <a:ea typeface="Century Gothic"/>
              </a:rPr>
              <a:t>Comment </a:t>
            </a:r>
            <a:r>
              <a:rPr kumimoji="0" lang="en-GB" sz="1200" b="1" i="0" u="none" strike="noStrike" kern="1200" cap="none" spc="-1" normalizeH="0" noProof="0" dirty="0" err="1">
                <a:ln>
                  <a:noFill/>
                </a:ln>
                <a:solidFill>
                  <a:schemeClr val="bg1"/>
                </a:solidFill>
                <a:effectLst/>
                <a:uLnTx/>
                <a:uFillTx/>
                <a:latin typeface="Century Gothic"/>
                <a:ea typeface="Century Gothic"/>
              </a:rPr>
              <a:t>dit</a:t>
            </a:r>
            <a:r>
              <a:rPr kumimoji="0" lang="en-GB" sz="1200" b="1" i="0" u="none" strike="noStrike" kern="1200" cap="none" spc="-1" normalizeH="0" noProof="0" dirty="0">
                <a:ln>
                  <a:noFill/>
                </a:ln>
                <a:solidFill>
                  <a:schemeClr val="bg1"/>
                </a:solidFill>
                <a:effectLst/>
                <a:uLnTx/>
                <a:uFillTx/>
                <a:latin typeface="Century Gothic"/>
                <a:ea typeface="Century Gothic"/>
              </a:rPr>
              <a:t>-on </a:t>
            </a:r>
            <a:r>
              <a:rPr kumimoji="0" lang="en-GB" sz="1200" b="0" i="0" u="none" strike="noStrike" kern="1200" cap="none" spc="-1" normalizeH="0" noProof="0" dirty="0">
                <a:ln>
                  <a:noFill/>
                </a:ln>
                <a:solidFill>
                  <a:schemeClr val="bg1"/>
                </a:solidFill>
                <a:effectLst/>
                <a:uLnTx/>
                <a:uFillTx/>
                <a:latin typeface="Century Gothic"/>
                <a:ea typeface="Century Gothic"/>
              </a:rPr>
              <a:t>[to play, playing] </a:t>
            </a:r>
            <a:r>
              <a:rPr kumimoji="0" lang="en-GB" sz="1200" b="1" i="0" u="none" strike="noStrike" kern="1200" cap="none" spc="-1" normalizeH="0" baseline="0" noProof="0" dirty="0">
                <a:ln>
                  <a:noFill/>
                </a:ln>
                <a:solidFill>
                  <a:schemeClr val="bg1"/>
                </a:solidFill>
                <a:effectLst/>
                <a:uLnTx/>
                <a:uFillTx/>
                <a:latin typeface="Century Gothic"/>
                <a:ea typeface="Century Gothic"/>
              </a:rPr>
              <a:t>en</a:t>
            </a:r>
            <a:r>
              <a:rPr kumimoji="0" lang="en-GB" sz="1200" b="1" i="0" u="none" strike="noStrike" kern="1200" cap="none" spc="-1" normalizeH="0" noProof="0" dirty="0">
                <a:ln>
                  <a:noFill/>
                </a:ln>
                <a:solidFill>
                  <a:schemeClr val="bg1"/>
                </a:solidFill>
                <a:effectLst/>
                <a:uLnTx/>
                <a:uFillTx/>
                <a:latin typeface="Century Gothic"/>
                <a:ea typeface="Century Gothic"/>
              </a:rPr>
              <a:t> français ? </a:t>
            </a:r>
            <a:r>
              <a:rPr kumimoji="0" lang="en-GB" sz="1200" b="0" i="0" u="none" strike="noStrike" kern="1200" cap="none" spc="-1" normalizeH="0" noProof="0" dirty="0">
                <a:ln>
                  <a:noFill/>
                </a:ln>
                <a:solidFill>
                  <a:schemeClr val="bg1"/>
                </a:solidFill>
                <a:effectLst/>
                <a:uLnTx/>
                <a:uFillTx/>
                <a:latin typeface="Century Gothic"/>
                <a:ea typeface="Century Gothic"/>
              </a:rPr>
              <a:t>etc. to elicit oral recall of a few of the French meanings again.</a:t>
            </a:r>
            <a:endParaRPr lang="en-GB" b="0" noProof="0" dirty="0"/>
          </a:p>
          <a:p>
            <a:pPr marL="0" indent="0">
              <a:buNone/>
            </a:pPr>
            <a:endParaRPr lang="en-GB" sz="1200" b="0" strike="noStrike" spc="-1" noProof="0" dirty="0">
              <a:latin typeface="Arial"/>
            </a:endParaRPr>
          </a:p>
          <a:p>
            <a:pPr marL="0" indent="0">
              <a:buNone/>
            </a:pPr>
            <a:r>
              <a:rPr lang="en-GB" sz="1200" b="1" strike="noStrike" spc="-1" dirty="0">
                <a:latin typeface="Arial"/>
              </a:rPr>
              <a:t>Frequency of unknown words and cognates:</a:t>
            </a:r>
            <a:br>
              <a:rPr lang="en-GB" sz="1200" b="0" strike="noStrike" spc="-1" dirty="0">
                <a:latin typeface="Arial"/>
              </a:rPr>
            </a:br>
            <a:r>
              <a:rPr lang="en-GB" b="0" i="0" noProof="0" dirty="0"/>
              <a:t>mur</a:t>
            </a:r>
            <a:r>
              <a:rPr lang="en-GB" b="0" i="1" noProof="0" dirty="0"/>
              <a:t> </a:t>
            </a:r>
            <a:r>
              <a:rPr lang="en-GB" b="0" i="0" noProof="0" dirty="0"/>
              <a:t>[1335]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noProof="0" dirty="0">
                <a:latin typeface="Arial"/>
              </a:rPr>
              <a:t>Note</a:t>
            </a:r>
            <a:r>
              <a:rPr lang="en-GB" sz="1200" b="0" i="0" strike="noStrike" spc="-1" noProof="0" dirty="0">
                <a:latin typeface="Arial"/>
              </a:rPr>
              <a:t>: if pupils have done Bleu, then they will have been taught ‘</a:t>
            </a:r>
            <a:r>
              <a:rPr lang="en-GB" sz="1200" b="0" i="0" strike="noStrike" spc="-1" noProof="0" dirty="0" err="1">
                <a:latin typeface="Arial"/>
              </a:rPr>
              <a:t>mur</a:t>
            </a:r>
            <a:r>
              <a:rPr lang="en-GB" sz="1200" b="0" i="0" strike="noStrike" spc="-1" noProof="0" dirty="0">
                <a:latin typeface="Arial"/>
              </a:rPr>
              <a:t>’ already.</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two-verb structures with four previously-taught –ER 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783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the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forms of </a:t>
            </a:r>
            <a:r>
              <a:rPr lang="en-GB" sz="1200" b="0" strike="noStrike" spc="-1" dirty="0" err="1">
                <a:solidFill>
                  <a:srgbClr val="000000"/>
                </a:solidFill>
                <a:latin typeface="Calibri"/>
                <a:ea typeface="Calibri"/>
              </a:rPr>
              <a:t>vouloir</a:t>
            </a:r>
            <a:r>
              <a:rPr lang="en-GB" sz="1200" b="0" strike="noStrike" spc="-1" dirty="0">
                <a:solidFill>
                  <a:srgbClr val="000000"/>
                </a:solidFill>
                <a:latin typeface="Calibri"/>
                <a:ea typeface="Calibri"/>
              </a:rPr>
              <a:t> and connect them to meaning; to understand a range of previously taught vocabulary.</a:t>
            </a: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rPr>
              <a:t>Adèle</a:t>
            </a:r>
            <a:r>
              <a:rPr lang="en-GB" sz="1200" b="0" strike="noStrike" spc="-1" dirty="0">
                <a:solidFill>
                  <a:srgbClr val="000000"/>
                </a:solidFill>
                <a:latin typeface="Calibri"/>
              </a:rPr>
              <a:t> is dreaming about what she wants to do.  The problem in the dream is that her best friend Lea doesn’t want to do the same things as her.</a:t>
            </a:r>
          </a:p>
          <a:p>
            <a:pPr marL="229320" indent="-228600">
              <a:lnSpc>
                <a:spcPct val="100000"/>
              </a:lnSpc>
              <a:buAutoNum type="arabicPeriod"/>
            </a:pPr>
            <a:r>
              <a:rPr lang="en-GB" sz="1200" b="0" strike="noStrike" spc="-1" dirty="0">
                <a:solidFill>
                  <a:srgbClr val="000000"/>
                </a:solidFill>
                <a:latin typeface="Calibri"/>
              </a:rPr>
              <a:t>Pupils write 1-6, read the dream narrative, and write </a:t>
            </a:r>
            <a:r>
              <a:rPr lang="en-GB" sz="1200" b="1" strike="noStrike" spc="-1" dirty="0">
                <a:solidFill>
                  <a:srgbClr val="000000"/>
                </a:solidFill>
                <a:latin typeface="Calibri"/>
              </a:rPr>
              <a:t>A</a:t>
            </a:r>
            <a:r>
              <a:rPr lang="en-GB" sz="1200" b="0" strike="noStrike" spc="-1" dirty="0">
                <a:solidFill>
                  <a:srgbClr val="000000"/>
                </a:solidFill>
                <a:latin typeface="Calibri"/>
              </a:rPr>
              <a:t>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rPr>
              <a:t>Adèle)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rPr>
              <a:t>and</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rPr>
              <a:t> L (Léa)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rPr>
              <a:t>for each.</a:t>
            </a:r>
          </a:p>
          <a:p>
            <a:pPr>
              <a:lnSpc>
                <a:spcPct val="100000"/>
              </a:lnSpc>
            </a:pPr>
            <a:r>
              <a:rPr lang="en-GB" sz="1200" b="0" strike="noStrike" spc="-1" dirty="0">
                <a:latin typeface="Arial"/>
              </a:rPr>
              <a:t>3.   Then move to the next slide for the second comprehension task.</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ndParaRPr>
          </a:p>
          <a:p>
            <a:pPr marL="216000" indent="-215280">
              <a:lnSpc>
                <a:spcPct val="100000"/>
              </a:lnSpc>
            </a:pPr>
            <a:r>
              <a:rPr lang="en-GB" sz="1200" b="1" strike="noStrike" spc="-1" dirty="0">
                <a:solidFill>
                  <a:srgbClr val="000000"/>
                </a:solidFill>
                <a:latin typeface="Calibri"/>
              </a:rPr>
              <a:t>Procedure:</a:t>
            </a:r>
          </a:p>
          <a:p>
            <a:pPr marL="216000" indent="-215280">
              <a:lnSpc>
                <a:spcPct val="100000"/>
              </a:lnSpc>
            </a:pPr>
            <a:r>
              <a:rPr lang="en-GB" sz="1200" b="0" strike="noStrike" spc="-1" dirty="0">
                <a:solidFill>
                  <a:srgbClr val="000000"/>
                </a:solidFill>
                <a:latin typeface="Calibri"/>
              </a:rPr>
              <a:t>Elicit the answers from pupils and click to reveal them.</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8994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two-verb structures with four previously-taught –ER 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245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77399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84716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129406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587715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56930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84369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61098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669647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769572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993442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119813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403654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9060115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42.png"/><Relationship Id="rId26" Type="http://schemas.openxmlformats.org/officeDocument/2006/relationships/image" Target="../media/image48.png"/><Relationship Id="rId3" Type="http://schemas.openxmlformats.org/officeDocument/2006/relationships/image" Target="../media/image39.png"/><Relationship Id="rId21" Type="http://schemas.openxmlformats.org/officeDocument/2006/relationships/image" Target="../media/image43.jpg"/><Relationship Id="rId34" Type="http://schemas.openxmlformats.org/officeDocument/2006/relationships/image" Target="../media/image55.svg"/><Relationship Id="rId7" Type="http://schemas.openxmlformats.org/officeDocument/2006/relationships/image" Target="../media/image21.svg"/><Relationship Id="rId12" Type="http://schemas.openxmlformats.org/officeDocument/2006/relationships/image" Target="../media/image3.png"/><Relationship Id="rId17" Type="http://schemas.openxmlformats.org/officeDocument/2006/relationships/image" Target="../media/image41.png"/><Relationship Id="rId25" Type="http://schemas.openxmlformats.org/officeDocument/2006/relationships/image" Target="../media/image47.png"/><Relationship Id="rId33" Type="http://schemas.openxmlformats.org/officeDocument/2006/relationships/image" Target="../media/image54.png"/><Relationship Id="rId2" Type="http://schemas.openxmlformats.org/officeDocument/2006/relationships/notesSlide" Target="../notesSlides/notesSlide10.xml"/><Relationship Id="rId16" Type="http://schemas.openxmlformats.org/officeDocument/2006/relationships/image" Target="../media/image40.png"/><Relationship Id="rId20" Type="http://schemas.openxmlformats.org/officeDocument/2006/relationships/image" Target="../media/image6.svg"/><Relationship Id="rId29" Type="http://schemas.openxmlformats.org/officeDocument/2006/relationships/image" Target="../media/image37.gif"/><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audio" Target="../media/audio65.wav"/><Relationship Id="rId24" Type="http://schemas.openxmlformats.org/officeDocument/2006/relationships/image" Target="../media/image46.png"/><Relationship Id="rId32" Type="http://schemas.openxmlformats.org/officeDocument/2006/relationships/image" Target="../media/image53.png"/><Relationship Id="rId5" Type="http://schemas.openxmlformats.org/officeDocument/2006/relationships/audio" Target="../media/audio61.wav"/><Relationship Id="rId15" Type="http://schemas.openxmlformats.org/officeDocument/2006/relationships/image" Target="../media/image7.png"/><Relationship Id="rId23" Type="http://schemas.openxmlformats.org/officeDocument/2006/relationships/image" Target="../media/image45.svg"/><Relationship Id="rId28" Type="http://schemas.openxmlformats.org/officeDocument/2006/relationships/image" Target="../media/image50.png"/><Relationship Id="rId36" Type="http://schemas.openxmlformats.org/officeDocument/2006/relationships/image" Target="../media/image57.png"/><Relationship Id="rId10" Type="http://schemas.openxmlformats.org/officeDocument/2006/relationships/audio" Target="../media/audio64.wav"/><Relationship Id="rId19" Type="http://schemas.openxmlformats.org/officeDocument/2006/relationships/image" Target="../media/image5.png"/><Relationship Id="rId31" Type="http://schemas.openxmlformats.org/officeDocument/2006/relationships/image" Target="../media/image52.png"/><Relationship Id="rId4" Type="http://schemas.openxmlformats.org/officeDocument/2006/relationships/audio" Target="../media/audio60.wav"/><Relationship Id="rId9" Type="http://schemas.openxmlformats.org/officeDocument/2006/relationships/audio" Target="../media/audio63.wav"/><Relationship Id="rId14" Type="http://schemas.openxmlformats.org/officeDocument/2006/relationships/image" Target="../media/image4.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1.gif"/><Relationship Id="rId35" Type="http://schemas.openxmlformats.org/officeDocument/2006/relationships/image" Target="../media/image56.png"/><Relationship Id="rId8" Type="http://schemas.openxmlformats.org/officeDocument/2006/relationships/audio" Target="../media/audio62.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2.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0.jpe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2.mkv"/><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5" Type="http://schemas.openxmlformats.org/officeDocument/2006/relationships/image" Target="../media/image17.png"/><Relationship Id="rId10" Type="http://schemas.openxmlformats.org/officeDocument/2006/relationships/image" Target="../media/image10.jpe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4.png"/><Relationship Id="rId18" Type="http://schemas.openxmlformats.org/officeDocument/2006/relationships/audio" Target="../media/audio14.wav"/><Relationship Id="rId3" Type="http://schemas.openxmlformats.org/officeDocument/2006/relationships/image" Target="../media/image8.png"/><Relationship Id="rId21" Type="http://schemas.openxmlformats.org/officeDocument/2006/relationships/audio" Target="../media/audio17.wav"/><Relationship Id="rId7" Type="http://schemas.openxmlformats.org/officeDocument/2006/relationships/image" Target="../media/image20.png"/><Relationship Id="rId12" Type="http://schemas.openxmlformats.org/officeDocument/2006/relationships/audio" Target="../media/audio9.wav"/><Relationship Id="rId17" Type="http://schemas.openxmlformats.org/officeDocument/2006/relationships/audio" Target="../media/audio13.wav"/><Relationship Id="rId2" Type="http://schemas.openxmlformats.org/officeDocument/2006/relationships/notesSlide" Target="../notesSlides/notesSlide4.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gif"/><Relationship Id="rId5" Type="http://schemas.openxmlformats.org/officeDocument/2006/relationships/image" Target="../media/image18.png"/><Relationship Id="rId15" Type="http://schemas.openxmlformats.org/officeDocument/2006/relationships/audio" Target="../media/audio11.wav"/><Relationship Id="rId10" Type="http://schemas.openxmlformats.org/officeDocument/2006/relationships/image" Target="../media/image22.gif"/><Relationship Id="rId19" Type="http://schemas.openxmlformats.org/officeDocument/2006/relationships/audio" Target="../media/audio15.wav"/><Relationship Id="rId4" Type="http://schemas.openxmlformats.org/officeDocument/2006/relationships/audio" Target="../media/audio7.wav"/><Relationship Id="rId9" Type="http://schemas.openxmlformats.org/officeDocument/2006/relationships/audio" Target="../media/audio8.wav"/><Relationship Id="rId1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33.wav"/><Relationship Id="rId26" Type="http://schemas.openxmlformats.org/officeDocument/2006/relationships/image" Target="../media/image21.svg"/><Relationship Id="rId3" Type="http://schemas.openxmlformats.org/officeDocument/2006/relationships/audio" Target="../media/audio18.wav"/><Relationship Id="rId21" Type="http://schemas.openxmlformats.org/officeDocument/2006/relationships/audio" Target="../media/audio36.wav"/><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audio" Target="../media/audio32.wav"/><Relationship Id="rId25"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audio" Target="../media/audio31.wav"/><Relationship Id="rId20" Type="http://schemas.openxmlformats.org/officeDocument/2006/relationships/audio" Target="../media/audio35.wav"/><Relationship Id="rId29" Type="http://schemas.openxmlformats.org/officeDocument/2006/relationships/audio" Target="../media/audio39.wav"/><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audio" Target="../media/audio26.wav"/><Relationship Id="rId24" Type="http://schemas.openxmlformats.org/officeDocument/2006/relationships/image" Target="../media/image26.png"/><Relationship Id="rId5" Type="http://schemas.openxmlformats.org/officeDocument/2006/relationships/audio" Target="../media/audio20.wav"/><Relationship Id="rId15" Type="http://schemas.openxmlformats.org/officeDocument/2006/relationships/audio" Target="../media/audio30.wav"/><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audio" Target="../media/audio25.wav"/><Relationship Id="rId19" Type="http://schemas.openxmlformats.org/officeDocument/2006/relationships/audio" Target="../media/audio34.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audio" Target="../media/audio37.wav"/><Relationship Id="rId27" Type="http://schemas.openxmlformats.org/officeDocument/2006/relationships/audio" Target="../media/audio38.wav"/></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audio" Target="../media/audio43.wav"/><Relationship Id="rId11" Type="http://schemas.openxmlformats.org/officeDocument/2006/relationships/image" Target="../media/image31.png"/><Relationship Id="rId5" Type="http://schemas.openxmlformats.org/officeDocument/2006/relationships/audio" Target="../media/audio42.wav"/><Relationship Id="rId10" Type="http://schemas.openxmlformats.org/officeDocument/2006/relationships/image" Target="../media/image30.png"/><Relationship Id="rId4" Type="http://schemas.openxmlformats.org/officeDocument/2006/relationships/audio" Target="../media/audio41.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audio" Target="../media/audio46.wav"/><Relationship Id="rId12" Type="http://schemas.openxmlformats.org/officeDocument/2006/relationships/audio" Target="../media/audio51.wav"/><Relationship Id="rId2" Type="http://schemas.openxmlformats.org/officeDocument/2006/relationships/notesSlide" Target="../notesSlides/notesSlide7.xml"/><Relationship Id="rId16" Type="http://schemas.openxmlformats.org/officeDocument/2006/relationships/image" Target="../media/image37.gif"/><Relationship Id="rId1" Type="http://schemas.openxmlformats.org/officeDocument/2006/relationships/slideLayout" Target="../slideLayouts/slideLayout5.xml"/><Relationship Id="rId6" Type="http://schemas.openxmlformats.org/officeDocument/2006/relationships/image" Target="../media/image36.gif"/><Relationship Id="rId11" Type="http://schemas.openxmlformats.org/officeDocument/2006/relationships/audio" Target="../media/audio50.wav"/><Relationship Id="rId5" Type="http://schemas.openxmlformats.org/officeDocument/2006/relationships/image" Target="../media/image35.png"/><Relationship Id="rId15" Type="http://schemas.openxmlformats.org/officeDocument/2006/relationships/audio" Target="../media/audio52.wav"/><Relationship Id="rId10" Type="http://schemas.openxmlformats.org/officeDocument/2006/relationships/audio" Target="../media/audio49.wav"/><Relationship Id="rId4" Type="http://schemas.openxmlformats.org/officeDocument/2006/relationships/audio" Target="../media/audio45.wav"/><Relationship Id="rId9" Type="http://schemas.openxmlformats.org/officeDocument/2006/relationships/audio" Target="../media/audio48.wav"/><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5.wav"/><Relationship Id="rId7" Type="http://schemas.openxmlformats.org/officeDocument/2006/relationships/audio" Target="../media/audio53.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36.gif"/><Relationship Id="rId4" Type="http://schemas.openxmlformats.org/officeDocument/2006/relationships/image" Target="../media/image35.png"/><Relationship Id="rId9"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4.png"/><Relationship Id="rId3" Type="http://schemas.openxmlformats.org/officeDocument/2006/relationships/audio" Target="../media/audio54.wav"/><Relationship Id="rId7" Type="http://schemas.openxmlformats.org/officeDocument/2006/relationships/audio" Target="../media/audio58.wav"/><Relationship Id="rId12"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audio" Target="../media/audio57.wav"/><Relationship Id="rId11" Type="http://schemas.openxmlformats.org/officeDocument/2006/relationships/image" Target="../media/image2.png"/><Relationship Id="rId5" Type="http://schemas.openxmlformats.org/officeDocument/2006/relationships/audio" Target="../media/audio56.wav"/><Relationship Id="rId15" Type="http://schemas.openxmlformats.org/officeDocument/2006/relationships/image" Target="../media/image6.svg"/><Relationship Id="rId10" Type="http://schemas.openxmlformats.org/officeDocument/2006/relationships/image" Target="../media/image29.png"/><Relationship Id="rId4" Type="http://schemas.openxmlformats.org/officeDocument/2006/relationships/audio" Target="../media/audio55.wav"/><Relationship Id="rId9" Type="http://schemas.openxmlformats.org/officeDocument/2006/relationships/image" Target="../media/image28.png"/><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504308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vouloir: je veux, tu veux, il/elle veut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2-verb structures</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[j/soft g] hard [g]</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51768" y="396488"/>
            <a:ext cx="4350240" cy="1144800"/>
          </a:xfrm>
        </p:spPr>
        <p:txBody>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aphicFrame>
        <p:nvGraphicFramePr>
          <p:cNvPr id="7" name="Table 3">
            <a:extLst>
              <a:ext uri="{FF2B5EF4-FFF2-40B4-BE49-F238E27FC236}">
                <a16:creationId xmlns:a16="http://schemas.microsoft.com/office/drawing/2014/main" id="{8CB5DF88-295D-4D8C-B1C0-6EEB055871B6}"/>
              </a:ext>
            </a:extLst>
          </p:cNvPr>
          <p:cNvGraphicFramePr>
            <a:graphicFrameLocks noGrp="1"/>
          </p:cNvGraphicFramePr>
          <p:nvPr>
            <p:extLst>
              <p:ext uri="{D42A27DB-BD31-4B8C-83A1-F6EECF244321}">
                <p14:modId xmlns:p14="http://schemas.microsoft.com/office/powerpoint/2010/main" val="3553072195"/>
              </p:ext>
            </p:extLst>
          </p:nvPr>
        </p:nvGraphicFramePr>
        <p:xfrm>
          <a:off x="285759" y="1752712"/>
          <a:ext cx="3684226" cy="2981736"/>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842113">
                  <a:extLst>
                    <a:ext uri="{9D8B030D-6E8A-4147-A177-3AD203B41FA5}">
                      <a16:colId xmlns:a16="http://schemas.microsoft.com/office/drawing/2014/main" val="383898547"/>
                    </a:ext>
                  </a:extLst>
                </a:gridCol>
                <a:gridCol w="1842113">
                  <a:extLst>
                    <a:ext uri="{9D8B030D-6E8A-4147-A177-3AD203B41FA5}">
                      <a16:colId xmlns:a16="http://schemas.microsoft.com/office/drawing/2014/main" val="3106061754"/>
                    </a:ext>
                  </a:extLst>
                </a:gridCol>
              </a:tblGrid>
              <a:tr h="1490868">
                <a:tc>
                  <a:txBody>
                    <a:bodyPr/>
                    <a:lstStyle/>
                    <a:p>
                      <a:endParaRPr lang="en-GB"/>
                    </a:p>
                  </a:txBody>
                  <a:tcPr>
                    <a:lnL w="57150" cap="flat" cmpd="sng" algn="ctr">
                      <a:solidFill>
                        <a:srgbClr val="00B0F0"/>
                      </a:solidFill>
                      <a:prstDash val="solid"/>
                      <a:round/>
                      <a:headEnd type="none" w="med" len="med"/>
                      <a:tailEnd type="none" w="med" len="med"/>
                    </a:lnL>
                    <a:lnR w="6350" cap="flat" cmpd="sng" algn="ctr">
                      <a:solidFill>
                        <a:srgbClr val="002060"/>
                      </a:solidFill>
                      <a:prstDash val="solid"/>
                      <a:round/>
                      <a:headEnd type="none" w="med" len="med"/>
                      <a:tailEnd type="none" w="med" len="med"/>
                    </a:lnR>
                    <a:lnT w="57150" cap="flat" cmpd="sng" algn="ctr">
                      <a:solidFill>
                        <a:srgbClr val="00B0F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E7F6FF"/>
                    </a:solidFill>
                  </a:tcPr>
                </a:tc>
                <a:tc>
                  <a:txBody>
                    <a:bodyPr/>
                    <a:lstStyle/>
                    <a:p>
                      <a:endParaRPr lang="en-GB"/>
                    </a:p>
                  </a:txBody>
                  <a:tcPr>
                    <a:lnL w="6350" cap="flat" cmpd="sng" algn="ctr">
                      <a:solidFill>
                        <a:srgbClr val="00206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E7F6FF"/>
                    </a:solidFill>
                  </a:tcPr>
                </a:tc>
                <a:extLst>
                  <a:ext uri="{0D108BD9-81ED-4DB2-BD59-A6C34878D82A}">
                    <a16:rowId xmlns:a16="http://schemas.microsoft.com/office/drawing/2014/main" val="3189070793"/>
                  </a:ext>
                </a:extLst>
              </a:tr>
              <a:tr h="1490868">
                <a:tc>
                  <a:txBody>
                    <a:bodyPr/>
                    <a:lstStyle/>
                    <a:p>
                      <a:endParaRPr lang="en-GB"/>
                    </a:p>
                  </a:txBody>
                  <a:tcPr>
                    <a:lnL w="57150" cap="flat" cmpd="sng" algn="ctr">
                      <a:solidFill>
                        <a:srgbClr val="00B0F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57150" cap="flat" cmpd="sng" algn="ctr">
                      <a:solidFill>
                        <a:srgbClr val="00B0F0"/>
                      </a:solidFill>
                      <a:prstDash val="solid"/>
                      <a:round/>
                      <a:headEnd type="none" w="med" len="med"/>
                      <a:tailEnd type="none" w="med" len="med"/>
                    </a:lnB>
                    <a:solidFill>
                      <a:srgbClr val="E7F6FF"/>
                    </a:solidFill>
                  </a:tcPr>
                </a:tc>
                <a:tc>
                  <a:txBody>
                    <a:bodyPr/>
                    <a:lstStyle/>
                    <a:p>
                      <a:endParaRPr lang="en-GB" dirty="0"/>
                    </a:p>
                  </a:txBody>
                  <a:tcPr>
                    <a:lnL w="6350" cap="flat" cmpd="sng" algn="ctr">
                      <a:solidFill>
                        <a:srgbClr val="002060"/>
                      </a:solidFill>
                      <a:prstDash val="solid"/>
                      <a:round/>
                      <a:headEnd type="none" w="med" len="med"/>
                      <a:tailEnd type="none" w="med" len="med"/>
                    </a:lnL>
                    <a:lnR w="57150" cap="flat" cmpd="sng" algn="ctr">
                      <a:solidFill>
                        <a:srgbClr val="00B0F0"/>
                      </a:solidFill>
                      <a:prstDash val="solid"/>
                      <a:round/>
                      <a:headEnd type="none" w="med" len="med"/>
                      <a:tailEnd type="none" w="med" len="med"/>
                    </a:lnR>
                    <a:lnT w="6350" cap="flat" cmpd="sng" algn="ctr">
                      <a:solidFill>
                        <a:srgbClr val="002060"/>
                      </a:solidFill>
                      <a:prstDash val="solid"/>
                      <a:round/>
                      <a:headEnd type="none" w="med" len="med"/>
                      <a:tailEnd type="none" w="med" len="med"/>
                    </a:lnT>
                    <a:lnB w="57150" cap="flat" cmpd="sng" algn="ctr">
                      <a:solidFill>
                        <a:srgbClr val="00B0F0"/>
                      </a:solidFill>
                      <a:prstDash val="solid"/>
                      <a:round/>
                      <a:headEnd type="none" w="med" len="med"/>
                      <a:tailEnd type="none" w="med" len="med"/>
                    </a:lnB>
                    <a:solidFill>
                      <a:srgbClr val="E7F6FF"/>
                    </a:solidFill>
                  </a:tcPr>
                </a:tc>
                <a:extLst>
                  <a:ext uri="{0D108BD9-81ED-4DB2-BD59-A6C34878D82A}">
                    <a16:rowId xmlns:a16="http://schemas.microsoft.com/office/drawing/2014/main" val="2832527592"/>
                  </a:ext>
                </a:extLst>
              </a:tr>
            </a:tbl>
          </a:graphicData>
        </a:graphic>
      </p:graphicFrame>
      <p:pic>
        <p:nvPicPr>
          <p:cNvPr id="9" name="Picture 8" descr="A yellow face with white smoke coming out of it&#10;&#10;Description automatically generated with low confidence">
            <a:extLst>
              <a:ext uri="{FF2B5EF4-FFF2-40B4-BE49-F238E27FC236}">
                <a16:creationId xmlns:a16="http://schemas.microsoft.com/office/drawing/2014/main" id="{218FEE56-AEF9-4579-B208-C0587F24A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276" y="2094227"/>
            <a:ext cx="940821" cy="921423"/>
          </a:xfrm>
          <a:prstGeom prst="rect">
            <a:avLst/>
          </a:prstGeom>
        </p:spPr>
      </p:pic>
      <p:pic>
        <p:nvPicPr>
          <p:cNvPr id="10" name="Picture 9" descr="A red heart in a pink circle&#10;&#10;Description automatically generated with medium confidence">
            <a:extLst>
              <a:ext uri="{FF2B5EF4-FFF2-40B4-BE49-F238E27FC236}">
                <a16:creationId xmlns:a16="http://schemas.microsoft.com/office/drawing/2014/main" id="{921B0DB8-4321-42A1-9008-0B4A1317A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7941" y="3429000"/>
            <a:ext cx="970110" cy="921423"/>
          </a:xfrm>
          <a:prstGeom prst="rect">
            <a:avLst/>
          </a:prstGeom>
        </p:spPr>
      </p:pic>
      <p:pic>
        <p:nvPicPr>
          <p:cNvPr id="11" name="Picture 10" descr="A blue circle with a white and blue thumb up symbol&#10;&#10;Description automatically generated with low confidence">
            <a:extLst>
              <a:ext uri="{FF2B5EF4-FFF2-40B4-BE49-F238E27FC236}">
                <a16:creationId xmlns:a16="http://schemas.microsoft.com/office/drawing/2014/main" id="{D9F635E3-2C1B-40E1-9F90-12E12B8D77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715" y="2097078"/>
            <a:ext cx="939651" cy="921423"/>
          </a:xfrm>
          <a:prstGeom prst="rect">
            <a:avLst/>
          </a:prstGeom>
        </p:spPr>
      </p:pic>
      <p:pic>
        <p:nvPicPr>
          <p:cNvPr id="13" name="Graphic 12" descr="In love face with solid fill with solid fill">
            <a:extLst>
              <a:ext uri="{FF2B5EF4-FFF2-40B4-BE49-F238E27FC236}">
                <a16:creationId xmlns:a16="http://schemas.microsoft.com/office/drawing/2014/main" id="{6829ADB7-8D3B-413A-B693-B207B31152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4266" y="3320360"/>
            <a:ext cx="1183327" cy="1183327"/>
          </a:xfrm>
          <a:prstGeom prst="rect">
            <a:avLst/>
          </a:prstGeom>
        </p:spPr>
      </p:pic>
      <p:pic>
        <p:nvPicPr>
          <p:cNvPr id="14" name="Picture 13" descr="A picture containing graphics, clipart, circle, font&#10;&#10;Description automatically generated">
            <a:extLst>
              <a:ext uri="{FF2B5EF4-FFF2-40B4-BE49-F238E27FC236}">
                <a16:creationId xmlns:a16="http://schemas.microsoft.com/office/drawing/2014/main" id="{E562BD8C-2EA6-4BFF-AC0F-C2FA88CB3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5008" y="2571929"/>
            <a:ext cx="1236688" cy="118332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016E595-5D00-4F77-847B-814F2AB794D2}"/>
              </a:ext>
            </a:extLst>
          </p:cNvPr>
          <p:cNvSpPr/>
          <p:nvPr/>
        </p:nvSpPr>
        <p:spPr>
          <a:xfrm>
            <a:off x="160200" y="1408036"/>
            <a:ext cx="5699424" cy="2522570"/>
          </a:xfrm>
          <a:prstGeom prst="roundRect">
            <a:avLst/>
          </a:prstGeom>
          <a:solidFill>
            <a:srgbClr val="FEF8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S10_1.wav"/>
            </a:hlinkClick>
            <a:extLst>
              <a:ext uri="{FF2B5EF4-FFF2-40B4-BE49-F238E27FC236}">
                <a16:creationId xmlns:a16="http://schemas.microsoft.com/office/drawing/2014/main" id="{3AD5864B-E328-4811-82EC-A3D77BDC6BF2}"/>
              </a:ext>
            </a:extLst>
          </p:cNvPr>
          <p:cNvSpPr/>
          <p:nvPr/>
        </p:nvSpPr>
        <p:spPr>
          <a:xfrm>
            <a:off x="95511" y="1306054"/>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23" name="CustomShape 3">
            <a:hlinkClick r:id="" action="ppaction://noaction">
              <a:snd r:embed="rId5" name="S10_t.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Léa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et Adèle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parlent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du weekend.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5" name="Graphic 24" descr="Teacher">
            <a:extLst>
              <a:ext uri="{FF2B5EF4-FFF2-40B4-BE49-F238E27FC236}">
                <a16:creationId xmlns:a16="http://schemas.microsoft.com/office/drawing/2014/main" id="{341118DE-7FA6-4163-A7AC-5427E04793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823" y="404825"/>
            <a:ext cx="914400" cy="914400"/>
          </a:xfrm>
          <a:prstGeom prst="rect">
            <a:avLst/>
          </a:prstGeom>
        </p:spPr>
      </p:pic>
      <p:sp>
        <p:nvSpPr>
          <p:cNvPr id="26" name="Speech Bubble: Rectangle with Corners Rounded 25">
            <a:hlinkClick r:id="" action="ppaction://noaction">
              <a:snd r:embed="rId8" name="S10_i.wav"/>
            </a:hlinkClick>
            <a:extLst>
              <a:ext uri="{FF2B5EF4-FFF2-40B4-BE49-F238E27FC236}">
                <a16:creationId xmlns:a16="http://schemas.microsoft.com/office/drawing/2014/main" id="{FDFDB9F5-200A-486D-96BE-A70CD41DCAFC}"/>
              </a:ext>
            </a:extLst>
          </p:cNvPr>
          <p:cNvSpPr/>
          <p:nvPr/>
        </p:nvSpPr>
        <p:spPr>
          <a:xfrm>
            <a:off x="1240674" y="582768"/>
            <a:ext cx="9655001" cy="514512"/>
          </a:xfrm>
          <a:prstGeom prst="wedgeRoundRectCallout">
            <a:avLst>
              <a:gd name="adj1" fmla="val -54734"/>
              <a:gd name="adj2" fmla="val -2449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Arial"/>
            </a:endParaRPr>
          </a:p>
        </p:txBody>
      </p:sp>
      <p:sp>
        <p:nvSpPr>
          <p:cNvPr id="27" name="CustomShape 7">
            <a:hlinkClick r:id="" action="ppaction://noaction">
              <a:snd r:embed="rId8" name="S10_i.wav"/>
            </a:hlinkClick>
            <a:extLst>
              <a:ext uri="{FF2B5EF4-FFF2-40B4-BE49-F238E27FC236}">
                <a16:creationId xmlns:a16="http://schemas.microsoft.com/office/drawing/2014/main" id="{4957E2B5-BFCB-40A5-9DDC-D3A352ABDEAB}"/>
              </a:ext>
            </a:extLst>
          </p:cNvPr>
          <p:cNvSpPr/>
          <p:nvPr/>
        </p:nvSpPr>
        <p:spPr>
          <a:xfrm>
            <a:off x="1267013" y="630588"/>
            <a:ext cx="979839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1" normalizeH="0" baseline="0" noProof="0" dirty="0">
                <a:ln>
                  <a:noFill/>
                </a:ln>
                <a:solidFill>
                  <a:schemeClr val="bg1"/>
                </a:solidFill>
                <a:effectLst/>
                <a:uLnTx/>
                <a:uFillTx/>
                <a:latin typeface="Century Gothic"/>
                <a:ea typeface="Century Gothic"/>
              </a:rPr>
              <a:t>Écoute. </a:t>
            </a:r>
            <a:r>
              <a:rPr kumimoji="0" lang="en-GB" sz="2200" b="1" i="0" u="none" strike="noStrike" kern="1200" cap="none" spc="-1" normalizeH="0" baseline="0" noProof="0" dirty="0">
                <a:ln>
                  <a:noFill/>
                </a:ln>
                <a:solidFill>
                  <a:schemeClr val="bg1"/>
                </a:solidFill>
                <a:effectLst/>
                <a:uLnTx/>
                <a:uFillTx/>
                <a:latin typeface="Century Gothic"/>
                <a:ea typeface="Century Gothic"/>
              </a:rPr>
              <a:t>Qu’est-ce </a:t>
            </a:r>
            <a:r>
              <a:rPr kumimoji="0" lang="en-GB" sz="2200" b="1" i="0" u="none" strike="noStrike" kern="1200" cap="none" spc="-1" normalizeH="0" baseline="0" noProof="0" dirty="0" err="1">
                <a:ln>
                  <a:noFill/>
                </a:ln>
                <a:solidFill>
                  <a:schemeClr val="bg1"/>
                </a:solidFill>
                <a:effectLst/>
                <a:uLnTx/>
                <a:uFillTx/>
                <a:latin typeface="Century Gothic"/>
                <a:ea typeface="Century Gothic"/>
              </a:rPr>
              <a:t>qu’elles</a:t>
            </a:r>
            <a:r>
              <a:rPr kumimoji="0" lang="en-GB" sz="2200" b="1" i="0" u="none" strike="noStrike" kern="1200" cap="none" spc="-1" normalizeH="0" baseline="0" noProof="0" dirty="0">
                <a:ln>
                  <a:noFill/>
                </a:ln>
                <a:solidFill>
                  <a:schemeClr val="bg1"/>
                </a:solidFill>
                <a:effectLst/>
                <a:uLnTx/>
                <a:uFillTx/>
                <a:latin typeface="Century Gothic"/>
                <a:ea typeface="Century Gothic"/>
              </a:rPr>
              <a:t> </a:t>
            </a:r>
            <a:r>
              <a:rPr kumimoji="0" lang="en-GB" sz="2200" b="1" i="0" u="none" strike="noStrike" kern="1200" cap="none" spc="-1" normalizeH="0" baseline="0" noProof="0" dirty="0" err="1">
                <a:ln>
                  <a:noFill/>
                </a:ln>
                <a:solidFill>
                  <a:schemeClr val="bg1"/>
                </a:solidFill>
                <a:effectLst/>
                <a:uLnTx/>
                <a:uFillTx/>
                <a:latin typeface="Century Gothic"/>
                <a:ea typeface="Century Gothic"/>
              </a:rPr>
              <a:t>décident</a:t>
            </a:r>
            <a:r>
              <a:rPr kumimoji="0" lang="en-GB" sz="2200" b="1" i="0" u="none" strike="noStrike" kern="1200" cap="none" spc="-1" normalizeH="0" baseline="0" noProof="0" dirty="0">
                <a:ln>
                  <a:noFill/>
                </a:ln>
                <a:solidFill>
                  <a:schemeClr val="bg1"/>
                </a:solidFill>
                <a:effectLst/>
                <a:uLnTx/>
                <a:uFillTx/>
                <a:latin typeface="Century Gothic"/>
                <a:ea typeface="Century Gothic"/>
              </a:rPr>
              <a:t> ? </a:t>
            </a:r>
            <a:r>
              <a:rPr kumimoji="0" lang="en-GB" sz="2200" b="1" i="0" u="none" strike="noStrike" kern="1200" cap="none" spc="-1" normalizeH="0" baseline="0" noProof="0" dirty="0" err="1">
                <a:ln>
                  <a:noFill/>
                </a:ln>
                <a:solidFill>
                  <a:schemeClr val="bg1"/>
                </a:solidFill>
                <a:effectLst/>
                <a:uLnTx/>
                <a:uFillTx/>
                <a:latin typeface="Century Gothic"/>
                <a:ea typeface="Century Gothic"/>
              </a:rPr>
              <a:t>Choisis</a:t>
            </a:r>
            <a:r>
              <a:rPr kumimoji="0" lang="en-GB" sz="2200" b="1" i="0" u="none" strike="noStrike" kern="1200" cap="none" spc="-1" normalizeH="0" baseline="0" noProof="0" dirty="0">
                <a:ln>
                  <a:noFill/>
                </a:ln>
                <a:solidFill>
                  <a:schemeClr val="bg1"/>
                </a:solidFill>
                <a:effectLst/>
                <a:uLnTx/>
                <a:uFillTx/>
                <a:latin typeface="Century Gothic"/>
                <a:ea typeface="Century Gothic"/>
              </a:rPr>
              <a:t> les deux </a:t>
            </a:r>
            <a:r>
              <a:rPr kumimoji="0" lang="en-GB" sz="2200" b="1" i="0" u="none" strike="noStrike" kern="1200" cap="none" spc="-1" normalizeH="0" baseline="0" noProof="0" dirty="0" err="1">
                <a:ln>
                  <a:noFill/>
                </a:ln>
                <a:solidFill>
                  <a:schemeClr val="bg1"/>
                </a:solidFill>
                <a:effectLst/>
                <a:uLnTx/>
                <a:uFillTx/>
                <a:latin typeface="Century Gothic"/>
                <a:ea typeface="Century Gothic"/>
              </a:rPr>
              <a:t>bonnes</a:t>
            </a:r>
            <a:r>
              <a:rPr kumimoji="0" lang="en-GB" sz="2200" b="1" i="0" u="none" strike="noStrike" kern="1200" cap="none" spc="-1" normalizeH="0" baseline="0" noProof="0" dirty="0">
                <a:ln>
                  <a:noFill/>
                </a:ln>
                <a:solidFill>
                  <a:schemeClr val="bg1"/>
                </a:solidFill>
                <a:effectLst/>
                <a:uLnTx/>
                <a:uFillTx/>
                <a:latin typeface="Century Gothic"/>
                <a:ea typeface="Century Gothic"/>
              </a:rPr>
              <a:t> </a:t>
            </a:r>
            <a:r>
              <a:rPr kumimoji="0" lang="en-GB" sz="2200" b="1" i="0" u="none" strike="noStrike" kern="1200" cap="none" spc="-1" normalizeH="0" baseline="0" noProof="0" dirty="0" err="1">
                <a:ln>
                  <a:noFill/>
                </a:ln>
                <a:solidFill>
                  <a:schemeClr val="bg1"/>
                </a:solidFill>
                <a:effectLst/>
                <a:uLnTx/>
                <a:uFillTx/>
                <a:latin typeface="Century Gothic"/>
                <a:ea typeface="Century Gothic"/>
              </a:rPr>
              <a:t>lettres</a:t>
            </a:r>
            <a:r>
              <a:rPr kumimoji="0" lang="en-GB" sz="2200" b="1" i="0" u="none" strike="noStrike" kern="1200" cap="none" spc="-1" normalizeH="0" baseline="0" noProof="0" dirty="0">
                <a:ln>
                  <a:noFill/>
                </a:ln>
                <a:solidFill>
                  <a:schemeClr val="bg1"/>
                </a:solidFill>
                <a:effectLst/>
                <a:uLnTx/>
                <a:uFillTx/>
                <a:latin typeface="Century Gothic"/>
                <a:ea typeface="Century Gothic"/>
              </a:rPr>
              <a:t>.</a:t>
            </a:r>
            <a:endParaRPr kumimoji="0" lang="en-GB" sz="2200" b="1" i="0" u="none" strike="noStrike" kern="1200" cap="none" spc="-1" normalizeH="0" baseline="0" noProof="0" dirty="0">
              <a:ln>
                <a:noFill/>
              </a:ln>
              <a:solidFill>
                <a:schemeClr val="bg1"/>
              </a:solidFill>
              <a:effectLst/>
              <a:uLnTx/>
              <a:uFillTx/>
              <a:latin typeface="Arial"/>
            </a:endParaRPr>
          </a:p>
        </p:txBody>
      </p:sp>
      <p:sp>
        <p:nvSpPr>
          <p:cNvPr id="4" name="TextBox 3">
            <a:extLst>
              <a:ext uri="{FF2B5EF4-FFF2-40B4-BE49-F238E27FC236}">
                <a16:creationId xmlns:a16="http://schemas.microsoft.com/office/drawing/2014/main" id="{8F155509-91B1-4142-B0FA-D35B3253A15C}"/>
              </a:ext>
            </a:extLst>
          </p:cNvPr>
          <p:cNvSpPr txBox="1"/>
          <p:nvPr/>
        </p:nvSpPr>
        <p:spPr>
          <a:xfrm>
            <a:off x="405003" y="2039365"/>
            <a:ext cx="398938"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A</a:t>
            </a:r>
          </a:p>
        </p:txBody>
      </p:sp>
      <p:sp>
        <p:nvSpPr>
          <p:cNvPr id="28" name="TextBox 27">
            <a:extLst>
              <a:ext uri="{FF2B5EF4-FFF2-40B4-BE49-F238E27FC236}">
                <a16:creationId xmlns:a16="http://schemas.microsoft.com/office/drawing/2014/main" id="{56495466-15DC-45E8-88C0-7B9BE955CDD8}"/>
              </a:ext>
            </a:extLst>
          </p:cNvPr>
          <p:cNvSpPr txBox="1"/>
          <p:nvPr/>
        </p:nvSpPr>
        <p:spPr>
          <a:xfrm>
            <a:off x="3055167" y="2039365"/>
            <a:ext cx="388004"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B</a:t>
            </a:r>
          </a:p>
        </p:txBody>
      </p:sp>
      <p:sp>
        <p:nvSpPr>
          <p:cNvPr id="32" name="TextBox 31">
            <a:extLst>
              <a:ext uri="{FF2B5EF4-FFF2-40B4-BE49-F238E27FC236}">
                <a16:creationId xmlns:a16="http://schemas.microsoft.com/office/drawing/2014/main" id="{EEDE601C-6CDA-4C73-8FE2-BD68C2830CD7}"/>
              </a:ext>
            </a:extLst>
          </p:cNvPr>
          <p:cNvSpPr txBox="1"/>
          <p:nvPr/>
        </p:nvSpPr>
        <p:spPr>
          <a:xfrm>
            <a:off x="405002" y="3062343"/>
            <a:ext cx="380295"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C</a:t>
            </a:r>
          </a:p>
        </p:txBody>
      </p:sp>
      <p:sp>
        <p:nvSpPr>
          <p:cNvPr id="33" name="TextBox 32">
            <a:extLst>
              <a:ext uri="{FF2B5EF4-FFF2-40B4-BE49-F238E27FC236}">
                <a16:creationId xmlns:a16="http://schemas.microsoft.com/office/drawing/2014/main" id="{11504C32-440E-4D69-82DA-BF1F88A54838}"/>
              </a:ext>
            </a:extLst>
          </p:cNvPr>
          <p:cNvSpPr txBox="1"/>
          <p:nvPr/>
        </p:nvSpPr>
        <p:spPr>
          <a:xfrm>
            <a:off x="3055166" y="3062343"/>
            <a:ext cx="388005"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D</a:t>
            </a:r>
          </a:p>
        </p:txBody>
      </p:sp>
      <p:sp>
        <p:nvSpPr>
          <p:cNvPr id="34" name="Rectangle: Rounded Corners 33">
            <a:extLst>
              <a:ext uri="{FF2B5EF4-FFF2-40B4-BE49-F238E27FC236}">
                <a16:creationId xmlns:a16="http://schemas.microsoft.com/office/drawing/2014/main" id="{10E96612-5C4C-4EC9-A776-A2B2E86E643D}"/>
              </a:ext>
            </a:extLst>
          </p:cNvPr>
          <p:cNvSpPr/>
          <p:nvPr/>
        </p:nvSpPr>
        <p:spPr>
          <a:xfrm>
            <a:off x="197232" y="4207877"/>
            <a:ext cx="5699424" cy="2522570"/>
          </a:xfrm>
          <a:prstGeom prst="roundRect">
            <a:avLst/>
          </a:prstGeom>
          <a:solidFill>
            <a:srgbClr val="FEF8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stomShape 23">
            <a:hlinkClick r:id="" action="ppaction://noaction">
              <a:snd r:embed="rId9" name="S10_3.wav"/>
            </a:hlinkClick>
            <a:extLst>
              <a:ext uri="{FF2B5EF4-FFF2-40B4-BE49-F238E27FC236}">
                <a16:creationId xmlns:a16="http://schemas.microsoft.com/office/drawing/2014/main" id="{99CC5F35-3AC8-411C-A4E0-38F6F76ED287}"/>
              </a:ext>
            </a:extLst>
          </p:cNvPr>
          <p:cNvSpPr/>
          <p:nvPr/>
        </p:nvSpPr>
        <p:spPr>
          <a:xfrm>
            <a:off x="160200" y="4150585"/>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8B2F1EF4-EEBE-422B-BDD4-F358421C0EF5}"/>
              </a:ext>
            </a:extLst>
          </p:cNvPr>
          <p:cNvSpPr txBox="1"/>
          <p:nvPr/>
        </p:nvSpPr>
        <p:spPr>
          <a:xfrm>
            <a:off x="405002" y="4824216"/>
            <a:ext cx="380295"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A</a:t>
            </a:r>
          </a:p>
        </p:txBody>
      </p:sp>
      <p:sp>
        <p:nvSpPr>
          <p:cNvPr id="37" name="TextBox 36">
            <a:extLst>
              <a:ext uri="{FF2B5EF4-FFF2-40B4-BE49-F238E27FC236}">
                <a16:creationId xmlns:a16="http://schemas.microsoft.com/office/drawing/2014/main" id="{502C7B2B-2C41-4630-B18D-19A680C18619}"/>
              </a:ext>
            </a:extLst>
          </p:cNvPr>
          <p:cNvSpPr txBox="1"/>
          <p:nvPr/>
        </p:nvSpPr>
        <p:spPr>
          <a:xfrm>
            <a:off x="3055166" y="4818464"/>
            <a:ext cx="388005"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B</a:t>
            </a:r>
          </a:p>
        </p:txBody>
      </p:sp>
      <p:sp>
        <p:nvSpPr>
          <p:cNvPr id="38" name="TextBox 37">
            <a:extLst>
              <a:ext uri="{FF2B5EF4-FFF2-40B4-BE49-F238E27FC236}">
                <a16:creationId xmlns:a16="http://schemas.microsoft.com/office/drawing/2014/main" id="{D2BD3BE2-E970-4942-9CAE-F50DD8661FD1}"/>
              </a:ext>
            </a:extLst>
          </p:cNvPr>
          <p:cNvSpPr txBox="1"/>
          <p:nvPr/>
        </p:nvSpPr>
        <p:spPr>
          <a:xfrm>
            <a:off x="405002" y="5847194"/>
            <a:ext cx="347847"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C</a:t>
            </a:r>
          </a:p>
        </p:txBody>
      </p:sp>
      <p:sp>
        <p:nvSpPr>
          <p:cNvPr id="39" name="TextBox 38">
            <a:extLst>
              <a:ext uri="{FF2B5EF4-FFF2-40B4-BE49-F238E27FC236}">
                <a16:creationId xmlns:a16="http://schemas.microsoft.com/office/drawing/2014/main" id="{27EF3F80-51E8-489F-AEF2-B8E4C2D77D86}"/>
              </a:ext>
            </a:extLst>
          </p:cNvPr>
          <p:cNvSpPr txBox="1"/>
          <p:nvPr/>
        </p:nvSpPr>
        <p:spPr>
          <a:xfrm>
            <a:off x="3055166" y="5841442"/>
            <a:ext cx="388005"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D</a:t>
            </a:r>
          </a:p>
        </p:txBody>
      </p:sp>
      <p:sp>
        <p:nvSpPr>
          <p:cNvPr id="40" name="Rectangle: Rounded Corners 39">
            <a:extLst>
              <a:ext uri="{FF2B5EF4-FFF2-40B4-BE49-F238E27FC236}">
                <a16:creationId xmlns:a16="http://schemas.microsoft.com/office/drawing/2014/main" id="{88F3E887-3CD9-4B62-BD79-F01983399E6E}"/>
              </a:ext>
            </a:extLst>
          </p:cNvPr>
          <p:cNvSpPr/>
          <p:nvPr/>
        </p:nvSpPr>
        <p:spPr>
          <a:xfrm>
            <a:off x="6255089" y="1408036"/>
            <a:ext cx="5699424" cy="2522570"/>
          </a:xfrm>
          <a:prstGeom prst="roundRect">
            <a:avLst/>
          </a:prstGeom>
          <a:solidFill>
            <a:srgbClr val="FEF8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ustomShape 23">
            <a:hlinkClick r:id="" action="ppaction://noaction">
              <a:snd r:embed="rId10" name="S10_2.wav"/>
            </a:hlinkClick>
            <a:extLst>
              <a:ext uri="{FF2B5EF4-FFF2-40B4-BE49-F238E27FC236}">
                <a16:creationId xmlns:a16="http://schemas.microsoft.com/office/drawing/2014/main" id="{156FF7FF-AE61-49C7-8968-73A5C67A4C0E}"/>
              </a:ext>
            </a:extLst>
          </p:cNvPr>
          <p:cNvSpPr/>
          <p:nvPr/>
        </p:nvSpPr>
        <p:spPr>
          <a:xfrm>
            <a:off x="6132224" y="1317358"/>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CD0632A2-6E8C-4AAE-A474-ED8C93DD118A}"/>
              </a:ext>
            </a:extLst>
          </p:cNvPr>
          <p:cNvSpPr txBox="1"/>
          <p:nvPr/>
        </p:nvSpPr>
        <p:spPr>
          <a:xfrm>
            <a:off x="6420874" y="2034378"/>
            <a:ext cx="395423"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A</a:t>
            </a:r>
          </a:p>
        </p:txBody>
      </p:sp>
      <p:sp>
        <p:nvSpPr>
          <p:cNvPr id="43" name="TextBox 42">
            <a:extLst>
              <a:ext uri="{FF2B5EF4-FFF2-40B4-BE49-F238E27FC236}">
                <a16:creationId xmlns:a16="http://schemas.microsoft.com/office/drawing/2014/main" id="{D29C3F17-B739-46B0-A3C3-458615A4FD00}"/>
              </a:ext>
            </a:extLst>
          </p:cNvPr>
          <p:cNvSpPr txBox="1"/>
          <p:nvPr/>
        </p:nvSpPr>
        <p:spPr>
          <a:xfrm>
            <a:off x="9064244" y="2035266"/>
            <a:ext cx="348168"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B</a:t>
            </a:r>
          </a:p>
        </p:txBody>
      </p:sp>
      <p:sp>
        <p:nvSpPr>
          <p:cNvPr id="44" name="TextBox 43">
            <a:extLst>
              <a:ext uri="{FF2B5EF4-FFF2-40B4-BE49-F238E27FC236}">
                <a16:creationId xmlns:a16="http://schemas.microsoft.com/office/drawing/2014/main" id="{F3464744-7D9D-4302-8BCD-B3B08A60999F}"/>
              </a:ext>
            </a:extLst>
          </p:cNvPr>
          <p:cNvSpPr txBox="1"/>
          <p:nvPr/>
        </p:nvSpPr>
        <p:spPr>
          <a:xfrm>
            <a:off x="6461147" y="3058244"/>
            <a:ext cx="362298"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C</a:t>
            </a:r>
          </a:p>
        </p:txBody>
      </p:sp>
      <p:sp>
        <p:nvSpPr>
          <p:cNvPr id="45" name="TextBox 44">
            <a:extLst>
              <a:ext uri="{FF2B5EF4-FFF2-40B4-BE49-F238E27FC236}">
                <a16:creationId xmlns:a16="http://schemas.microsoft.com/office/drawing/2014/main" id="{C084C064-8FCA-4CBD-A65B-E974C3DE1F56}"/>
              </a:ext>
            </a:extLst>
          </p:cNvPr>
          <p:cNvSpPr txBox="1"/>
          <p:nvPr/>
        </p:nvSpPr>
        <p:spPr>
          <a:xfrm>
            <a:off x="9064243" y="3058244"/>
            <a:ext cx="348169"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D</a:t>
            </a:r>
          </a:p>
        </p:txBody>
      </p:sp>
      <p:sp>
        <p:nvSpPr>
          <p:cNvPr id="46" name="Rectangle: Rounded Corners 45">
            <a:extLst>
              <a:ext uri="{FF2B5EF4-FFF2-40B4-BE49-F238E27FC236}">
                <a16:creationId xmlns:a16="http://schemas.microsoft.com/office/drawing/2014/main" id="{2C99C629-9FE7-420E-9866-C0AB68E827EA}"/>
              </a:ext>
            </a:extLst>
          </p:cNvPr>
          <p:cNvSpPr/>
          <p:nvPr/>
        </p:nvSpPr>
        <p:spPr>
          <a:xfrm>
            <a:off x="6292121" y="4207877"/>
            <a:ext cx="5699424" cy="2522570"/>
          </a:xfrm>
          <a:prstGeom prst="roundRect">
            <a:avLst/>
          </a:prstGeom>
          <a:solidFill>
            <a:srgbClr val="FEF8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stomShape 23">
            <a:hlinkClick r:id="" action="ppaction://noaction">
              <a:snd r:embed="rId11" name="S10_4.wav"/>
            </a:hlinkClick>
            <a:extLst>
              <a:ext uri="{FF2B5EF4-FFF2-40B4-BE49-F238E27FC236}">
                <a16:creationId xmlns:a16="http://schemas.microsoft.com/office/drawing/2014/main" id="{5A6073D2-AAA0-4094-89D8-C6D1D0C48878}"/>
              </a:ext>
            </a:extLst>
          </p:cNvPr>
          <p:cNvSpPr/>
          <p:nvPr/>
        </p:nvSpPr>
        <p:spPr>
          <a:xfrm>
            <a:off x="6228231" y="4140400"/>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4" name="Picture 23" descr="A red heart in a pink circle&#10;&#10;Description automatically generated with medium confidence">
            <a:extLst>
              <a:ext uri="{FF2B5EF4-FFF2-40B4-BE49-F238E27FC236}">
                <a16:creationId xmlns:a16="http://schemas.microsoft.com/office/drawing/2014/main" id="{A64C8CF6-393C-4DBA-BEB5-5AAD0C6197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1347" y="3044290"/>
            <a:ext cx="516112" cy="490210"/>
          </a:xfrm>
          <a:prstGeom prst="rect">
            <a:avLst/>
          </a:prstGeom>
        </p:spPr>
      </p:pic>
      <p:pic>
        <p:nvPicPr>
          <p:cNvPr id="53" name="Picture 52" descr="A yellow face with white smoke coming out of it&#10;&#10;Description automatically generated with low confidence">
            <a:extLst>
              <a:ext uri="{FF2B5EF4-FFF2-40B4-BE49-F238E27FC236}">
                <a16:creationId xmlns:a16="http://schemas.microsoft.com/office/drawing/2014/main" id="{F028AB8D-33AE-4F65-90F4-2FFEB1BDA3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6872" y="4774309"/>
            <a:ext cx="594803" cy="582539"/>
          </a:xfrm>
          <a:prstGeom prst="rect">
            <a:avLst/>
          </a:prstGeom>
        </p:spPr>
      </p:pic>
      <p:pic>
        <p:nvPicPr>
          <p:cNvPr id="55" name="Picture 54" descr="A blue circle with a white and blue thumb up symbol&#10;&#10;Description automatically generated with low confidence">
            <a:extLst>
              <a:ext uri="{FF2B5EF4-FFF2-40B4-BE49-F238E27FC236}">
                <a16:creationId xmlns:a16="http://schemas.microsoft.com/office/drawing/2014/main" id="{6BC37E51-A330-41F2-9BF2-932975AD32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7860" y="1987178"/>
            <a:ext cx="554490" cy="543733"/>
          </a:xfrm>
          <a:prstGeom prst="rect">
            <a:avLst/>
          </a:prstGeom>
        </p:spPr>
      </p:pic>
      <p:pic>
        <p:nvPicPr>
          <p:cNvPr id="57" name="Picture 56" descr="A red heart in a pink circle&#10;&#10;Description automatically generated with medium confidence">
            <a:extLst>
              <a:ext uri="{FF2B5EF4-FFF2-40B4-BE49-F238E27FC236}">
                <a16:creationId xmlns:a16="http://schemas.microsoft.com/office/drawing/2014/main" id="{247FAD30-6F97-4B84-B762-BB72525906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7952" y="3062342"/>
            <a:ext cx="486059" cy="461665"/>
          </a:xfrm>
          <a:prstGeom prst="rect">
            <a:avLst/>
          </a:prstGeom>
        </p:spPr>
      </p:pic>
      <p:pic>
        <p:nvPicPr>
          <p:cNvPr id="69" name="Picture 68" descr="A picture containing graphics, clipart, circle, font&#10;&#10;Description automatically generated">
            <a:extLst>
              <a:ext uri="{FF2B5EF4-FFF2-40B4-BE49-F238E27FC236}">
                <a16:creationId xmlns:a16="http://schemas.microsoft.com/office/drawing/2014/main" id="{C145E6B9-84AD-464B-8376-13EE81482A3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9006" y="1971774"/>
            <a:ext cx="548620" cy="524948"/>
          </a:xfrm>
          <a:prstGeom prst="rect">
            <a:avLst/>
          </a:prstGeom>
        </p:spPr>
      </p:pic>
      <p:pic>
        <p:nvPicPr>
          <p:cNvPr id="70" name="Picture 69" descr="A picture containing graphics, clipart, circle, font&#10;&#10;Description automatically generated">
            <a:extLst>
              <a:ext uri="{FF2B5EF4-FFF2-40B4-BE49-F238E27FC236}">
                <a16:creationId xmlns:a16="http://schemas.microsoft.com/office/drawing/2014/main" id="{F5BE5A3D-AC0D-402E-8DC7-8823967333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96238" y="2022032"/>
            <a:ext cx="482483" cy="461665"/>
          </a:xfrm>
          <a:prstGeom prst="rect">
            <a:avLst/>
          </a:prstGeom>
        </p:spPr>
      </p:pic>
      <p:pic>
        <p:nvPicPr>
          <p:cNvPr id="71" name="Picture 70" descr="A blue circle with a white and blue thumb up symbol&#10;&#10;Description automatically generated with low confidence">
            <a:extLst>
              <a:ext uri="{FF2B5EF4-FFF2-40B4-BE49-F238E27FC236}">
                <a16:creationId xmlns:a16="http://schemas.microsoft.com/office/drawing/2014/main" id="{CA0C0512-A16B-402A-A5CB-AECD66197A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0738" y="3072835"/>
            <a:ext cx="470798" cy="461665"/>
          </a:xfrm>
          <a:prstGeom prst="rect">
            <a:avLst/>
          </a:prstGeom>
        </p:spPr>
      </p:pic>
      <p:pic>
        <p:nvPicPr>
          <p:cNvPr id="72" name="Picture 71">
            <a:extLst>
              <a:ext uri="{FF2B5EF4-FFF2-40B4-BE49-F238E27FC236}">
                <a16:creationId xmlns:a16="http://schemas.microsoft.com/office/drawing/2014/main" id="{AE08F185-9CAF-4DB9-B376-FE6BDF812900}"/>
              </a:ext>
            </a:extLst>
          </p:cNvPr>
          <p:cNvPicPr>
            <a:picLocks noChangeAspect="1"/>
          </p:cNvPicPr>
          <p:nvPr/>
        </p:nvPicPr>
        <p:blipFill>
          <a:blip r:embed="rId16"/>
          <a:stretch>
            <a:fillRect/>
          </a:stretch>
        </p:blipFill>
        <p:spPr>
          <a:xfrm flipH="1">
            <a:off x="1971309" y="1899161"/>
            <a:ext cx="466443" cy="787002"/>
          </a:xfrm>
          <a:prstGeom prst="rect">
            <a:avLst/>
          </a:prstGeom>
        </p:spPr>
      </p:pic>
      <p:sp>
        <p:nvSpPr>
          <p:cNvPr id="73" name="TextBox 72">
            <a:extLst>
              <a:ext uri="{FF2B5EF4-FFF2-40B4-BE49-F238E27FC236}">
                <a16:creationId xmlns:a16="http://schemas.microsoft.com/office/drawing/2014/main" id="{0E5A61FB-DF06-4013-82C1-7C32F2FCE4E8}"/>
              </a:ext>
            </a:extLst>
          </p:cNvPr>
          <p:cNvSpPr txBox="1"/>
          <p:nvPr/>
        </p:nvSpPr>
        <p:spPr>
          <a:xfrm>
            <a:off x="2404460" y="1877163"/>
            <a:ext cx="545952" cy="830997"/>
          </a:xfrm>
          <a:prstGeom prst="rect">
            <a:avLst/>
          </a:prstGeom>
          <a:noFill/>
        </p:spPr>
        <p:txBody>
          <a:bodyPr wrap="square" rtlCol="0">
            <a:spAutoFit/>
          </a:bodyPr>
          <a:lstStyle/>
          <a:p>
            <a:r>
              <a:rPr lang="en-GB" sz="4800" b="1"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6AA9E28A-38E8-4D72-B04E-CAE050DD2110}"/>
              </a:ext>
            </a:extLst>
          </p:cNvPr>
          <p:cNvSpPr txBox="1"/>
          <p:nvPr/>
        </p:nvSpPr>
        <p:spPr>
          <a:xfrm>
            <a:off x="5129133" y="1832537"/>
            <a:ext cx="1328481" cy="830997"/>
          </a:xfrm>
          <a:prstGeom prst="rect">
            <a:avLst/>
          </a:prstGeom>
          <a:noFill/>
        </p:spPr>
        <p:txBody>
          <a:bodyPr wrap="square" rtlCol="0">
            <a:spAutoFit/>
          </a:bodyPr>
          <a:lstStyle/>
          <a:p>
            <a:r>
              <a:rPr lang="en-GB" sz="4800" b="1" dirty="0">
                <a:solidFill>
                  <a:srgbClr val="002060"/>
                </a:solidFill>
                <a:latin typeface="Century Gothic" panose="020B0502020202020204" pitchFamily="34" charset="0"/>
              </a:rPr>
              <a:t>?</a:t>
            </a:r>
          </a:p>
        </p:txBody>
      </p:sp>
      <p:pic>
        <p:nvPicPr>
          <p:cNvPr id="75" name="Picture 74">
            <a:extLst>
              <a:ext uri="{FF2B5EF4-FFF2-40B4-BE49-F238E27FC236}">
                <a16:creationId xmlns:a16="http://schemas.microsoft.com/office/drawing/2014/main" id="{614CD55D-F915-4F2A-9071-5701EEBF9AF7}"/>
              </a:ext>
            </a:extLst>
          </p:cNvPr>
          <p:cNvPicPr>
            <a:picLocks noChangeAspect="1"/>
          </p:cNvPicPr>
          <p:nvPr/>
        </p:nvPicPr>
        <p:blipFill>
          <a:blip r:embed="rId16"/>
          <a:stretch>
            <a:fillRect/>
          </a:stretch>
        </p:blipFill>
        <p:spPr>
          <a:xfrm flipH="1">
            <a:off x="4737023" y="1806770"/>
            <a:ext cx="466443" cy="787002"/>
          </a:xfrm>
          <a:prstGeom prst="rect">
            <a:avLst/>
          </a:prstGeom>
        </p:spPr>
      </p:pic>
      <p:pic>
        <p:nvPicPr>
          <p:cNvPr id="76" name="Picture 75">
            <a:extLst>
              <a:ext uri="{FF2B5EF4-FFF2-40B4-BE49-F238E27FC236}">
                <a16:creationId xmlns:a16="http://schemas.microsoft.com/office/drawing/2014/main" id="{E1EF2D7D-38B1-43BC-98DC-36B36E7B7AAB}"/>
              </a:ext>
            </a:extLst>
          </p:cNvPr>
          <p:cNvPicPr>
            <a:picLocks noChangeAspect="1"/>
          </p:cNvPicPr>
          <p:nvPr/>
        </p:nvPicPr>
        <p:blipFill>
          <a:blip r:embed="rId16"/>
          <a:stretch>
            <a:fillRect/>
          </a:stretch>
        </p:blipFill>
        <p:spPr>
          <a:xfrm flipH="1">
            <a:off x="1923713" y="2827760"/>
            <a:ext cx="466443" cy="787002"/>
          </a:xfrm>
          <a:prstGeom prst="rect">
            <a:avLst/>
          </a:prstGeom>
        </p:spPr>
      </p:pic>
      <p:pic>
        <p:nvPicPr>
          <p:cNvPr id="77" name="Picture 76">
            <a:extLst>
              <a:ext uri="{FF2B5EF4-FFF2-40B4-BE49-F238E27FC236}">
                <a16:creationId xmlns:a16="http://schemas.microsoft.com/office/drawing/2014/main" id="{38372DA7-3F35-4D65-A8BC-1182FF48E3BB}"/>
              </a:ext>
            </a:extLst>
          </p:cNvPr>
          <p:cNvPicPr>
            <a:picLocks noChangeAspect="1"/>
          </p:cNvPicPr>
          <p:nvPr/>
        </p:nvPicPr>
        <p:blipFill>
          <a:blip r:embed="rId16"/>
          <a:stretch>
            <a:fillRect/>
          </a:stretch>
        </p:blipFill>
        <p:spPr>
          <a:xfrm flipH="1">
            <a:off x="4802222" y="2859562"/>
            <a:ext cx="466443" cy="787002"/>
          </a:xfrm>
          <a:prstGeom prst="rect">
            <a:avLst/>
          </a:prstGeom>
        </p:spPr>
      </p:pic>
      <p:sp>
        <p:nvSpPr>
          <p:cNvPr id="78" name="Rectangle: Rounded Corners 77">
            <a:extLst>
              <a:ext uri="{FF2B5EF4-FFF2-40B4-BE49-F238E27FC236}">
                <a16:creationId xmlns:a16="http://schemas.microsoft.com/office/drawing/2014/main" id="{1BF18F10-E65A-4DCF-A217-33DB06C015E8}"/>
              </a:ext>
            </a:extLst>
          </p:cNvPr>
          <p:cNvSpPr/>
          <p:nvPr/>
        </p:nvSpPr>
        <p:spPr>
          <a:xfrm>
            <a:off x="9064243" y="1761452"/>
            <a:ext cx="272916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FDB1F087-E13E-4323-8D38-2AC927939914}"/>
              </a:ext>
            </a:extLst>
          </p:cNvPr>
          <p:cNvSpPr/>
          <p:nvPr/>
        </p:nvSpPr>
        <p:spPr>
          <a:xfrm>
            <a:off x="2964492" y="2765452"/>
            <a:ext cx="2590719"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79DF3856-88AE-4D7F-8C92-515965C5F03E}"/>
              </a:ext>
            </a:extLst>
          </p:cNvPr>
          <p:cNvSpPr txBox="1"/>
          <p:nvPr/>
        </p:nvSpPr>
        <p:spPr>
          <a:xfrm>
            <a:off x="6461147" y="4776311"/>
            <a:ext cx="355150"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A</a:t>
            </a:r>
          </a:p>
        </p:txBody>
      </p:sp>
      <p:sp>
        <p:nvSpPr>
          <p:cNvPr id="81" name="TextBox 80">
            <a:extLst>
              <a:ext uri="{FF2B5EF4-FFF2-40B4-BE49-F238E27FC236}">
                <a16:creationId xmlns:a16="http://schemas.microsoft.com/office/drawing/2014/main" id="{6604B886-9812-4EAF-9F25-092A023F2A2A}"/>
              </a:ext>
            </a:extLst>
          </p:cNvPr>
          <p:cNvSpPr txBox="1"/>
          <p:nvPr/>
        </p:nvSpPr>
        <p:spPr>
          <a:xfrm>
            <a:off x="9064244" y="4776311"/>
            <a:ext cx="332628"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B</a:t>
            </a:r>
          </a:p>
        </p:txBody>
      </p:sp>
      <p:sp>
        <p:nvSpPr>
          <p:cNvPr id="82" name="TextBox 81">
            <a:extLst>
              <a:ext uri="{FF2B5EF4-FFF2-40B4-BE49-F238E27FC236}">
                <a16:creationId xmlns:a16="http://schemas.microsoft.com/office/drawing/2014/main" id="{826C0B19-37EC-4C46-8A21-0D4B29483F11}"/>
              </a:ext>
            </a:extLst>
          </p:cNvPr>
          <p:cNvSpPr txBox="1"/>
          <p:nvPr/>
        </p:nvSpPr>
        <p:spPr>
          <a:xfrm>
            <a:off x="6461146" y="5799289"/>
            <a:ext cx="362299"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C</a:t>
            </a:r>
          </a:p>
        </p:txBody>
      </p:sp>
      <p:sp>
        <p:nvSpPr>
          <p:cNvPr id="83" name="TextBox 82">
            <a:extLst>
              <a:ext uri="{FF2B5EF4-FFF2-40B4-BE49-F238E27FC236}">
                <a16:creationId xmlns:a16="http://schemas.microsoft.com/office/drawing/2014/main" id="{16591468-8328-4417-A045-38C163F1444A}"/>
              </a:ext>
            </a:extLst>
          </p:cNvPr>
          <p:cNvSpPr txBox="1"/>
          <p:nvPr/>
        </p:nvSpPr>
        <p:spPr>
          <a:xfrm>
            <a:off x="9064243" y="5799289"/>
            <a:ext cx="348169" cy="461665"/>
          </a:xfrm>
          <a:prstGeom prst="rect">
            <a:avLst/>
          </a:prstGeom>
          <a:solidFill>
            <a:srgbClr val="002060"/>
          </a:solidFill>
          <a:ln w="28575">
            <a:solidFill>
              <a:srgbClr val="002060"/>
            </a:solidFill>
          </a:ln>
        </p:spPr>
        <p:txBody>
          <a:bodyPr wrap="square" rtlCol="0">
            <a:spAutoFit/>
          </a:bodyPr>
          <a:lstStyle/>
          <a:p>
            <a:pPr algn="ctr"/>
            <a:r>
              <a:rPr lang="en-GB" sz="2400" b="1" dirty="0">
                <a:solidFill>
                  <a:srgbClr val="FEF8F0"/>
                </a:solidFill>
                <a:latin typeface="Century Gothic" panose="020B0502020202020204" pitchFamily="34" charset="0"/>
              </a:rPr>
              <a:t>D</a:t>
            </a:r>
          </a:p>
        </p:txBody>
      </p:sp>
      <p:pic>
        <p:nvPicPr>
          <p:cNvPr id="85" name="Picture 84" descr="A green circle with two eyes&#10;&#10;Description automatically generated with low confidence">
            <a:extLst>
              <a:ext uri="{FF2B5EF4-FFF2-40B4-BE49-F238E27FC236}">
                <a16:creationId xmlns:a16="http://schemas.microsoft.com/office/drawing/2014/main" id="{343CCA8D-69DD-46DC-89F6-A1EACEADAF3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66307" y="1987178"/>
            <a:ext cx="498771" cy="496519"/>
          </a:xfrm>
          <a:prstGeom prst="rect">
            <a:avLst/>
          </a:prstGeom>
        </p:spPr>
      </p:pic>
      <p:pic>
        <p:nvPicPr>
          <p:cNvPr id="87" name="Picture 86" descr="A movie theater with red seats and a clapper board&#10;&#10;Description automatically generated with low confidence">
            <a:extLst>
              <a:ext uri="{FF2B5EF4-FFF2-40B4-BE49-F238E27FC236}">
                <a16:creationId xmlns:a16="http://schemas.microsoft.com/office/drawing/2014/main" id="{24E0006C-0696-4085-A9B0-54E6E1D93D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36304" y="2906284"/>
            <a:ext cx="664616" cy="629346"/>
          </a:xfrm>
          <a:prstGeom prst="rect">
            <a:avLst/>
          </a:prstGeom>
        </p:spPr>
      </p:pic>
      <p:pic>
        <p:nvPicPr>
          <p:cNvPr id="88" name="Graphic 87" descr="In love face with solid fill with solid fill">
            <a:extLst>
              <a:ext uri="{FF2B5EF4-FFF2-40B4-BE49-F238E27FC236}">
                <a16:creationId xmlns:a16="http://schemas.microsoft.com/office/drawing/2014/main" id="{362BA05F-430A-4E0C-8AAA-8A2A50CEBD3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46384" y="3008345"/>
            <a:ext cx="582577" cy="582577"/>
          </a:xfrm>
          <a:prstGeom prst="rect">
            <a:avLst/>
          </a:prstGeom>
        </p:spPr>
      </p:pic>
      <p:pic>
        <p:nvPicPr>
          <p:cNvPr id="91" name="Picture 90" descr="A drawing of a house&#10;&#10;Description automatically generated with medium confidence">
            <a:extLst>
              <a:ext uri="{FF2B5EF4-FFF2-40B4-BE49-F238E27FC236}">
                <a16:creationId xmlns:a16="http://schemas.microsoft.com/office/drawing/2014/main" id="{27FDD7E8-4990-446C-BB13-FCA8389230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81714" y="2915896"/>
            <a:ext cx="1044193" cy="687598"/>
          </a:xfrm>
          <a:prstGeom prst="rect">
            <a:avLst/>
          </a:prstGeom>
        </p:spPr>
      </p:pic>
      <p:pic>
        <p:nvPicPr>
          <p:cNvPr id="92" name="Picture 91" descr="A blue circle with a white and blue thumb up symbol&#10;&#10;Description automatically generated with low confidence">
            <a:extLst>
              <a:ext uri="{FF2B5EF4-FFF2-40B4-BE49-F238E27FC236}">
                <a16:creationId xmlns:a16="http://schemas.microsoft.com/office/drawing/2014/main" id="{7A3B4864-4A30-4C3E-BE4D-6021C5973E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87260" y="2008372"/>
            <a:ext cx="523770" cy="513610"/>
          </a:xfrm>
          <a:prstGeom prst="rect">
            <a:avLst/>
          </a:prstGeom>
        </p:spPr>
      </p:pic>
      <p:pic>
        <p:nvPicPr>
          <p:cNvPr id="93" name="Picture 92" descr="A green circle with two eyes&#10;&#10;Description automatically generated with low confidence">
            <a:extLst>
              <a:ext uri="{FF2B5EF4-FFF2-40B4-BE49-F238E27FC236}">
                <a16:creationId xmlns:a16="http://schemas.microsoft.com/office/drawing/2014/main" id="{B5A5C8A5-E3E5-4886-98A1-7B0D27091E6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62547" y="2022032"/>
            <a:ext cx="463759" cy="454233"/>
          </a:xfrm>
          <a:prstGeom prst="rect">
            <a:avLst/>
          </a:prstGeom>
        </p:spPr>
      </p:pic>
      <p:sp>
        <p:nvSpPr>
          <p:cNvPr id="94" name="TextBox 93">
            <a:extLst>
              <a:ext uri="{FF2B5EF4-FFF2-40B4-BE49-F238E27FC236}">
                <a16:creationId xmlns:a16="http://schemas.microsoft.com/office/drawing/2014/main" id="{4E23255B-A574-471E-80A8-FE315EDF62B4}"/>
              </a:ext>
            </a:extLst>
          </p:cNvPr>
          <p:cNvSpPr txBox="1"/>
          <p:nvPr/>
        </p:nvSpPr>
        <p:spPr>
          <a:xfrm>
            <a:off x="8591921" y="1854433"/>
            <a:ext cx="511883" cy="830997"/>
          </a:xfrm>
          <a:prstGeom prst="rect">
            <a:avLst/>
          </a:prstGeom>
          <a:noFill/>
        </p:spPr>
        <p:txBody>
          <a:bodyPr wrap="square" rtlCol="0">
            <a:spAutoFit/>
          </a:bodyPr>
          <a:lstStyle/>
          <a:p>
            <a:r>
              <a:rPr lang="en-GB" sz="4800" b="1" dirty="0">
                <a:solidFill>
                  <a:srgbClr val="002060"/>
                </a:solidFill>
                <a:latin typeface="Century Gothic" panose="020B0502020202020204" pitchFamily="34" charset="0"/>
              </a:rPr>
              <a:t>?</a:t>
            </a:r>
          </a:p>
        </p:txBody>
      </p:sp>
      <p:sp>
        <p:nvSpPr>
          <p:cNvPr id="95" name="TextBox 94">
            <a:extLst>
              <a:ext uri="{FF2B5EF4-FFF2-40B4-BE49-F238E27FC236}">
                <a16:creationId xmlns:a16="http://schemas.microsoft.com/office/drawing/2014/main" id="{2EB9FDB8-49F4-4D29-B634-239D763CC999}"/>
              </a:ext>
            </a:extLst>
          </p:cNvPr>
          <p:cNvSpPr txBox="1"/>
          <p:nvPr/>
        </p:nvSpPr>
        <p:spPr>
          <a:xfrm>
            <a:off x="11290273" y="1823741"/>
            <a:ext cx="542036" cy="830997"/>
          </a:xfrm>
          <a:prstGeom prst="rect">
            <a:avLst/>
          </a:prstGeom>
          <a:noFill/>
        </p:spPr>
        <p:txBody>
          <a:bodyPr wrap="square" rtlCol="0">
            <a:spAutoFit/>
          </a:bodyPr>
          <a:lstStyle/>
          <a:p>
            <a:r>
              <a:rPr lang="en-GB" sz="4800" b="1" dirty="0">
                <a:solidFill>
                  <a:srgbClr val="002060"/>
                </a:solidFill>
                <a:latin typeface="Century Gothic" panose="020B0502020202020204" pitchFamily="34" charset="0"/>
              </a:rPr>
              <a:t>?</a:t>
            </a:r>
          </a:p>
        </p:txBody>
      </p:sp>
      <p:sp>
        <p:nvSpPr>
          <p:cNvPr id="96" name="Rectangle: Rounded Corners 95">
            <a:extLst>
              <a:ext uri="{FF2B5EF4-FFF2-40B4-BE49-F238E27FC236}">
                <a16:creationId xmlns:a16="http://schemas.microsoft.com/office/drawing/2014/main" id="{36D589FC-A7B2-4D48-BBBC-BDE603A8825E}"/>
              </a:ext>
            </a:extLst>
          </p:cNvPr>
          <p:cNvSpPr/>
          <p:nvPr/>
        </p:nvSpPr>
        <p:spPr>
          <a:xfrm>
            <a:off x="359692" y="1808358"/>
            <a:ext cx="2590719"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extLst>
              <a:ext uri="{FF2B5EF4-FFF2-40B4-BE49-F238E27FC236}">
                <a16:creationId xmlns:a16="http://schemas.microsoft.com/office/drawing/2014/main" id="{93A7F23D-736A-4B18-9CCA-7BFF9F42C108}"/>
              </a:ext>
            </a:extLst>
          </p:cNvPr>
          <p:cNvSpPr/>
          <p:nvPr/>
        </p:nvSpPr>
        <p:spPr>
          <a:xfrm>
            <a:off x="6336609" y="2812525"/>
            <a:ext cx="272916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80D815DA-F6BF-4797-9862-6081E33C81FF}"/>
              </a:ext>
            </a:extLst>
          </p:cNvPr>
          <p:cNvSpPr txBox="1"/>
          <p:nvPr/>
        </p:nvSpPr>
        <p:spPr>
          <a:xfrm>
            <a:off x="2437752" y="4591644"/>
            <a:ext cx="547817" cy="830997"/>
          </a:xfrm>
          <a:prstGeom prst="rect">
            <a:avLst/>
          </a:prstGeom>
          <a:noFill/>
        </p:spPr>
        <p:txBody>
          <a:bodyPr wrap="square" rtlCol="0">
            <a:spAutoFit/>
          </a:bodyPr>
          <a:lstStyle/>
          <a:p>
            <a:r>
              <a:rPr lang="en-GB" sz="4800" b="1" dirty="0">
                <a:solidFill>
                  <a:srgbClr val="002060"/>
                </a:solidFill>
                <a:latin typeface="Century Gothic" panose="020B0502020202020204" pitchFamily="34" charset="0"/>
              </a:rPr>
              <a:t>?</a:t>
            </a:r>
          </a:p>
        </p:txBody>
      </p:sp>
      <p:pic>
        <p:nvPicPr>
          <p:cNvPr id="100" name="Graphic 99" descr="Cycling with solid fill">
            <a:extLst>
              <a:ext uri="{FF2B5EF4-FFF2-40B4-BE49-F238E27FC236}">
                <a16:creationId xmlns:a16="http://schemas.microsoft.com/office/drawing/2014/main" id="{27A786F9-69E6-4DC2-8816-75A100DFCBF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786745" y="4697637"/>
            <a:ext cx="647812" cy="647812"/>
          </a:xfrm>
          <a:prstGeom prst="rect">
            <a:avLst/>
          </a:prstGeom>
        </p:spPr>
      </p:pic>
      <p:pic>
        <p:nvPicPr>
          <p:cNvPr id="101" name="Picture 100" descr="A picture containing graphics, clipart, circle, font&#10;&#10;Description automatically generated">
            <a:extLst>
              <a:ext uri="{FF2B5EF4-FFF2-40B4-BE49-F238E27FC236}">
                <a16:creationId xmlns:a16="http://schemas.microsoft.com/office/drawing/2014/main" id="{C8B673DE-5EE1-4698-9D2A-E7767108D4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1483" y="4638381"/>
            <a:ext cx="750865" cy="718467"/>
          </a:xfrm>
          <a:prstGeom prst="rect">
            <a:avLst/>
          </a:prstGeom>
        </p:spPr>
      </p:pic>
      <p:sp>
        <p:nvSpPr>
          <p:cNvPr id="102" name="TextBox 101">
            <a:extLst>
              <a:ext uri="{FF2B5EF4-FFF2-40B4-BE49-F238E27FC236}">
                <a16:creationId xmlns:a16="http://schemas.microsoft.com/office/drawing/2014/main" id="{942B9957-8271-498E-8577-031993F02FBB}"/>
              </a:ext>
            </a:extLst>
          </p:cNvPr>
          <p:cNvSpPr txBox="1"/>
          <p:nvPr/>
        </p:nvSpPr>
        <p:spPr>
          <a:xfrm>
            <a:off x="5259357" y="4557836"/>
            <a:ext cx="1328481" cy="830997"/>
          </a:xfrm>
          <a:prstGeom prst="rect">
            <a:avLst/>
          </a:prstGeom>
          <a:noFill/>
        </p:spPr>
        <p:txBody>
          <a:bodyPr wrap="square" rtlCol="0">
            <a:spAutoFit/>
          </a:bodyPr>
          <a:lstStyle/>
          <a:p>
            <a:r>
              <a:rPr lang="en-GB" sz="4800" b="1" dirty="0">
                <a:solidFill>
                  <a:srgbClr val="002060"/>
                </a:solidFill>
                <a:latin typeface="Century Gothic" panose="020B0502020202020204" pitchFamily="34" charset="0"/>
              </a:rPr>
              <a:t>?</a:t>
            </a:r>
          </a:p>
        </p:txBody>
      </p:sp>
      <p:pic>
        <p:nvPicPr>
          <p:cNvPr id="103" name="Graphic 102" descr="Cycling with solid fill">
            <a:extLst>
              <a:ext uri="{FF2B5EF4-FFF2-40B4-BE49-F238E27FC236}">
                <a16:creationId xmlns:a16="http://schemas.microsoft.com/office/drawing/2014/main" id="{2EE72E30-BF34-46B1-9328-A910DF1BA73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608350" y="4663829"/>
            <a:ext cx="647812" cy="647812"/>
          </a:xfrm>
          <a:prstGeom prst="rect">
            <a:avLst/>
          </a:prstGeom>
        </p:spPr>
      </p:pic>
      <p:pic>
        <p:nvPicPr>
          <p:cNvPr id="105" name="Picture 104" descr="A yellow face with white smoke coming out of it&#10;&#10;Description automatically generated with low confidence">
            <a:extLst>
              <a:ext uri="{FF2B5EF4-FFF2-40B4-BE49-F238E27FC236}">
                <a16:creationId xmlns:a16="http://schemas.microsoft.com/office/drawing/2014/main" id="{A202A153-6013-45BF-B93A-AC9EB76DA7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8314" y="5720568"/>
            <a:ext cx="594803" cy="582539"/>
          </a:xfrm>
          <a:prstGeom prst="rect">
            <a:avLst/>
          </a:prstGeom>
        </p:spPr>
      </p:pic>
      <p:pic>
        <p:nvPicPr>
          <p:cNvPr id="108" name="Picture 107" descr="A picture containing diagram&#10;&#10;Description automatically generated">
            <a:extLst>
              <a:ext uri="{FF2B5EF4-FFF2-40B4-BE49-F238E27FC236}">
                <a16:creationId xmlns:a16="http://schemas.microsoft.com/office/drawing/2014/main" id="{54B0F98C-2AE6-4C20-AF84-68B3AE4CA4C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78383" y="5670440"/>
            <a:ext cx="469226" cy="739241"/>
          </a:xfrm>
          <a:prstGeom prst="rect">
            <a:avLst/>
          </a:prstGeom>
        </p:spPr>
      </p:pic>
      <p:pic>
        <p:nvPicPr>
          <p:cNvPr id="109" name="Picture 108">
            <a:extLst>
              <a:ext uri="{FF2B5EF4-FFF2-40B4-BE49-F238E27FC236}">
                <a16:creationId xmlns:a16="http://schemas.microsoft.com/office/drawing/2014/main" id="{4A0C9FBB-1B74-4758-BFE6-761F74E377E1}"/>
              </a:ext>
            </a:extLst>
          </p:cNvPr>
          <p:cNvPicPr>
            <a:picLocks noChangeAspect="1"/>
          </p:cNvPicPr>
          <p:nvPr/>
        </p:nvPicPr>
        <p:blipFill>
          <a:blip r:embed="rId25"/>
          <a:stretch>
            <a:fillRect/>
          </a:stretch>
        </p:blipFill>
        <p:spPr>
          <a:xfrm>
            <a:off x="1824634" y="5777015"/>
            <a:ext cx="835067" cy="526092"/>
          </a:xfrm>
          <a:prstGeom prst="rect">
            <a:avLst/>
          </a:prstGeom>
        </p:spPr>
      </p:pic>
      <p:pic>
        <p:nvPicPr>
          <p:cNvPr id="110" name="Picture 109" descr="A yellow face with white smoke coming out of it&#10;&#10;Description automatically generated with low confidence">
            <a:extLst>
              <a:ext uri="{FF2B5EF4-FFF2-40B4-BE49-F238E27FC236}">
                <a16:creationId xmlns:a16="http://schemas.microsoft.com/office/drawing/2014/main" id="{A882B5D7-1837-472D-89EE-50FFD3A6FE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8495" y="5738851"/>
            <a:ext cx="594803" cy="582539"/>
          </a:xfrm>
          <a:prstGeom prst="rect">
            <a:avLst/>
          </a:prstGeom>
        </p:spPr>
      </p:pic>
      <p:pic>
        <p:nvPicPr>
          <p:cNvPr id="111" name="Picture 110" descr="A picture containing graphics, clipart, circle, font&#10;&#10;Description automatically generated">
            <a:extLst>
              <a:ext uri="{FF2B5EF4-FFF2-40B4-BE49-F238E27FC236}">
                <a16:creationId xmlns:a16="http://schemas.microsoft.com/office/drawing/2014/main" id="{36AF7751-CFA5-4D69-97B3-D11F029238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47710" y="4757889"/>
            <a:ext cx="567535" cy="543047"/>
          </a:xfrm>
          <a:prstGeom prst="rect">
            <a:avLst/>
          </a:prstGeom>
        </p:spPr>
      </p:pic>
      <p:pic>
        <p:nvPicPr>
          <p:cNvPr id="113" name="Picture 112" descr="A picture containing circle, logo, font, graphics&#10;&#10;Description automatically generated">
            <a:extLst>
              <a:ext uri="{FF2B5EF4-FFF2-40B4-BE49-F238E27FC236}">
                <a16:creationId xmlns:a16="http://schemas.microsoft.com/office/drawing/2014/main" id="{8F3D316A-82AA-40D4-9983-6AD16800DD6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583536" y="4774309"/>
            <a:ext cx="778753" cy="521919"/>
          </a:xfrm>
          <a:prstGeom prst="rect">
            <a:avLst/>
          </a:prstGeom>
        </p:spPr>
      </p:pic>
      <p:sp>
        <p:nvSpPr>
          <p:cNvPr id="114" name="TextBox 113">
            <a:extLst>
              <a:ext uri="{FF2B5EF4-FFF2-40B4-BE49-F238E27FC236}">
                <a16:creationId xmlns:a16="http://schemas.microsoft.com/office/drawing/2014/main" id="{6A39F2EF-C11E-4A32-93A8-169DC09C95A5}"/>
              </a:ext>
            </a:extLst>
          </p:cNvPr>
          <p:cNvSpPr txBox="1"/>
          <p:nvPr/>
        </p:nvSpPr>
        <p:spPr>
          <a:xfrm>
            <a:off x="8627589" y="4540918"/>
            <a:ext cx="427940" cy="830997"/>
          </a:xfrm>
          <a:prstGeom prst="rect">
            <a:avLst/>
          </a:prstGeom>
          <a:noFill/>
        </p:spPr>
        <p:txBody>
          <a:bodyPr wrap="square" rtlCol="0">
            <a:spAutoFit/>
          </a:bodyPr>
          <a:lstStyle/>
          <a:p>
            <a:r>
              <a:rPr lang="en-GB" sz="4800" b="1" dirty="0">
                <a:solidFill>
                  <a:srgbClr val="002060"/>
                </a:solidFill>
                <a:latin typeface="Century Gothic" panose="020B0502020202020204" pitchFamily="34" charset="0"/>
              </a:rPr>
              <a:t>?</a:t>
            </a:r>
          </a:p>
        </p:txBody>
      </p:sp>
      <p:pic>
        <p:nvPicPr>
          <p:cNvPr id="7" name="Google Shape;243;p34">
            <a:extLst>
              <a:ext uri="{FF2B5EF4-FFF2-40B4-BE49-F238E27FC236}">
                <a16:creationId xmlns:a16="http://schemas.microsoft.com/office/drawing/2014/main" id="{06171FAC-BABD-4F20-BC21-5DAB14722C98}"/>
              </a:ext>
            </a:extLst>
          </p:cNvPr>
          <p:cNvPicPr/>
          <p:nvPr/>
        </p:nvPicPr>
        <p:blipFill>
          <a:blip r:embed="rId27"/>
          <a:stretch/>
        </p:blipFill>
        <p:spPr>
          <a:xfrm>
            <a:off x="9529153" y="5696936"/>
            <a:ext cx="751296" cy="686248"/>
          </a:xfrm>
          <a:prstGeom prst="rect">
            <a:avLst/>
          </a:prstGeom>
          <a:ln>
            <a:noFill/>
          </a:ln>
        </p:spPr>
      </p:pic>
      <p:pic>
        <p:nvPicPr>
          <p:cNvPr id="116" name="Picture 115" descr="A red x on a black background&#10;&#10;Description automatically generated">
            <a:extLst>
              <a:ext uri="{FF2B5EF4-FFF2-40B4-BE49-F238E27FC236}">
                <a16:creationId xmlns:a16="http://schemas.microsoft.com/office/drawing/2014/main" id="{264C6D5F-D460-42E1-85E9-74846381A6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42163" y="5696735"/>
            <a:ext cx="541373" cy="617409"/>
          </a:xfrm>
          <a:prstGeom prst="rect">
            <a:avLst/>
          </a:prstGeom>
        </p:spPr>
      </p:pic>
      <p:pic>
        <p:nvPicPr>
          <p:cNvPr id="117" name="Picture 116" descr="A cartoon of a person in a blue dress&#10;&#10;Description automatically generated with medium confidence">
            <a:extLst>
              <a:ext uri="{FF2B5EF4-FFF2-40B4-BE49-F238E27FC236}">
                <a16:creationId xmlns:a16="http://schemas.microsoft.com/office/drawing/2014/main" id="{74CC3A6B-B3B6-423D-8AB6-98E70FF45D5C}"/>
              </a:ext>
            </a:extLst>
          </p:cNvPr>
          <p:cNvPicPr>
            <a:picLocks noChangeAspect="1"/>
          </p:cNvPicPr>
          <p:nvPr/>
        </p:nvPicPr>
        <p:blipFill rotWithShape="1">
          <a:blip r:embed="rId29">
            <a:extLst>
              <a:ext uri="{28A0092B-C50C-407E-A947-70E740481C1C}">
                <a14:useLocalDpi xmlns:a14="http://schemas.microsoft.com/office/drawing/2010/main" val="0"/>
              </a:ext>
            </a:extLst>
          </a:blip>
          <a:srcRect b="72336"/>
          <a:stretch/>
        </p:blipFill>
        <p:spPr>
          <a:xfrm flipH="1">
            <a:off x="6166211" y="21462"/>
            <a:ext cx="588079" cy="479516"/>
          </a:xfrm>
          <a:prstGeom prst="ellipse">
            <a:avLst/>
          </a:prstGeom>
        </p:spPr>
      </p:pic>
      <p:pic>
        <p:nvPicPr>
          <p:cNvPr id="119" name="Picture 118" descr="A cartoon of a person in a skirt&#10;&#10;Description automatically generated with medium confidence">
            <a:extLst>
              <a:ext uri="{FF2B5EF4-FFF2-40B4-BE49-F238E27FC236}">
                <a16:creationId xmlns:a16="http://schemas.microsoft.com/office/drawing/2014/main" id="{6D6DB23E-E279-4AB2-91D3-B59CB679757B}"/>
              </a:ext>
            </a:extLst>
          </p:cNvPr>
          <p:cNvPicPr>
            <a:picLocks noChangeAspect="1"/>
          </p:cNvPicPr>
          <p:nvPr/>
        </p:nvPicPr>
        <p:blipFill rotWithShape="1">
          <a:blip r:embed="rId30">
            <a:extLst>
              <a:ext uri="{28A0092B-C50C-407E-A947-70E740481C1C}">
                <a14:useLocalDpi xmlns:a14="http://schemas.microsoft.com/office/drawing/2010/main" val="0"/>
              </a:ext>
            </a:extLst>
          </a:blip>
          <a:srcRect b="75011"/>
          <a:stretch/>
        </p:blipFill>
        <p:spPr>
          <a:xfrm>
            <a:off x="6461307" y="-19768"/>
            <a:ext cx="822736" cy="519822"/>
          </a:xfrm>
          <a:prstGeom prst="ellipse">
            <a:avLst/>
          </a:prstGeom>
        </p:spPr>
      </p:pic>
      <p:sp>
        <p:nvSpPr>
          <p:cNvPr id="120" name="Rectangle: Rounded Corners 119">
            <a:extLst>
              <a:ext uri="{FF2B5EF4-FFF2-40B4-BE49-F238E27FC236}">
                <a16:creationId xmlns:a16="http://schemas.microsoft.com/office/drawing/2014/main" id="{65255CAC-3F09-4400-B142-A9D9AA4DD9C3}"/>
              </a:ext>
            </a:extLst>
          </p:cNvPr>
          <p:cNvSpPr/>
          <p:nvPr/>
        </p:nvSpPr>
        <p:spPr>
          <a:xfrm>
            <a:off x="2996728" y="4507041"/>
            <a:ext cx="272916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353BCDF2-8A9F-4DC8-B036-53556FF41BE3}"/>
              </a:ext>
            </a:extLst>
          </p:cNvPr>
          <p:cNvSpPr/>
          <p:nvPr/>
        </p:nvSpPr>
        <p:spPr>
          <a:xfrm>
            <a:off x="312516" y="5588142"/>
            <a:ext cx="2637896"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 name="Picture 121" descr="A picture containing text&#10;&#10;Description automatically generated">
            <a:extLst>
              <a:ext uri="{FF2B5EF4-FFF2-40B4-BE49-F238E27FC236}">
                <a16:creationId xmlns:a16="http://schemas.microsoft.com/office/drawing/2014/main" id="{077644C8-F3A7-43E7-822D-1760C66F7C0E}"/>
              </a:ext>
            </a:extLst>
          </p:cNvPr>
          <p:cNvPicPr>
            <a:picLocks noChangeAspect="1"/>
          </p:cNvPicPr>
          <p:nvPr/>
        </p:nvPicPr>
        <p:blipFill rotWithShape="1">
          <a:blip r:embed="rId31">
            <a:extLst>
              <a:ext uri="{28A0092B-C50C-407E-A947-70E740481C1C}">
                <a14:useLocalDpi xmlns:a14="http://schemas.microsoft.com/office/drawing/2010/main" val="0"/>
              </a:ext>
            </a:extLst>
          </a:blip>
          <a:srcRect l="14487" r="20945"/>
          <a:stretch/>
        </p:blipFill>
        <p:spPr>
          <a:xfrm>
            <a:off x="8294078" y="4802096"/>
            <a:ext cx="500300" cy="466315"/>
          </a:xfrm>
          <a:prstGeom prst="ellipse">
            <a:avLst/>
          </a:prstGeom>
        </p:spPr>
      </p:pic>
      <p:pic>
        <p:nvPicPr>
          <p:cNvPr id="124" name="Picture 123" descr="A picture containing symbol, circle, graphics, logo&#10;&#10;Description automatically generated">
            <a:extLst>
              <a:ext uri="{FF2B5EF4-FFF2-40B4-BE49-F238E27FC236}">
                <a16:creationId xmlns:a16="http://schemas.microsoft.com/office/drawing/2014/main" id="{85D834BE-3102-4F37-B76F-5B632FBFEAE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462858" y="1964954"/>
            <a:ext cx="554724" cy="538587"/>
          </a:xfrm>
          <a:prstGeom prst="rect">
            <a:avLst/>
          </a:prstGeom>
        </p:spPr>
      </p:pic>
      <p:pic>
        <p:nvPicPr>
          <p:cNvPr id="126" name="Picture 125" descr="A picture containing symbol, circle, graphics, logo&#10;&#10;Description automatically generated">
            <a:extLst>
              <a:ext uri="{FF2B5EF4-FFF2-40B4-BE49-F238E27FC236}">
                <a16:creationId xmlns:a16="http://schemas.microsoft.com/office/drawing/2014/main" id="{475F00FA-D112-4EBD-B673-0989CD9E972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134898" y="1971774"/>
            <a:ext cx="554724" cy="538587"/>
          </a:xfrm>
          <a:prstGeom prst="rect">
            <a:avLst/>
          </a:prstGeom>
        </p:spPr>
      </p:pic>
      <p:pic>
        <p:nvPicPr>
          <p:cNvPr id="127" name="Picture 126" descr="A picture containing symbol, circle, graphics, logo&#10;&#10;Description automatically generated">
            <a:extLst>
              <a:ext uri="{FF2B5EF4-FFF2-40B4-BE49-F238E27FC236}">
                <a16:creationId xmlns:a16="http://schemas.microsoft.com/office/drawing/2014/main" id="{2D8012A9-3AC7-441A-A8AF-106791456B8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430955" y="3053103"/>
            <a:ext cx="475497" cy="461665"/>
          </a:xfrm>
          <a:prstGeom prst="rect">
            <a:avLst/>
          </a:prstGeom>
        </p:spPr>
      </p:pic>
      <p:pic>
        <p:nvPicPr>
          <p:cNvPr id="128" name="Picture 127" descr="A picture containing symbol, circle, graphics, logo&#10;&#10;Description automatically generated">
            <a:extLst>
              <a:ext uri="{FF2B5EF4-FFF2-40B4-BE49-F238E27FC236}">
                <a16:creationId xmlns:a16="http://schemas.microsoft.com/office/drawing/2014/main" id="{EC697CD5-B83C-46FA-96D1-BCC29066F22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171819" y="3052553"/>
            <a:ext cx="475497" cy="461665"/>
          </a:xfrm>
          <a:prstGeom prst="rect">
            <a:avLst/>
          </a:prstGeom>
        </p:spPr>
      </p:pic>
      <p:pic>
        <p:nvPicPr>
          <p:cNvPr id="130" name="Graphic 129" descr="Video camera with solid fill">
            <a:extLst>
              <a:ext uri="{FF2B5EF4-FFF2-40B4-BE49-F238E27FC236}">
                <a16:creationId xmlns:a16="http://schemas.microsoft.com/office/drawing/2014/main" id="{BB3DF414-FA56-48C4-836E-D671D01C5F79}"/>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053725" y="1854851"/>
            <a:ext cx="697252" cy="697252"/>
          </a:xfrm>
          <a:prstGeom prst="rect">
            <a:avLst/>
          </a:prstGeom>
        </p:spPr>
      </p:pic>
      <p:pic>
        <p:nvPicPr>
          <p:cNvPr id="131" name="Graphic 130" descr="Video camera with solid fill">
            <a:extLst>
              <a:ext uri="{FF2B5EF4-FFF2-40B4-BE49-F238E27FC236}">
                <a16:creationId xmlns:a16="http://schemas.microsoft.com/office/drawing/2014/main" id="{773576FB-8D4B-4FFB-930D-028E4545C8F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588820" y="1851645"/>
            <a:ext cx="697252" cy="697252"/>
          </a:xfrm>
          <a:prstGeom prst="rect">
            <a:avLst/>
          </a:prstGeom>
        </p:spPr>
      </p:pic>
      <p:pic>
        <p:nvPicPr>
          <p:cNvPr id="135" name="Picture 134" descr="A picture containing screenshot, circle, graphics, font&#10;&#10;Description automatically generated">
            <a:extLst>
              <a:ext uri="{FF2B5EF4-FFF2-40B4-BE49-F238E27FC236}">
                <a16:creationId xmlns:a16="http://schemas.microsoft.com/office/drawing/2014/main" id="{7BE04DCB-7A73-4FF8-8351-D9F93572EFCE}"/>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423265" y="3051957"/>
            <a:ext cx="535510" cy="508048"/>
          </a:xfrm>
          <a:prstGeom prst="rect">
            <a:avLst/>
          </a:prstGeom>
        </p:spPr>
      </p:pic>
      <p:pic>
        <p:nvPicPr>
          <p:cNvPr id="136" name="Picture 135" descr="A picture containing circle, logo, font, graphics&#10;&#10;Description automatically generated">
            <a:extLst>
              <a:ext uri="{FF2B5EF4-FFF2-40B4-BE49-F238E27FC236}">
                <a16:creationId xmlns:a16="http://schemas.microsoft.com/office/drawing/2014/main" id="{DE59B98D-362D-40B0-9A5E-7D33EA8E2FC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36929" y="2998735"/>
            <a:ext cx="778753" cy="521919"/>
          </a:xfrm>
          <a:prstGeom prst="rect">
            <a:avLst/>
          </a:prstGeom>
        </p:spPr>
      </p:pic>
      <p:pic>
        <p:nvPicPr>
          <p:cNvPr id="137" name="Picture 136" descr="Chart&#10;&#10;Description automatically generated">
            <a:extLst>
              <a:ext uri="{FF2B5EF4-FFF2-40B4-BE49-F238E27FC236}">
                <a16:creationId xmlns:a16="http://schemas.microsoft.com/office/drawing/2014/main" id="{1E7CB7F7-E16E-4FF8-BED7-25F7C461950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736150" y="4723258"/>
            <a:ext cx="871361" cy="466315"/>
          </a:xfrm>
          <a:prstGeom prst="rect">
            <a:avLst/>
          </a:prstGeom>
        </p:spPr>
      </p:pic>
      <p:pic>
        <p:nvPicPr>
          <p:cNvPr id="138" name="Picture 137" descr="A picture containing graphics, clipart, circle, font&#10;&#10;Description automatically generated">
            <a:extLst>
              <a:ext uri="{FF2B5EF4-FFF2-40B4-BE49-F238E27FC236}">
                <a16:creationId xmlns:a16="http://schemas.microsoft.com/office/drawing/2014/main" id="{C7255DA3-9BE7-4F4C-AB62-0CA6407DD7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23009" y="4771550"/>
            <a:ext cx="567535" cy="543047"/>
          </a:xfrm>
          <a:prstGeom prst="rect">
            <a:avLst/>
          </a:prstGeom>
        </p:spPr>
      </p:pic>
      <p:pic>
        <p:nvPicPr>
          <p:cNvPr id="139" name="Picture 138" descr="A picture containing circle, logo, font, graphics&#10;&#10;Description automatically generated">
            <a:extLst>
              <a:ext uri="{FF2B5EF4-FFF2-40B4-BE49-F238E27FC236}">
                <a16:creationId xmlns:a16="http://schemas.microsoft.com/office/drawing/2014/main" id="{14F9057A-00EF-4A82-9F29-FC4A494F339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42658" y="4788801"/>
            <a:ext cx="778753" cy="521919"/>
          </a:xfrm>
          <a:prstGeom prst="rect">
            <a:avLst/>
          </a:prstGeom>
        </p:spPr>
      </p:pic>
      <p:sp>
        <p:nvSpPr>
          <p:cNvPr id="140" name="TextBox 139">
            <a:extLst>
              <a:ext uri="{FF2B5EF4-FFF2-40B4-BE49-F238E27FC236}">
                <a16:creationId xmlns:a16="http://schemas.microsoft.com/office/drawing/2014/main" id="{D2DFACA5-5EDA-4DAE-9EAD-2D176EC3132E}"/>
              </a:ext>
            </a:extLst>
          </p:cNvPr>
          <p:cNvSpPr txBox="1"/>
          <p:nvPr/>
        </p:nvSpPr>
        <p:spPr>
          <a:xfrm>
            <a:off x="11429390" y="4555647"/>
            <a:ext cx="427940" cy="830997"/>
          </a:xfrm>
          <a:prstGeom prst="rect">
            <a:avLst/>
          </a:prstGeom>
          <a:noFill/>
        </p:spPr>
        <p:txBody>
          <a:bodyPr wrap="square" rtlCol="0">
            <a:spAutoFit/>
          </a:bodyPr>
          <a:lstStyle/>
          <a:p>
            <a:r>
              <a:rPr lang="en-GB" sz="4800" b="1" dirty="0">
                <a:solidFill>
                  <a:srgbClr val="002060"/>
                </a:solidFill>
                <a:latin typeface="Century Gothic" panose="020B0502020202020204" pitchFamily="34" charset="0"/>
              </a:rPr>
              <a:t>?</a:t>
            </a:r>
          </a:p>
        </p:txBody>
      </p:sp>
      <p:sp>
        <p:nvSpPr>
          <p:cNvPr id="142" name="Rectangle: Rounded Corners 141">
            <a:extLst>
              <a:ext uri="{FF2B5EF4-FFF2-40B4-BE49-F238E27FC236}">
                <a16:creationId xmlns:a16="http://schemas.microsoft.com/office/drawing/2014/main" id="{D3C22F22-C8D3-4E0A-AFCB-E1BB98DA5C2D}"/>
              </a:ext>
            </a:extLst>
          </p:cNvPr>
          <p:cNvSpPr/>
          <p:nvPr/>
        </p:nvSpPr>
        <p:spPr>
          <a:xfrm>
            <a:off x="9037456" y="4518004"/>
            <a:ext cx="291705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7169564B-A8B5-47CD-8B95-0C578D53F7C9}"/>
              </a:ext>
            </a:extLst>
          </p:cNvPr>
          <p:cNvSpPr/>
          <p:nvPr/>
        </p:nvSpPr>
        <p:spPr>
          <a:xfrm>
            <a:off x="9023981" y="5584555"/>
            <a:ext cx="291705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Speech Bubble: Rectangle with Corners Rounded 140">
            <a:extLst>
              <a:ext uri="{FF2B5EF4-FFF2-40B4-BE49-F238E27FC236}">
                <a16:creationId xmlns:a16="http://schemas.microsoft.com/office/drawing/2014/main" id="{CBBCDB8F-E0EE-4299-A884-45EBF0F248C4}"/>
              </a:ext>
            </a:extLst>
          </p:cNvPr>
          <p:cNvSpPr/>
          <p:nvPr/>
        </p:nvSpPr>
        <p:spPr>
          <a:xfrm>
            <a:off x="6096001" y="5664411"/>
            <a:ext cx="2806744" cy="782346"/>
          </a:xfrm>
          <a:prstGeom prst="wedgeRoundRectCallout">
            <a:avLst>
              <a:gd name="adj1" fmla="val 60140"/>
              <a:gd name="adj2" fmla="val -2159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veux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bien</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Yes, I do (want to).</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circle(in)">
                                      <p:cBhvr>
                                        <p:cTn id="7" dur="20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circle(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circle(in)">
                                      <p:cBhvr>
                                        <p:cTn id="17" dur="20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circle(in)">
                                      <p:cBhvr>
                                        <p:cTn id="22" dur="20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circle(in)">
                                      <p:cBhvr>
                                        <p:cTn id="27" dur="2000"/>
                                        <p:tgtEl>
                                          <p:spTgt spid="1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circle(in)">
                                      <p:cBhvr>
                                        <p:cTn id="32" dur="2000"/>
                                        <p:tgtEl>
                                          <p:spTgt spid="12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circle(in)">
                                      <p:cBhvr>
                                        <p:cTn id="41" dur="2000"/>
                                        <p:tgtEl>
                                          <p:spTgt spid="14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43"/>
                                        </p:tgtEl>
                                        <p:attrNameLst>
                                          <p:attrName>style.visibility</p:attrName>
                                        </p:attrNameLst>
                                      </p:cBhvr>
                                      <p:to>
                                        <p:strVal val="visible"/>
                                      </p:to>
                                    </p:set>
                                    <p:animEffect transition="in" filter="circle(in)">
                                      <p:cBhvr>
                                        <p:cTn id="46" dur="2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96" grpId="0" animBg="1"/>
      <p:bldP spid="97" grpId="0" animBg="1"/>
      <p:bldP spid="120" grpId="0" animBg="1"/>
      <p:bldP spid="121" grpId="0" animBg="1"/>
      <p:bldP spid="142" grpId="0" animBg="1"/>
      <p:bldP spid="143" grpId="0" animBg="1"/>
      <p:bldP spid="1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pic>
        <p:nvPicPr>
          <p:cNvPr id="4" name="j  g (soft) ">
            <a:hlinkClick r:id="" action="ppaction://media"/>
            <a:extLst>
              <a:ext uri="{FF2B5EF4-FFF2-40B4-BE49-F238E27FC236}">
                <a16:creationId xmlns:a16="http://schemas.microsoft.com/office/drawing/2014/main" id="{B9E9E529-A7C7-4673-8553-A1E3E2E39D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5844" r="7448"/>
          <a:stretch/>
        </p:blipFill>
        <p:spPr>
          <a:xfrm>
            <a:off x="440458" y="1458418"/>
            <a:ext cx="2995175" cy="2196346"/>
          </a:xfrm>
          <a:prstGeom prst="rect">
            <a:avLst/>
          </a:prstGeom>
        </p:spPr>
      </p:pic>
      <p:pic>
        <p:nvPicPr>
          <p:cNvPr id="5" name="jour (RT3W6)">
            <a:hlinkClick r:id="" action="ppaction://media"/>
            <a:extLst>
              <a:ext uri="{FF2B5EF4-FFF2-40B4-BE49-F238E27FC236}">
                <a16:creationId xmlns:a16="http://schemas.microsoft.com/office/drawing/2014/main" id="{903DA478-64B8-4C6E-8E8F-3C5744B80F6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16866" r="10282"/>
          <a:stretch/>
        </p:blipFill>
        <p:spPr>
          <a:xfrm>
            <a:off x="8481857" y="3395697"/>
            <a:ext cx="2970323" cy="2293428"/>
          </a:xfrm>
          <a:prstGeom prst="rect">
            <a:avLst/>
          </a:prstGeom>
        </p:spPr>
      </p:pic>
    </p:spTree>
    <p:extLst>
      <p:ext uri="{BB962C8B-B14F-4D97-AF65-F5344CB8AC3E}">
        <p14:creationId xmlns:p14="http://schemas.microsoft.com/office/powerpoint/2010/main" val="702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683"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1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1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5"/>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ai</a:t>
            </a: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1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1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_4.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subTnLst>
                                    <p:audio>
                                      <p:cMediaNode>
                                        <p:cTn display="0" masterRel="sameClick">
                                          <p:stCondLst>
                                            <p:cond evt="begin" delay="0">
                                              <p:tn val="33"/>
                                            </p:cond>
                                          </p:stCondLst>
                                          <p:endCondLst>
                                            <p:cond evt="onStopAudio" delay="0">
                                              <p:tgtEl>
                                                <p:sldTgt/>
                                              </p:tgtEl>
                                            </p:cond>
                                          </p:endCondLst>
                                        </p:cTn>
                                        <p:tgtEl>
                                          <p:sndTgt r:embed="rId6" name="1_4.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1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1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Rounded Corners 114">
            <a:extLst>
              <a:ext uri="{FF2B5EF4-FFF2-40B4-BE49-F238E27FC236}">
                <a16:creationId xmlns:a16="http://schemas.microsoft.com/office/drawing/2014/main" id="{AB204440-8D1D-47BD-BF0E-09782632F106}"/>
              </a:ext>
            </a:extLst>
          </p:cNvPr>
          <p:cNvSpPr/>
          <p:nvPr/>
        </p:nvSpPr>
        <p:spPr>
          <a:xfrm>
            <a:off x="5968828" y="1842062"/>
            <a:ext cx="233417" cy="25839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Rounded Corners 115">
            <a:extLst>
              <a:ext uri="{FF2B5EF4-FFF2-40B4-BE49-F238E27FC236}">
                <a16:creationId xmlns:a16="http://schemas.microsoft.com/office/drawing/2014/main" id="{315B13FC-9F4F-43C1-A745-90046EF7EF1A}"/>
              </a:ext>
            </a:extLst>
          </p:cNvPr>
          <p:cNvSpPr/>
          <p:nvPr/>
        </p:nvSpPr>
        <p:spPr>
          <a:xfrm>
            <a:off x="5979291" y="6427342"/>
            <a:ext cx="233417" cy="25839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2" name="Table 112">
            <a:extLst>
              <a:ext uri="{FF2B5EF4-FFF2-40B4-BE49-F238E27FC236}">
                <a16:creationId xmlns:a16="http://schemas.microsoft.com/office/drawing/2014/main" id="{6682A4D6-D675-4412-A98B-9425FA873019}"/>
              </a:ext>
            </a:extLst>
          </p:cNvPr>
          <p:cNvGraphicFramePr>
            <a:graphicFrameLocks noGrp="1"/>
          </p:cNvGraphicFramePr>
          <p:nvPr>
            <p:extLst>
              <p:ext uri="{D42A27DB-BD31-4B8C-83A1-F6EECF244321}">
                <p14:modId xmlns:p14="http://schemas.microsoft.com/office/powerpoint/2010/main" val="3041495246"/>
              </p:ext>
            </p:extLst>
          </p:nvPr>
        </p:nvGraphicFramePr>
        <p:xfrm>
          <a:off x="0" y="2099669"/>
          <a:ext cx="12192000" cy="4328456"/>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3491427498"/>
                    </a:ext>
                  </a:extLst>
                </a:gridCol>
                <a:gridCol w="3048000">
                  <a:extLst>
                    <a:ext uri="{9D8B030D-6E8A-4147-A177-3AD203B41FA5}">
                      <a16:colId xmlns:a16="http://schemas.microsoft.com/office/drawing/2014/main" val="1713062394"/>
                    </a:ext>
                  </a:extLst>
                </a:gridCol>
                <a:gridCol w="3048000">
                  <a:extLst>
                    <a:ext uri="{9D8B030D-6E8A-4147-A177-3AD203B41FA5}">
                      <a16:colId xmlns:a16="http://schemas.microsoft.com/office/drawing/2014/main" val="3964018982"/>
                    </a:ext>
                  </a:extLst>
                </a:gridCol>
                <a:gridCol w="3048000">
                  <a:extLst>
                    <a:ext uri="{9D8B030D-6E8A-4147-A177-3AD203B41FA5}">
                      <a16:colId xmlns:a16="http://schemas.microsoft.com/office/drawing/2014/main" val="2126587389"/>
                    </a:ext>
                  </a:extLst>
                </a:gridCol>
              </a:tblGrid>
              <a:tr h="514621">
                <a:tc grid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hMerge="1">
                  <a:txBody>
                    <a:bodyPr/>
                    <a:lstStyle/>
                    <a:p>
                      <a:endParaRPr lang="en-GB" dirty="0"/>
                    </a:p>
                  </a:txBody>
                  <a:tcPr>
                    <a:solidFill>
                      <a:schemeClr val="bg1"/>
                    </a:solidFill>
                  </a:tcPr>
                </a:tc>
                <a:tc grid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hMerge="1">
                  <a:txBody>
                    <a:bodyPr/>
                    <a:lstStyle/>
                    <a:p>
                      <a:endParaRPr lang="en-GB" dirty="0"/>
                    </a:p>
                  </a:txBody>
                  <a:tcPr>
                    <a:solidFill>
                      <a:schemeClr val="bg1"/>
                    </a:solidFill>
                  </a:tcPr>
                </a:tc>
                <a:extLst>
                  <a:ext uri="{0D108BD9-81ED-4DB2-BD59-A6C34878D82A}">
                    <a16:rowId xmlns:a16="http://schemas.microsoft.com/office/drawing/2014/main" val="2306956700"/>
                  </a:ext>
                </a:extLst>
              </a:tr>
              <a:tr h="1649607">
                <a:tc rowSpan="2">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row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extLst>
                  <a:ext uri="{0D108BD9-81ED-4DB2-BD59-A6C34878D82A}">
                    <a16:rowId xmlns:a16="http://schemas.microsoft.com/office/drawing/2014/main" val="374218629"/>
                  </a:ext>
                </a:extLst>
              </a:tr>
              <a:tr h="1649607">
                <a:tc vMerge="1">
                  <a:txBody>
                    <a:bodyPr/>
                    <a:lstStyle/>
                    <a:p>
                      <a:endParaRPr lang="en-GB" dirty="0"/>
                    </a:p>
                    <a:p>
                      <a:endParaRPr lang="en-GB" dirty="0"/>
                    </a:p>
                    <a:p>
                      <a:endParaRPr lang="en-GB" dirty="0"/>
                    </a:p>
                    <a:p>
                      <a:endParaRPr lang="en-GB" dirty="0"/>
                    </a:p>
                  </a:txBody>
                  <a:tcPr>
                    <a:solidFill>
                      <a:schemeClr val="bg1"/>
                    </a:solidFill>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vMerge="1">
                  <a:txBody>
                    <a:bodyPr/>
                    <a:lstStyle/>
                    <a:p>
                      <a:endParaRPr lang="en-GB" dirty="0"/>
                    </a:p>
                  </a:txBody>
                  <a:tcPr>
                    <a:solidFill>
                      <a:schemeClr val="bg1"/>
                    </a:solidFill>
                  </a:tcPr>
                </a:tc>
                <a:extLst>
                  <a:ext uri="{0D108BD9-81ED-4DB2-BD59-A6C34878D82A}">
                    <a16:rowId xmlns:a16="http://schemas.microsoft.com/office/drawing/2014/main" val="1606260380"/>
                  </a:ext>
                </a:extLst>
              </a:tr>
              <a:tr h="514621">
                <a:tc grid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hMerge="1">
                  <a:txBody>
                    <a:bodyPr/>
                    <a:lstStyle/>
                    <a:p>
                      <a:endParaRPr lang="en-GB" dirty="0"/>
                    </a:p>
                  </a:txBody>
                  <a:tcPr>
                    <a:solidFill>
                      <a:schemeClr val="bg1"/>
                    </a:solidFill>
                  </a:tcPr>
                </a:tc>
                <a:tc grid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hMerge="1">
                  <a:txBody>
                    <a:bodyPr/>
                    <a:lstStyle/>
                    <a:p>
                      <a:endParaRPr lang="en-GB" dirty="0"/>
                    </a:p>
                  </a:txBody>
                  <a:tcPr>
                    <a:solidFill>
                      <a:schemeClr val="bg1"/>
                    </a:solidFill>
                  </a:tcPr>
                </a:tc>
                <a:extLst>
                  <a:ext uri="{0D108BD9-81ED-4DB2-BD59-A6C34878D82A}">
                    <a16:rowId xmlns:a16="http://schemas.microsoft.com/office/drawing/2014/main" val="3630592758"/>
                  </a:ext>
                </a:extLst>
              </a:tr>
            </a:tbl>
          </a:graphicData>
        </a:graphic>
      </p:graphicFrame>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 name="Title 4">
            <a:extLst>
              <a:ext uri="{FF2B5EF4-FFF2-40B4-BE49-F238E27FC236}">
                <a16:creationId xmlns:a16="http://schemas.microsoft.com/office/drawing/2014/main" id="{C8A458D3-B7F0-4A78-99DB-FA892863EFB2}"/>
              </a:ext>
            </a:extLst>
          </p:cNvPr>
          <p:cNvSpPr>
            <a:spLocks noGrp="1"/>
          </p:cNvSpPr>
          <p:nvPr>
            <p:ph type="title"/>
          </p:nvPr>
        </p:nvSpPr>
        <p:spPr>
          <a:xfrm>
            <a:off x="132579" y="110453"/>
            <a:ext cx="10972440" cy="432706"/>
          </a:xfrm>
        </p:spPr>
        <p:txBody>
          <a:bodyPr/>
          <a:lstStyle/>
          <a:p>
            <a:r>
              <a:rPr lang="en-GB" sz="3200" b="1" dirty="0">
                <a:solidFill>
                  <a:srgbClr val="002060"/>
                </a:solidFill>
                <a:latin typeface="Century Gothic" panose="020B0502020202020204" pitchFamily="34" charset="0"/>
                <a:hlinkClick r:id="" action="ppaction://noaction">
                  <a:snd r:embed="rId4" name="S4_t.wav"/>
                </a:hlinkClick>
              </a:rPr>
              <a:t>Tennis phonétique </a:t>
            </a:r>
          </a:p>
        </p:txBody>
      </p:sp>
      <p:cxnSp>
        <p:nvCxnSpPr>
          <p:cNvPr id="60" name="Straight Connector 59">
            <a:extLst>
              <a:ext uri="{FF2B5EF4-FFF2-40B4-BE49-F238E27FC236}">
                <a16:creationId xmlns:a16="http://schemas.microsoft.com/office/drawing/2014/main" id="{A1EB2A94-E833-4AD7-912B-11C19FD0A137}"/>
              </a:ext>
            </a:extLst>
          </p:cNvPr>
          <p:cNvCxnSpPr>
            <a:cxnSpLocks/>
          </p:cNvCxnSpPr>
          <p:nvPr/>
        </p:nvCxnSpPr>
        <p:spPr>
          <a:xfrm>
            <a:off x="6096000" y="1925782"/>
            <a:ext cx="0" cy="4679490"/>
          </a:xfrm>
          <a:prstGeom prst="line">
            <a:avLst/>
          </a:prstGeom>
          <a:noFill/>
          <a:ln w="57150" cap="flat" cmpd="sng" algn="ctr">
            <a:solidFill>
              <a:srgbClr val="002060"/>
            </a:solidFill>
            <a:prstDash val="solid"/>
            <a:miter lim="800000"/>
          </a:ln>
          <a:effectLst/>
        </p:spPr>
      </p:cxnSp>
      <p:pic>
        <p:nvPicPr>
          <p:cNvPr id="61" name="Picture 4" descr="Tennis Ball, Ball, Round, Sports">
            <a:extLst>
              <a:ext uri="{FF2B5EF4-FFF2-40B4-BE49-F238E27FC236}">
                <a16:creationId xmlns:a16="http://schemas.microsoft.com/office/drawing/2014/main" id="{E996A364-FA66-4F15-8268-6E8B2D6E3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131" y="2934371"/>
            <a:ext cx="387359" cy="405237"/>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7EB866C0-FDF7-4A6B-AC72-8576FACF1865}"/>
              </a:ext>
            </a:extLst>
          </p:cNvPr>
          <p:cNvSpPr txBox="1"/>
          <p:nvPr/>
        </p:nvSpPr>
        <p:spPr>
          <a:xfrm>
            <a:off x="898108" y="3154533"/>
            <a:ext cx="1462239"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voyage</a:t>
            </a:r>
          </a:p>
        </p:txBody>
      </p:sp>
      <p:sp>
        <p:nvSpPr>
          <p:cNvPr id="63" name="TextBox 62">
            <a:extLst>
              <a:ext uri="{FF2B5EF4-FFF2-40B4-BE49-F238E27FC236}">
                <a16:creationId xmlns:a16="http://schemas.microsoft.com/office/drawing/2014/main" id="{146CE083-AFC3-4039-B258-6744A57CCD1B}"/>
              </a:ext>
            </a:extLst>
          </p:cNvPr>
          <p:cNvSpPr txBox="1"/>
          <p:nvPr/>
        </p:nvSpPr>
        <p:spPr>
          <a:xfrm>
            <a:off x="647812" y="4884839"/>
            <a:ext cx="1579536" cy="46166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magique</a:t>
            </a:r>
          </a:p>
        </p:txBody>
      </p:sp>
      <p:pic>
        <p:nvPicPr>
          <p:cNvPr id="64" name="Picture 6" descr="Tennis Ball, Ball, Round, Sports">
            <a:extLst>
              <a:ext uri="{FF2B5EF4-FFF2-40B4-BE49-F238E27FC236}">
                <a16:creationId xmlns:a16="http://schemas.microsoft.com/office/drawing/2014/main" id="{E4234A72-3AE9-41D9-99D4-00435A8574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698" y="4582395"/>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Tennis Ball, Ball, Round, Sports">
            <a:extLst>
              <a:ext uri="{FF2B5EF4-FFF2-40B4-BE49-F238E27FC236}">
                <a16:creationId xmlns:a16="http://schemas.microsoft.com/office/drawing/2014/main" id="{A7D9FF96-004A-46C6-874D-9FF1236E3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6036" y="2888189"/>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Tennis Ball, Ball, Round, Sports">
            <a:extLst>
              <a:ext uri="{FF2B5EF4-FFF2-40B4-BE49-F238E27FC236}">
                <a16:creationId xmlns:a16="http://schemas.microsoft.com/office/drawing/2014/main" id="{40E3A348-E7E5-4B8E-8D1A-D975D37163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187" y="5386974"/>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Tennis Ball, Ball, Round, Sports">
            <a:extLst>
              <a:ext uri="{FF2B5EF4-FFF2-40B4-BE49-F238E27FC236}">
                <a16:creationId xmlns:a16="http://schemas.microsoft.com/office/drawing/2014/main" id="{8C165463-8442-4DD6-B6BE-F47CC0CC92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064" y="4539611"/>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Tennis Ball, Ball, Round, Sports">
            <a:extLst>
              <a:ext uri="{FF2B5EF4-FFF2-40B4-BE49-F238E27FC236}">
                <a16:creationId xmlns:a16="http://schemas.microsoft.com/office/drawing/2014/main" id="{2C26727A-ED64-454E-8634-16368703DE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473" y="1822941"/>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Tennis Ball, Ball, Round, Sports">
            <a:extLst>
              <a:ext uri="{FF2B5EF4-FFF2-40B4-BE49-F238E27FC236}">
                <a16:creationId xmlns:a16="http://schemas.microsoft.com/office/drawing/2014/main" id="{FEC4B5AB-B774-4424-9162-775E79B738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251" y="3764942"/>
            <a:ext cx="441148" cy="43869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Tennis Ball, Ball, Round, Sports">
            <a:extLst>
              <a:ext uri="{FF2B5EF4-FFF2-40B4-BE49-F238E27FC236}">
                <a16:creationId xmlns:a16="http://schemas.microsoft.com/office/drawing/2014/main" id="{EA228AFF-B47F-4471-99FB-C6F91B9FF2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444" y="2151449"/>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Tennis Ball, Ball, Round, Sports">
            <a:extLst>
              <a:ext uri="{FF2B5EF4-FFF2-40B4-BE49-F238E27FC236}">
                <a16:creationId xmlns:a16="http://schemas.microsoft.com/office/drawing/2014/main" id="{49778FEB-F3D2-4CA2-91E2-EF39CD25BA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2532" y="5378254"/>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Tennis Ball, Ball, Round, Sports">
            <a:extLst>
              <a:ext uri="{FF2B5EF4-FFF2-40B4-BE49-F238E27FC236}">
                <a16:creationId xmlns:a16="http://schemas.microsoft.com/office/drawing/2014/main" id="{B7B9EE9F-65D8-422D-8D77-14E324ACCB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206" y="3861975"/>
            <a:ext cx="441148" cy="461666"/>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C0B6B0DD-8A51-4BC0-AB61-D3646BEC1657}"/>
              </a:ext>
            </a:extLst>
          </p:cNvPr>
          <p:cNvSpPr txBox="1"/>
          <p:nvPr/>
        </p:nvSpPr>
        <p:spPr>
          <a:xfrm>
            <a:off x="3181062" y="3219777"/>
            <a:ext cx="2037737" cy="46166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biologie</a:t>
            </a:r>
          </a:p>
        </p:txBody>
      </p:sp>
      <p:sp>
        <p:nvSpPr>
          <p:cNvPr id="74" name="TextBox 73">
            <a:extLst>
              <a:ext uri="{FF2B5EF4-FFF2-40B4-BE49-F238E27FC236}">
                <a16:creationId xmlns:a16="http://schemas.microsoft.com/office/drawing/2014/main" id="{6E460E1C-F741-4391-A9CF-58665E505EAE}"/>
              </a:ext>
            </a:extLst>
          </p:cNvPr>
          <p:cNvSpPr txBox="1"/>
          <p:nvPr/>
        </p:nvSpPr>
        <p:spPr>
          <a:xfrm>
            <a:off x="1731356" y="5831831"/>
            <a:ext cx="1806384" cy="46166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girafe</a:t>
            </a:r>
          </a:p>
        </p:txBody>
      </p:sp>
      <p:sp>
        <p:nvSpPr>
          <p:cNvPr id="75" name="TextBox 74">
            <a:extLst>
              <a:ext uri="{FF2B5EF4-FFF2-40B4-BE49-F238E27FC236}">
                <a16:creationId xmlns:a16="http://schemas.microsoft.com/office/drawing/2014/main" id="{26FB66B9-BBE5-45EC-A56E-15A0CDF25086}"/>
              </a:ext>
            </a:extLst>
          </p:cNvPr>
          <p:cNvSpPr txBox="1"/>
          <p:nvPr/>
        </p:nvSpPr>
        <p:spPr>
          <a:xfrm>
            <a:off x="2722435" y="4817768"/>
            <a:ext cx="1703556" cy="47005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garage</a:t>
            </a:r>
          </a:p>
        </p:txBody>
      </p:sp>
      <p:sp>
        <p:nvSpPr>
          <p:cNvPr id="76" name="TextBox 75">
            <a:extLst>
              <a:ext uri="{FF2B5EF4-FFF2-40B4-BE49-F238E27FC236}">
                <a16:creationId xmlns:a16="http://schemas.microsoft.com/office/drawing/2014/main" id="{30C65725-E200-453E-BE4C-BC3B71DD14BD}"/>
              </a:ext>
            </a:extLst>
          </p:cNvPr>
          <p:cNvSpPr txBox="1"/>
          <p:nvPr/>
        </p:nvSpPr>
        <p:spPr>
          <a:xfrm>
            <a:off x="462269" y="2178875"/>
            <a:ext cx="1806384" cy="46166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village</a:t>
            </a:r>
          </a:p>
        </p:txBody>
      </p:sp>
      <p:sp>
        <p:nvSpPr>
          <p:cNvPr id="77" name="TextBox 76">
            <a:extLst>
              <a:ext uri="{FF2B5EF4-FFF2-40B4-BE49-F238E27FC236}">
                <a16:creationId xmlns:a16="http://schemas.microsoft.com/office/drawing/2014/main" id="{7FFE1B9B-A643-4F72-B2CC-7566B97012CA}"/>
              </a:ext>
            </a:extLst>
          </p:cNvPr>
          <p:cNvSpPr txBox="1"/>
          <p:nvPr/>
        </p:nvSpPr>
        <p:spPr>
          <a:xfrm>
            <a:off x="556012" y="3884458"/>
            <a:ext cx="1658985" cy="46166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intelligent</a:t>
            </a:r>
          </a:p>
        </p:txBody>
      </p:sp>
      <p:sp>
        <p:nvSpPr>
          <p:cNvPr id="78" name="TextBox 77">
            <a:extLst>
              <a:ext uri="{FF2B5EF4-FFF2-40B4-BE49-F238E27FC236}">
                <a16:creationId xmlns:a16="http://schemas.microsoft.com/office/drawing/2014/main" id="{BD82A730-F688-4616-9576-1FDDB88EAB0A}"/>
              </a:ext>
            </a:extLst>
          </p:cNvPr>
          <p:cNvSpPr txBox="1"/>
          <p:nvPr/>
        </p:nvSpPr>
        <p:spPr>
          <a:xfrm>
            <a:off x="3987210" y="2464051"/>
            <a:ext cx="2156851" cy="46166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courage</a:t>
            </a:r>
          </a:p>
        </p:txBody>
      </p:sp>
      <p:sp>
        <p:nvSpPr>
          <p:cNvPr id="79" name="TextBox 78">
            <a:extLst>
              <a:ext uri="{FF2B5EF4-FFF2-40B4-BE49-F238E27FC236}">
                <a16:creationId xmlns:a16="http://schemas.microsoft.com/office/drawing/2014/main" id="{D2120CEC-64A3-42DA-B6DE-6749C79290B1}"/>
              </a:ext>
            </a:extLst>
          </p:cNvPr>
          <p:cNvSpPr txBox="1"/>
          <p:nvPr/>
        </p:nvSpPr>
        <p:spPr>
          <a:xfrm>
            <a:off x="4162444" y="5664801"/>
            <a:ext cx="1806384" cy="46166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orange</a:t>
            </a:r>
          </a:p>
        </p:txBody>
      </p:sp>
      <p:sp>
        <p:nvSpPr>
          <p:cNvPr id="80" name="TextBox 79">
            <a:extLst>
              <a:ext uri="{FF2B5EF4-FFF2-40B4-BE49-F238E27FC236}">
                <a16:creationId xmlns:a16="http://schemas.microsoft.com/office/drawing/2014/main" id="{76E3EEDB-6BD9-4EFB-A545-220B5E182C59}"/>
              </a:ext>
            </a:extLst>
          </p:cNvPr>
          <p:cNvSpPr txBox="1"/>
          <p:nvPr/>
        </p:nvSpPr>
        <p:spPr>
          <a:xfrm>
            <a:off x="4134299" y="4120657"/>
            <a:ext cx="1405854" cy="46166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danger</a:t>
            </a:r>
          </a:p>
        </p:txBody>
      </p:sp>
      <p:sp>
        <p:nvSpPr>
          <p:cNvPr id="94" name="TextBox 93">
            <a:extLst>
              <a:ext uri="{FF2B5EF4-FFF2-40B4-BE49-F238E27FC236}">
                <a16:creationId xmlns:a16="http://schemas.microsoft.com/office/drawing/2014/main" id="{4DD952BF-E28A-42AC-858B-FCE20D76B9F5}"/>
              </a:ext>
            </a:extLst>
          </p:cNvPr>
          <p:cNvSpPr txBox="1"/>
          <p:nvPr/>
        </p:nvSpPr>
        <p:spPr>
          <a:xfrm>
            <a:off x="456842" y="3198886"/>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1</a:t>
            </a:r>
          </a:p>
        </p:txBody>
      </p:sp>
      <p:sp>
        <p:nvSpPr>
          <p:cNvPr id="95" name="TextBox 94">
            <a:extLst>
              <a:ext uri="{FF2B5EF4-FFF2-40B4-BE49-F238E27FC236}">
                <a16:creationId xmlns:a16="http://schemas.microsoft.com/office/drawing/2014/main" id="{E005A657-BB01-4326-A8EE-820C1AFDD419}"/>
              </a:ext>
            </a:extLst>
          </p:cNvPr>
          <p:cNvSpPr txBox="1"/>
          <p:nvPr/>
        </p:nvSpPr>
        <p:spPr>
          <a:xfrm>
            <a:off x="208749" y="4915616"/>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2</a:t>
            </a:r>
          </a:p>
        </p:txBody>
      </p:sp>
      <p:sp>
        <p:nvSpPr>
          <p:cNvPr id="96" name="TextBox 95">
            <a:extLst>
              <a:ext uri="{FF2B5EF4-FFF2-40B4-BE49-F238E27FC236}">
                <a16:creationId xmlns:a16="http://schemas.microsoft.com/office/drawing/2014/main" id="{611257E4-D2F3-4227-9D2E-4AB0B03B6781}"/>
              </a:ext>
            </a:extLst>
          </p:cNvPr>
          <p:cNvSpPr txBox="1"/>
          <p:nvPr/>
        </p:nvSpPr>
        <p:spPr>
          <a:xfrm>
            <a:off x="3689004" y="4138920"/>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3</a:t>
            </a:r>
          </a:p>
        </p:txBody>
      </p:sp>
      <p:sp>
        <p:nvSpPr>
          <p:cNvPr id="97" name="TextBox 96">
            <a:extLst>
              <a:ext uri="{FF2B5EF4-FFF2-40B4-BE49-F238E27FC236}">
                <a16:creationId xmlns:a16="http://schemas.microsoft.com/office/drawing/2014/main" id="{331998B3-4015-4162-A109-84DC26508F39}"/>
              </a:ext>
            </a:extLst>
          </p:cNvPr>
          <p:cNvSpPr txBox="1"/>
          <p:nvPr/>
        </p:nvSpPr>
        <p:spPr>
          <a:xfrm>
            <a:off x="3734964" y="5705334"/>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4</a:t>
            </a:r>
          </a:p>
        </p:txBody>
      </p:sp>
      <p:sp>
        <p:nvSpPr>
          <p:cNvPr id="98" name="TextBox 97">
            <a:extLst>
              <a:ext uri="{FF2B5EF4-FFF2-40B4-BE49-F238E27FC236}">
                <a16:creationId xmlns:a16="http://schemas.microsoft.com/office/drawing/2014/main" id="{63640785-A36A-4100-A961-82D642B96EF0}"/>
              </a:ext>
            </a:extLst>
          </p:cNvPr>
          <p:cNvSpPr txBox="1"/>
          <p:nvPr/>
        </p:nvSpPr>
        <p:spPr>
          <a:xfrm>
            <a:off x="3539595" y="2365453"/>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5</a:t>
            </a:r>
          </a:p>
        </p:txBody>
      </p:sp>
      <p:sp>
        <p:nvSpPr>
          <p:cNvPr id="99" name="TextBox 98">
            <a:extLst>
              <a:ext uri="{FF2B5EF4-FFF2-40B4-BE49-F238E27FC236}">
                <a16:creationId xmlns:a16="http://schemas.microsoft.com/office/drawing/2014/main" id="{1FF4B49A-21C6-4480-8EFA-CF6AF86F2F14}"/>
              </a:ext>
            </a:extLst>
          </p:cNvPr>
          <p:cNvSpPr txBox="1"/>
          <p:nvPr/>
        </p:nvSpPr>
        <p:spPr>
          <a:xfrm>
            <a:off x="100042" y="3923531"/>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6</a:t>
            </a:r>
          </a:p>
        </p:txBody>
      </p:sp>
      <p:sp>
        <p:nvSpPr>
          <p:cNvPr id="100" name="TextBox 99">
            <a:extLst>
              <a:ext uri="{FF2B5EF4-FFF2-40B4-BE49-F238E27FC236}">
                <a16:creationId xmlns:a16="http://schemas.microsoft.com/office/drawing/2014/main" id="{8341C1F0-913A-4F9E-8050-FF0C302264E1}"/>
              </a:ext>
            </a:extLst>
          </p:cNvPr>
          <p:cNvSpPr txBox="1"/>
          <p:nvPr/>
        </p:nvSpPr>
        <p:spPr>
          <a:xfrm>
            <a:off x="1303876" y="5864359"/>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7</a:t>
            </a:r>
          </a:p>
        </p:txBody>
      </p:sp>
      <p:sp>
        <p:nvSpPr>
          <p:cNvPr id="101" name="TextBox 100">
            <a:extLst>
              <a:ext uri="{FF2B5EF4-FFF2-40B4-BE49-F238E27FC236}">
                <a16:creationId xmlns:a16="http://schemas.microsoft.com/office/drawing/2014/main" id="{888E6A8D-894C-4172-9CAA-91853CE14932}"/>
              </a:ext>
            </a:extLst>
          </p:cNvPr>
          <p:cNvSpPr txBox="1"/>
          <p:nvPr/>
        </p:nvSpPr>
        <p:spPr>
          <a:xfrm>
            <a:off x="2722435" y="3234319"/>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8</a:t>
            </a:r>
          </a:p>
        </p:txBody>
      </p:sp>
      <p:sp>
        <p:nvSpPr>
          <p:cNvPr id="102" name="TextBox 101">
            <a:extLst>
              <a:ext uri="{FF2B5EF4-FFF2-40B4-BE49-F238E27FC236}">
                <a16:creationId xmlns:a16="http://schemas.microsoft.com/office/drawing/2014/main" id="{1F91D964-02BE-475C-BBBE-0CF43AB8A255}"/>
              </a:ext>
            </a:extLst>
          </p:cNvPr>
          <p:cNvSpPr txBox="1"/>
          <p:nvPr/>
        </p:nvSpPr>
        <p:spPr>
          <a:xfrm>
            <a:off x="71532" y="2361279"/>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9</a:t>
            </a:r>
          </a:p>
        </p:txBody>
      </p:sp>
      <p:sp>
        <p:nvSpPr>
          <p:cNvPr id="103" name="TextBox 102">
            <a:extLst>
              <a:ext uri="{FF2B5EF4-FFF2-40B4-BE49-F238E27FC236}">
                <a16:creationId xmlns:a16="http://schemas.microsoft.com/office/drawing/2014/main" id="{E2FEB141-DD09-4C2F-ABFF-24861CCD5DE6}"/>
              </a:ext>
            </a:extLst>
          </p:cNvPr>
          <p:cNvSpPr txBox="1"/>
          <p:nvPr/>
        </p:nvSpPr>
        <p:spPr>
          <a:xfrm>
            <a:off x="2268362" y="4840004"/>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10</a:t>
            </a:r>
          </a:p>
        </p:txBody>
      </p:sp>
      <p:pic>
        <p:nvPicPr>
          <p:cNvPr id="104" name="Graphic 103" descr="Teacher">
            <a:extLst>
              <a:ext uri="{FF2B5EF4-FFF2-40B4-BE49-F238E27FC236}">
                <a16:creationId xmlns:a16="http://schemas.microsoft.com/office/drawing/2014/main" id="{6B7EA155-3242-4D85-8B71-CDF64FA5A3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02" y="498228"/>
            <a:ext cx="914400" cy="914400"/>
          </a:xfrm>
          <a:prstGeom prst="rect">
            <a:avLst/>
          </a:prstGeom>
        </p:spPr>
      </p:pic>
      <p:sp>
        <p:nvSpPr>
          <p:cNvPr id="105" name="Speech Bubble: Rectangle with Corners Rounded 104">
            <a:hlinkClick r:id="" action="ppaction://noaction">
              <a:snd r:embed="rId9" name="S4_i.wav"/>
            </a:hlinkClick>
            <a:extLst>
              <a:ext uri="{FF2B5EF4-FFF2-40B4-BE49-F238E27FC236}">
                <a16:creationId xmlns:a16="http://schemas.microsoft.com/office/drawing/2014/main" id="{3E40D4AF-47DB-4D67-A2C7-D9B69FE2FFB2}"/>
              </a:ext>
            </a:extLst>
          </p:cNvPr>
          <p:cNvSpPr/>
          <p:nvPr/>
        </p:nvSpPr>
        <p:spPr>
          <a:xfrm>
            <a:off x="1240675" y="582768"/>
            <a:ext cx="8624268" cy="547644"/>
          </a:xfrm>
          <a:prstGeom prst="wedgeRoundRectCallout">
            <a:avLst>
              <a:gd name="adj1" fmla="val -58360"/>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3" name="TextBox 92">
            <a:extLst>
              <a:ext uri="{FF2B5EF4-FFF2-40B4-BE49-F238E27FC236}">
                <a16:creationId xmlns:a16="http://schemas.microsoft.com/office/drawing/2014/main" id="{1F635A0C-33B0-41D7-BF57-1B7ED7FC8DEE}"/>
              </a:ext>
            </a:extLst>
          </p:cNvPr>
          <p:cNvSpPr txBox="1"/>
          <p:nvPr/>
        </p:nvSpPr>
        <p:spPr>
          <a:xfrm>
            <a:off x="1253272" y="619455"/>
            <a:ext cx="8756223" cy="430887"/>
          </a:xfrm>
          <a:prstGeom prst="rect">
            <a:avLst/>
          </a:prstGeom>
          <a:noFill/>
        </p:spPr>
        <p:txBody>
          <a:bodyPr wrap="square" rtlCol="0">
            <a:spAutoFit/>
          </a:bodyPr>
          <a:lstStyle/>
          <a:p>
            <a:pPr>
              <a:defRPr/>
            </a:pPr>
            <a:r>
              <a:rPr lang="fr-FR" sz="2200" b="1" dirty="0">
                <a:solidFill>
                  <a:schemeClr val="bg1"/>
                </a:solidFill>
                <a:latin typeface="Century Gothic" panose="020B0502020202020204" pitchFamily="34" charset="0"/>
              </a:rPr>
              <a:t>Prononce le mot en anglais. Puis, prononce le mot en français.</a:t>
            </a:r>
          </a:p>
        </p:txBody>
      </p:sp>
      <p:pic>
        <p:nvPicPr>
          <p:cNvPr id="10" name="Picture 9" descr="A red white and blue flag in a speech bubble&#10;&#10;Description automatically generated with medium confidence">
            <a:extLst>
              <a:ext uri="{FF2B5EF4-FFF2-40B4-BE49-F238E27FC236}">
                <a16:creationId xmlns:a16="http://schemas.microsoft.com/office/drawing/2014/main" id="{103E0705-B0F5-431D-B3EB-A24F6CCAA2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1876" y="1230279"/>
            <a:ext cx="1553067" cy="1030517"/>
          </a:xfrm>
          <a:prstGeom prst="rect">
            <a:avLst/>
          </a:prstGeom>
        </p:spPr>
      </p:pic>
      <p:pic>
        <p:nvPicPr>
          <p:cNvPr id="108" name="Picture 107" descr="A red white and blue flag&#10;&#10;Description automatically generated with medium confidence">
            <a:extLst>
              <a:ext uri="{FF2B5EF4-FFF2-40B4-BE49-F238E27FC236}">
                <a16:creationId xmlns:a16="http://schemas.microsoft.com/office/drawing/2014/main" id="{90AF8878-B869-4EBE-B492-647F3780C4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9514" y="1270255"/>
            <a:ext cx="1557087" cy="1033184"/>
          </a:xfrm>
          <a:prstGeom prst="rect">
            <a:avLst/>
          </a:prstGeom>
        </p:spPr>
      </p:pic>
      <p:pic>
        <p:nvPicPr>
          <p:cNvPr id="117" name="Google Shape;127;p2">
            <a:hlinkClick r:id="" action="ppaction://noaction">
              <a:snd r:embed="rId12" name="S4_1.wav"/>
            </a:hlinkClick>
            <a:extLst>
              <a:ext uri="{FF2B5EF4-FFF2-40B4-BE49-F238E27FC236}">
                <a16:creationId xmlns:a16="http://schemas.microsoft.com/office/drawing/2014/main" id="{F2476DF1-A770-4E14-AE1C-C2BFBD6CBBA2}"/>
              </a:ext>
            </a:extLst>
          </p:cNvPr>
          <p:cNvPicPr preferRelativeResize="0"/>
          <p:nvPr/>
        </p:nvPicPr>
        <p:blipFill rotWithShape="1">
          <a:blip r:embed="rId13">
            <a:alphaModFix/>
          </a:blip>
          <a:srcRect/>
          <a:stretch/>
        </p:blipFill>
        <p:spPr>
          <a:xfrm>
            <a:off x="7126174" y="2735184"/>
            <a:ext cx="408205" cy="369333"/>
          </a:xfrm>
          <a:prstGeom prst="rect">
            <a:avLst/>
          </a:prstGeom>
          <a:noFill/>
          <a:ln>
            <a:noFill/>
          </a:ln>
          <a:effectLst>
            <a:outerShdw blurRad="50800" dist="38100" dir="5400000" algn="t" rotWithShape="0">
              <a:prstClr val="black">
                <a:alpha val="40000"/>
              </a:prstClr>
            </a:outerShdw>
          </a:effectLst>
        </p:spPr>
      </p:pic>
      <p:pic>
        <p:nvPicPr>
          <p:cNvPr id="118" name="Google Shape;127;p2">
            <a:hlinkClick r:id="" action="ppaction://noaction">
              <a:snd r:embed="rId14" name="S4_3.wav"/>
            </a:hlinkClick>
            <a:extLst>
              <a:ext uri="{FF2B5EF4-FFF2-40B4-BE49-F238E27FC236}">
                <a16:creationId xmlns:a16="http://schemas.microsoft.com/office/drawing/2014/main" id="{5FB89EA8-06D8-48FC-B224-AEDB091FC6A1}"/>
              </a:ext>
            </a:extLst>
          </p:cNvPr>
          <p:cNvPicPr preferRelativeResize="0"/>
          <p:nvPr/>
        </p:nvPicPr>
        <p:blipFill rotWithShape="1">
          <a:blip r:embed="rId13">
            <a:alphaModFix/>
          </a:blip>
          <a:srcRect/>
          <a:stretch/>
        </p:blipFill>
        <p:spPr>
          <a:xfrm>
            <a:off x="9454984" y="2376667"/>
            <a:ext cx="408205" cy="369333"/>
          </a:xfrm>
          <a:prstGeom prst="rect">
            <a:avLst/>
          </a:prstGeom>
          <a:noFill/>
          <a:ln>
            <a:noFill/>
          </a:ln>
          <a:effectLst>
            <a:outerShdw blurRad="50800" dist="38100" dir="5400000" algn="t" rotWithShape="0">
              <a:prstClr val="black">
                <a:alpha val="40000"/>
              </a:prstClr>
            </a:outerShdw>
          </a:effectLst>
        </p:spPr>
      </p:pic>
      <p:pic>
        <p:nvPicPr>
          <p:cNvPr id="119" name="Google Shape;127;p2">
            <a:hlinkClick r:id="" action="ppaction://noaction">
              <a:snd r:embed="rId15" name="S4_7.wav"/>
            </a:hlinkClick>
            <a:extLst>
              <a:ext uri="{FF2B5EF4-FFF2-40B4-BE49-F238E27FC236}">
                <a16:creationId xmlns:a16="http://schemas.microsoft.com/office/drawing/2014/main" id="{BDA29780-25B5-43AB-B40F-1E493C2C90F7}"/>
              </a:ext>
            </a:extLst>
          </p:cNvPr>
          <p:cNvPicPr preferRelativeResize="0"/>
          <p:nvPr/>
        </p:nvPicPr>
        <p:blipFill rotWithShape="1">
          <a:blip r:embed="rId13">
            <a:alphaModFix/>
          </a:blip>
          <a:srcRect/>
          <a:stretch/>
        </p:blipFill>
        <p:spPr>
          <a:xfrm>
            <a:off x="11358917" y="2225040"/>
            <a:ext cx="408205" cy="369333"/>
          </a:xfrm>
          <a:prstGeom prst="rect">
            <a:avLst/>
          </a:prstGeom>
          <a:noFill/>
          <a:ln>
            <a:noFill/>
          </a:ln>
          <a:effectLst>
            <a:outerShdw blurRad="50800" dist="38100" dir="5400000" algn="t" rotWithShape="0">
              <a:prstClr val="black">
                <a:alpha val="40000"/>
              </a:prstClr>
            </a:outerShdw>
          </a:effectLst>
        </p:spPr>
      </p:pic>
      <p:pic>
        <p:nvPicPr>
          <p:cNvPr id="120" name="Google Shape;127;p2">
            <a:hlinkClick r:id="" action="ppaction://noaction">
              <a:snd r:embed="rId16" name="S4_9.wav"/>
            </a:hlinkClick>
            <a:extLst>
              <a:ext uri="{FF2B5EF4-FFF2-40B4-BE49-F238E27FC236}">
                <a16:creationId xmlns:a16="http://schemas.microsoft.com/office/drawing/2014/main" id="{A82C3B4F-1567-4E18-B30D-85D2E53E3357}"/>
              </a:ext>
            </a:extLst>
          </p:cNvPr>
          <p:cNvPicPr preferRelativeResize="0"/>
          <p:nvPr/>
        </p:nvPicPr>
        <p:blipFill rotWithShape="1">
          <a:blip r:embed="rId13">
            <a:alphaModFix/>
          </a:blip>
          <a:srcRect/>
          <a:stretch/>
        </p:blipFill>
        <p:spPr>
          <a:xfrm>
            <a:off x="10009495" y="2980522"/>
            <a:ext cx="408205" cy="369333"/>
          </a:xfrm>
          <a:prstGeom prst="rect">
            <a:avLst/>
          </a:prstGeom>
          <a:noFill/>
          <a:ln>
            <a:noFill/>
          </a:ln>
          <a:effectLst>
            <a:outerShdw blurRad="50800" dist="38100" dir="5400000" algn="t" rotWithShape="0">
              <a:prstClr val="black">
                <a:alpha val="40000"/>
              </a:prstClr>
            </a:outerShdw>
          </a:effectLst>
        </p:spPr>
      </p:pic>
      <p:pic>
        <p:nvPicPr>
          <p:cNvPr id="121" name="Google Shape;127;p2">
            <a:extLst>
              <a:ext uri="{FF2B5EF4-FFF2-40B4-BE49-F238E27FC236}">
                <a16:creationId xmlns:a16="http://schemas.microsoft.com/office/drawing/2014/main" id="{D9CAF93C-E0BB-468C-AEB3-1F80746A4AB6}"/>
              </a:ext>
            </a:extLst>
          </p:cNvPr>
          <p:cNvPicPr preferRelativeResize="0"/>
          <p:nvPr/>
        </p:nvPicPr>
        <p:blipFill rotWithShape="1">
          <a:blip r:embed="rId13">
            <a:alphaModFix/>
          </a:blip>
          <a:srcRect/>
          <a:stretch/>
        </p:blipFill>
        <p:spPr>
          <a:xfrm>
            <a:off x="6867531" y="3717655"/>
            <a:ext cx="408205" cy="369333"/>
          </a:xfrm>
          <a:prstGeom prst="rect">
            <a:avLst/>
          </a:prstGeom>
          <a:noFill/>
          <a:ln>
            <a:noFill/>
          </a:ln>
          <a:effectLst>
            <a:outerShdw blurRad="50800" dist="38100" dir="5400000" algn="t" rotWithShape="0">
              <a:prstClr val="black">
                <a:alpha val="40000"/>
              </a:prstClr>
            </a:outerShdw>
          </a:effectLst>
        </p:spPr>
      </p:pic>
      <p:pic>
        <p:nvPicPr>
          <p:cNvPr id="122" name="Google Shape;127;p2">
            <a:hlinkClick r:id="" action="ppaction://noaction">
              <a:snd r:embed="rId17" name="S4_10.wav"/>
            </a:hlinkClick>
            <a:extLst>
              <a:ext uri="{FF2B5EF4-FFF2-40B4-BE49-F238E27FC236}">
                <a16:creationId xmlns:a16="http://schemas.microsoft.com/office/drawing/2014/main" id="{ABEDB645-F555-4591-A1BA-379666306EDC}"/>
              </a:ext>
            </a:extLst>
          </p:cNvPr>
          <p:cNvPicPr preferRelativeResize="0"/>
          <p:nvPr/>
        </p:nvPicPr>
        <p:blipFill rotWithShape="1">
          <a:blip r:embed="rId13">
            <a:alphaModFix/>
          </a:blip>
          <a:srcRect/>
          <a:stretch/>
        </p:blipFill>
        <p:spPr>
          <a:xfrm>
            <a:off x="8921006" y="3834303"/>
            <a:ext cx="408205" cy="369333"/>
          </a:xfrm>
          <a:prstGeom prst="rect">
            <a:avLst/>
          </a:prstGeom>
          <a:noFill/>
          <a:ln>
            <a:noFill/>
          </a:ln>
          <a:effectLst>
            <a:outerShdw blurRad="50800" dist="38100" dir="5400000" algn="t" rotWithShape="0">
              <a:prstClr val="black">
                <a:alpha val="40000"/>
              </a:prstClr>
            </a:outerShdw>
          </a:effectLst>
        </p:spPr>
      </p:pic>
      <p:pic>
        <p:nvPicPr>
          <p:cNvPr id="123" name="Google Shape;127;p2">
            <a:hlinkClick r:id="" action="ppaction://noaction">
              <a:snd r:embed="rId18" name="S4_2.wav"/>
            </a:hlinkClick>
            <a:extLst>
              <a:ext uri="{FF2B5EF4-FFF2-40B4-BE49-F238E27FC236}">
                <a16:creationId xmlns:a16="http://schemas.microsoft.com/office/drawing/2014/main" id="{35550BBC-58DB-47AB-9726-D740D45D8FA1}"/>
              </a:ext>
            </a:extLst>
          </p:cNvPr>
          <p:cNvPicPr preferRelativeResize="0"/>
          <p:nvPr/>
        </p:nvPicPr>
        <p:blipFill rotWithShape="1">
          <a:blip r:embed="rId13">
            <a:alphaModFix/>
          </a:blip>
          <a:srcRect/>
          <a:stretch/>
        </p:blipFill>
        <p:spPr>
          <a:xfrm>
            <a:off x="7419952" y="4622570"/>
            <a:ext cx="408205" cy="369333"/>
          </a:xfrm>
          <a:prstGeom prst="rect">
            <a:avLst/>
          </a:prstGeom>
          <a:noFill/>
          <a:ln>
            <a:noFill/>
          </a:ln>
          <a:effectLst>
            <a:outerShdw blurRad="50800" dist="38100" dir="5400000" algn="t" rotWithShape="0">
              <a:prstClr val="black">
                <a:alpha val="40000"/>
              </a:prstClr>
            </a:outerShdw>
          </a:effectLst>
        </p:spPr>
      </p:pic>
      <p:pic>
        <p:nvPicPr>
          <p:cNvPr id="124" name="Google Shape;127;p2">
            <a:hlinkClick r:id="" action="ppaction://noaction">
              <a:snd r:embed="rId19" name="S4_5.wav"/>
            </a:hlinkClick>
            <a:extLst>
              <a:ext uri="{FF2B5EF4-FFF2-40B4-BE49-F238E27FC236}">
                <a16:creationId xmlns:a16="http://schemas.microsoft.com/office/drawing/2014/main" id="{BDCAD76E-341F-487E-B8AA-808E51E524E3}"/>
              </a:ext>
            </a:extLst>
          </p:cNvPr>
          <p:cNvPicPr preferRelativeResize="0"/>
          <p:nvPr/>
        </p:nvPicPr>
        <p:blipFill rotWithShape="1">
          <a:blip r:embed="rId13">
            <a:alphaModFix/>
          </a:blip>
          <a:srcRect/>
          <a:stretch/>
        </p:blipFill>
        <p:spPr>
          <a:xfrm>
            <a:off x="10238207" y="4721698"/>
            <a:ext cx="408205" cy="369333"/>
          </a:xfrm>
          <a:prstGeom prst="rect">
            <a:avLst/>
          </a:prstGeom>
          <a:noFill/>
          <a:ln>
            <a:noFill/>
          </a:ln>
          <a:effectLst>
            <a:outerShdw blurRad="50800" dist="38100" dir="5400000" algn="t" rotWithShape="0">
              <a:prstClr val="black">
                <a:alpha val="40000"/>
              </a:prstClr>
            </a:outerShdw>
          </a:effectLst>
        </p:spPr>
      </p:pic>
      <p:pic>
        <p:nvPicPr>
          <p:cNvPr id="125" name="Google Shape;127;p2">
            <a:hlinkClick r:id="" action="ppaction://noaction">
              <a:snd r:embed="rId20" name="S4_4.wav"/>
            </a:hlinkClick>
            <a:extLst>
              <a:ext uri="{FF2B5EF4-FFF2-40B4-BE49-F238E27FC236}">
                <a16:creationId xmlns:a16="http://schemas.microsoft.com/office/drawing/2014/main" id="{B506EE68-839A-47DF-AB0A-853FA8AC067F}"/>
              </a:ext>
            </a:extLst>
          </p:cNvPr>
          <p:cNvPicPr preferRelativeResize="0"/>
          <p:nvPr/>
        </p:nvPicPr>
        <p:blipFill rotWithShape="1">
          <a:blip r:embed="rId13">
            <a:alphaModFix/>
          </a:blip>
          <a:srcRect/>
          <a:stretch/>
        </p:blipFill>
        <p:spPr>
          <a:xfrm>
            <a:off x="8187798" y="5520667"/>
            <a:ext cx="408205" cy="369333"/>
          </a:xfrm>
          <a:prstGeom prst="rect">
            <a:avLst/>
          </a:prstGeom>
          <a:noFill/>
          <a:ln>
            <a:noFill/>
          </a:ln>
          <a:effectLst>
            <a:outerShdw blurRad="50800" dist="38100" dir="5400000" algn="t" rotWithShape="0">
              <a:prstClr val="black">
                <a:alpha val="40000"/>
              </a:prstClr>
            </a:outerShdw>
          </a:effectLst>
        </p:spPr>
      </p:pic>
      <p:pic>
        <p:nvPicPr>
          <p:cNvPr id="126" name="Google Shape;127;p2">
            <a:hlinkClick r:id="" action="ppaction://noaction">
              <a:snd r:embed="rId21" name="S4_8.wav"/>
            </a:hlinkClick>
            <a:extLst>
              <a:ext uri="{FF2B5EF4-FFF2-40B4-BE49-F238E27FC236}">
                <a16:creationId xmlns:a16="http://schemas.microsoft.com/office/drawing/2014/main" id="{8CE86D51-294D-4B1A-B75F-7E11B8337244}"/>
              </a:ext>
            </a:extLst>
          </p:cNvPr>
          <p:cNvPicPr preferRelativeResize="0"/>
          <p:nvPr/>
        </p:nvPicPr>
        <p:blipFill rotWithShape="1">
          <a:blip r:embed="rId13">
            <a:alphaModFix/>
          </a:blip>
          <a:srcRect/>
          <a:stretch/>
        </p:blipFill>
        <p:spPr>
          <a:xfrm>
            <a:off x="11069848" y="5433140"/>
            <a:ext cx="408205" cy="369333"/>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71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80">
                                          <p:stCondLst>
                                            <p:cond delay="0"/>
                                          </p:stCondLst>
                                        </p:cTn>
                                        <p:tgtEl>
                                          <p:spTgt spid="61"/>
                                        </p:tgtEl>
                                      </p:cBhvr>
                                    </p:animEffect>
                                    <p:anim calcmode="lin" valueType="num">
                                      <p:cBhvr>
                                        <p:cTn id="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13" dur="26">
                                          <p:stCondLst>
                                            <p:cond delay="650"/>
                                          </p:stCondLst>
                                        </p:cTn>
                                        <p:tgtEl>
                                          <p:spTgt spid="61"/>
                                        </p:tgtEl>
                                      </p:cBhvr>
                                      <p:to x="100000" y="60000"/>
                                    </p:animScale>
                                    <p:animScale>
                                      <p:cBhvr>
                                        <p:cTn id="14" dur="166" decel="50000">
                                          <p:stCondLst>
                                            <p:cond delay="676"/>
                                          </p:stCondLst>
                                        </p:cTn>
                                        <p:tgtEl>
                                          <p:spTgt spid="61"/>
                                        </p:tgtEl>
                                      </p:cBhvr>
                                      <p:to x="100000" y="100000"/>
                                    </p:animScale>
                                    <p:animScale>
                                      <p:cBhvr>
                                        <p:cTn id="15" dur="26">
                                          <p:stCondLst>
                                            <p:cond delay="1312"/>
                                          </p:stCondLst>
                                        </p:cTn>
                                        <p:tgtEl>
                                          <p:spTgt spid="61"/>
                                        </p:tgtEl>
                                      </p:cBhvr>
                                      <p:to x="100000" y="80000"/>
                                    </p:animScale>
                                    <p:animScale>
                                      <p:cBhvr>
                                        <p:cTn id="16" dur="166" decel="50000">
                                          <p:stCondLst>
                                            <p:cond delay="1338"/>
                                          </p:stCondLst>
                                        </p:cTn>
                                        <p:tgtEl>
                                          <p:spTgt spid="61"/>
                                        </p:tgtEl>
                                      </p:cBhvr>
                                      <p:to x="100000" y="100000"/>
                                    </p:animScale>
                                    <p:animScale>
                                      <p:cBhvr>
                                        <p:cTn id="17" dur="26">
                                          <p:stCondLst>
                                            <p:cond delay="1642"/>
                                          </p:stCondLst>
                                        </p:cTn>
                                        <p:tgtEl>
                                          <p:spTgt spid="61"/>
                                        </p:tgtEl>
                                      </p:cBhvr>
                                      <p:to x="100000" y="90000"/>
                                    </p:animScale>
                                    <p:animScale>
                                      <p:cBhvr>
                                        <p:cTn id="18" dur="166" decel="50000">
                                          <p:stCondLst>
                                            <p:cond delay="1668"/>
                                          </p:stCondLst>
                                        </p:cTn>
                                        <p:tgtEl>
                                          <p:spTgt spid="61"/>
                                        </p:tgtEl>
                                      </p:cBhvr>
                                      <p:to x="100000" y="100000"/>
                                    </p:animScale>
                                    <p:animScale>
                                      <p:cBhvr>
                                        <p:cTn id="19" dur="26">
                                          <p:stCondLst>
                                            <p:cond delay="1808"/>
                                          </p:stCondLst>
                                        </p:cTn>
                                        <p:tgtEl>
                                          <p:spTgt spid="61"/>
                                        </p:tgtEl>
                                      </p:cBhvr>
                                      <p:to x="100000" y="95000"/>
                                    </p:animScale>
                                    <p:animScale>
                                      <p:cBhvr>
                                        <p:cTn id="20" dur="166" decel="50000">
                                          <p:stCondLst>
                                            <p:cond delay="1834"/>
                                          </p:stCondLst>
                                        </p:cTn>
                                        <p:tgtEl>
                                          <p:spTgt spid="6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down)">
                                      <p:cBhvr>
                                        <p:cTn id="23" dur="580">
                                          <p:stCondLst>
                                            <p:cond delay="0"/>
                                          </p:stCondLst>
                                        </p:cTn>
                                        <p:tgtEl>
                                          <p:spTgt spid="62"/>
                                        </p:tgtEl>
                                      </p:cBhvr>
                                    </p:animEffect>
                                    <p:anim calcmode="lin" valueType="num">
                                      <p:cBhvr>
                                        <p:cTn id="2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29" dur="26">
                                          <p:stCondLst>
                                            <p:cond delay="650"/>
                                          </p:stCondLst>
                                        </p:cTn>
                                        <p:tgtEl>
                                          <p:spTgt spid="62"/>
                                        </p:tgtEl>
                                      </p:cBhvr>
                                      <p:to x="100000" y="60000"/>
                                    </p:animScale>
                                    <p:animScale>
                                      <p:cBhvr>
                                        <p:cTn id="30" dur="166" decel="50000">
                                          <p:stCondLst>
                                            <p:cond delay="676"/>
                                          </p:stCondLst>
                                        </p:cTn>
                                        <p:tgtEl>
                                          <p:spTgt spid="62"/>
                                        </p:tgtEl>
                                      </p:cBhvr>
                                      <p:to x="100000" y="100000"/>
                                    </p:animScale>
                                    <p:animScale>
                                      <p:cBhvr>
                                        <p:cTn id="31" dur="26">
                                          <p:stCondLst>
                                            <p:cond delay="1312"/>
                                          </p:stCondLst>
                                        </p:cTn>
                                        <p:tgtEl>
                                          <p:spTgt spid="62"/>
                                        </p:tgtEl>
                                      </p:cBhvr>
                                      <p:to x="100000" y="80000"/>
                                    </p:animScale>
                                    <p:animScale>
                                      <p:cBhvr>
                                        <p:cTn id="32" dur="166" decel="50000">
                                          <p:stCondLst>
                                            <p:cond delay="1338"/>
                                          </p:stCondLst>
                                        </p:cTn>
                                        <p:tgtEl>
                                          <p:spTgt spid="62"/>
                                        </p:tgtEl>
                                      </p:cBhvr>
                                      <p:to x="100000" y="100000"/>
                                    </p:animScale>
                                    <p:animScale>
                                      <p:cBhvr>
                                        <p:cTn id="33" dur="26">
                                          <p:stCondLst>
                                            <p:cond delay="1642"/>
                                          </p:stCondLst>
                                        </p:cTn>
                                        <p:tgtEl>
                                          <p:spTgt spid="62"/>
                                        </p:tgtEl>
                                      </p:cBhvr>
                                      <p:to x="100000" y="90000"/>
                                    </p:animScale>
                                    <p:animScale>
                                      <p:cBhvr>
                                        <p:cTn id="34" dur="166" decel="50000">
                                          <p:stCondLst>
                                            <p:cond delay="1668"/>
                                          </p:stCondLst>
                                        </p:cTn>
                                        <p:tgtEl>
                                          <p:spTgt spid="62"/>
                                        </p:tgtEl>
                                      </p:cBhvr>
                                      <p:to x="100000" y="100000"/>
                                    </p:animScale>
                                    <p:animScale>
                                      <p:cBhvr>
                                        <p:cTn id="35" dur="26">
                                          <p:stCondLst>
                                            <p:cond delay="1808"/>
                                          </p:stCondLst>
                                        </p:cTn>
                                        <p:tgtEl>
                                          <p:spTgt spid="62"/>
                                        </p:tgtEl>
                                      </p:cBhvr>
                                      <p:to x="100000" y="95000"/>
                                    </p:animScale>
                                    <p:animScale>
                                      <p:cBhvr>
                                        <p:cTn id="36" dur="166" decel="50000">
                                          <p:stCondLst>
                                            <p:cond delay="1834"/>
                                          </p:stCondLst>
                                        </p:cTn>
                                        <p:tgtEl>
                                          <p:spTgt spid="6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4.79167E-6 -0.01297 L 0.11889 -0.04352 C 0.14349 -0.05047 0.18073 -0.05394 0.21967 -0.05394 C 0.26407 -0.05394 0.29961 -0.05047 0.32422 -0.04352 L 0.44323 -0.01297 " pathEditMode="relative" rAng="0" ptsTypes="AAAAA">
                                      <p:cBhvr>
                                        <p:cTn id="40" dur="2000" fill="hold"/>
                                        <p:tgtEl>
                                          <p:spTgt spid="61"/>
                                        </p:tgtEl>
                                        <p:attrNameLst>
                                          <p:attrName>ppt_x</p:attrName>
                                          <p:attrName>ppt_y</p:attrName>
                                        </p:attrNameLst>
                                      </p:cBhvr>
                                      <p:rCtr x="22161" y="-2060"/>
                                    </p:animMotion>
                                  </p:childTnLst>
                                </p:cTn>
                              </p:par>
                              <p:par>
                                <p:cTn id="41" presetID="44" presetClass="path" presetSubtype="0" accel="50000" decel="50000" fill="hold" grpId="1" nodeType="withEffect">
                                  <p:stCondLst>
                                    <p:cond delay="0"/>
                                  </p:stCondLst>
                                  <p:childTnLst>
                                    <p:animMotion origin="layout" path="M 2.08333E-6 0.01805 L 0.11562 -0.03542 C 0.13971 -0.04745 0.17591 -0.05394 0.21393 -0.05394 C 0.25703 -0.05394 0.29166 -0.04745 0.31575 -0.03542 L 0.43151 0.01805 " pathEditMode="relative" rAng="0" ptsTypes="AAAAA">
                                      <p:cBhvr>
                                        <p:cTn id="42" dur="2000" fill="hold"/>
                                        <p:tgtEl>
                                          <p:spTgt spid="62"/>
                                        </p:tgtEl>
                                        <p:attrNameLst>
                                          <p:attrName>ppt_x</p:attrName>
                                          <p:attrName>ppt_y</p:attrName>
                                        </p:attrNameLst>
                                      </p:cBhvr>
                                      <p:rCtr x="21576" y="-3611"/>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6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down)">
                                      <p:cBhvr>
                                        <p:cTn id="53" dur="580">
                                          <p:stCondLst>
                                            <p:cond delay="0"/>
                                          </p:stCondLst>
                                        </p:cTn>
                                        <p:tgtEl>
                                          <p:spTgt spid="64"/>
                                        </p:tgtEl>
                                      </p:cBhvr>
                                    </p:animEffect>
                                    <p:anim calcmode="lin" valueType="num">
                                      <p:cBhvr>
                                        <p:cTn id="54"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9" dur="26">
                                          <p:stCondLst>
                                            <p:cond delay="650"/>
                                          </p:stCondLst>
                                        </p:cTn>
                                        <p:tgtEl>
                                          <p:spTgt spid="64"/>
                                        </p:tgtEl>
                                      </p:cBhvr>
                                      <p:to x="100000" y="60000"/>
                                    </p:animScale>
                                    <p:animScale>
                                      <p:cBhvr>
                                        <p:cTn id="60" dur="166" decel="50000">
                                          <p:stCondLst>
                                            <p:cond delay="676"/>
                                          </p:stCondLst>
                                        </p:cTn>
                                        <p:tgtEl>
                                          <p:spTgt spid="64"/>
                                        </p:tgtEl>
                                      </p:cBhvr>
                                      <p:to x="100000" y="100000"/>
                                    </p:animScale>
                                    <p:animScale>
                                      <p:cBhvr>
                                        <p:cTn id="61" dur="26">
                                          <p:stCondLst>
                                            <p:cond delay="1312"/>
                                          </p:stCondLst>
                                        </p:cTn>
                                        <p:tgtEl>
                                          <p:spTgt spid="64"/>
                                        </p:tgtEl>
                                      </p:cBhvr>
                                      <p:to x="100000" y="80000"/>
                                    </p:animScale>
                                    <p:animScale>
                                      <p:cBhvr>
                                        <p:cTn id="62" dur="166" decel="50000">
                                          <p:stCondLst>
                                            <p:cond delay="1338"/>
                                          </p:stCondLst>
                                        </p:cTn>
                                        <p:tgtEl>
                                          <p:spTgt spid="64"/>
                                        </p:tgtEl>
                                      </p:cBhvr>
                                      <p:to x="100000" y="100000"/>
                                    </p:animScale>
                                    <p:animScale>
                                      <p:cBhvr>
                                        <p:cTn id="63" dur="26">
                                          <p:stCondLst>
                                            <p:cond delay="1642"/>
                                          </p:stCondLst>
                                        </p:cTn>
                                        <p:tgtEl>
                                          <p:spTgt spid="64"/>
                                        </p:tgtEl>
                                      </p:cBhvr>
                                      <p:to x="100000" y="90000"/>
                                    </p:animScale>
                                    <p:animScale>
                                      <p:cBhvr>
                                        <p:cTn id="64" dur="166" decel="50000">
                                          <p:stCondLst>
                                            <p:cond delay="1668"/>
                                          </p:stCondLst>
                                        </p:cTn>
                                        <p:tgtEl>
                                          <p:spTgt spid="64"/>
                                        </p:tgtEl>
                                      </p:cBhvr>
                                      <p:to x="100000" y="100000"/>
                                    </p:animScale>
                                    <p:animScale>
                                      <p:cBhvr>
                                        <p:cTn id="65" dur="26">
                                          <p:stCondLst>
                                            <p:cond delay="1808"/>
                                          </p:stCondLst>
                                        </p:cTn>
                                        <p:tgtEl>
                                          <p:spTgt spid="64"/>
                                        </p:tgtEl>
                                      </p:cBhvr>
                                      <p:to x="100000" y="95000"/>
                                    </p:animScale>
                                    <p:animScale>
                                      <p:cBhvr>
                                        <p:cTn id="66" dur="166" decel="50000">
                                          <p:stCondLst>
                                            <p:cond delay="1834"/>
                                          </p:stCondLst>
                                        </p:cTn>
                                        <p:tgtEl>
                                          <p:spTgt spid="64"/>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wipe(down)">
                                      <p:cBhvr>
                                        <p:cTn id="69" dur="580">
                                          <p:stCondLst>
                                            <p:cond delay="0"/>
                                          </p:stCondLst>
                                        </p:cTn>
                                        <p:tgtEl>
                                          <p:spTgt spid="63"/>
                                        </p:tgtEl>
                                      </p:cBhvr>
                                    </p:animEffect>
                                    <p:anim calcmode="lin" valueType="num">
                                      <p:cBhvr>
                                        <p:cTn id="7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75" dur="26">
                                          <p:stCondLst>
                                            <p:cond delay="650"/>
                                          </p:stCondLst>
                                        </p:cTn>
                                        <p:tgtEl>
                                          <p:spTgt spid="63"/>
                                        </p:tgtEl>
                                      </p:cBhvr>
                                      <p:to x="100000" y="60000"/>
                                    </p:animScale>
                                    <p:animScale>
                                      <p:cBhvr>
                                        <p:cTn id="76" dur="166" decel="50000">
                                          <p:stCondLst>
                                            <p:cond delay="676"/>
                                          </p:stCondLst>
                                        </p:cTn>
                                        <p:tgtEl>
                                          <p:spTgt spid="63"/>
                                        </p:tgtEl>
                                      </p:cBhvr>
                                      <p:to x="100000" y="100000"/>
                                    </p:animScale>
                                    <p:animScale>
                                      <p:cBhvr>
                                        <p:cTn id="77" dur="26">
                                          <p:stCondLst>
                                            <p:cond delay="1312"/>
                                          </p:stCondLst>
                                        </p:cTn>
                                        <p:tgtEl>
                                          <p:spTgt spid="63"/>
                                        </p:tgtEl>
                                      </p:cBhvr>
                                      <p:to x="100000" y="80000"/>
                                    </p:animScale>
                                    <p:animScale>
                                      <p:cBhvr>
                                        <p:cTn id="78" dur="166" decel="50000">
                                          <p:stCondLst>
                                            <p:cond delay="1338"/>
                                          </p:stCondLst>
                                        </p:cTn>
                                        <p:tgtEl>
                                          <p:spTgt spid="63"/>
                                        </p:tgtEl>
                                      </p:cBhvr>
                                      <p:to x="100000" y="100000"/>
                                    </p:animScale>
                                    <p:animScale>
                                      <p:cBhvr>
                                        <p:cTn id="79" dur="26">
                                          <p:stCondLst>
                                            <p:cond delay="1642"/>
                                          </p:stCondLst>
                                        </p:cTn>
                                        <p:tgtEl>
                                          <p:spTgt spid="63"/>
                                        </p:tgtEl>
                                      </p:cBhvr>
                                      <p:to x="100000" y="90000"/>
                                    </p:animScale>
                                    <p:animScale>
                                      <p:cBhvr>
                                        <p:cTn id="80" dur="166" decel="50000">
                                          <p:stCondLst>
                                            <p:cond delay="1668"/>
                                          </p:stCondLst>
                                        </p:cTn>
                                        <p:tgtEl>
                                          <p:spTgt spid="63"/>
                                        </p:tgtEl>
                                      </p:cBhvr>
                                      <p:to x="100000" y="100000"/>
                                    </p:animScale>
                                    <p:animScale>
                                      <p:cBhvr>
                                        <p:cTn id="81" dur="26">
                                          <p:stCondLst>
                                            <p:cond delay="1808"/>
                                          </p:stCondLst>
                                        </p:cTn>
                                        <p:tgtEl>
                                          <p:spTgt spid="63"/>
                                        </p:tgtEl>
                                      </p:cBhvr>
                                      <p:to x="100000" y="95000"/>
                                    </p:animScale>
                                    <p:animScale>
                                      <p:cBhvr>
                                        <p:cTn id="82" dur="166" decel="50000">
                                          <p:stCondLst>
                                            <p:cond delay="1834"/>
                                          </p:stCondLst>
                                        </p:cTn>
                                        <p:tgtEl>
                                          <p:spTgt spid="63"/>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44" presetClass="path" presetSubtype="0" accel="50000" decel="50000" fill="hold" nodeType="clickEffect">
                                  <p:stCondLst>
                                    <p:cond delay="0"/>
                                  </p:stCondLst>
                                  <p:childTnLst>
                                    <p:animMotion origin="layout" path="M 1.45833E-6 0.01042 L 0.13633 -0.0375 C 0.16471 -0.04815 0.20742 -0.05393 0.25221 -0.05393 C 0.30299 -0.05393 0.34388 -0.04815 0.37226 -0.0375 L 0.50872 0.01042 " pathEditMode="relative" rAng="0" ptsTypes="AAAAA">
                                      <p:cBhvr>
                                        <p:cTn id="86" dur="2000" fill="hold"/>
                                        <p:tgtEl>
                                          <p:spTgt spid="64"/>
                                        </p:tgtEl>
                                        <p:attrNameLst>
                                          <p:attrName>ppt_x</p:attrName>
                                          <p:attrName>ppt_y</p:attrName>
                                        </p:attrNameLst>
                                      </p:cBhvr>
                                      <p:rCtr x="25430" y="-3218"/>
                                    </p:animMotion>
                                  </p:childTnLst>
                                </p:cTn>
                              </p:par>
                              <p:par>
                                <p:cTn id="87" presetID="44" presetClass="path" presetSubtype="0" accel="50000" decel="50000" fill="hold" grpId="1" nodeType="withEffect">
                                  <p:stCondLst>
                                    <p:cond delay="0"/>
                                  </p:stCondLst>
                                  <p:childTnLst>
                                    <p:animMotion origin="layout" path="M 1.45833E-6 0.00903 L 0.13581 -0.03773 C 0.16406 -0.04838 0.20651 -0.05393 0.25117 -0.05393 C 0.30182 -0.05393 0.34245 -0.04838 0.3707 -0.03773 L 0.50664 0.00903 " pathEditMode="relative" rAng="0" ptsTypes="AAAAA">
                                      <p:cBhvr>
                                        <p:cTn id="88" dur="2000" fill="hold"/>
                                        <p:tgtEl>
                                          <p:spTgt spid="63"/>
                                        </p:tgtEl>
                                        <p:attrNameLst>
                                          <p:attrName>ppt_x</p:attrName>
                                          <p:attrName>ppt_y</p:attrName>
                                        </p:attrNameLst>
                                      </p:cBhvr>
                                      <p:rCtr x="25326" y="-3148"/>
                                    </p:animMotion>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64"/>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wipe(down)">
                                      <p:cBhvr>
                                        <p:cTn id="99" dur="580">
                                          <p:stCondLst>
                                            <p:cond delay="0"/>
                                          </p:stCondLst>
                                        </p:cTn>
                                        <p:tgtEl>
                                          <p:spTgt spid="72"/>
                                        </p:tgtEl>
                                      </p:cBhvr>
                                    </p:animEffect>
                                    <p:anim calcmode="lin" valueType="num">
                                      <p:cBhvr>
                                        <p:cTn id="100"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105" dur="26">
                                          <p:stCondLst>
                                            <p:cond delay="650"/>
                                          </p:stCondLst>
                                        </p:cTn>
                                        <p:tgtEl>
                                          <p:spTgt spid="72"/>
                                        </p:tgtEl>
                                      </p:cBhvr>
                                      <p:to x="100000" y="60000"/>
                                    </p:animScale>
                                    <p:animScale>
                                      <p:cBhvr>
                                        <p:cTn id="106" dur="166" decel="50000">
                                          <p:stCondLst>
                                            <p:cond delay="676"/>
                                          </p:stCondLst>
                                        </p:cTn>
                                        <p:tgtEl>
                                          <p:spTgt spid="72"/>
                                        </p:tgtEl>
                                      </p:cBhvr>
                                      <p:to x="100000" y="100000"/>
                                    </p:animScale>
                                    <p:animScale>
                                      <p:cBhvr>
                                        <p:cTn id="107" dur="26">
                                          <p:stCondLst>
                                            <p:cond delay="1312"/>
                                          </p:stCondLst>
                                        </p:cTn>
                                        <p:tgtEl>
                                          <p:spTgt spid="72"/>
                                        </p:tgtEl>
                                      </p:cBhvr>
                                      <p:to x="100000" y="80000"/>
                                    </p:animScale>
                                    <p:animScale>
                                      <p:cBhvr>
                                        <p:cTn id="108" dur="166" decel="50000">
                                          <p:stCondLst>
                                            <p:cond delay="1338"/>
                                          </p:stCondLst>
                                        </p:cTn>
                                        <p:tgtEl>
                                          <p:spTgt spid="72"/>
                                        </p:tgtEl>
                                      </p:cBhvr>
                                      <p:to x="100000" y="100000"/>
                                    </p:animScale>
                                    <p:animScale>
                                      <p:cBhvr>
                                        <p:cTn id="109" dur="26">
                                          <p:stCondLst>
                                            <p:cond delay="1642"/>
                                          </p:stCondLst>
                                        </p:cTn>
                                        <p:tgtEl>
                                          <p:spTgt spid="72"/>
                                        </p:tgtEl>
                                      </p:cBhvr>
                                      <p:to x="100000" y="90000"/>
                                    </p:animScale>
                                    <p:animScale>
                                      <p:cBhvr>
                                        <p:cTn id="110" dur="166" decel="50000">
                                          <p:stCondLst>
                                            <p:cond delay="1668"/>
                                          </p:stCondLst>
                                        </p:cTn>
                                        <p:tgtEl>
                                          <p:spTgt spid="72"/>
                                        </p:tgtEl>
                                      </p:cBhvr>
                                      <p:to x="100000" y="100000"/>
                                    </p:animScale>
                                    <p:animScale>
                                      <p:cBhvr>
                                        <p:cTn id="111" dur="26">
                                          <p:stCondLst>
                                            <p:cond delay="1808"/>
                                          </p:stCondLst>
                                        </p:cTn>
                                        <p:tgtEl>
                                          <p:spTgt spid="72"/>
                                        </p:tgtEl>
                                      </p:cBhvr>
                                      <p:to x="100000" y="95000"/>
                                    </p:animScale>
                                    <p:animScale>
                                      <p:cBhvr>
                                        <p:cTn id="112" dur="166" decel="50000">
                                          <p:stCondLst>
                                            <p:cond delay="1834"/>
                                          </p:stCondLst>
                                        </p:cTn>
                                        <p:tgtEl>
                                          <p:spTgt spid="72"/>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wipe(down)">
                                      <p:cBhvr>
                                        <p:cTn id="115" dur="580">
                                          <p:stCondLst>
                                            <p:cond delay="0"/>
                                          </p:stCondLst>
                                        </p:cTn>
                                        <p:tgtEl>
                                          <p:spTgt spid="80"/>
                                        </p:tgtEl>
                                      </p:cBhvr>
                                    </p:animEffect>
                                    <p:anim calcmode="lin" valueType="num">
                                      <p:cBhvr>
                                        <p:cTn id="116" dur="1822"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8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8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80"/>
                                        </p:tgtEl>
                                        <p:attrNameLst>
                                          <p:attrName>ppt_y</p:attrName>
                                        </p:attrNameLst>
                                      </p:cBhvr>
                                      <p:tavLst>
                                        <p:tav tm="0" fmla="#ppt_y-sin(pi*$)/81">
                                          <p:val>
                                            <p:fltVal val="0"/>
                                          </p:val>
                                        </p:tav>
                                        <p:tav tm="100000">
                                          <p:val>
                                            <p:fltVal val="1"/>
                                          </p:val>
                                        </p:tav>
                                      </p:tavLst>
                                    </p:anim>
                                    <p:animScale>
                                      <p:cBhvr>
                                        <p:cTn id="121" dur="26">
                                          <p:stCondLst>
                                            <p:cond delay="650"/>
                                          </p:stCondLst>
                                        </p:cTn>
                                        <p:tgtEl>
                                          <p:spTgt spid="80"/>
                                        </p:tgtEl>
                                      </p:cBhvr>
                                      <p:to x="100000" y="60000"/>
                                    </p:animScale>
                                    <p:animScale>
                                      <p:cBhvr>
                                        <p:cTn id="122" dur="166" decel="50000">
                                          <p:stCondLst>
                                            <p:cond delay="676"/>
                                          </p:stCondLst>
                                        </p:cTn>
                                        <p:tgtEl>
                                          <p:spTgt spid="80"/>
                                        </p:tgtEl>
                                      </p:cBhvr>
                                      <p:to x="100000" y="100000"/>
                                    </p:animScale>
                                    <p:animScale>
                                      <p:cBhvr>
                                        <p:cTn id="123" dur="26">
                                          <p:stCondLst>
                                            <p:cond delay="1312"/>
                                          </p:stCondLst>
                                        </p:cTn>
                                        <p:tgtEl>
                                          <p:spTgt spid="80"/>
                                        </p:tgtEl>
                                      </p:cBhvr>
                                      <p:to x="100000" y="80000"/>
                                    </p:animScale>
                                    <p:animScale>
                                      <p:cBhvr>
                                        <p:cTn id="124" dur="166" decel="50000">
                                          <p:stCondLst>
                                            <p:cond delay="1338"/>
                                          </p:stCondLst>
                                        </p:cTn>
                                        <p:tgtEl>
                                          <p:spTgt spid="80"/>
                                        </p:tgtEl>
                                      </p:cBhvr>
                                      <p:to x="100000" y="100000"/>
                                    </p:animScale>
                                    <p:animScale>
                                      <p:cBhvr>
                                        <p:cTn id="125" dur="26">
                                          <p:stCondLst>
                                            <p:cond delay="1642"/>
                                          </p:stCondLst>
                                        </p:cTn>
                                        <p:tgtEl>
                                          <p:spTgt spid="80"/>
                                        </p:tgtEl>
                                      </p:cBhvr>
                                      <p:to x="100000" y="90000"/>
                                    </p:animScale>
                                    <p:animScale>
                                      <p:cBhvr>
                                        <p:cTn id="126" dur="166" decel="50000">
                                          <p:stCondLst>
                                            <p:cond delay="1668"/>
                                          </p:stCondLst>
                                        </p:cTn>
                                        <p:tgtEl>
                                          <p:spTgt spid="80"/>
                                        </p:tgtEl>
                                      </p:cBhvr>
                                      <p:to x="100000" y="100000"/>
                                    </p:animScale>
                                    <p:animScale>
                                      <p:cBhvr>
                                        <p:cTn id="127" dur="26">
                                          <p:stCondLst>
                                            <p:cond delay="1808"/>
                                          </p:stCondLst>
                                        </p:cTn>
                                        <p:tgtEl>
                                          <p:spTgt spid="80"/>
                                        </p:tgtEl>
                                      </p:cBhvr>
                                      <p:to x="100000" y="95000"/>
                                    </p:animScale>
                                    <p:animScale>
                                      <p:cBhvr>
                                        <p:cTn id="128" dur="166" decel="50000">
                                          <p:stCondLst>
                                            <p:cond delay="1834"/>
                                          </p:stCondLst>
                                        </p:cTn>
                                        <p:tgtEl>
                                          <p:spTgt spid="80"/>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0" presetClass="path" presetSubtype="0" accel="50000" decel="50000" fill="hold" nodeType="clickEffect">
                                  <p:stCondLst>
                                    <p:cond delay="0"/>
                                  </p:stCondLst>
                                  <p:childTnLst>
                                    <p:animMotion origin="layout" path="M 1.66667E-6 1.85185E-6 L 1.66667E-6 0.00023 C 0.03555 -0.01273 -0.00612 0.00463 0.02187 -0.01389 C 0.03034 -0.01945 0.03932 -0.02199 0.04778 -0.02778 C 0.05117 -0.03009 0.05469 -0.03218 0.05807 -0.03472 C 0.06328 -0.03843 0.06836 -0.04283 0.0737 -0.04607 C 0.08177 -0.05116 0.0901 -0.05486 0.09818 -0.05996 C 0.10482 -0.06412 0.11107 -0.06968 0.11758 -0.07361 C 0.12357 -0.07732 0.12969 -0.07963 0.13568 -0.08287 C 0.15651 -0.09421 0.1388 -0.08704 0.1668 -0.09908 C 0.18281 -0.10602 0.19466 -0.10996 0.21068 -0.11505 C 0.21588 -0.11667 0.22109 -0.11829 0.2263 -0.11968 C 0.22969 -0.12199 0.23307 -0.125 0.23659 -0.12662 C 0.26471 -0.13912 0.22357 -0.11204 0.2638 -0.1382 C 0.26771 -0.14074 0.27135 -0.14468 0.27539 -0.14722 C 0.27825 -0.14931 0.28151 -0.15 0.28437 -0.15185 C 0.29752 -0.16042 0.28099 -0.15347 0.29609 -0.1588 C 0.29739 -0.16042 0.29857 -0.16227 0.3 -0.16343 C 0.30117 -0.16459 0.3026 -0.16459 0.30377 -0.16574 C 0.30599 -0.16759 0.31042 -0.17361 0.31159 -0.17732 C 0.31198 -0.17847 0.31159 -0.18033 0.31159 -0.18171 L 0.31159 -0.18148 " pathEditMode="relative" rAng="0" ptsTypes="AAAAAAAAAAAAAAAAAAAAAA">
                                      <p:cBhvr>
                                        <p:cTn id="132" dur="2000" fill="hold"/>
                                        <p:tgtEl>
                                          <p:spTgt spid="72"/>
                                        </p:tgtEl>
                                        <p:attrNameLst>
                                          <p:attrName>ppt_x</p:attrName>
                                          <p:attrName>ppt_y</p:attrName>
                                        </p:attrNameLst>
                                      </p:cBhvr>
                                      <p:rCtr x="15586" y="-9074"/>
                                    </p:animMotion>
                                  </p:childTnLst>
                                </p:cTn>
                              </p:par>
                              <p:par>
                                <p:cTn id="133" presetID="0" presetClass="path" presetSubtype="0" accel="50000" decel="50000" fill="hold" grpId="1" nodeType="withEffect">
                                  <p:stCondLst>
                                    <p:cond delay="0"/>
                                  </p:stCondLst>
                                  <p:childTnLst>
                                    <p:animMotion origin="layout" path="M 0.0069 -0.05232 L 0.0069 -0.05208 C 0.04245 -0.06505 0.00078 -0.04769 0.02878 -0.0662 C 0.03724 -0.07176 0.04622 -0.07431 0.05469 -0.08009 C 0.05807 -0.08241 0.06159 -0.08449 0.06497 -0.08704 C 0.07018 -0.09074 0.07526 -0.09514 0.0806 -0.09838 C 0.08867 -0.10347 0.097 -0.10718 0.10508 -0.11227 C 0.11172 -0.11644 0.11797 -0.12199 0.12448 -0.12593 C 0.13047 -0.12963 0.13659 -0.13194 0.14258 -0.13519 C 0.16341 -0.14653 0.1457 -0.13935 0.1737 -0.15139 C 0.18971 -0.15833 0.20156 -0.16227 0.21758 -0.16736 C 0.22279 -0.16898 0.22799 -0.1706 0.2332 -0.17199 C 0.23659 -0.17431 0.23997 -0.17732 0.24349 -0.17894 C 0.27161 -0.19144 0.23047 -0.16435 0.2707 -0.19051 C 0.27461 -0.19306 0.27825 -0.19699 0.28229 -0.19954 C 0.28516 -0.20162 0.28841 -0.20232 0.29128 -0.20417 C 0.30443 -0.21273 0.28789 -0.20579 0.30299 -0.21111 C 0.3043 -0.21273 0.30547 -0.21458 0.3069 -0.21574 C 0.30807 -0.2169 0.3095 -0.2169 0.31068 -0.21806 C 0.31289 -0.21991 0.31732 -0.22593 0.31849 -0.22963 C 0.31888 -0.23079 0.31849 -0.23264 0.31849 -0.23403 L 0.31849 -0.2338 " pathEditMode="relative" rAng="0" ptsTypes="AAAAAAAAAAAAAAAAAAAAAA">
                                      <p:cBhvr>
                                        <p:cTn id="134" dur="2000" fill="hold"/>
                                        <p:tgtEl>
                                          <p:spTgt spid="80"/>
                                        </p:tgtEl>
                                        <p:attrNameLst>
                                          <p:attrName>ppt_x</p:attrName>
                                          <p:attrName>ppt_y</p:attrName>
                                        </p:attrNameLst>
                                      </p:cBhvr>
                                      <p:rCtr x="15586" y="-9074"/>
                                    </p:animMotion>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72"/>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80"/>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nodeType="clickEffect">
                                  <p:stCondLst>
                                    <p:cond delay="0"/>
                                  </p:stCondLst>
                                  <p:childTnLst>
                                    <p:set>
                                      <p:cBhvr>
                                        <p:cTn id="144" dur="1" fill="hold">
                                          <p:stCondLst>
                                            <p:cond delay="0"/>
                                          </p:stCondLst>
                                        </p:cTn>
                                        <p:tgtEl>
                                          <p:spTgt spid="71"/>
                                        </p:tgtEl>
                                        <p:attrNameLst>
                                          <p:attrName>style.visibility</p:attrName>
                                        </p:attrNameLst>
                                      </p:cBhvr>
                                      <p:to>
                                        <p:strVal val="visible"/>
                                      </p:to>
                                    </p:set>
                                    <p:animEffect transition="in" filter="wipe(down)">
                                      <p:cBhvr>
                                        <p:cTn id="145" dur="580">
                                          <p:stCondLst>
                                            <p:cond delay="0"/>
                                          </p:stCondLst>
                                        </p:cTn>
                                        <p:tgtEl>
                                          <p:spTgt spid="71"/>
                                        </p:tgtEl>
                                      </p:cBhvr>
                                    </p:animEffect>
                                    <p:anim calcmode="lin" valueType="num">
                                      <p:cBhvr>
                                        <p:cTn id="146"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51" dur="26">
                                          <p:stCondLst>
                                            <p:cond delay="650"/>
                                          </p:stCondLst>
                                        </p:cTn>
                                        <p:tgtEl>
                                          <p:spTgt spid="71"/>
                                        </p:tgtEl>
                                      </p:cBhvr>
                                      <p:to x="100000" y="60000"/>
                                    </p:animScale>
                                    <p:animScale>
                                      <p:cBhvr>
                                        <p:cTn id="152" dur="166" decel="50000">
                                          <p:stCondLst>
                                            <p:cond delay="676"/>
                                          </p:stCondLst>
                                        </p:cTn>
                                        <p:tgtEl>
                                          <p:spTgt spid="71"/>
                                        </p:tgtEl>
                                      </p:cBhvr>
                                      <p:to x="100000" y="100000"/>
                                    </p:animScale>
                                    <p:animScale>
                                      <p:cBhvr>
                                        <p:cTn id="153" dur="26">
                                          <p:stCondLst>
                                            <p:cond delay="1312"/>
                                          </p:stCondLst>
                                        </p:cTn>
                                        <p:tgtEl>
                                          <p:spTgt spid="71"/>
                                        </p:tgtEl>
                                      </p:cBhvr>
                                      <p:to x="100000" y="80000"/>
                                    </p:animScale>
                                    <p:animScale>
                                      <p:cBhvr>
                                        <p:cTn id="154" dur="166" decel="50000">
                                          <p:stCondLst>
                                            <p:cond delay="1338"/>
                                          </p:stCondLst>
                                        </p:cTn>
                                        <p:tgtEl>
                                          <p:spTgt spid="71"/>
                                        </p:tgtEl>
                                      </p:cBhvr>
                                      <p:to x="100000" y="100000"/>
                                    </p:animScale>
                                    <p:animScale>
                                      <p:cBhvr>
                                        <p:cTn id="155" dur="26">
                                          <p:stCondLst>
                                            <p:cond delay="1642"/>
                                          </p:stCondLst>
                                        </p:cTn>
                                        <p:tgtEl>
                                          <p:spTgt spid="71"/>
                                        </p:tgtEl>
                                      </p:cBhvr>
                                      <p:to x="100000" y="90000"/>
                                    </p:animScale>
                                    <p:animScale>
                                      <p:cBhvr>
                                        <p:cTn id="156" dur="166" decel="50000">
                                          <p:stCondLst>
                                            <p:cond delay="1668"/>
                                          </p:stCondLst>
                                        </p:cTn>
                                        <p:tgtEl>
                                          <p:spTgt spid="71"/>
                                        </p:tgtEl>
                                      </p:cBhvr>
                                      <p:to x="100000" y="100000"/>
                                    </p:animScale>
                                    <p:animScale>
                                      <p:cBhvr>
                                        <p:cTn id="157" dur="26">
                                          <p:stCondLst>
                                            <p:cond delay="1808"/>
                                          </p:stCondLst>
                                        </p:cTn>
                                        <p:tgtEl>
                                          <p:spTgt spid="71"/>
                                        </p:tgtEl>
                                      </p:cBhvr>
                                      <p:to x="100000" y="95000"/>
                                    </p:animScale>
                                    <p:animScale>
                                      <p:cBhvr>
                                        <p:cTn id="158" dur="166" decel="50000">
                                          <p:stCondLst>
                                            <p:cond delay="1834"/>
                                          </p:stCondLst>
                                        </p:cTn>
                                        <p:tgtEl>
                                          <p:spTgt spid="71"/>
                                        </p:tgtEl>
                                      </p:cBhvr>
                                      <p:to x="100000" y="100000"/>
                                    </p:animScale>
                                  </p:childTnLst>
                                </p:cTn>
                              </p:par>
                              <p:par>
                                <p:cTn id="159" presetID="26" presetClass="entr" presetSubtype="0" fill="hold" grpId="1" nodeType="withEffect">
                                  <p:stCondLst>
                                    <p:cond delay="0"/>
                                  </p:stCondLst>
                                  <p:childTnLst>
                                    <p:set>
                                      <p:cBhvr>
                                        <p:cTn id="160" dur="1" fill="hold">
                                          <p:stCondLst>
                                            <p:cond delay="0"/>
                                          </p:stCondLst>
                                        </p:cTn>
                                        <p:tgtEl>
                                          <p:spTgt spid="79"/>
                                        </p:tgtEl>
                                        <p:attrNameLst>
                                          <p:attrName>style.visibility</p:attrName>
                                        </p:attrNameLst>
                                      </p:cBhvr>
                                      <p:to>
                                        <p:strVal val="visible"/>
                                      </p:to>
                                    </p:set>
                                    <p:animEffect transition="in" filter="wipe(down)">
                                      <p:cBhvr>
                                        <p:cTn id="161" dur="580">
                                          <p:stCondLst>
                                            <p:cond delay="0"/>
                                          </p:stCondLst>
                                        </p:cTn>
                                        <p:tgtEl>
                                          <p:spTgt spid="79"/>
                                        </p:tgtEl>
                                      </p:cBhvr>
                                    </p:animEffect>
                                    <p:anim calcmode="lin" valueType="num">
                                      <p:cBhvr>
                                        <p:cTn id="162"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167" dur="26">
                                          <p:stCondLst>
                                            <p:cond delay="650"/>
                                          </p:stCondLst>
                                        </p:cTn>
                                        <p:tgtEl>
                                          <p:spTgt spid="79"/>
                                        </p:tgtEl>
                                      </p:cBhvr>
                                      <p:to x="100000" y="60000"/>
                                    </p:animScale>
                                    <p:animScale>
                                      <p:cBhvr>
                                        <p:cTn id="168" dur="166" decel="50000">
                                          <p:stCondLst>
                                            <p:cond delay="676"/>
                                          </p:stCondLst>
                                        </p:cTn>
                                        <p:tgtEl>
                                          <p:spTgt spid="79"/>
                                        </p:tgtEl>
                                      </p:cBhvr>
                                      <p:to x="100000" y="100000"/>
                                    </p:animScale>
                                    <p:animScale>
                                      <p:cBhvr>
                                        <p:cTn id="169" dur="26">
                                          <p:stCondLst>
                                            <p:cond delay="1312"/>
                                          </p:stCondLst>
                                        </p:cTn>
                                        <p:tgtEl>
                                          <p:spTgt spid="79"/>
                                        </p:tgtEl>
                                      </p:cBhvr>
                                      <p:to x="100000" y="80000"/>
                                    </p:animScale>
                                    <p:animScale>
                                      <p:cBhvr>
                                        <p:cTn id="170" dur="166" decel="50000">
                                          <p:stCondLst>
                                            <p:cond delay="1338"/>
                                          </p:stCondLst>
                                        </p:cTn>
                                        <p:tgtEl>
                                          <p:spTgt spid="79"/>
                                        </p:tgtEl>
                                      </p:cBhvr>
                                      <p:to x="100000" y="100000"/>
                                    </p:animScale>
                                    <p:animScale>
                                      <p:cBhvr>
                                        <p:cTn id="171" dur="26">
                                          <p:stCondLst>
                                            <p:cond delay="1642"/>
                                          </p:stCondLst>
                                        </p:cTn>
                                        <p:tgtEl>
                                          <p:spTgt spid="79"/>
                                        </p:tgtEl>
                                      </p:cBhvr>
                                      <p:to x="100000" y="90000"/>
                                    </p:animScale>
                                    <p:animScale>
                                      <p:cBhvr>
                                        <p:cTn id="172" dur="166" decel="50000">
                                          <p:stCondLst>
                                            <p:cond delay="1668"/>
                                          </p:stCondLst>
                                        </p:cTn>
                                        <p:tgtEl>
                                          <p:spTgt spid="79"/>
                                        </p:tgtEl>
                                      </p:cBhvr>
                                      <p:to x="100000" y="100000"/>
                                    </p:animScale>
                                    <p:animScale>
                                      <p:cBhvr>
                                        <p:cTn id="173" dur="26">
                                          <p:stCondLst>
                                            <p:cond delay="1808"/>
                                          </p:stCondLst>
                                        </p:cTn>
                                        <p:tgtEl>
                                          <p:spTgt spid="79"/>
                                        </p:tgtEl>
                                      </p:cBhvr>
                                      <p:to x="100000" y="95000"/>
                                    </p:animScale>
                                    <p:animScale>
                                      <p:cBhvr>
                                        <p:cTn id="174" dur="166" decel="50000">
                                          <p:stCondLst>
                                            <p:cond delay="1834"/>
                                          </p:stCondLst>
                                        </p:cTn>
                                        <p:tgtEl>
                                          <p:spTgt spid="79"/>
                                        </p:tgtEl>
                                      </p:cBhvr>
                                      <p:to x="100000" y="100000"/>
                                    </p:animScale>
                                  </p:childTnLst>
                                </p:cTn>
                              </p:par>
                            </p:childTnLst>
                          </p:cTn>
                        </p:par>
                      </p:childTnLst>
                    </p:cTn>
                  </p:par>
                  <p:par>
                    <p:cTn id="175" fill="hold">
                      <p:stCondLst>
                        <p:cond delay="indefinite"/>
                      </p:stCondLst>
                      <p:childTnLst>
                        <p:par>
                          <p:cTn id="176" fill="hold">
                            <p:stCondLst>
                              <p:cond delay="0"/>
                            </p:stCondLst>
                            <p:childTnLst>
                              <p:par>
                                <p:cTn id="177" presetID="37" presetClass="path" presetSubtype="0" accel="50000" decel="50000" fill="hold" grpId="0" nodeType="clickEffect">
                                  <p:stCondLst>
                                    <p:cond delay="0"/>
                                  </p:stCondLst>
                                  <p:childTnLst>
                                    <p:animMotion origin="layout" path="M 1.04167E-6 -1.11111E-6 L 0.06706 0.04005 C 0.08099 0.04908 0.10195 0.05394 0.12396 0.05394 C 0.14896 0.05394 0.16901 0.04908 0.18294 0.04005 L 0.25 -1.11111E-6 " pathEditMode="relative" rAng="0" ptsTypes="AAAAA">
                                      <p:cBhvr>
                                        <p:cTn id="178" dur="2000" fill="hold"/>
                                        <p:tgtEl>
                                          <p:spTgt spid="79"/>
                                        </p:tgtEl>
                                        <p:attrNameLst>
                                          <p:attrName>ppt_x</p:attrName>
                                          <p:attrName>ppt_y</p:attrName>
                                        </p:attrNameLst>
                                      </p:cBhvr>
                                      <p:rCtr x="12500" y="2685"/>
                                    </p:animMotion>
                                  </p:childTnLst>
                                </p:cTn>
                              </p:par>
                              <p:par>
                                <p:cTn id="179" presetID="37" presetClass="path" presetSubtype="0" accel="50000" decel="50000" fill="hold" nodeType="withEffect">
                                  <p:stCondLst>
                                    <p:cond delay="0"/>
                                  </p:stCondLst>
                                  <p:childTnLst>
                                    <p:animMotion origin="layout" path="M -3.95833E-6 -2.96296E-6 L 0.06706 0.04005 C 0.08099 0.04908 0.10196 0.05394 0.12396 0.05394 C 0.14896 0.05394 0.16901 0.04908 0.18295 0.04005 L 0.25 -2.96296E-6 " pathEditMode="relative" rAng="0" ptsTypes="AAAAA">
                                      <p:cBhvr>
                                        <p:cTn id="180" dur="2000" fill="hold"/>
                                        <p:tgtEl>
                                          <p:spTgt spid="71"/>
                                        </p:tgtEl>
                                        <p:attrNameLst>
                                          <p:attrName>ppt_x</p:attrName>
                                          <p:attrName>ppt_y</p:attrName>
                                        </p:attrNameLst>
                                      </p:cBhvr>
                                      <p:rCtr x="12500" y="2685"/>
                                    </p:animMotion>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nodeType="clickEffect">
                                  <p:stCondLst>
                                    <p:cond delay="0"/>
                                  </p:stCondLst>
                                  <p:childTnLst>
                                    <p:set>
                                      <p:cBhvr>
                                        <p:cTn id="184" dur="1" fill="hold">
                                          <p:stCondLst>
                                            <p:cond delay="0"/>
                                          </p:stCondLst>
                                        </p:cTn>
                                        <p:tgtEl>
                                          <p:spTgt spid="71"/>
                                        </p:tgtEl>
                                        <p:attrNameLst>
                                          <p:attrName>style.visibility</p:attrName>
                                        </p:attrNameLst>
                                      </p:cBhvr>
                                      <p:to>
                                        <p:strVal val="hidden"/>
                                      </p:to>
                                    </p:set>
                                  </p:childTnLst>
                                </p:cTn>
                              </p:par>
                              <p:par>
                                <p:cTn id="185" presetID="1" presetClass="exit" presetSubtype="0" fill="hold" grpId="2" nodeType="withEffect">
                                  <p:stCondLst>
                                    <p:cond delay="0"/>
                                  </p:stCondLst>
                                  <p:childTnLst>
                                    <p:set>
                                      <p:cBhvr>
                                        <p:cTn id="186" dur="1" fill="hold">
                                          <p:stCondLst>
                                            <p:cond delay="0"/>
                                          </p:stCondLst>
                                        </p:cTn>
                                        <p:tgtEl>
                                          <p:spTgt spid="79"/>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26" presetClass="entr" presetSubtype="0" fill="hold" nodeType="clickEffect">
                                  <p:stCondLst>
                                    <p:cond delay="0"/>
                                  </p:stCondLst>
                                  <p:childTnLst>
                                    <p:set>
                                      <p:cBhvr>
                                        <p:cTn id="190" dur="1" fill="hold">
                                          <p:stCondLst>
                                            <p:cond delay="0"/>
                                          </p:stCondLst>
                                        </p:cTn>
                                        <p:tgtEl>
                                          <p:spTgt spid="70"/>
                                        </p:tgtEl>
                                        <p:attrNameLst>
                                          <p:attrName>style.visibility</p:attrName>
                                        </p:attrNameLst>
                                      </p:cBhvr>
                                      <p:to>
                                        <p:strVal val="visible"/>
                                      </p:to>
                                    </p:set>
                                    <p:animEffect transition="in" filter="wipe(down)">
                                      <p:cBhvr>
                                        <p:cTn id="191" dur="580">
                                          <p:stCondLst>
                                            <p:cond delay="0"/>
                                          </p:stCondLst>
                                        </p:cTn>
                                        <p:tgtEl>
                                          <p:spTgt spid="70"/>
                                        </p:tgtEl>
                                      </p:cBhvr>
                                    </p:animEffect>
                                    <p:anim calcmode="lin" valueType="num">
                                      <p:cBhvr>
                                        <p:cTn id="192"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197" dur="26">
                                          <p:stCondLst>
                                            <p:cond delay="650"/>
                                          </p:stCondLst>
                                        </p:cTn>
                                        <p:tgtEl>
                                          <p:spTgt spid="70"/>
                                        </p:tgtEl>
                                      </p:cBhvr>
                                      <p:to x="100000" y="60000"/>
                                    </p:animScale>
                                    <p:animScale>
                                      <p:cBhvr>
                                        <p:cTn id="198" dur="166" decel="50000">
                                          <p:stCondLst>
                                            <p:cond delay="676"/>
                                          </p:stCondLst>
                                        </p:cTn>
                                        <p:tgtEl>
                                          <p:spTgt spid="70"/>
                                        </p:tgtEl>
                                      </p:cBhvr>
                                      <p:to x="100000" y="100000"/>
                                    </p:animScale>
                                    <p:animScale>
                                      <p:cBhvr>
                                        <p:cTn id="199" dur="26">
                                          <p:stCondLst>
                                            <p:cond delay="1312"/>
                                          </p:stCondLst>
                                        </p:cTn>
                                        <p:tgtEl>
                                          <p:spTgt spid="70"/>
                                        </p:tgtEl>
                                      </p:cBhvr>
                                      <p:to x="100000" y="80000"/>
                                    </p:animScale>
                                    <p:animScale>
                                      <p:cBhvr>
                                        <p:cTn id="200" dur="166" decel="50000">
                                          <p:stCondLst>
                                            <p:cond delay="1338"/>
                                          </p:stCondLst>
                                        </p:cTn>
                                        <p:tgtEl>
                                          <p:spTgt spid="70"/>
                                        </p:tgtEl>
                                      </p:cBhvr>
                                      <p:to x="100000" y="100000"/>
                                    </p:animScale>
                                    <p:animScale>
                                      <p:cBhvr>
                                        <p:cTn id="201" dur="26">
                                          <p:stCondLst>
                                            <p:cond delay="1642"/>
                                          </p:stCondLst>
                                        </p:cTn>
                                        <p:tgtEl>
                                          <p:spTgt spid="70"/>
                                        </p:tgtEl>
                                      </p:cBhvr>
                                      <p:to x="100000" y="90000"/>
                                    </p:animScale>
                                    <p:animScale>
                                      <p:cBhvr>
                                        <p:cTn id="202" dur="166" decel="50000">
                                          <p:stCondLst>
                                            <p:cond delay="1668"/>
                                          </p:stCondLst>
                                        </p:cTn>
                                        <p:tgtEl>
                                          <p:spTgt spid="70"/>
                                        </p:tgtEl>
                                      </p:cBhvr>
                                      <p:to x="100000" y="100000"/>
                                    </p:animScale>
                                    <p:animScale>
                                      <p:cBhvr>
                                        <p:cTn id="203" dur="26">
                                          <p:stCondLst>
                                            <p:cond delay="1808"/>
                                          </p:stCondLst>
                                        </p:cTn>
                                        <p:tgtEl>
                                          <p:spTgt spid="70"/>
                                        </p:tgtEl>
                                      </p:cBhvr>
                                      <p:to x="100000" y="95000"/>
                                    </p:animScale>
                                    <p:animScale>
                                      <p:cBhvr>
                                        <p:cTn id="204" dur="166" decel="50000">
                                          <p:stCondLst>
                                            <p:cond delay="1834"/>
                                          </p:stCondLst>
                                        </p:cTn>
                                        <p:tgtEl>
                                          <p:spTgt spid="70"/>
                                        </p:tgtEl>
                                      </p:cBhvr>
                                      <p:to x="100000" y="100000"/>
                                    </p:animScale>
                                  </p:childTnLst>
                                </p:cTn>
                              </p:par>
                              <p:par>
                                <p:cTn id="205" presetID="26" presetClass="entr" presetSubtype="0" fill="hold" grpId="0" nodeType="withEffect">
                                  <p:stCondLst>
                                    <p:cond delay="0"/>
                                  </p:stCondLst>
                                  <p:childTnLst>
                                    <p:set>
                                      <p:cBhvr>
                                        <p:cTn id="206" dur="1" fill="hold">
                                          <p:stCondLst>
                                            <p:cond delay="0"/>
                                          </p:stCondLst>
                                        </p:cTn>
                                        <p:tgtEl>
                                          <p:spTgt spid="78"/>
                                        </p:tgtEl>
                                        <p:attrNameLst>
                                          <p:attrName>style.visibility</p:attrName>
                                        </p:attrNameLst>
                                      </p:cBhvr>
                                      <p:to>
                                        <p:strVal val="visible"/>
                                      </p:to>
                                    </p:set>
                                    <p:animEffect transition="in" filter="wipe(down)">
                                      <p:cBhvr>
                                        <p:cTn id="207" dur="580">
                                          <p:stCondLst>
                                            <p:cond delay="0"/>
                                          </p:stCondLst>
                                        </p:cTn>
                                        <p:tgtEl>
                                          <p:spTgt spid="78"/>
                                        </p:tgtEl>
                                      </p:cBhvr>
                                    </p:animEffect>
                                    <p:anim calcmode="lin" valueType="num">
                                      <p:cBhvr>
                                        <p:cTn id="208"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209"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210"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211"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212"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213" dur="26">
                                          <p:stCondLst>
                                            <p:cond delay="650"/>
                                          </p:stCondLst>
                                        </p:cTn>
                                        <p:tgtEl>
                                          <p:spTgt spid="78"/>
                                        </p:tgtEl>
                                      </p:cBhvr>
                                      <p:to x="100000" y="60000"/>
                                    </p:animScale>
                                    <p:animScale>
                                      <p:cBhvr>
                                        <p:cTn id="214" dur="166" decel="50000">
                                          <p:stCondLst>
                                            <p:cond delay="676"/>
                                          </p:stCondLst>
                                        </p:cTn>
                                        <p:tgtEl>
                                          <p:spTgt spid="78"/>
                                        </p:tgtEl>
                                      </p:cBhvr>
                                      <p:to x="100000" y="100000"/>
                                    </p:animScale>
                                    <p:animScale>
                                      <p:cBhvr>
                                        <p:cTn id="215" dur="26">
                                          <p:stCondLst>
                                            <p:cond delay="1312"/>
                                          </p:stCondLst>
                                        </p:cTn>
                                        <p:tgtEl>
                                          <p:spTgt spid="78"/>
                                        </p:tgtEl>
                                      </p:cBhvr>
                                      <p:to x="100000" y="80000"/>
                                    </p:animScale>
                                    <p:animScale>
                                      <p:cBhvr>
                                        <p:cTn id="216" dur="166" decel="50000">
                                          <p:stCondLst>
                                            <p:cond delay="1338"/>
                                          </p:stCondLst>
                                        </p:cTn>
                                        <p:tgtEl>
                                          <p:spTgt spid="78"/>
                                        </p:tgtEl>
                                      </p:cBhvr>
                                      <p:to x="100000" y="100000"/>
                                    </p:animScale>
                                    <p:animScale>
                                      <p:cBhvr>
                                        <p:cTn id="217" dur="26">
                                          <p:stCondLst>
                                            <p:cond delay="1642"/>
                                          </p:stCondLst>
                                        </p:cTn>
                                        <p:tgtEl>
                                          <p:spTgt spid="78"/>
                                        </p:tgtEl>
                                      </p:cBhvr>
                                      <p:to x="100000" y="90000"/>
                                    </p:animScale>
                                    <p:animScale>
                                      <p:cBhvr>
                                        <p:cTn id="218" dur="166" decel="50000">
                                          <p:stCondLst>
                                            <p:cond delay="1668"/>
                                          </p:stCondLst>
                                        </p:cTn>
                                        <p:tgtEl>
                                          <p:spTgt spid="78"/>
                                        </p:tgtEl>
                                      </p:cBhvr>
                                      <p:to x="100000" y="100000"/>
                                    </p:animScale>
                                    <p:animScale>
                                      <p:cBhvr>
                                        <p:cTn id="219" dur="26">
                                          <p:stCondLst>
                                            <p:cond delay="1808"/>
                                          </p:stCondLst>
                                        </p:cTn>
                                        <p:tgtEl>
                                          <p:spTgt spid="78"/>
                                        </p:tgtEl>
                                      </p:cBhvr>
                                      <p:to x="100000" y="95000"/>
                                    </p:animScale>
                                    <p:animScale>
                                      <p:cBhvr>
                                        <p:cTn id="220" dur="166" decel="50000">
                                          <p:stCondLst>
                                            <p:cond delay="1834"/>
                                          </p:stCondLst>
                                        </p:cTn>
                                        <p:tgtEl>
                                          <p:spTgt spid="78"/>
                                        </p:tgtEl>
                                      </p:cBhvr>
                                      <p:to x="100000" y="100000"/>
                                    </p:animScale>
                                  </p:childTnLst>
                                </p:cTn>
                              </p:par>
                            </p:childTnLst>
                          </p:cTn>
                        </p:par>
                      </p:childTnLst>
                    </p:cTn>
                  </p:par>
                  <p:par>
                    <p:cTn id="221" fill="hold">
                      <p:stCondLst>
                        <p:cond delay="indefinite"/>
                      </p:stCondLst>
                      <p:childTnLst>
                        <p:par>
                          <p:cTn id="222" fill="hold">
                            <p:stCondLst>
                              <p:cond delay="0"/>
                            </p:stCondLst>
                            <p:childTnLst>
                              <p:par>
                                <p:cTn id="223" presetID="0" presetClass="path" presetSubtype="0" accel="50000" decel="50000" fill="hold" nodeType="clickEffect">
                                  <p:stCondLst>
                                    <p:cond delay="0"/>
                                  </p:stCondLst>
                                  <p:childTnLst>
                                    <p:animMotion origin="layout" path="M -4.375E-6 -2.22222E-6 L -4.375E-6 0.00023 C 0.0017 0.00764 0.00261 0.01597 0.00508 0.02292 C 0.01342 0.04537 0.02279 0.06644 0.0323 0.08727 C 0.03529 0.09398 0.03894 0.1 0.04258 0.10556 C 0.06224 0.13519 0.08112 0.16667 0.10209 0.19283 C 0.13607 0.23519 0.17735 0.27477 0.21589 0.30556 C 0.21875 0.30787 0.22201 0.3081 0.225 0.31019 C 0.23763 0.31875 0.24987 0.32871 0.2625 0.33773 C 0.26498 0.33959 0.26758 0.34097 0.27032 0.34236 C 0.28698 0.35023 0.30365 0.35949 0.32071 0.36528 C 0.33776 0.37107 0.35521 0.37292 0.3724 0.37685 C 0.3892 0.35185 0.37435 0.37709 0.38282 0.35602 C 0.38386 0.35347 0.38672 0.34908 0.38672 0.34931 L 0.38672 0.34908 " pathEditMode="relative" rAng="0" ptsTypes="AAAAAAAAAAAAAAA">
                                      <p:cBhvr>
                                        <p:cTn id="224" dur="2000" fill="hold"/>
                                        <p:tgtEl>
                                          <p:spTgt spid="70"/>
                                        </p:tgtEl>
                                        <p:attrNameLst>
                                          <p:attrName>ppt_x</p:attrName>
                                          <p:attrName>ppt_y</p:attrName>
                                        </p:attrNameLst>
                                      </p:cBhvr>
                                      <p:rCtr x="19336" y="18843"/>
                                    </p:animMotion>
                                  </p:childTnLst>
                                </p:cTn>
                              </p:par>
                              <p:par>
                                <p:cTn id="225" presetID="0" presetClass="path" presetSubtype="0" accel="50000" decel="50000" fill="hold" grpId="1" nodeType="withEffect">
                                  <p:stCondLst>
                                    <p:cond delay="0"/>
                                  </p:stCondLst>
                                  <p:childTnLst>
                                    <p:animMotion origin="layout" path="M 0.0237 -0.00138 L 0.0237 -0.00115 C 0.0254 0.00625 0.02631 0.01459 0.02878 0.02153 C 0.03711 0.04399 0.04649 0.06505 0.05599 0.08588 C 0.05899 0.0926 0.06264 0.09862 0.06628 0.10417 C 0.08594 0.1338 0.10482 0.16528 0.12579 0.19144 C 0.15977 0.2338 0.20105 0.27338 0.23959 0.30417 C 0.24245 0.30649 0.24571 0.30672 0.2487 0.3088 C 0.26133 0.31737 0.27357 0.32732 0.2862 0.33635 C 0.28868 0.3382 0.29128 0.33959 0.29402 0.34098 C 0.31068 0.34885 0.32735 0.35811 0.34441 0.36389 C 0.36146 0.36968 0.37891 0.37153 0.3961 0.37547 C 0.4129 0.35047 0.39805 0.3757 0.40652 0.35463 C 0.40756 0.35209 0.41042 0.34769 0.41042 0.34792 L 0.41042 0.34769 " pathEditMode="relative" rAng="0" ptsTypes="AAAAAAAAAAAAAAA">
                                      <p:cBhvr>
                                        <p:cTn id="226" dur="2000" fill="hold"/>
                                        <p:tgtEl>
                                          <p:spTgt spid="78"/>
                                        </p:tgtEl>
                                        <p:attrNameLst>
                                          <p:attrName>ppt_x</p:attrName>
                                          <p:attrName>ppt_y</p:attrName>
                                        </p:attrNameLst>
                                      </p:cBhvr>
                                      <p:rCtr x="19336" y="18843"/>
                                    </p:animMotion>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nodeType="clickEffect">
                                  <p:stCondLst>
                                    <p:cond delay="0"/>
                                  </p:stCondLst>
                                  <p:childTnLst>
                                    <p:set>
                                      <p:cBhvr>
                                        <p:cTn id="230" dur="1" fill="hold">
                                          <p:stCondLst>
                                            <p:cond delay="0"/>
                                          </p:stCondLst>
                                        </p:cTn>
                                        <p:tgtEl>
                                          <p:spTgt spid="70"/>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78"/>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nodeType="clickEffect">
                                  <p:stCondLst>
                                    <p:cond delay="0"/>
                                  </p:stCondLst>
                                  <p:childTnLst>
                                    <p:set>
                                      <p:cBhvr>
                                        <p:cTn id="236" dur="1" fill="hold">
                                          <p:stCondLst>
                                            <p:cond delay="0"/>
                                          </p:stCondLst>
                                        </p:cTn>
                                        <p:tgtEl>
                                          <p:spTgt spid="69"/>
                                        </p:tgtEl>
                                        <p:attrNameLst>
                                          <p:attrName>style.visibility</p:attrName>
                                        </p:attrNameLst>
                                      </p:cBhvr>
                                      <p:to>
                                        <p:strVal val="visible"/>
                                      </p:to>
                                    </p:set>
                                    <p:animEffect transition="in" filter="wipe(down)">
                                      <p:cBhvr>
                                        <p:cTn id="237" dur="580">
                                          <p:stCondLst>
                                            <p:cond delay="0"/>
                                          </p:stCondLst>
                                        </p:cTn>
                                        <p:tgtEl>
                                          <p:spTgt spid="69"/>
                                        </p:tgtEl>
                                      </p:cBhvr>
                                    </p:animEffect>
                                    <p:anim calcmode="lin" valueType="num">
                                      <p:cBhvr>
                                        <p:cTn id="238"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243" dur="26">
                                          <p:stCondLst>
                                            <p:cond delay="650"/>
                                          </p:stCondLst>
                                        </p:cTn>
                                        <p:tgtEl>
                                          <p:spTgt spid="69"/>
                                        </p:tgtEl>
                                      </p:cBhvr>
                                      <p:to x="100000" y="60000"/>
                                    </p:animScale>
                                    <p:animScale>
                                      <p:cBhvr>
                                        <p:cTn id="244" dur="166" decel="50000">
                                          <p:stCondLst>
                                            <p:cond delay="676"/>
                                          </p:stCondLst>
                                        </p:cTn>
                                        <p:tgtEl>
                                          <p:spTgt spid="69"/>
                                        </p:tgtEl>
                                      </p:cBhvr>
                                      <p:to x="100000" y="100000"/>
                                    </p:animScale>
                                    <p:animScale>
                                      <p:cBhvr>
                                        <p:cTn id="245" dur="26">
                                          <p:stCondLst>
                                            <p:cond delay="1312"/>
                                          </p:stCondLst>
                                        </p:cTn>
                                        <p:tgtEl>
                                          <p:spTgt spid="69"/>
                                        </p:tgtEl>
                                      </p:cBhvr>
                                      <p:to x="100000" y="80000"/>
                                    </p:animScale>
                                    <p:animScale>
                                      <p:cBhvr>
                                        <p:cTn id="246" dur="166" decel="50000">
                                          <p:stCondLst>
                                            <p:cond delay="1338"/>
                                          </p:stCondLst>
                                        </p:cTn>
                                        <p:tgtEl>
                                          <p:spTgt spid="69"/>
                                        </p:tgtEl>
                                      </p:cBhvr>
                                      <p:to x="100000" y="100000"/>
                                    </p:animScale>
                                    <p:animScale>
                                      <p:cBhvr>
                                        <p:cTn id="247" dur="26">
                                          <p:stCondLst>
                                            <p:cond delay="1642"/>
                                          </p:stCondLst>
                                        </p:cTn>
                                        <p:tgtEl>
                                          <p:spTgt spid="69"/>
                                        </p:tgtEl>
                                      </p:cBhvr>
                                      <p:to x="100000" y="90000"/>
                                    </p:animScale>
                                    <p:animScale>
                                      <p:cBhvr>
                                        <p:cTn id="248" dur="166" decel="50000">
                                          <p:stCondLst>
                                            <p:cond delay="1668"/>
                                          </p:stCondLst>
                                        </p:cTn>
                                        <p:tgtEl>
                                          <p:spTgt spid="69"/>
                                        </p:tgtEl>
                                      </p:cBhvr>
                                      <p:to x="100000" y="100000"/>
                                    </p:animScale>
                                    <p:animScale>
                                      <p:cBhvr>
                                        <p:cTn id="249" dur="26">
                                          <p:stCondLst>
                                            <p:cond delay="1808"/>
                                          </p:stCondLst>
                                        </p:cTn>
                                        <p:tgtEl>
                                          <p:spTgt spid="69"/>
                                        </p:tgtEl>
                                      </p:cBhvr>
                                      <p:to x="100000" y="95000"/>
                                    </p:animScale>
                                    <p:animScale>
                                      <p:cBhvr>
                                        <p:cTn id="250" dur="166" decel="50000">
                                          <p:stCondLst>
                                            <p:cond delay="1834"/>
                                          </p:stCondLst>
                                        </p:cTn>
                                        <p:tgtEl>
                                          <p:spTgt spid="69"/>
                                        </p:tgtEl>
                                      </p:cBhvr>
                                      <p:to x="100000" y="100000"/>
                                    </p:animScale>
                                  </p:childTnLst>
                                </p:cTn>
                              </p:par>
                              <p:par>
                                <p:cTn id="251" presetID="26" presetClass="entr" presetSubtype="0" fill="hold" grpId="2" nodeType="withEffect">
                                  <p:stCondLst>
                                    <p:cond delay="0"/>
                                  </p:stCondLst>
                                  <p:childTnLst>
                                    <p:set>
                                      <p:cBhvr>
                                        <p:cTn id="252" dur="1" fill="hold">
                                          <p:stCondLst>
                                            <p:cond delay="0"/>
                                          </p:stCondLst>
                                        </p:cTn>
                                        <p:tgtEl>
                                          <p:spTgt spid="77"/>
                                        </p:tgtEl>
                                        <p:attrNameLst>
                                          <p:attrName>style.visibility</p:attrName>
                                        </p:attrNameLst>
                                      </p:cBhvr>
                                      <p:to>
                                        <p:strVal val="visible"/>
                                      </p:to>
                                    </p:set>
                                    <p:animEffect transition="in" filter="wipe(down)">
                                      <p:cBhvr>
                                        <p:cTn id="253" dur="580">
                                          <p:stCondLst>
                                            <p:cond delay="0"/>
                                          </p:stCondLst>
                                        </p:cTn>
                                        <p:tgtEl>
                                          <p:spTgt spid="77"/>
                                        </p:tgtEl>
                                      </p:cBhvr>
                                    </p:animEffect>
                                    <p:anim calcmode="lin" valueType="num">
                                      <p:cBhvr>
                                        <p:cTn id="254"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259" dur="26">
                                          <p:stCondLst>
                                            <p:cond delay="650"/>
                                          </p:stCondLst>
                                        </p:cTn>
                                        <p:tgtEl>
                                          <p:spTgt spid="77"/>
                                        </p:tgtEl>
                                      </p:cBhvr>
                                      <p:to x="100000" y="60000"/>
                                    </p:animScale>
                                    <p:animScale>
                                      <p:cBhvr>
                                        <p:cTn id="260" dur="166" decel="50000">
                                          <p:stCondLst>
                                            <p:cond delay="676"/>
                                          </p:stCondLst>
                                        </p:cTn>
                                        <p:tgtEl>
                                          <p:spTgt spid="77"/>
                                        </p:tgtEl>
                                      </p:cBhvr>
                                      <p:to x="100000" y="100000"/>
                                    </p:animScale>
                                    <p:animScale>
                                      <p:cBhvr>
                                        <p:cTn id="261" dur="26">
                                          <p:stCondLst>
                                            <p:cond delay="1312"/>
                                          </p:stCondLst>
                                        </p:cTn>
                                        <p:tgtEl>
                                          <p:spTgt spid="77"/>
                                        </p:tgtEl>
                                      </p:cBhvr>
                                      <p:to x="100000" y="80000"/>
                                    </p:animScale>
                                    <p:animScale>
                                      <p:cBhvr>
                                        <p:cTn id="262" dur="166" decel="50000">
                                          <p:stCondLst>
                                            <p:cond delay="1338"/>
                                          </p:stCondLst>
                                        </p:cTn>
                                        <p:tgtEl>
                                          <p:spTgt spid="77"/>
                                        </p:tgtEl>
                                      </p:cBhvr>
                                      <p:to x="100000" y="100000"/>
                                    </p:animScale>
                                    <p:animScale>
                                      <p:cBhvr>
                                        <p:cTn id="263" dur="26">
                                          <p:stCondLst>
                                            <p:cond delay="1642"/>
                                          </p:stCondLst>
                                        </p:cTn>
                                        <p:tgtEl>
                                          <p:spTgt spid="77"/>
                                        </p:tgtEl>
                                      </p:cBhvr>
                                      <p:to x="100000" y="90000"/>
                                    </p:animScale>
                                    <p:animScale>
                                      <p:cBhvr>
                                        <p:cTn id="264" dur="166" decel="50000">
                                          <p:stCondLst>
                                            <p:cond delay="1668"/>
                                          </p:stCondLst>
                                        </p:cTn>
                                        <p:tgtEl>
                                          <p:spTgt spid="77"/>
                                        </p:tgtEl>
                                      </p:cBhvr>
                                      <p:to x="100000" y="100000"/>
                                    </p:animScale>
                                    <p:animScale>
                                      <p:cBhvr>
                                        <p:cTn id="265" dur="26">
                                          <p:stCondLst>
                                            <p:cond delay="1808"/>
                                          </p:stCondLst>
                                        </p:cTn>
                                        <p:tgtEl>
                                          <p:spTgt spid="77"/>
                                        </p:tgtEl>
                                      </p:cBhvr>
                                      <p:to x="100000" y="95000"/>
                                    </p:animScale>
                                    <p:animScale>
                                      <p:cBhvr>
                                        <p:cTn id="266" dur="166" decel="50000">
                                          <p:stCondLst>
                                            <p:cond delay="1834"/>
                                          </p:stCondLst>
                                        </p:cTn>
                                        <p:tgtEl>
                                          <p:spTgt spid="77"/>
                                        </p:tgtEl>
                                      </p:cBhvr>
                                      <p:to x="100000" y="100000"/>
                                    </p:animScale>
                                  </p:childTnLst>
                                </p:cTn>
                              </p:par>
                              <p:par>
                                <p:cTn id="267" presetID="0" presetClass="path" presetSubtype="0" accel="50000" decel="50000" fill="hold" nodeType="withEffect">
                                  <p:stCondLst>
                                    <p:cond delay="0"/>
                                  </p:stCondLst>
                                  <p:childTnLst>
                                    <p:animMotion origin="layout" path="M -0.01015 -0.00556 L 0.73477 -0.03704 L 0.73477 -0.03704 L 0.73477 -0.03704 " pathEditMode="relative" ptsTypes="AAAA">
                                      <p:cBhvr>
                                        <p:cTn id="268" dur="2000" fill="hold"/>
                                        <p:tgtEl>
                                          <p:spTgt spid="69"/>
                                        </p:tgtEl>
                                        <p:attrNameLst>
                                          <p:attrName>ppt_x</p:attrName>
                                          <p:attrName>ppt_y</p:attrName>
                                        </p:attrNameLst>
                                      </p:cBhvr>
                                    </p:animMotion>
                                  </p:childTnLst>
                                </p:cTn>
                              </p:par>
                              <p:par>
                                <p:cTn id="269" presetID="0" presetClass="path" presetSubtype="0" accel="50000" decel="50000" fill="hold" grpId="0" nodeType="withEffect">
                                  <p:stCondLst>
                                    <p:cond delay="0"/>
                                  </p:stCondLst>
                                  <p:childTnLst>
                                    <p:animMotion origin="layout" path="M -1.66667E-6 1.11022E-16 L -1.66667E-6 0.00023 L 0.45508 -0.00694 C 0.48802 -0.00833 0.59935 -0.02616 0.64258 -0.03912 C 0.8319 -0.0963 0.62656 -0.04329 0.7099 -0.06435 C 0.73464 -0.07917 0.72917 -0.07639 0.78229 -0.08056 L 0.81198 -0.08287 C 0.83047 -0.0875 0.83008 -0.07662 0.83008 -0.08958 L 0.83008 -0.08935 L 0.83008 -0.08958 " pathEditMode="relative" rAng="0" ptsTypes="AAAAAAAAAA">
                                      <p:cBhvr>
                                        <p:cTn id="270" dur="2000" fill="hold"/>
                                        <p:tgtEl>
                                          <p:spTgt spid="77"/>
                                        </p:tgtEl>
                                        <p:attrNameLst>
                                          <p:attrName>ppt_x</p:attrName>
                                          <p:attrName>ppt_y</p:attrName>
                                        </p:attrNameLst>
                                      </p:cBhvr>
                                      <p:rCtr x="41497" y="-4468"/>
                                    </p:animMotion>
                                  </p:childTnLst>
                                </p:cTn>
                              </p:par>
                              <p:par>
                                <p:cTn id="271" presetID="1" presetClass="exit" presetSubtype="0" fill="hold" grpId="1" nodeType="withEffect">
                                  <p:stCondLst>
                                    <p:cond delay="0"/>
                                  </p:stCondLst>
                                  <p:childTnLst>
                                    <p:set>
                                      <p:cBhvr>
                                        <p:cTn id="272" dur="1" fill="hold">
                                          <p:stCondLst>
                                            <p:cond delay="0"/>
                                          </p:stCondLst>
                                        </p:cTn>
                                        <p:tgtEl>
                                          <p:spTgt spid="77"/>
                                        </p:tgtEl>
                                        <p:attrNameLst>
                                          <p:attrName>style.visibility</p:attrName>
                                        </p:attrNameLst>
                                      </p:cBhvr>
                                      <p:to>
                                        <p:strVal val="hidden"/>
                                      </p:to>
                                    </p:set>
                                  </p:childTnLst>
                                </p:cTn>
                              </p:par>
                              <p:par>
                                <p:cTn id="273" presetID="1" presetClass="exit" presetSubtype="0" fill="hold" nodeType="withEffect">
                                  <p:stCondLst>
                                    <p:cond delay="0"/>
                                  </p:stCondLst>
                                  <p:childTnLst>
                                    <p:set>
                                      <p:cBhvr>
                                        <p:cTn id="274" dur="1" fill="hold">
                                          <p:stCondLst>
                                            <p:cond delay="0"/>
                                          </p:stCondLst>
                                        </p:cTn>
                                        <p:tgtEl>
                                          <p:spTgt spid="69"/>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26" presetClass="entr" presetSubtype="0" fill="hold" nodeType="clickEffect">
                                  <p:stCondLst>
                                    <p:cond delay="0"/>
                                  </p:stCondLst>
                                  <p:childTnLst>
                                    <p:set>
                                      <p:cBhvr>
                                        <p:cTn id="278" dur="1" fill="hold">
                                          <p:stCondLst>
                                            <p:cond delay="0"/>
                                          </p:stCondLst>
                                        </p:cTn>
                                        <p:tgtEl>
                                          <p:spTgt spid="66"/>
                                        </p:tgtEl>
                                        <p:attrNameLst>
                                          <p:attrName>style.visibility</p:attrName>
                                        </p:attrNameLst>
                                      </p:cBhvr>
                                      <p:to>
                                        <p:strVal val="visible"/>
                                      </p:to>
                                    </p:set>
                                    <p:animEffect transition="in" filter="wipe(down)">
                                      <p:cBhvr>
                                        <p:cTn id="279" dur="580">
                                          <p:stCondLst>
                                            <p:cond delay="0"/>
                                          </p:stCondLst>
                                        </p:cTn>
                                        <p:tgtEl>
                                          <p:spTgt spid="66"/>
                                        </p:tgtEl>
                                      </p:cBhvr>
                                    </p:animEffect>
                                    <p:anim calcmode="lin" valueType="num">
                                      <p:cBhvr>
                                        <p:cTn id="280"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85" dur="26">
                                          <p:stCondLst>
                                            <p:cond delay="650"/>
                                          </p:stCondLst>
                                        </p:cTn>
                                        <p:tgtEl>
                                          <p:spTgt spid="66"/>
                                        </p:tgtEl>
                                      </p:cBhvr>
                                      <p:to x="100000" y="60000"/>
                                    </p:animScale>
                                    <p:animScale>
                                      <p:cBhvr>
                                        <p:cTn id="286" dur="166" decel="50000">
                                          <p:stCondLst>
                                            <p:cond delay="676"/>
                                          </p:stCondLst>
                                        </p:cTn>
                                        <p:tgtEl>
                                          <p:spTgt spid="66"/>
                                        </p:tgtEl>
                                      </p:cBhvr>
                                      <p:to x="100000" y="100000"/>
                                    </p:animScale>
                                    <p:animScale>
                                      <p:cBhvr>
                                        <p:cTn id="287" dur="26">
                                          <p:stCondLst>
                                            <p:cond delay="1312"/>
                                          </p:stCondLst>
                                        </p:cTn>
                                        <p:tgtEl>
                                          <p:spTgt spid="66"/>
                                        </p:tgtEl>
                                      </p:cBhvr>
                                      <p:to x="100000" y="80000"/>
                                    </p:animScale>
                                    <p:animScale>
                                      <p:cBhvr>
                                        <p:cTn id="288" dur="166" decel="50000">
                                          <p:stCondLst>
                                            <p:cond delay="1338"/>
                                          </p:stCondLst>
                                        </p:cTn>
                                        <p:tgtEl>
                                          <p:spTgt spid="66"/>
                                        </p:tgtEl>
                                      </p:cBhvr>
                                      <p:to x="100000" y="100000"/>
                                    </p:animScale>
                                    <p:animScale>
                                      <p:cBhvr>
                                        <p:cTn id="289" dur="26">
                                          <p:stCondLst>
                                            <p:cond delay="1642"/>
                                          </p:stCondLst>
                                        </p:cTn>
                                        <p:tgtEl>
                                          <p:spTgt spid="66"/>
                                        </p:tgtEl>
                                      </p:cBhvr>
                                      <p:to x="100000" y="90000"/>
                                    </p:animScale>
                                    <p:animScale>
                                      <p:cBhvr>
                                        <p:cTn id="290" dur="166" decel="50000">
                                          <p:stCondLst>
                                            <p:cond delay="1668"/>
                                          </p:stCondLst>
                                        </p:cTn>
                                        <p:tgtEl>
                                          <p:spTgt spid="66"/>
                                        </p:tgtEl>
                                      </p:cBhvr>
                                      <p:to x="100000" y="100000"/>
                                    </p:animScale>
                                    <p:animScale>
                                      <p:cBhvr>
                                        <p:cTn id="291" dur="26">
                                          <p:stCondLst>
                                            <p:cond delay="1808"/>
                                          </p:stCondLst>
                                        </p:cTn>
                                        <p:tgtEl>
                                          <p:spTgt spid="66"/>
                                        </p:tgtEl>
                                      </p:cBhvr>
                                      <p:to x="100000" y="95000"/>
                                    </p:animScale>
                                    <p:animScale>
                                      <p:cBhvr>
                                        <p:cTn id="292" dur="166" decel="50000">
                                          <p:stCondLst>
                                            <p:cond delay="1834"/>
                                          </p:stCondLst>
                                        </p:cTn>
                                        <p:tgtEl>
                                          <p:spTgt spid="66"/>
                                        </p:tgtEl>
                                      </p:cBhvr>
                                      <p:to x="100000" y="100000"/>
                                    </p:animScale>
                                  </p:childTnLst>
                                </p:cTn>
                              </p:par>
                              <p:par>
                                <p:cTn id="293" presetID="26" presetClass="entr" presetSubtype="0" fill="hold" grpId="0" nodeType="withEffect">
                                  <p:stCondLst>
                                    <p:cond delay="0"/>
                                  </p:stCondLst>
                                  <p:childTnLst>
                                    <p:set>
                                      <p:cBhvr>
                                        <p:cTn id="294" dur="1" fill="hold">
                                          <p:stCondLst>
                                            <p:cond delay="0"/>
                                          </p:stCondLst>
                                        </p:cTn>
                                        <p:tgtEl>
                                          <p:spTgt spid="74"/>
                                        </p:tgtEl>
                                        <p:attrNameLst>
                                          <p:attrName>style.visibility</p:attrName>
                                        </p:attrNameLst>
                                      </p:cBhvr>
                                      <p:to>
                                        <p:strVal val="visible"/>
                                      </p:to>
                                    </p:set>
                                    <p:animEffect transition="in" filter="wipe(down)">
                                      <p:cBhvr>
                                        <p:cTn id="295" dur="580">
                                          <p:stCondLst>
                                            <p:cond delay="0"/>
                                          </p:stCondLst>
                                        </p:cTn>
                                        <p:tgtEl>
                                          <p:spTgt spid="74"/>
                                        </p:tgtEl>
                                      </p:cBhvr>
                                    </p:animEffect>
                                    <p:anim calcmode="lin" valueType="num">
                                      <p:cBhvr>
                                        <p:cTn id="296"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301" dur="26">
                                          <p:stCondLst>
                                            <p:cond delay="650"/>
                                          </p:stCondLst>
                                        </p:cTn>
                                        <p:tgtEl>
                                          <p:spTgt spid="74"/>
                                        </p:tgtEl>
                                      </p:cBhvr>
                                      <p:to x="100000" y="60000"/>
                                    </p:animScale>
                                    <p:animScale>
                                      <p:cBhvr>
                                        <p:cTn id="302" dur="166" decel="50000">
                                          <p:stCondLst>
                                            <p:cond delay="676"/>
                                          </p:stCondLst>
                                        </p:cTn>
                                        <p:tgtEl>
                                          <p:spTgt spid="74"/>
                                        </p:tgtEl>
                                      </p:cBhvr>
                                      <p:to x="100000" y="100000"/>
                                    </p:animScale>
                                    <p:animScale>
                                      <p:cBhvr>
                                        <p:cTn id="303" dur="26">
                                          <p:stCondLst>
                                            <p:cond delay="1312"/>
                                          </p:stCondLst>
                                        </p:cTn>
                                        <p:tgtEl>
                                          <p:spTgt spid="74"/>
                                        </p:tgtEl>
                                      </p:cBhvr>
                                      <p:to x="100000" y="80000"/>
                                    </p:animScale>
                                    <p:animScale>
                                      <p:cBhvr>
                                        <p:cTn id="304" dur="166" decel="50000">
                                          <p:stCondLst>
                                            <p:cond delay="1338"/>
                                          </p:stCondLst>
                                        </p:cTn>
                                        <p:tgtEl>
                                          <p:spTgt spid="74"/>
                                        </p:tgtEl>
                                      </p:cBhvr>
                                      <p:to x="100000" y="100000"/>
                                    </p:animScale>
                                    <p:animScale>
                                      <p:cBhvr>
                                        <p:cTn id="305" dur="26">
                                          <p:stCondLst>
                                            <p:cond delay="1642"/>
                                          </p:stCondLst>
                                        </p:cTn>
                                        <p:tgtEl>
                                          <p:spTgt spid="74"/>
                                        </p:tgtEl>
                                      </p:cBhvr>
                                      <p:to x="100000" y="90000"/>
                                    </p:animScale>
                                    <p:animScale>
                                      <p:cBhvr>
                                        <p:cTn id="306" dur="166" decel="50000">
                                          <p:stCondLst>
                                            <p:cond delay="1668"/>
                                          </p:stCondLst>
                                        </p:cTn>
                                        <p:tgtEl>
                                          <p:spTgt spid="74"/>
                                        </p:tgtEl>
                                      </p:cBhvr>
                                      <p:to x="100000" y="100000"/>
                                    </p:animScale>
                                    <p:animScale>
                                      <p:cBhvr>
                                        <p:cTn id="307" dur="26">
                                          <p:stCondLst>
                                            <p:cond delay="1808"/>
                                          </p:stCondLst>
                                        </p:cTn>
                                        <p:tgtEl>
                                          <p:spTgt spid="74"/>
                                        </p:tgtEl>
                                      </p:cBhvr>
                                      <p:to x="100000" y="95000"/>
                                    </p:animScale>
                                    <p:animScale>
                                      <p:cBhvr>
                                        <p:cTn id="308" dur="166" decel="50000">
                                          <p:stCondLst>
                                            <p:cond delay="1834"/>
                                          </p:stCondLst>
                                        </p:cTn>
                                        <p:tgtEl>
                                          <p:spTgt spid="74"/>
                                        </p:tgtEl>
                                      </p:cBhvr>
                                      <p:to x="100000" y="100000"/>
                                    </p:animScale>
                                  </p:childTnLst>
                                </p:cTn>
                              </p:par>
                            </p:childTnLst>
                          </p:cTn>
                        </p:par>
                      </p:childTnLst>
                    </p:cTn>
                  </p:par>
                  <p:par>
                    <p:cTn id="309" fill="hold">
                      <p:stCondLst>
                        <p:cond delay="indefinite"/>
                      </p:stCondLst>
                      <p:childTnLst>
                        <p:par>
                          <p:cTn id="310" fill="hold">
                            <p:stCondLst>
                              <p:cond delay="0"/>
                            </p:stCondLst>
                            <p:childTnLst>
                              <p:par>
                                <p:cTn id="311" presetID="0" presetClass="path" presetSubtype="0" accel="50000" decel="50000" fill="hold" nodeType="clickEffect">
                                  <p:stCondLst>
                                    <p:cond delay="0"/>
                                  </p:stCondLst>
                                  <p:childTnLst>
                                    <p:animMotion origin="layout" path="M -6.25E-7 -3.7037E-7 L -6.25E-7 0.00023 C 0.07383 -0.03727 -0.05234 0.02523 0.1905 -0.06088 C 0.26471 -0.0875 0.33893 -0.11505 0.41211 -0.14815 C 0.46419 -0.17176 0.51576 -0.19977 0.56615 -0.23148 C 0.60234 -0.25417 0.67149 -0.31042 0.67149 -0.31018 C 0.67682 -0.3213 0.68294 -0.33148 0.68776 -0.34306 C 0.6888 -0.34583 0.68906 -0.34977 0.68906 -0.35324 C 0.68906 -0.36319 0.68841 -0.37338 0.68776 -0.38333 C 0.68333 -0.4456 0.68372 -0.40926 0.68372 -0.44213 L 0.68372 -0.4419 " pathEditMode="relative" rAng="0" ptsTypes="AAAAAAAAAAA">
                                      <p:cBhvr>
                                        <p:cTn id="312" dur="2000" fill="hold"/>
                                        <p:tgtEl>
                                          <p:spTgt spid="66"/>
                                        </p:tgtEl>
                                        <p:attrNameLst>
                                          <p:attrName>ppt_x</p:attrName>
                                          <p:attrName>ppt_y</p:attrName>
                                        </p:attrNameLst>
                                      </p:cBhvr>
                                      <p:rCtr x="34453" y="-22106"/>
                                    </p:animMotion>
                                  </p:childTnLst>
                                </p:cTn>
                              </p:par>
                              <p:par>
                                <p:cTn id="313" presetID="0" presetClass="path" presetSubtype="0" accel="50000" decel="50000" fill="hold" grpId="1" nodeType="withEffect">
                                  <p:stCondLst>
                                    <p:cond delay="0"/>
                                  </p:stCondLst>
                                  <p:childTnLst>
                                    <p:animMotion origin="layout" path="M -0.003 0.00439 L -0.003 0.00463 C 0.06771 -0.03773 -0.053 0.0331 0.1793 -0.06459 C 0.25039 -0.09468 0.32135 -0.12593 0.3914 -0.16343 C 0.44127 -0.19028 0.49062 -0.22199 0.53867 -0.25787 C 0.57344 -0.28357 0.63958 -0.34746 0.63958 -0.34723 C 0.64479 -0.35973 0.65065 -0.3713 0.65521 -0.38426 C 0.65612 -0.3875 0.65638 -0.3919 0.65638 -0.39584 C 0.65638 -0.40718 0.65586 -0.41875 0.65521 -0.4301 C 0.65078 -0.5007 0.65117 -0.45926 0.65117 -0.49676 L 0.65117 -0.49653 " pathEditMode="relative" rAng="0" ptsTypes="AAAAAAAAAAA">
                                      <p:cBhvr>
                                        <p:cTn id="314" dur="2000" fill="hold"/>
                                        <p:tgtEl>
                                          <p:spTgt spid="74"/>
                                        </p:tgtEl>
                                        <p:attrNameLst>
                                          <p:attrName>ppt_x</p:attrName>
                                          <p:attrName>ppt_y</p:attrName>
                                        </p:attrNameLst>
                                      </p:cBhvr>
                                      <p:rCtr x="32969" y="-25046"/>
                                    </p:animMotion>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nodeType="clickEffect">
                                  <p:stCondLst>
                                    <p:cond delay="0"/>
                                  </p:stCondLst>
                                  <p:childTnLst>
                                    <p:set>
                                      <p:cBhvr>
                                        <p:cTn id="318" dur="1" fill="hold">
                                          <p:stCondLst>
                                            <p:cond delay="0"/>
                                          </p:stCondLst>
                                        </p:cTn>
                                        <p:tgtEl>
                                          <p:spTgt spid="66"/>
                                        </p:tgtEl>
                                        <p:attrNameLst>
                                          <p:attrName>style.visibility</p:attrName>
                                        </p:attrNameLst>
                                      </p:cBhvr>
                                      <p:to>
                                        <p:strVal val="hidden"/>
                                      </p:to>
                                    </p:set>
                                  </p:childTnLst>
                                </p:cTn>
                              </p:par>
                              <p:par>
                                <p:cTn id="319" presetID="1" presetClass="exit" presetSubtype="0" fill="hold" grpId="2" nodeType="withEffect">
                                  <p:stCondLst>
                                    <p:cond delay="0"/>
                                  </p:stCondLst>
                                  <p:childTnLst>
                                    <p:set>
                                      <p:cBhvr>
                                        <p:cTn id="320" dur="1" fill="hold">
                                          <p:stCondLst>
                                            <p:cond delay="0"/>
                                          </p:stCondLst>
                                        </p:cTn>
                                        <p:tgtEl>
                                          <p:spTgt spid="74"/>
                                        </p:tgtEl>
                                        <p:attrNameLst>
                                          <p:attrName>style.visibility</p:attrName>
                                        </p:attrNameLst>
                                      </p:cBhvr>
                                      <p:to>
                                        <p:strVal val="hidden"/>
                                      </p:to>
                                    </p:set>
                                  </p:childTnLst>
                                </p:cTn>
                              </p:par>
                            </p:childTnLst>
                          </p:cTn>
                        </p:par>
                      </p:childTnLst>
                    </p:cTn>
                  </p:par>
                  <p:par>
                    <p:cTn id="321" fill="hold">
                      <p:stCondLst>
                        <p:cond delay="indefinite"/>
                      </p:stCondLst>
                      <p:childTnLst>
                        <p:par>
                          <p:cTn id="322" fill="hold">
                            <p:stCondLst>
                              <p:cond delay="0"/>
                            </p:stCondLst>
                            <p:childTnLst>
                              <p:par>
                                <p:cTn id="323" presetID="26" presetClass="entr" presetSubtype="0" fill="hold" nodeType="clickEffect">
                                  <p:stCondLst>
                                    <p:cond delay="0"/>
                                  </p:stCondLst>
                                  <p:childTnLst>
                                    <p:set>
                                      <p:cBhvr>
                                        <p:cTn id="324" dur="1" fill="hold">
                                          <p:stCondLst>
                                            <p:cond delay="0"/>
                                          </p:stCondLst>
                                        </p:cTn>
                                        <p:tgtEl>
                                          <p:spTgt spid="65"/>
                                        </p:tgtEl>
                                        <p:attrNameLst>
                                          <p:attrName>style.visibility</p:attrName>
                                        </p:attrNameLst>
                                      </p:cBhvr>
                                      <p:to>
                                        <p:strVal val="visible"/>
                                      </p:to>
                                    </p:set>
                                    <p:animEffect transition="in" filter="wipe(down)">
                                      <p:cBhvr>
                                        <p:cTn id="325" dur="580">
                                          <p:stCondLst>
                                            <p:cond delay="0"/>
                                          </p:stCondLst>
                                        </p:cTn>
                                        <p:tgtEl>
                                          <p:spTgt spid="65"/>
                                        </p:tgtEl>
                                      </p:cBhvr>
                                    </p:animEffect>
                                    <p:anim calcmode="lin" valueType="num">
                                      <p:cBhvr>
                                        <p:cTn id="326"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327"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328"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329"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330"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331" dur="26">
                                          <p:stCondLst>
                                            <p:cond delay="650"/>
                                          </p:stCondLst>
                                        </p:cTn>
                                        <p:tgtEl>
                                          <p:spTgt spid="65"/>
                                        </p:tgtEl>
                                      </p:cBhvr>
                                      <p:to x="100000" y="60000"/>
                                    </p:animScale>
                                    <p:animScale>
                                      <p:cBhvr>
                                        <p:cTn id="332" dur="166" decel="50000">
                                          <p:stCondLst>
                                            <p:cond delay="676"/>
                                          </p:stCondLst>
                                        </p:cTn>
                                        <p:tgtEl>
                                          <p:spTgt spid="65"/>
                                        </p:tgtEl>
                                      </p:cBhvr>
                                      <p:to x="100000" y="100000"/>
                                    </p:animScale>
                                    <p:animScale>
                                      <p:cBhvr>
                                        <p:cTn id="333" dur="26">
                                          <p:stCondLst>
                                            <p:cond delay="1312"/>
                                          </p:stCondLst>
                                        </p:cTn>
                                        <p:tgtEl>
                                          <p:spTgt spid="65"/>
                                        </p:tgtEl>
                                      </p:cBhvr>
                                      <p:to x="100000" y="80000"/>
                                    </p:animScale>
                                    <p:animScale>
                                      <p:cBhvr>
                                        <p:cTn id="334" dur="166" decel="50000">
                                          <p:stCondLst>
                                            <p:cond delay="1338"/>
                                          </p:stCondLst>
                                        </p:cTn>
                                        <p:tgtEl>
                                          <p:spTgt spid="65"/>
                                        </p:tgtEl>
                                      </p:cBhvr>
                                      <p:to x="100000" y="100000"/>
                                    </p:animScale>
                                    <p:animScale>
                                      <p:cBhvr>
                                        <p:cTn id="335" dur="26">
                                          <p:stCondLst>
                                            <p:cond delay="1642"/>
                                          </p:stCondLst>
                                        </p:cTn>
                                        <p:tgtEl>
                                          <p:spTgt spid="65"/>
                                        </p:tgtEl>
                                      </p:cBhvr>
                                      <p:to x="100000" y="90000"/>
                                    </p:animScale>
                                    <p:animScale>
                                      <p:cBhvr>
                                        <p:cTn id="336" dur="166" decel="50000">
                                          <p:stCondLst>
                                            <p:cond delay="1668"/>
                                          </p:stCondLst>
                                        </p:cTn>
                                        <p:tgtEl>
                                          <p:spTgt spid="65"/>
                                        </p:tgtEl>
                                      </p:cBhvr>
                                      <p:to x="100000" y="100000"/>
                                    </p:animScale>
                                    <p:animScale>
                                      <p:cBhvr>
                                        <p:cTn id="337" dur="26">
                                          <p:stCondLst>
                                            <p:cond delay="1808"/>
                                          </p:stCondLst>
                                        </p:cTn>
                                        <p:tgtEl>
                                          <p:spTgt spid="65"/>
                                        </p:tgtEl>
                                      </p:cBhvr>
                                      <p:to x="100000" y="95000"/>
                                    </p:animScale>
                                    <p:animScale>
                                      <p:cBhvr>
                                        <p:cTn id="338" dur="166" decel="50000">
                                          <p:stCondLst>
                                            <p:cond delay="1834"/>
                                          </p:stCondLst>
                                        </p:cTn>
                                        <p:tgtEl>
                                          <p:spTgt spid="65"/>
                                        </p:tgtEl>
                                      </p:cBhvr>
                                      <p:to x="100000" y="100000"/>
                                    </p:animScale>
                                  </p:childTnLst>
                                </p:cTn>
                              </p:par>
                              <p:par>
                                <p:cTn id="339" presetID="26" presetClass="entr" presetSubtype="0" fill="hold" grpId="0" nodeType="withEffect">
                                  <p:stCondLst>
                                    <p:cond delay="0"/>
                                  </p:stCondLst>
                                  <p:childTnLst>
                                    <p:set>
                                      <p:cBhvr>
                                        <p:cTn id="340" dur="1" fill="hold">
                                          <p:stCondLst>
                                            <p:cond delay="0"/>
                                          </p:stCondLst>
                                        </p:cTn>
                                        <p:tgtEl>
                                          <p:spTgt spid="73"/>
                                        </p:tgtEl>
                                        <p:attrNameLst>
                                          <p:attrName>style.visibility</p:attrName>
                                        </p:attrNameLst>
                                      </p:cBhvr>
                                      <p:to>
                                        <p:strVal val="visible"/>
                                      </p:to>
                                    </p:set>
                                    <p:animEffect transition="in" filter="wipe(down)">
                                      <p:cBhvr>
                                        <p:cTn id="341" dur="580">
                                          <p:stCondLst>
                                            <p:cond delay="0"/>
                                          </p:stCondLst>
                                        </p:cTn>
                                        <p:tgtEl>
                                          <p:spTgt spid="73"/>
                                        </p:tgtEl>
                                      </p:cBhvr>
                                    </p:animEffect>
                                    <p:anim calcmode="lin" valueType="num">
                                      <p:cBhvr>
                                        <p:cTn id="342" dur="1822"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343" dur="664"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344" dur="664" tmFilter="0, 0; 0.125,0.2665; 0.25,0.4; 0.375,0.465; 0.5,0.5;  0.625,0.535; 0.75,0.6; 0.875,0.7335; 1,1">
                                          <p:stCondLst>
                                            <p:cond delay="664"/>
                                          </p:stCondLst>
                                        </p:cTn>
                                        <p:tgtEl>
                                          <p:spTgt spid="73"/>
                                        </p:tgtEl>
                                        <p:attrNameLst>
                                          <p:attrName>ppt_y</p:attrName>
                                        </p:attrNameLst>
                                      </p:cBhvr>
                                      <p:tavLst>
                                        <p:tav tm="0" fmla="#ppt_y-sin(pi*$)/9">
                                          <p:val>
                                            <p:fltVal val="0"/>
                                          </p:val>
                                        </p:tav>
                                        <p:tav tm="100000">
                                          <p:val>
                                            <p:fltVal val="1"/>
                                          </p:val>
                                        </p:tav>
                                      </p:tavLst>
                                    </p:anim>
                                    <p:anim calcmode="lin" valueType="num">
                                      <p:cBhvr>
                                        <p:cTn id="345" dur="332" tmFilter="0, 0; 0.125,0.2665; 0.25,0.4; 0.375,0.465; 0.5,0.5;  0.625,0.535; 0.75,0.6; 0.875,0.7335; 1,1">
                                          <p:stCondLst>
                                            <p:cond delay="1324"/>
                                          </p:stCondLst>
                                        </p:cTn>
                                        <p:tgtEl>
                                          <p:spTgt spid="73"/>
                                        </p:tgtEl>
                                        <p:attrNameLst>
                                          <p:attrName>ppt_y</p:attrName>
                                        </p:attrNameLst>
                                      </p:cBhvr>
                                      <p:tavLst>
                                        <p:tav tm="0" fmla="#ppt_y-sin(pi*$)/27">
                                          <p:val>
                                            <p:fltVal val="0"/>
                                          </p:val>
                                        </p:tav>
                                        <p:tav tm="100000">
                                          <p:val>
                                            <p:fltVal val="1"/>
                                          </p:val>
                                        </p:tav>
                                      </p:tavLst>
                                    </p:anim>
                                    <p:anim calcmode="lin" valueType="num">
                                      <p:cBhvr>
                                        <p:cTn id="346" dur="164" tmFilter="0, 0; 0.125,0.2665; 0.25,0.4; 0.375,0.465; 0.5,0.5;  0.625,0.535; 0.75,0.6; 0.875,0.7335; 1,1">
                                          <p:stCondLst>
                                            <p:cond delay="1656"/>
                                          </p:stCondLst>
                                        </p:cTn>
                                        <p:tgtEl>
                                          <p:spTgt spid="73"/>
                                        </p:tgtEl>
                                        <p:attrNameLst>
                                          <p:attrName>ppt_y</p:attrName>
                                        </p:attrNameLst>
                                      </p:cBhvr>
                                      <p:tavLst>
                                        <p:tav tm="0" fmla="#ppt_y-sin(pi*$)/81">
                                          <p:val>
                                            <p:fltVal val="0"/>
                                          </p:val>
                                        </p:tav>
                                        <p:tav tm="100000">
                                          <p:val>
                                            <p:fltVal val="1"/>
                                          </p:val>
                                        </p:tav>
                                      </p:tavLst>
                                    </p:anim>
                                    <p:animScale>
                                      <p:cBhvr>
                                        <p:cTn id="347" dur="26">
                                          <p:stCondLst>
                                            <p:cond delay="650"/>
                                          </p:stCondLst>
                                        </p:cTn>
                                        <p:tgtEl>
                                          <p:spTgt spid="73"/>
                                        </p:tgtEl>
                                      </p:cBhvr>
                                      <p:to x="100000" y="60000"/>
                                    </p:animScale>
                                    <p:animScale>
                                      <p:cBhvr>
                                        <p:cTn id="348" dur="166" decel="50000">
                                          <p:stCondLst>
                                            <p:cond delay="676"/>
                                          </p:stCondLst>
                                        </p:cTn>
                                        <p:tgtEl>
                                          <p:spTgt spid="73"/>
                                        </p:tgtEl>
                                      </p:cBhvr>
                                      <p:to x="100000" y="100000"/>
                                    </p:animScale>
                                    <p:animScale>
                                      <p:cBhvr>
                                        <p:cTn id="349" dur="26">
                                          <p:stCondLst>
                                            <p:cond delay="1312"/>
                                          </p:stCondLst>
                                        </p:cTn>
                                        <p:tgtEl>
                                          <p:spTgt spid="73"/>
                                        </p:tgtEl>
                                      </p:cBhvr>
                                      <p:to x="100000" y="80000"/>
                                    </p:animScale>
                                    <p:animScale>
                                      <p:cBhvr>
                                        <p:cTn id="350" dur="166" decel="50000">
                                          <p:stCondLst>
                                            <p:cond delay="1338"/>
                                          </p:stCondLst>
                                        </p:cTn>
                                        <p:tgtEl>
                                          <p:spTgt spid="73"/>
                                        </p:tgtEl>
                                      </p:cBhvr>
                                      <p:to x="100000" y="100000"/>
                                    </p:animScale>
                                    <p:animScale>
                                      <p:cBhvr>
                                        <p:cTn id="351" dur="26">
                                          <p:stCondLst>
                                            <p:cond delay="1642"/>
                                          </p:stCondLst>
                                        </p:cTn>
                                        <p:tgtEl>
                                          <p:spTgt spid="73"/>
                                        </p:tgtEl>
                                      </p:cBhvr>
                                      <p:to x="100000" y="90000"/>
                                    </p:animScale>
                                    <p:animScale>
                                      <p:cBhvr>
                                        <p:cTn id="352" dur="166" decel="50000">
                                          <p:stCondLst>
                                            <p:cond delay="1668"/>
                                          </p:stCondLst>
                                        </p:cTn>
                                        <p:tgtEl>
                                          <p:spTgt spid="73"/>
                                        </p:tgtEl>
                                      </p:cBhvr>
                                      <p:to x="100000" y="100000"/>
                                    </p:animScale>
                                    <p:animScale>
                                      <p:cBhvr>
                                        <p:cTn id="353" dur="26">
                                          <p:stCondLst>
                                            <p:cond delay="1808"/>
                                          </p:stCondLst>
                                        </p:cTn>
                                        <p:tgtEl>
                                          <p:spTgt spid="73"/>
                                        </p:tgtEl>
                                      </p:cBhvr>
                                      <p:to x="100000" y="95000"/>
                                    </p:animScale>
                                    <p:animScale>
                                      <p:cBhvr>
                                        <p:cTn id="354" dur="166" decel="50000">
                                          <p:stCondLst>
                                            <p:cond delay="1834"/>
                                          </p:stCondLst>
                                        </p:cTn>
                                        <p:tgtEl>
                                          <p:spTgt spid="73"/>
                                        </p:tgtEl>
                                      </p:cBhvr>
                                      <p:to x="100000" y="100000"/>
                                    </p:animScale>
                                  </p:childTnLst>
                                </p:cTn>
                              </p:par>
                            </p:childTnLst>
                          </p:cTn>
                        </p:par>
                      </p:childTnLst>
                    </p:cTn>
                  </p:par>
                  <p:par>
                    <p:cTn id="355" fill="hold">
                      <p:stCondLst>
                        <p:cond delay="indefinite"/>
                      </p:stCondLst>
                      <p:childTnLst>
                        <p:par>
                          <p:cTn id="356" fill="hold">
                            <p:stCondLst>
                              <p:cond delay="0"/>
                            </p:stCondLst>
                            <p:childTnLst>
                              <p:par>
                                <p:cTn id="357" presetID="0" presetClass="path" presetSubtype="0" accel="50000" decel="50000" fill="hold" nodeType="clickEffect">
                                  <p:stCondLst>
                                    <p:cond delay="0"/>
                                  </p:stCondLst>
                                  <p:childTnLst>
                                    <p:animMotion origin="layout" path="M 0.06315 0.03125 L 0.06315 0.03148 C 0.06758 0.03403 0.09102 0.04907 0.09675 0.05185 C 0.10313 0.05486 0.10977 0.05741 0.11615 0.06111 C 0.12227 0.06435 0.12813 0.06921 0.13425 0.07245 C 0.13932 0.07523 0.14466 0.07662 0.14974 0.0794 C 0.16016 0.08495 0.17031 0.0919 0.18073 0.09769 C 0.18802 0.10185 0.19544 0.10509 0.20274 0.10926 C 0.21784 0.11806 0.23294 0.12755 0.24805 0.13681 C 0.2707 0.15093 0.26654 0.14815 0.28672 0.16204 C 0.29245 0.16597 0.29831 0.16875 0.30365 0.17361 C 0.31263 0.18194 0.32136 0.1919 0.33073 0.19884 C 0.33594 0.20278 0.34128 0.20579 0.34623 0.21042 C 0.34948 0.21343 0.35209 0.21852 0.35534 0.22176 C 0.35951 0.22616 0.36406 0.22917 0.36823 0.23333 C 0.37005 0.23519 0.37162 0.23819 0.37344 0.24028 C 0.37891 0.24606 0.38451 0.25139 0.39024 0.25625 C 0.39349 0.25903 0.39714 0.26065 0.40052 0.26319 C 0.40404 0.26597 0.40729 0.26991 0.41094 0.27245 C 0.44544 0.29769 0.39779 0.2588 0.43542 0.28843 C 0.44896 0.29907 0.44297 0.29699 0.45742 0.30694 C 0.45912 0.3081 0.46094 0.30833 0.46263 0.30926 C 0.46693 0.31134 0.47136 0.31343 0.47552 0.31597 C 0.48216 0.32037 0.48841 0.32593 0.49492 0.32986 C 0.49753 0.33148 0.50026 0.33241 0.50274 0.33449 C 0.50495 0.33634 0.50677 0.33981 0.50925 0.34144 C 0.5138 0.34444 0.51875 0.34583 0.52344 0.34815 C 0.52604 0.34954 0.52852 0.35162 0.53112 0.35278 C 0.53893 0.35625 0.53464 0.35463 0.54414 0.35741 L 0.55443 0.36667 C 0.55612 0.36806 0.55768 0.3706 0.55964 0.3713 C 0.57513 0.37662 0.56823 0.37454 0.58034 0.37801 C 0.58945 0.38356 0.57891 0.37778 0.59714 0.38264 C 0.60143 0.3838 0.60586 0.38472 0.61003 0.38727 C 0.61315 0.38912 0.61589 0.39097 0.61914 0.3919 C 0.61992 0.39213 0.62084 0.3919 0.62175 0.3919 L 0.62175 0.39213 " pathEditMode="relative" rAng="0" ptsTypes="AAAAAAAAAAAAAAAAAAAAAAAAAAAAAAAAAAAAA">
                                      <p:cBhvr>
                                        <p:cTn id="358" dur="2000" fill="hold"/>
                                        <p:tgtEl>
                                          <p:spTgt spid="65"/>
                                        </p:tgtEl>
                                        <p:attrNameLst>
                                          <p:attrName>ppt_x</p:attrName>
                                          <p:attrName>ppt_y</p:attrName>
                                        </p:attrNameLst>
                                      </p:cBhvr>
                                      <p:rCtr x="27930" y="18032"/>
                                    </p:animMotion>
                                  </p:childTnLst>
                                </p:cTn>
                              </p:par>
                              <p:par>
                                <p:cTn id="359" presetID="0" presetClass="path" presetSubtype="0" accel="50000" decel="50000" fill="hold" grpId="1" nodeType="withEffect">
                                  <p:stCondLst>
                                    <p:cond delay="0"/>
                                  </p:stCondLst>
                                  <p:childTnLst>
                                    <p:animMotion origin="layout" path="M 1.875E-6 3.7037E-7 L 1.875E-6 0.00023 C 0.00443 0.00278 0.02786 0.01782 0.03359 0.0206 C 0.03997 0.02361 0.04661 0.02616 0.05299 0.02986 C 0.05911 0.0331 0.06497 0.03796 0.07109 0.0412 C 0.07617 0.04398 0.08151 0.04537 0.08659 0.04815 C 0.097 0.0537 0.10716 0.06065 0.11758 0.06643 C 0.12487 0.0706 0.13229 0.07384 0.13958 0.07801 C 0.15469 0.08681 0.16979 0.0963 0.18489 0.10556 C 0.20755 0.11968 0.20338 0.1169 0.22357 0.13079 C 0.2293 0.13472 0.23515 0.1375 0.24049 0.14236 C 0.24948 0.15069 0.2582 0.16065 0.26758 0.16759 C 0.27278 0.17153 0.27812 0.17454 0.28307 0.17917 C 0.28633 0.18218 0.28893 0.18727 0.29219 0.19051 C 0.29635 0.19491 0.30091 0.19792 0.30508 0.20208 C 0.3069 0.20393 0.30846 0.20694 0.31028 0.20903 C 0.31575 0.21481 0.32135 0.22014 0.32708 0.225 C 0.33034 0.22778 0.33398 0.2294 0.33737 0.23194 C 0.34088 0.23472 0.34414 0.23866 0.34778 0.2412 C 0.38229 0.26643 0.33463 0.22755 0.37226 0.25718 C 0.38581 0.26782 0.37982 0.26574 0.39427 0.27569 C 0.39596 0.27685 0.39778 0.27708 0.39948 0.27801 C 0.40377 0.28009 0.4082 0.28218 0.41237 0.28472 C 0.41901 0.28912 0.42526 0.29468 0.43177 0.29861 C 0.43437 0.30023 0.43711 0.30116 0.43958 0.30324 C 0.4418 0.30509 0.44362 0.30856 0.44609 0.31018 C 0.45065 0.31319 0.4556 0.31458 0.46028 0.3169 C 0.46289 0.31829 0.46536 0.32037 0.46797 0.32153 C 0.47578 0.325 0.47148 0.32338 0.48099 0.32616 L 0.49127 0.33542 C 0.49297 0.33681 0.49453 0.33935 0.49648 0.34005 C 0.51198 0.34537 0.50508 0.34329 0.51719 0.34676 C 0.5263 0.35231 0.51575 0.34653 0.53398 0.35139 C 0.53828 0.35255 0.54271 0.35347 0.54687 0.35602 C 0.55 0.35787 0.55273 0.35972 0.55599 0.36065 C 0.55677 0.36088 0.55768 0.36065 0.55859 0.36065 L 0.55859 0.36088 " pathEditMode="relative" rAng="0" ptsTypes="AAAAAAAAAAAAAAAAAAAAAAAAAAAAAAAAAAAAA">
                                      <p:cBhvr>
                                        <p:cTn id="360" dur="2000" fill="hold"/>
                                        <p:tgtEl>
                                          <p:spTgt spid="73"/>
                                        </p:tgtEl>
                                        <p:attrNameLst>
                                          <p:attrName>ppt_x</p:attrName>
                                          <p:attrName>ppt_y</p:attrName>
                                        </p:attrNameLst>
                                      </p:cBhvr>
                                      <p:rCtr x="27930" y="18032"/>
                                    </p:animMotion>
                                  </p:childTnLst>
                                </p:cTn>
                              </p:par>
                            </p:childTnLst>
                          </p:cTn>
                        </p:par>
                      </p:childTnLst>
                    </p:cTn>
                  </p:par>
                  <p:par>
                    <p:cTn id="361" fill="hold">
                      <p:stCondLst>
                        <p:cond delay="indefinite"/>
                      </p:stCondLst>
                      <p:childTnLst>
                        <p:par>
                          <p:cTn id="362" fill="hold">
                            <p:stCondLst>
                              <p:cond delay="0"/>
                            </p:stCondLst>
                            <p:childTnLst>
                              <p:par>
                                <p:cTn id="363" presetID="1" presetClass="exit" presetSubtype="0" fill="hold" nodeType="clickEffect">
                                  <p:stCondLst>
                                    <p:cond delay="0"/>
                                  </p:stCondLst>
                                  <p:childTnLst>
                                    <p:set>
                                      <p:cBhvr>
                                        <p:cTn id="364" dur="1" fill="hold">
                                          <p:stCondLst>
                                            <p:cond delay="0"/>
                                          </p:stCondLst>
                                        </p:cTn>
                                        <p:tgtEl>
                                          <p:spTgt spid="65"/>
                                        </p:tgtEl>
                                        <p:attrNameLst>
                                          <p:attrName>style.visibility</p:attrName>
                                        </p:attrNameLst>
                                      </p:cBhvr>
                                      <p:to>
                                        <p:strVal val="hidden"/>
                                      </p:to>
                                    </p:set>
                                  </p:childTnLst>
                                </p:cTn>
                              </p:par>
                              <p:par>
                                <p:cTn id="365" presetID="1" presetClass="exit" presetSubtype="0" fill="hold" grpId="2" nodeType="withEffect">
                                  <p:stCondLst>
                                    <p:cond delay="0"/>
                                  </p:stCondLst>
                                  <p:childTnLst>
                                    <p:set>
                                      <p:cBhvr>
                                        <p:cTn id="366" dur="1" fill="hold">
                                          <p:stCondLst>
                                            <p:cond delay="0"/>
                                          </p:stCondLst>
                                        </p:cTn>
                                        <p:tgtEl>
                                          <p:spTgt spid="73"/>
                                        </p:tgtEl>
                                        <p:attrNameLst>
                                          <p:attrName>style.visibility</p:attrName>
                                        </p:attrNameLst>
                                      </p:cBhvr>
                                      <p:to>
                                        <p:strVal val="hidden"/>
                                      </p:to>
                                    </p:set>
                                  </p:childTnLst>
                                </p:cTn>
                              </p:par>
                            </p:childTnLst>
                          </p:cTn>
                        </p:par>
                      </p:childTnLst>
                    </p:cTn>
                  </p:par>
                  <p:par>
                    <p:cTn id="367" fill="hold">
                      <p:stCondLst>
                        <p:cond delay="indefinite"/>
                      </p:stCondLst>
                      <p:childTnLst>
                        <p:par>
                          <p:cTn id="368" fill="hold">
                            <p:stCondLst>
                              <p:cond delay="0"/>
                            </p:stCondLst>
                            <p:childTnLst>
                              <p:par>
                                <p:cTn id="369" presetID="26" presetClass="entr" presetSubtype="0" fill="hold" nodeType="clickEffect">
                                  <p:stCondLst>
                                    <p:cond delay="0"/>
                                  </p:stCondLst>
                                  <p:childTnLst>
                                    <p:set>
                                      <p:cBhvr>
                                        <p:cTn id="370" dur="1" fill="hold">
                                          <p:stCondLst>
                                            <p:cond delay="0"/>
                                          </p:stCondLst>
                                        </p:cTn>
                                        <p:tgtEl>
                                          <p:spTgt spid="68"/>
                                        </p:tgtEl>
                                        <p:attrNameLst>
                                          <p:attrName>style.visibility</p:attrName>
                                        </p:attrNameLst>
                                      </p:cBhvr>
                                      <p:to>
                                        <p:strVal val="visible"/>
                                      </p:to>
                                    </p:set>
                                    <p:animEffect transition="in" filter="wipe(down)">
                                      <p:cBhvr>
                                        <p:cTn id="371" dur="580">
                                          <p:stCondLst>
                                            <p:cond delay="0"/>
                                          </p:stCondLst>
                                        </p:cTn>
                                        <p:tgtEl>
                                          <p:spTgt spid="68"/>
                                        </p:tgtEl>
                                      </p:cBhvr>
                                    </p:animEffect>
                                    <p:anim calcmode="lin" valueType="num">
                                      <p:cBhvr>
                                        <p:cTn id="37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377" dur="26">
                                          <p:stCondLst>
                                            <p:cond delay="650"/>
                                          </p:stCondLst>
                                        </p:cTn>
                                        <p:tgtEl>
                                          <p:spTgt spid="68"/>
                                        </p:tgtEl>
                                      </p:cBhvr>
                                      <p:to x="100000" y="60000"/>
                                    </p:animScale>
                                    <p:animScale>
                                      <p:cBhvr>
                                        <p:cTn id="378" dur="166" decel="50000">
                                          <p:stCondLst>
                                            <p:cond delay="676"/>
                                          </p:stCondLst>
                                        </p:cTn>
                                        <p:tgtEl>
                                          <p:spTgt spid="68"/>
                                        </p:tgtEl>
                                      </p:cBhvr>
                                      <p:to x="100000" y="100000"/>
                                    </p:animScale>
                                    <p:animScale>
                                      <p:cBhvr>
                                        <p:cTn id="379" dur="26">
                                          <p:stCondLst>
                                            <p:cond delay="1312"/>
                                          </p:stCondLst>
                                        </p:cTn>
                                        <p:tgtEl>
                                          <p:spTgt spid="68"/>
                                        </p:tgtEl>
                                      </p:cBhvr>
                                      <p:to x="100000" y="80000"/>
                                    </p:animScale>
                                    <p:animScale>
                                      <p:cBhvr>
                                        <p:cTn id="380" dur="166" decel="50000">
                                          <p:stCondLst>
                                            <p:cond delay="1338"/>
                                          </p:stCondLst>
                                        </p:cTn>
                                        <p:tgtEl>
                                          <p:spTgt spid="68"/>
                                        </p:tgtEl>
                                      </p:cBhvr>
                                      <p:to x="100000" y="100000"/>
                                    </p:animScale>
                                    <p:animScale>
                                      <p:cBhvr>
                                        <p:cTn id="381" dur="26">
                                          <p:stCondLst>
                                            <p:cond delay="1642"/>
                                          </p:stCondLst>
                                        </p:cTn>
                                        <p:tgtEl>
                                          <p:spTgt spid="68"/>
                                        </p:tgtEl>
                                      </p:cBhvr>
                                      <p:to x="100000" y="90000"/>
                                    </p:animScale>
                                    <p:animScale>
                                      <p:cBhvr>
                                        <p:cTn id="382" dur="166" decel="50000">
                                          <p:stCondLst>
                                            <p:cond delay="1668"/>
                                          </p:stCondLst>
                                        </p:cTn>
                                        <p:tgtEl>
                                          <p:spTgt spid="68"/>
                                        </p:tgtEl>
                                      </p:cBhvr>
                                      <p:to x="100000" y="100000"/>
                                    </p:animScale>
                                    <p:animScale>
                                      <p:cBhvr>
                                        <p:cTn id="383" dur="26">
                                          <p:stCondLst>
                                            <p:cond delay="1808"/>
                                          </p:stCondLst>
                                        </p:cTn>
                                        <p:tgtEl>
                                          <p:spTgt spid="68"/>
                                        </p:tgtEl>
                                      </p:cBhvr>
                                      <p:to x="100000" y="95000"/>
                                    </p:animScale>
                                    <p:animScale>
                                      <p:cBhvr>
                                        <p:cTn id="384" dur="166" decel="50000">
                                          <p:stCondLst>
                                            <p:cond delay="1834"/>
                                          </p:stCondLst>
                                        </p:cTn>
                                        <p:tgtEl>
                                          <p:spTgt spid="68"/>
                                        </p:tgtEl>
                                      </p:cBhvr>
                                      <p:to x="100000" y="100000"/>
                                    </p:animScale>
                                  </p:childTnLst>
                                </p:cTn>
                              </p:par>
                              <p:par>
                                <p:cTn id="385" presetID="26" presetClass="entr" presetSubtype="0" fill="hold" grpId="0" nodeType="withEffect">
                                  <p:stCondLst>
                                    <p:cond delay="0"/>
                                  </p:stCondLst>
                                  <p:childTnLst>
                                    <p:set>
                                      <p:cBhvr>
                                        <p:cTn id="386" dur="1" fill="hold">
                                          <p:stCondLst>
                                            <p:cond delay="0"/>
                                          </p:stCondLst>
                                        </p:cTn>
                                        <p:tgtEl>
                                          <p:spTgt spid="76"/>
                                        </p:tgtEl>
                                        <p:attrNameLst>
                                          <p:attrName>style.visibility</p:attrName>
                                        </p:attrNameLst>
                                      </p:cBhvr>
                                      <p:to>
                                        <p:strVal val="visible"/>
                                      </p:to>
                                    </p:set>
                                    <p:animEffect transition="in" filter="wipe(down)">
                                      <p:cBhvr>
                                        <p:cTn id="387" dur="580">
                                          <p:stCondLst>
                                            <p:cond delay="0"/>
                                          </p:stCondLst>
                                        </p:cTn>
                                        <p:tgtEl>
                                          <p:spTgt spid="76"/>
                                        </p:tgtEl>
                                      </p:cBhvr>
                                    </p:animEffect>
                                    <p:anim calcmode="lin" valueType="num">
                                      <p:cBhvr>
                                        <p:cTn id="38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393" dur="26">
                                          <p:stCondLst>
                                            <p:cond delay="650"/>
                                          </p:stCondLst>
                                        </p:cTn>
                                        <p:tgtEl>
                                          <p:spTgt spid="76"/>
                                        </p:tgtEl>
                                      </p:cBhvr>
                                      <p:to x="100000" y="60000"/>
                                    </p:animScale>
                                    <p:animScale>
                                      <p:cBhvr>
                                        <p:cTn id="394" dur="166" decel="50000">
                                          <p:stCondLst>
                                            <p:cond delay="676"/>
                                          </p:stCondLst>
                                        </p:cTn>
                                        <p:tgtEl>
                                          <p:spTgt spid="76"/>
                                        </p:tgtEl>
                                      </p:cBhvr>
                                      <p:to x="100000" y="100000"/>
                                    </p:animScale>
                                    <p:animScale>
                                      <p:cBhvr>
                                        <p:cTn id="395" dur="26">
                                          <p:stCondLst>
                                            <p:cond delay="1312"/>
                                          </p:stCondLst>
                                        </p:cTn>
                                        <p:tgtEl>
                                          <p:spTgt spid="76"/>
                                        </p:tgtEl>
                                      </p:cBhvr>
                                      <p:to x="100000" y="80000"/>
                                    </p:animScale>
                                    <p:animScale>
                                      <p:cBhvr>
                                        <p:cTn id="396" dur="166" decel="50000">
                                          <p:stCondLst>
                                            <p:cond delay="1338"/>
                                          </p:stCondLst>
                                        </p:cTn>
                                        <p:tgtEl>
                                          <p:spTgt spid="76"/>
                                        </p:tgtEl>
                                      </p:cBhvr>
                                      <p:to x="100000" y="100000"/>
                                    </p:animScale>
                                    <p:animScale>
                                      <p:cBhvr>
                                        <p:cTn id="397" dur="26">
                                          <p:stCondLst>
                                            <p:cond delay="1642"/>
                                          </p:stCondLst>
                                        </p:cTn>
                                        <p:tgtEl>
                                          <p:spTgt spid="76"/>
                                        </p:tgtEl>
                                      </p:cBhvr>
                                      <p:to x="100000" y="90000"/>
                                    </p:animScale>
                                    <p:animScale>
                                      <p:cBhvr>
                                        <p:cTn id="398" dur="166" decel="50000">
                                          <p:stCondLst>
                                            <p:cond delay="1668"/>
                                          </p:stCondLst>
                                        </p:cTn>
                                        <p:tgtEl>
                                          <p:spTgt spid="76"/>
                                        </p:tgtEl>
                                      </p:cBhvr>
                                      <p:to x="100000" y="100000"/>
                                    </p:animScale>
                                    <p:animScale>
                                      <p:cBhvr>
                                        <p:cTn id="399" dur="26">
                                          <p:stCondLst>
                                            <p:cond delay="1808"/>
                                          </p:stCondLst>
                                        </p:cTn>
                                        <p:tgtEl>
                                          <p:spTgt spid="76"/>
                                        </p:tgtEl>
                                      </p:cBhvr>
                                      <p:to x="100000" y="95000"/>
                                    </p:animScale>
                                    <p:animScale>
                                      <p:cBhvr>
                                        <p:cTn id="400" dur="166" decel="50000">
                                          <p:stCondLst>
                                            <p:cond delay="1834"/>
                                          </p:stCondLst>
                                        </p:cTn>
                                        <p:tgtEl>
                                          <p:spTgt spid="76"/>
                                        </p:tgtEl>
                                      </p:cBhvr>
                                      <p:to x="100000" y="100000"/>
                                    </p:animScale>
                                  </p:childTnLst>
                                </p:cTn>
                              </p:par>
                            </p:childTnLst>
                          </p:cTn>
                        </p:par>
                      </p:childTnLst>
                    </p:cTn>
                  </p:par>
                  <p:par>
                    <p:cTn id="401" fill="hold">
                      <p:stCondLst>
                        <p:cond delay="indefinite"/>
                      </p:stCondLst>
                      <p:childTnLst>
                        <p:par>
                          <p:cTn id="402" fill="hold">
                            <p:stCondLst>
                              <p:cond delay="0"/>
                            </p:stCondLst>
                            <p:childTnLst>
                              <p:par>
                                <p:cTn id="403" presetID="0" presetClass="path" presetSubtype="0" accel="50000" decel="50000" fill="hold" nodeType="clickEffect">
                                  <p:stCondLst>
                                    <p:cond delay="0"/>
                                  </p:stCondLst>
                                  <p:childTnLst>
                                    <p:animMotion origin="layout" path="M 0.03281 0.04189 L 0.03281 0.04213 C 0.03359 0.04861 0.03411 0.05578 0.03528 0.0625 C 0.0358 0.06504 0.03724 0.06689 0.03789 0.06944 C 0.04687 0.10092 0.03125 0.05509 0.047 0.09699 C 0.0483 0.10069 0.04961 0.10463 0.05091 0.10833 C 0.05221 0.11296 0.05286 0.11828 0.05468 0.12222 C 0.05651 0.12615 0.05924 0.128 0.06119 0.13148 C 0.07031 0.14745 0.0526 0.12731 0.07148 0.14976 C 0.07395 0.15254 0.07682 0.15393 0.07929 0.15671 C 0.08632 0.16458 0.0931 0.17361 0.1 0.18194 C 0.10429 0.18726 0.1082 0.19398 0.11289 0.19814 C 0.11549 0.20046 0.11823 0.20231 0.1207 0.20486 C 0.13593 0.2206 0.14492 0.23379 0.16211 0.24629 C 0.1694 0.25162 0.17682 0.25648 0.18398 0.2625 C 0.19244 0.26944 0.20013 0.27893 0.20859 0.28541 C 0.21679 0.29143 0.22513 0.29722 0.2332 0.3037 C 0.24023 0.30949 0.24687 0.31666 0.2539 0.32222 C 0.25846 0.32592 0.26341 0.328 0.2681 0.33148 C 0.27161 0.33402 0.27487 0.33796 0.27838 0.3405 C 0.28398 0.34467 0.28971 0.34768 0.29518 0.35208 C 0.30351 0.35856 0.31145 0.36666 0.31979 0.37268 C 0.32604 0.37731 0.33281 0.38009 0.33919 0.38425 C 0.34362 0.38703 0.34765 0.39097 0.35208 0.39351 C 0.35859 0.39699 0.39674 0.41527 0.40768 0.41875 C 0.43997 0.42893 0.44114 0.4287 0.46458 0.43263 L 0.53698 0.43032 C 0.5388 0.43009 0.54049 0.42893 0.54218 0.428 C 0.54739 0.425 0.5526 0.42222 0.55768 0.41875 C 0.56914 0.41064 0.56744 0.40856 0.57838 0.39814 C 0.57955 0.39699 0.58112 0.39699 0.58229 0.39583 C 0.59218 0.38611 0.60156 0.37314 0.6095 0.35902 C 0.61158 0.35509 0.61276 0.34953 0.61458 0.34513 C 0.61575 0.34259 0.61718 0.3405 0.61849 0.33819 C 0.62096 0.32963 0.62474 0.31643 0.6263 0.30833 C 0.62708 0.30393 0.62695 0.29907 0.6276 0.29467 C 0.62825 0.28842 0.62968 0.2824 0.63007 0.27615 C 0.6306 0.27083 0.63099 0.2655 0.63138 0.26018 C 0.63229 0.25092 0.63398 0.23865 0.63528 0.23032 C 0.63711 0.21851 0.63619 0.22754 0.63919 0.21412 C 0.64283 0.19791 0.64075 0.20463 0.6431 0.1912 C 0.64388 0.18657 0.6457 0.17731 0.6457 0.17754 C 0.64609 0.17268 0.64635 0.16805 0.647 0.16365 C 0.64843 0.15208 0.64817 0.16041 0.64817 0.15439 L 0.64817 0.15463 " pathEditMode="relative" rAng="0" ptsTypes="AAAAAAAAAAAAAAAAAAAAAAAAAAAAAAAAAAAAAAAAAAAAA">
                                      <p:cBhvr>
                                        <p:cTn id="404" dur="2000" fill="hold"/>
                                        <p:tgtEl>
                                          <p:spTgt spid="68"/>
                                        </p:tgtEl>
                                        <p:attrNameLst>
                                          <p:attrName>ppt_x</p:attrName>
                                          <p:attrName>ppt_y</p:attrName>
                                        </p:attrNameLst>
                                      </p:cBhvr>
                                      <p:rCtr x="30768" y="19537"/>
                                    </p:animMotion>
                                  </p:childTnLst>
                                </p:cTn>
                              </p:par>
                              <p:par>
                                <p:cTn id="405" presetID="0" presetClass="path" presetSubtype="0" accel="50000" decel="50000" fill="hold" grpId="1" nodeType="withEffect">
                                  <p:stCondLst>
                                    <p:cond delay="0"/>
                                  </p:stCondLst>
                                  <p:childTnLst>
                                    <p:animMotion origin="layout" path="M 0.02865 -0.00556 L 0.02865 -0.00533 C 0.02943 0.00116 0.02995 0.00833 0.03112 0.01505 C 0.03164 0.01759 0.03307 0.01944 0.03372 0.02199 C 0.04271 0.05347 0.02708 0.00764 0.04284 0.04954 C 0.04414 0.05324 0.04544 0.05717 0.04674 0.06088 C 0.04805 0.06551 0.0487 0.07083 0.05052 0.07477 C 0.05234 0.0787 0.05508 0.08055 0.05703 0.08403 C 0.06615 0.1 0.04844 0.07986 0.06732 0.10231 C 0.06979 0.10509 0.07266 0.10648 0.07513 0.10926 C 0.08216 0.11713 0.08893 0.12616 0.09583 0.13449 C 0.10013 0.13981 0.10404 0.14653 0.10872 0.15069 C 0.11133 0.15301 0.11406 0.15486 0.11654 0.15741 C 0.13177 0.17315 0.14075 0.18634 0.15794 0.19884 C 0.16523 0.20417 0.17266 0.20903 0.17982 0.21505 C 0.18828 0.22199 0.19596 0.23148 0.20443 0.23796 C 0.21263 0.24398 0.22096 0.24977 0.22904 0.25625 C 0.23607 0.26204 0.24271 0.26921 0.24974 0.27477 C 0.2543 0.27847 0.25924 0.28055 0.26393 0.28403 C 0.26745 0.28657 0.2707 0.29051 0.27422 0.29305 C 0.27982 0.29722 0.28555 0.30023 0.29101 0.30463 C 0.29935 0.31111 0.30729 0.31921 0.31562 0.32523 C 0.32187 0.32986 0.32865 0.33264 0.33503 0.3368 C 0.33945 0.33958 0.34349 0.34352 0.34792 0.34606 C 0.35443 0.34954 0.39258 0.36782 0.40351 0.3713 C 0.43581 0.38148 0.43698 0.38125 0.46042 0.38518 L 0.53281 0.38287 C 0.53463 0.38264 0.53633 0.38148 0.53802 0.38055 C 0.54323 0.37755 0.54844 0.37477 0.55351 0.3713 C 0.56497 0.36319 0.56328 0.36111 0.57422 0.35069 C 0.57539 0.34954 0.57695 0.34954 0.57812 0.34838 C 0.58802 0.33866 0.5974 0.32569 0.60534 0.31157 C 0.60742 0.30764 0.60859 0.30208 0.61042 0.29768 C 0.61159 0.29514 0.61302 0.29305 0.61432 0.29074 C 0.6168 0.28217 0.62057 0.26898 0.62213 0.26088 C 0.62292 0.25648 0.62279 0.25162 0.62344 0.24722 C 0.62409 0.24097 0.62552 0.23495 0.62591 0.2287 C 0.62643 0.22338 0.62682 0.21805 0.62721 0.21273 C 0.62812 0.20347 0.62982 0.1912 0.63112 0.18287 C 0.63294 0.17106 0.63203 0.18009 0.63503 0.16667 C 0.63867 0.15046 0.63659 0.15717 0.63893 0.14375 C 0.63971 0.13912 0.64154 0.12986 0.64154 0.13009 C 0.64193 0.12523 0.64219 0.1206 0.64284 0.1162 C 0.64427 0.10463 0.64401 0.11296 0.64401 0.10694 L 0.64401 0.10717 " pathEditMode="relative" rAng="0" ptsTypes="AAAAAAAAAAAAAAAAAAAAAAAAAAAAAAAAAAAAAAAAAAAAA">
                                      <p:cBhvr>
                                        <p:cTn id="406" dur="2000" fill="hold"/>
                                        <p:tgtEl>
                                          <p:spTgt spid="76"/>
                                        </p:tgtEl>
                                        <p:attrNameLst>
                                          <p:attrName>ppt_x</p:attrName>
                                          <p:attrName>ppt_y</p:attrName>
                                        </p:attrNameLst>
                                      </p:cBhvr>
                                      <p:rCtr x="30768" y="19537"/>
                                    </p:animMotion>
                                  </p:childTnLst>
                                </p:cTn>
                              </p:par>
                            </p:childTnLst>
                          </p:cTn>
                        </p:par>
                      </p:childTnLst>
                    </p:cTn>
                  </p:par>
                  <p:par>
                    <p:cTn id="407" fill="hold">
                      <p:stCondLst>
                        <p:cond delay="indefinite"/>
                      </p:stCondLst>
                      <p:childTnLst>
                        <p:par>
                          <p:cTn id="408" fill="hold">
                            <p:stCondLst>
                              <p:cond delay="0"/>
                            </p:stCondLst>
                            <p:childTnLst>
                              <p:par>
                                <p:cTn id="409" presetID="1" presetClass="exit" presetSubtype="0" fill="hold" nodeType="clickEffect">
                                  <p:stCondLst>
                                    <p:cond delay="0"/>
                                  </p:stCondLst>
                                  <p:childTnLst>
                                    <p:set>
                                      <p:cBhvr>
                                        <p:cTn id="410" dur="1" fill="hold">
                                          <p:stCondLst>
                                            <p:cond delay="0"/>
                                          </p:stCondLst>
                                        </p:cTn>
                                        <p:tgtEl>
                                          <p:spTgt spid="68"/>
                                        </p:tgtEl>
                                        <p:attrNameLst>
                                          <p:attrName>style.visibility</p:attrName>
                                        </p:attrNameLst>
                                      </p:cBhvr>
                                      <p:to>
                                        <p:strVal val="hidden"/>
                                      </p:to>
                                    </p:set>
                                  </p:childTnLst>
                                </p:cTn>
                              </p:par>
                              <p:par>
                                <p:cTn id="411" presetID="1" presetClass="exit" presetSubtype="0" fill="hold" grpId="2" nodeType="withEffect">
                                  <p:stCondLst>
                                    <p:cond delay="0"/>
                                  </p:stCondLst>
                                  <p:childTnLst>
                                    <p:set>
                                      <p:cBhvr>
                                        <p:cTn id="412" dur="1" fill="hold">
                                          <p:stCondLst>
                                            <p:cond delay="0"/>
                                          </p:stCondLst>
                                        </p:cTn>
                                        <p:tgtEl>
                                          <p:spTgt spid="76"/>
                                        </p:tgtEl>
                                        <p:attrNameLst>
                                          <p:attrName>style.visibility</p:attrName>
                                        </p:attrNameLst>
                                      </p:cBhvr>
                                      <p:to>
                                        <p:strVal val="hidden"/>
                                      </p:to>
                                    </p:set>
                                  </p:childTnLst>
                                </p:cTn>
                              </p:par>
                            </p:childTnLst>
                          </p:cTn>
                        </p:par>
                      </p:childTnLst>
                    </p:cTn>
                  </p:par>
                  <p:par>
                    <p:cTn id="413" fill="hold">
                      <p:stCondLst>
                        <p:cond delay="indefinite"/>
                      </p:stCondLst>
                      <p:childTnLst>
                        <p:par>
                          <p:cTn id="414" fill="hold">
                            <p:stCondLst>
                              <p:cond delay="0"/>
                            </p:stCondLst>
                            <p:childTnLst>
                              <p:par>
                                <p:cTn id="415" presetID="26" presetClass="entr" presetSubtype="0" fill="hold" nodeType="clickEffect">
                                  <p:stCondLst>
                                    <p:cond delay="0"/>
                                  </p:stCondLst>
                                  <p:childTnLst>
                                    <p:set>
                                      <p:cBhvr>
                                        <p:cTn id="416" dur="1" fill="hold">
                                          <p:stCondLst>
                                            <p:cond delay="0"/>
                                          </p:stCondLst>
                                        </p:cTn>
                                        <p:tgtEl>
                                          <p:spTgt spid="67"/>
                                        </p:tgtEl>
                                        <p:attrNameLst>
                                          <p:attrName>style.visibility</p:attrName>
                                        </p:attrNameLst>
                                      </p:cBhvr>
                                      <p:to>
                                        <p:strVal val="visible"/>
                                      </p:to>
                                    </p:set>
                                    <p:animEffect transition="in" filter="wipe(down)">
                                      <p:cBhvr>
                                        <p:cTn id="417" dur="580">
                                          <p:stCondLst>
                                            <p:cond delay="0"/>
                                          </p:stCondLst>
                                        </p:cTn>
                                        <p:tgtEl>
                                          <p:spTgt spid="67"/>
                                        </p:tgtEl>
                                      </p:cBhvr>
                                    </p:animEffect>
                                    <p:anim calcmode="lin" valueType="num">
                                      <p:cBhvr>
                                        <p:cTn id="418"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423" dur="26">
                                          <p:stCondLst>
                                            <p:cond delay="650"/>
                                          </p:stCondLst>
                                        </p:cTn>
                                        <p:tgtEl>
                                          <p:spTgt spid="67"/>
                                        </p:tgtEl>
                                      </p:cBhvr>
                                      <p:to x="100000" y="60000"/>
                                    </p:animScale>
                                    <p:animScale>
                                      <p:cBhvr>
                                        <p:cTn id="424" dur="166" decel="50000">
                                          <p:stCondLst>
                                            <p:cond delay="676"/>
                                          </p:stCondLst>
                                        </p:cTn>
                                        <p:tgtEl>
                                          <p:spTgt spid="67"/>
                                        </p:tgtEl>
                                      </p:cBhvr>
                                      <p:to x="100000" y="100000"/>
                                    </p:animScale>
                                    <p:animScale>
                                      <p:cBhvr>
                                        <p:cTn id="425" dur="26">
                                          <p:stCondLst>
                                            <p:cond delay="1312"/>
                                          </p:stCondLst>
                                        </p:cTn>
                                        <p:tgtEl>
                                          <p:spTgt spid="67"/>
                                        </p:tgtEl>
                                      </p:cBhvr>
                                      <p:to x="100000" y="80000"/>
                                    </p:animScale>
                                    <p:animScale>
                                      <p:cBhvr>
                                        <p:cTn id="426" dur="166" decel="50000">
                                          <p:stCondLst>
                                            <p:cond delay="1338"/>
                                          </p:stCondLst>
                                        </p:cTn>
                                        <p:tgtEl>
                                          <p:spTgt spid="67"/>
                                        </p:tgtEl>
                                      </p:cBhvr>
                                      <p:to x="100000" y="100000"/>
                                    </p:animScale>
                                    <p:animScale>
                                      <p:cBhvr>
                                        <p:cTn id="427" dur="26">
                                          <p:stCondLst>
                                            <p:cond delay="1642"/>
                                          </p:stCondLst>
                                        </p:cTn>
                                        <p:tgtEl>
                                          <p:spTgt spid="67"/>
                                        </p:tgtEl>
                                      </p:cBhvr>
                                      <p:to x="100000" y="90000"/>
                                    </p:animScale>
                                    <p:animScale>
                                      <p:cBhvr>
                                        <p:cTn id="428" dur="166" decel="50000">
                                          <p:stCondLst>
                                            <p:cond delay="1668"/>
                                          </p:stCondLst>
                                        </p:cTn>
                                        <p:tgtEl>
                                          <p:spTgt spid="67"/>
                                        </p:tgtEl>
                                      </p:cBhvr>
                                      <p:to x="100000" y="100000"/>
                                    </p:animScale>
                                    <p:animScale>
                                      <p:cBhvr>
                                        <p:cTn id="429" dur="26">
                                          <p:stCondLst>
                                            <p:cond delay="1808"/>
                                          </p:stCondLst>
                                        </p:cTn>
                                        <p:tgtEl>
                                          <p:spTgt spid="67"/>
                                        </p:tgtEl>
                                      </p:cBhvr>
                                      <p:to x="100000" y="95000"/>
                                    </p:animScale>
                                    <p:animScale>
                                      <p:cBhvr>
                                        <p:cTn id="430" dur="166" decel="50000">
                                          <p:stCondLst>
                                            <p:cond delay="1834"/>
                                          </p:stCondLst>
                                        </p:cTn>
                                        <p:tgtEl>
                                          <p:spTgt spid="67"/>
                                        </p:tgtEl>
                                      </p:cBhvr>
                                      <p:to x="100000" y="100000"/>
                                    </p:animScale>
                                  </p:childTnLst>
                                </p:cTn>
                              </p:par>
                              <p:par>
                                <p:cTn id="431" presetID="26" presetClass="entr" presetSubtype="0" fill="hold" grpId="0" nodeType="withEffect">
                                  <p:stCondLst>
                                    <p:cond delay="0"/>
                                  </p:stCondLst>
                                  <p:childTnLst>
                                    <p:set>
                                      <p:cBhvr>
                                        <p:cTn id="432" dur="1" fill="hold">
                                          <p:stCondLst>
                                            <p:cond delay="0"/>
                                          </p:stCondLst>
                                        </p:cTn>
                                        <p:tgtEl>
                                          <p:spTgt spid="75"/>
                                        </p:tgtEl>
                                        <p:attrNameLst>
                                          <p:attrName>style.visibility</p:attrName>
                                        </p:attrNameLst>
                                      </p:cBhvr>
                                      <p:to>
                                        <p:strVal val="visible"/>
                                      </p:to>
                                    </p:set>
                                    <p:animEffect transition="in" filter="wipe(down)">
                                      <p:cBhvr>
                                        <p:cTn id="433" dur="580">
                                          <p:stCondLst>
                                            <p:cond delay="0"/>
                                          </p:stCondLst>
                                        </p:cTn>
                                        <p:tgtEl>
                                          <p:spTgt spid="75"/>
                                        </p:tgtEl>
                                      </p:cBhvr>
                                    </p:animEffect>
                                    <p:anim calcmode="lin" valueType="num">
                                      <p:cBhvr>
                                        <p:cTn id="434"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435"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436"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437"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438"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439" dur="26">
                                          <p:stCondLst>
                                            <p:cond delay="650"/>
                                          </p:stCondLst>
                                        </p:cTn>
                                        <p:tgtEl>
                                          <p:spTgt spid="75"/>
                                        </p:tgtEl>
                                      </p:cBhvr>
                                      <p:to x="100000" y="60000"/>
                                    </p:animScale>
                                    <p:animScale>
                                      <p:cBhvr>
                                        <p:cTn id="440" dur="166" decel="50000">
                                          <p:stCondLst>
                                            <p:cond delay="676"/>
                                          </p:stCondLst>
                                        </p:cTn>
                                        <p:tgtEl>
                                          <p:spTgt spid="75"/>
                                        </p:tgtEl>
                                      </p:cBhvr>
                                      <p:to x="100000" y="100000"/>
                                    </p:animScale>
                                    <p:animScale>
                                      <p:cBhvr>
                                        <p:cTn id="441" dur="26">
                                          <p:stCondLst>
                                            <p:cond delay="1312"/>
                                          </p:stCondLst>
                                        </p:cTn>
                                        <p:tgtEl>
                                          <p:spTgt spid="75"/>
                                        </p:tgtEl>
                                      </p:cBhvr>
                                      <p:to x="100000" y="80000"/>
                                    </p:animScale>
                                    <p:animScale>
                                      <p:cBhvr>
                                        <p:cTn id="442" dur="166" decel="50000">
                                          <p:stCondLst>
                                            <p:cond delay="1338"/>
                                          </p:stCondLst>
                                        </p:cTn>
                                        <p:tgtEl>
                                          <p:spTgt spid="75"/>
                                        </p:tgtEl>
                                      </p:cBhvr>
                                      <p:to x="100000" y="100000"/>
                                    </p:animScale>
                                    <p:animScale>
                                      <p:cBhvr>
                                        <p:cTn id="443" dur="26">
                                          <p:stCondLst>
                                            <p:cond delay="1642"/>
                                          </p:stCondLst>
                                        </p:cTn>
                                        <p:tgtEl>
                                          <p:spTgt spid="75"/>
                                        </p:tgtEl>
                                      </p:cBhvr>
                                      <p:to x="100000" y="90000"/>
                                    </p:animScale>
                                    <p:animScale>
                                      <p:cBhvr>
                                        <p:cTn id="444" dur="166" decel="50000">
                                          <p:stCondLst>
                                            <p:cond delay="1668"/>
                                          </p:stCondLst>
                                        </p:cTn>
                                        <p:tgtEl>
                                          <p:spTgt spid="75"/>
                                        </p:tgtEl>
                                      </p:cBhvr>
                                      <p:to x="100000" y="100000"/>
                                    </p:animScale>
                                    <p:animScale>
                                      <p:cBhvr>
                                        <p:cTn id="445" dur="26">
                                          <p:stCondLst>
                                            <p:cond delay="1808"/>
                                          </p:stCondLst>
                                        </p:cTn>
                                        <p:tgtEl>
                                          <p:spTgt spid="75"/>
                                        </p:tgtEl>
                                      </p:cBhvr>
                                      <p:to x="100000" y="95000"/>
                                    </p:animScale>
                                    <p:animScale>
                                      <p:cBhvr>
                                        <p:cTn id="446" dur="166" decel="50000">
                                          <p:stCondLst>
                                            <p:cond delay="1834"/>
                                          </p:stCondLst>
                                        </p:cTn>
                                        <p:tgtEl>
                                          <p:spTgt spid="75"/>
                                        </p:tgtEl>
                                      </p:cBhvr>
                                      <p:to x="100000" y="100000"/>
                                    </p:animScale>
                                  </p:childTnLst>
                                </p:cTn>
                              </p:par>
                            </p:childTnLst>
                          </p:cTn>
                        </p:par>
                      </p:childTnLst>
                    </p:cTn>
                  </p:par>
                  <p:par>
                    <p:cTn id="447" fill="hold">
                      <p:stCondLst>
                        <p:cond delay="indefinite"/>
                      </p:stCondLst>
                      <p:childTnLst>
                        <p:par>
                          <p:cTn id="448" fill="hold">
                            <p:stCondLst>
                              <p:cond delay="0"/>
                            </p:stCondLst>
                            <p:childTnLst>
                              <p:par>
                                <p:cTn id="449" presetID="37" presetClass="path" presetSubtype="0" accel="50000" decel="50000" fill="hold" nodeType="clickEffect">
                                  <p:stCondLst>
                                    <p:cond delay="0"/>
                                  </p:stCondLst>
                                  <p:childTnLst>
                                    <p:animMotion origin="layout" path="M 4.16667E-6 -0.1088 L 0.11588 0.0118 C 0.13997 0.03912 0.17617 0.05393 0.21419 0.05393 C 0.25742 0.05393 0.29205 0.03912 0.31614 0.0118 L 0.43216 -0.1088 " pathEditMode="relative" rAng="0" ptsTypes="AAAAA">
                                      <p:cBhvr>
                                        <p:cTn id="450" dur="2000" fill="hold"/>
                                        <p:tgtEl>
                                          <p:spTgt spid="67"/>
                                        </p:tgtEl>
                                        <p:attrNameLst>
                                          <p:attrName>ppt_x</p:attrName>
                                          <p:attrName>ppt_y</p:attrName>
                                        </p:attrNameLst>
                                      </p:cBhvr>
                                      <p:rCtr x="21602" y="8125"/>
                                    </p:animMotion>
                                  </p:childTnLst>
                                </p:cTn>
                              </p:par>
                              <p:par>
                                <p:cTn id="451" presetID="37" presetClass="path" presetSubtype="0" accel="50000" decel="50000" fill="hold" grpId="1" nodeType="withEffect">
                                  <p:stCondLst>
                                    <p:cond delay="0"/>
                                  </p:stCondLst>
                                  <p:childTnLst>
                                    <p:animMotion origin="layout" path="M 2.08333E-6 -0.09259 L 0.12682 0.01598 C 0.15312 0.04051 0.19284 0.05394 0.2345 0.05394 C 0.28177 0.05394 0.31979 0.04051 0.34609 0.01598 L 0.47304 -0.09259 " pathEditMode="relative" rAng="0" ptsTypes="AAAAA">
                                      <p:cBhvr>
                                        <p:cTn id="452" dur="2000" fill="hold"/>
                                        <p:tgtEl>
                                          <p:spTgt spid="75"/>
                                        </p:tgtEl>
                                        <p:attrNameLst>
                                          <p:attrName>ppt_x</p:attrName>
                                          <p:attrName>ppt_y</p:attrName>
                                        </p:attrNameLst>
                                      </p:cBhvr>
                                      <p:rCtr x="23646" y="7315"/>
                                    </p:animMotion>
                                  </p:childTnLst>
                                </p:cTn>
                              </p:par>
                            </p:childTnLst>
                          </p:cTn>
                        </p:par>
                      </p:childTnLst>
                    </p:cTn>
                  </p:par>
                  <p:par>
                    <p:cTn id="453" fill="hold">
                      <p:stCondLst>
                        <p:cond delay="indefinite"/>
                      </p:stCondLst>
                      <p:childTnLst>
                        <p:par>
                          <p:cTn id="454" fill="hold">
                            <p:stCondLst>
                              <p:cond delay="0"/>
                            </p:stCondLst>
                            <p:childTnLst>
                              <p:par>
                                <p:cTn id="455" presetID="1" presetClass="exit" presetSubtype="0" fill="hold" nodeType="clickEffect">
                                  <p:stCondLst>
                                    <p:cond delay="0"/>
                                  </p:stCondLst>
                                  <p:childTnLst>
                                    <p:set>
                                      <p:cBhvr>
                                        <p:cTn id="456" dur="1" fill="hold">
                                          <p:stCondLst>
                                            <p:cond delay="0"/>
                                          </p:stCondLst>
                                        </p:cTn>
                                        <p:tgtEl>
                                          <p:spTgt spid="67"/>
                                        </p:tgtEl>
                                        <p:attrNameLst>
                                          <p:attrName>style.visibility</p:attrName>
                                        </p:attrNameLst>
                                      </p:cBhvr>
                                      <p:to>
                                        <p:strVal val="hidden"/>
                                      </p:to>
                                    </p:set>
                                  </p:childTnLst>
                                </p:cTn>
                              </p:par>
                              <p:par>
                                <p:cTn id="457" presetID="1" presetClass="exit" presetSubtype="0" fill="hold" grpId="2" nodeType="withEffect">
                                  <p:stCondLst>
                                    <p:cond delay="0"/>
                                  </p:stCondLst>
                                  <p:childTnLst>
                                    <p:set>
                                      <p:cBhvr>
                                        <p:cTn id="458"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2" grpId="2"/>
      <p:bldP spid="63" grpId="0" animBg="1"/>
      <p:bldP spid="63" grpId="1" animBg="1"/>
      <p:bldP spid="63" grpId="2" animBg="1"/>
      <p:bldP spid="73" grpId="0" animBg="1"/>
      <p:bldP spid="73" grpId="1" animBg="1"/>
      <p:bldP spid="73" grpId="2" animBg="1"/>
      <p:bldP spid="74" grpId="0" animBg="1"/>
      <p:bldP spid="74" grpId="1" animBg="1"/>
      <p:bldP spid="74" grpId="2" animBg="1"/>
      <p:bldP spid="75" grpId="0" animBg="1"/>
      <p:bldP spid="75" grpId="1" animBg="1"/>
      <p:bldP spid="7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14747" y="1047198"/>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D9589C4E-7E3A-4968-AC0F-4E9F6C948CC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9302" y="498228"/>
            <a:ext cx="914400" cy="914400"/>
          </a:xfrm>
          <a:prstGeom prst="rect">
            <a:avLst/>
          </a:prstGeom>
        </p:spPr>
      </p:pic>
      <p:sp>
        <p:nvSpPr>
          <p:cNvPr id="14" name="Speech Bubble: Rectangle with Corners Rounded 13">
            <a:hlinkClick r:id="" action="ppaction://noaction">
              <a:snd r:embed="rId27" name="S5_i.wav"/>
            </a:hlinkClick>
            <a:extLst>
              <a:ext uri="{FF2B5EF4-FFF2-40B4-BE49-F238E27FC236}">
                <a16:creationId xmlns:a16="http://schemas.microsoft.com/office/drawing/2014/main" id="{162B3DA2-8909-4AFB-8148-95A63B65699F}"/>
              </a:ext>
            </a:extLst>
          </p:cNvPr>
          <p:cNvSpPr/>
          <p:nvPr/>
        </p:nvSpPr>
        <p:spPr>
          <a:xfrm>
            <a:off x="1240675" y="582768"/>
            <a:ext cx="6395368" cy="547644"/>
          </a:xfrm>
          <a:prstGeom prst="wedgeRoundRectCallout">
            <a:avLst>
              <a:gd name="adj1" fmla="val -58360"/>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7">
            <a:hlinkClick r:id="" action="ppaction://noaction">
              <a:snd r:embed="rId27" name="S5_i.wav"/>
            </a:hlinkClick>
            <a:extLst>
              <a:ext uri="{FF2B5EF4-FFF2-40B4-BE49-F238E27FC236}">
                <a16:creationId xmlns:a16="http://schemas.microsoft.com/office/drawing/2014/main" id="{91086168-EF17-47FC-B386-58530B74ACD4}"/>
              </a:ext>
            </a:extLst>
          </p:cNvPr>
          <p:cNvSpPr/>
          <p:nvPr/>
        </p:nvSpPr>
        <p:spPr>
          <a:xfrm>
            <a:off x="1313408" y="612851"/>
            <a:ext cx="6395369"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400" b="1" i="0" u="none" strike="noStrike" kern="1200" cap="none" spc="-1" normalizeH="0" baseline="0" noProof="0" dirty="0">
                <a:ln>
                  <a:noFill/>
                </a:ln>
                <a:solidFill>
                  <a:schemeClr val="bg1"/>
                </a:solidFill>
                <a:effectLst/>
                <a:uLnTx/>
                <a:uFillTx/>
                <a:latin typeface="Century Gothic"/>
                <a:ea typeface="Century Gothic"/>
              </a:rPr>
              <a:t>Qu’est-ce que c’est en</a:t>
            </a:r>
            <a:r>
              <a:rPr kumimoji="0" lang="en-GB" sz="2400" b="1" i="0" u="none" strike="noStrike" kern="1200" cap="none" spc="-1" normalizeH="0" noProof="0" dirty="0">
                <a:ln>
                  <a:noFill/>
                </a:ln>
                <a:solidFill>
                  <a:schemeClr val="bg1"/>
                </a:solidFill>
                <a:effectLst/>
                <a:uLnTx/>
                <a:uFillTx/>
                <a:latin typeface="Century Gothic"/>
                <a:ea typeface="Century Gothic"/>
              </a:rPr>
              <a:t> anglais ?</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2" name="Picture 1">
            <a:extLst>
              <a:ext uri="{FF2B5EF4-FFF2-40B4-BE49-F238E27FC236}">
                <a16:creationId xmlns:a16="http://schemas.microsoft.com/office/drawing/2014/main" id="{D6BD320E-39F3-4339-BCA5-ADC6C68E9BC8}"/>
              </a:ext>
            </a:extLst>
          </p:cNvPr>
          <p:cNvPicPr>
            <a:picLocks noChangeAspect="1"/>
          </p:cNvPicPr>
          <p:nvPr/>
        </p:nvPicPr>
        <p:blipFill>
          <a:blip r:embed="rId28"/>
          <a:stretch>
            <a:fillRect/>
          </a:stretch>
        </p:blipFill>
        <p:spPr>
          <a:xfrm>
            <a:off x="8952806" y="219171"/>
            <a:ext cx="1595483" cy="1201152"/>
          </a:xfrm>
          <a:prstGeom prst="rect">
            <a:avLst/>
          </a:prstGeom>
        </p:spPr>
      </p:pic>
      <p:sp>
        <p:nvSpPr>
          <p:cNvPr id="9" name="TextBox 8">
            <a:extLst>
              <a:ext uri="{FF2B5EF4-FFF2-40B4-BE49-F238E27FC236}">
                <a16:creationId xmlns:a16="http://schemas.microsoft.com/office/drawing/2014/main" id="{560EC9C6-C8AC-4AB5-889B-057C581760D9}"/>
              </a:ext>
            </a:extLst>
          </p:cNvPr>
          <p:cNvSpPr txBox="1"/>
          <p:nvPr/>
        </p:nvSpPr>
        <p:spPr>
          <a:xfrm>
            <a:off x="1554459" y="1861646"/>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go, going</a:t>
            </a:r>
          </a:p>
        </p:txBody>
      </p:sp>
      <p:sp>
        <p:nvSpPr>
          <p:cNvPr id="39" name="TextBox 38">
            <a:extLst>
              <a:ext uri="{FF2B5EF4-FFF2-40B4-BE49-F238E27FC236}">
                <a16:creationId xmlns:a16="http://schemas.microsoft.com/office/drawing/2014/main" id="{6FF4D7B1-3BCA-4907-BD1E-5BCFEED8047F}"/>
              </a:ext>
            </a:extLst>
          </p:cNvPr>
          <p:cNvSpPr txBox="1"/>
          <p:nvPr/>
        </p:nvSpPr>
        <p:spPr>
          <a:xfrm>
            <a:off x="4084720" y="1711836"/>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watch, watching</a:t>
            </a:r>
          </a:p>
        </p:txBody>
      </p:sp>
      <p:sp>
        <p:nvSpPr>
          <p:cNvPr id="40" name="Rectangle 39">
            <a:extLst>
              <a:ext uri="{FF2B5EF4-FFF2-40B4-BE49-F238E27FC236}">
                <a16:creationId xmlns:a16="http://schemas.microsoft.com/office/drawing/2014/main" id="{9A6591AE-DEC6-4BA1-9A59-68CF094D65E8}"/>
              </a:ext>
            </a:extLst>
          </p:cNvPr>
          <p:cNvSpPr/>
          <p:nvPr/>
        </p:nvSpPr>
        <p:spPr>
          <a:xfrm flipH="1">
            <a:off x="4127383" y="1717460"/>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DB6E71CD-12DA-4CD9-B6F0-3E16D30AAC4B}"/>
              </a:ext>
            </a:extLst>
          </p:cNvPr>
          <p:cNvSpPr txBox="1"/>
          <p:nvPr/>
        </p:nvSpPr>
        <p:spPr>
          <a:xfrm>
            <a:off x="6705535" y="1711836"/>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swim, swimming</a:t>
            </a:r>
          </a:p>
        </p:txBody>
      </p:sp>
      <p:sp>
        <p:nvSpPr>
          <p:cNvPr id="42" name="Rectangle 41">
            <a:extLst>
              <a:ext uri="{FF2B5EF4-FFF2-40B4-BE49-F238E27FC236}">
                <a16:creationId xmlns:a16="http://schemas.microsoft.com/office/drawing/2014/main" id="{16780CB7-D8A7-409A-89D8-4C680B6C78F7}"/>
              </a:ext>
            </a:extLst>
          </p:cNvPr>
          <p:cNvSpPr/>
          <p:nvPr/>
        </p:nvSpPr>
        <p:spPr>
          <a:xfrm flipH="1">
            <a:off x="6670018" y="1717460"/>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1EE72D08-D40D-4FDA-A193-16398E64F711}"/>
              </a:ext>
            </a:extLst>
          </p:cNvPr>
          <p:cNvSpPr txBox="1"/>
          <p:nvPr/>
        </p:nvSpPr>
        <p:spPr>
          <a:xfrm>
            <a:off x="9174964" y="1682474"/>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sing, singing</a:t>
            </a:r>
          </a:p>
        </p:txBody>
      </p:sp>
      <p:sp>
        <p:nvSpPr>
          <p:cNvPr id="44" name="Rectangle 43">
            <a:extLst>
              <a:ext uri="{FF2B5EF4-FFF2-40B4-BE49-F238E27FC236}">
                <a16:creationId xmlns:a16="http://schemas.microsoft.com/office/drawing/2014/main" id="{BA97F65F-26EC-45BA-A2E6-2E64E4F57FD3}"/>
              </a:ext>
            </a:extLst>
          </p:cNvPr>
          <p:cNvSpPr/>
          <p:nvPr/>
        </p:nvSpPr>
        <p:spPr>
          <a:xfrm flipH="1">
            <a:off x="9148194" y="1717460"/>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10C77076-9ED2-4E36-A50F-B02B3A394191}"/>
              </a:ext>
            </a:extLst>
          </p:cNvPr>
          <p:cNvSpPr/>
          <p:nvPr/>
        </p:nvSpPr>
        <p:spPr>
          <a:xfrm flipH="1">
            <a:off x="1554460" y="170350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47AC2595-B525-480F-9352-DCED3990FB8A}"/>
              </a:ext>
            </a:extLst>
          </p:cNvPr>
          <p:cNvSpPr/>
          <p:nvPr/>
        </p:nvSpPr>
        <p:spPr>
          <a:xfrm flipH="1">
            <a:off x="4051723" y="161951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regarder</a:t>
            </a:r>
            <a:endParaRPr lang="en-GB" sz="4000" b="1" dirty="0">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AFC38951-8F09-47EC-9271-6BCBE4B94854}"/>
              </a:ext>
            </a:extLst>
          </p:cNvPr>
          <p:cNvSpPr/>
          <p:nvPr/>
        </p:nvSpPr>
        <p:spPr>
          <a:xfrm flipH="1">
            <a:off x="1495580" y="161951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aller</a:t>
            </a:r>
            <a:endParaRPr lang="en-GB" sz="4000" b="1" dirty="0">
              <a:solidFill>
                <a:schemeClr val="bg1"/>
              </a:solidFill>
              <a:latin typeface="Century Gothic" panose="020B0502020202020204" pitchFamily="34" charset="0"/>
            </a:endParaRPr>
          </a:p>
        </p:txBody>
      </p:sp>
      <p:sp>
        <p:nvSpPr>
          <p:cNvPr id="54" name="Rectangle 53">
            <a:extLst>
              <a:ext uri="{FF2B5EF4-FFF2-40B4-BE49-F238E27FC236}">
                <a16:creationId xmlns:a16="http://schemas.microsoft.com/office/drawing/2014/main" id="{49D1F807-073D-4382-987A-D7F4C8D032E9}"/>
              </a:ext>
            </a:extLst>
          </p:cNvPr>
          <p:cNvSpPr/>
          <p:nvPr/>
        </p:nvSpPr>
        <p:spPr>
          <a:xfrm flipH="1">
            <a:off x="6608407" y="161516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nager</a:t>
            </a:r>
            <a:endParaRPr lang="en-GB" sz="4000" b="1" dirty="0">
              <a:solidFill>
                <a:schemeClr val="bg1"/>
              </a:solidFill>
              <a:latin typeface="Century Gothic" panose="020B0502020202020204" pitchFamily="34" charset="0"/>
            </a:endParaRPr>
          </a:p>
        </p:txBody>
      </p:sp>
      <p:sp>
        <p:nvSpPr>
          <p:cNvPr id="55" name="Rectangle 54">
            <a:extLst>
              <a:ext uri="{FF2B5EF4-FFF2-40B4-BE49-F238E27FC236}">
                <a16:creationId xmlns:a16="http://schemas.microsoft.com/office/drawing/2014/main" id="{1142B841-828D-48CB-8ACE-92F4853E6ADD}"/>
              </a:ext>
            </a:extLst>
          </p:cNvPr>
          <p:cNvSpPr/>
          <p:nvPr/>
        </p:nvSpPr>
        <p:spPr>
          <a:xfrm flipH="1">
            <a:off x="9152992" y="161516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chanter</a:t>
            </a:r>
          </a:p>
        </p:txBody>
      </p:sp>
      <p:sp>
        <p:nvSpPr>
          <p:cNvPr id="57" name="Rectangle 56">
            <a:extLst>
              <a:ext uri="{FF2B5EF4-FFF2-40B4-BE49-F238E27FC236}">
                <a16:creationId xmlns:a16="http://schemas.microsoft.com/office/drawing/2014/main" id="{05AC69D3-9F2B-4F27-9CEC-BA57283D0EBE}"/>
              </a:ext>
            </a:extLst>
          </p:cNvPr>
          <p:cNvSpPr/>
          <p:nvPr/>
        </p:nvSpPr>
        <p:spPr>
          <a:xfrm flipH="1">
            <a:off x="384816" y="2734121"/>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D0D41C4F-3B3F-46B8-8E10-838CCC161505}"/>
              </a:ext>
            </a:extLst>
          </p:cNvPr>
          <p:cNvSpPr txBox="1"/>
          <p:nvPr/>
        </p:nvSpPr>
        <p:spPr>
          <a:xfrm>
            <a:off x="342154" y="2912277"/>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song</a:t>
            </a:r>
          </a:p>
        </p:txBody>
      </p:sp>
      <p:sp>
        <p:nvSpPr>
          <p:cNvPr id="59" name="TextBox 58">
            <a:extLst>
              <a:ext uri="{FF2B5EF4-FFF2-40B4-BE49-F238E27FC236}">
                <a16:creationId xmlns:a16="http://schemas.microsoft.com/office/drawing/2014/main" id="{70F178A2-2967-437F-A401-EF532E167C16}"/>
              </a:ext>
            </a:extLst>
          </p:cNvPr>
          <p:cNvSpPr txBox="1"/>
          <p:nvPr/>
        </p:nvSpPr>
        <p:spPr>
          <a:xfrm>
            <a:off x="2906407" y="2915119"/>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Germany</a:t>
            </a:r>
          </a:p>
        </p:txBody>
      </p:sp>
      <p:sp>
        <p:nvSpPr>
          <p:cNvPr id="60" name="Rectangle 59">
            <a:extLst>
              <a:ext uri="{FF2B5EF4-FFF2-40B4-BE49-F238E27FC236}">
                <a16:creationId xmlns:a16="http://schemas.microsoft.com/office/drawing/2014/main" id="{A390FF88-3080-4403-B09E-E56C92715069}"/>
              </a:ext>
            </a:extLst>
          </p:cNvPr>
          <p:cNvSpPr/>
          <p:nvPr/>
        </p:nvSpPr>
        <p:spPr>
          <a:xfrm flipH="1">
            <a:off x="2870891" y="2740956"/>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9C4B0748-4810-4100-A643-D723719618FD}"/>
              </a:ext>
            </a:extLst>
          </p:cNvPr>
          <p:cNvSpPr txBox="1"/>
          <p:nvPr/>
        </p:nvSpPr>
        <p:spPr>
          <a:xfrm>
            <a:off x="5455399" y="2721328"/>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country(side)</a:t>
            </a:r>
          </a:p>
        </p:txBody>
      </p:sp>
      <p:sp>
        <p:nvSpPr>
          <p:cNvPr id="62" name="Rectangle 61">
            <a:extLst>
              <a:ext uri="{FF2B5EF4-FFF2-40B4-BE49-F238E27FC236}">
                <a16:creationId xmlns:a16="http://schemas.microsoft.com/office/drawing/2014/main" id="{8272E025-D108-491E-A0D2-DEFFCFA82E47}"/>
              </a:ext>
            </a:extLst>
          </p:cNvPr>
          <p:cNvSpPr/>
          <p:nvPr/>
        </p:nvSpPr>
        <p:spPr>
          <a:xfrm flipH="1">
            <a:off x="5455400" y="274073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3AE91F7E-C446-4012-9133-3144D012EBB4}"/>
              </a:ext>
            </a:extLst>
          </p:cNvPr>
          <p:cNvSpPr txBox="1"/>
          <p:nvPr/>
        </p:nvSpPr>
        <p:spPr>
          <a:xfrm>
            <a:off x="7978958" y="2729082"/>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house (home)</a:t>
            </a:r>
          </a:p>
        </p:txBody>
      </p:sp>
      <p:sp>
        <p:nvSpPr>
          <p:cNvPr id="64" name="Rectangle 63">
            <a:extLst>
              <a:ext uri="{FF2B5EF4-FFF2-40B4-BE49-F238E27FC236}">
                <a16:creationId xmlns:a16="http://schemas.microsoft.com/office/drawing/2014/main" id="{EDB46848-4E7D-4F6A-ACD4-7E0477DAF721}"/>
              </a:ext>
            </a:extLst>
          </p:cNvPr>
          <p:cNvSpPr/>
          <p:nvPr/>
        </p:nvSpPr>
        <p:spPr>
          <a:xfrm flipH="1">
            <a:off x="7965859" y="274692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73F45250-C480-4951-A442-C2F3C50A8948}"/>
              </a:ext>
            </a:extLst>
          </p:cNvPr>
          <p:cNvSpPr/>
          <p:nvPr/>
        </p:nvSpPr>
        <p:spPr>
          <a:xfrm flipH="1">
            <a:off x="1554460" y="372543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2983CC9A-7860-4B22-9D53-5CE2663654B2}"/>
              </a:ext>
            </a:extLst>
          </p:cNvPr>
          <p:cNvSpPr txBox="1"/>
          <p:nvPr/>
        </p:nvSpPr>
        <p:spPr>
          <a:xfrm>
            <a:off x="1511798" y="3903589"/>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do, make</a:t>
            </a:r>
          </a:p>
        </p:txBody>
      </p:sp>
      <p:sp>
        <p:nvSpPr>
          <p:cNvPr id="67" name="TextBox 66">
            <a:extLst>
              <a:ext uri="{FF2B5EF4-FFF2-40B4-BE49-F238E27FC236}">
                <a16:creationId xmlns:a16="http://schemas.microsoft.com/office/drawing/2014/main" id="{CB6E2AE6-D913-4D4E-A014-162B45B57DCC}"/>
              </a:ext>
            </a:extLst>
          </p:cNvPr>
          <p:cNvSpPr txBox="1"/>
          <p:nvPr/>
        </p:nvSpPr>
        <p:spPr>
          <a:xfrm>
            <a:off x="4099443" y="3702850"/>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parade, procession</a:t>
            </a:r>
          </a:p>
        </p:txBody>
      </p:sp>
      <p:sp>
        <p:nvSpPr>
          <p:cNvPr id="68" name="Rectangle 67">
            <a:extLst>
              <a:ext uri="{FF2B5EF4-FFF2-40B4-BE49-F238E27FC236}">
                <a16:creationId xmlns:a16="http://schemas.microsoft.com/office/drawing/2014/main" id="{393D2530-3DDA-4DD3-9C25-AFC921C6BDCA}"/>
              </a:ext>
            </a:extLst>
          </p:cNvPr>
          <p:cNvSpPr/>
          <p:nvPr/>
        </p:nvSpPr>
        <p:spPr>
          <a:xfrm flipH="1">
            <a:off x="4112239" y="373226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0C283892-A85C-4D18-95B9-28AA551C7705}"/>
              </a:ext>
            </a:extLst>
          </p:cNvPr>
          <p:cNvSpPr txBox="1"/>
          <p:nvPr/>
        </p:nvSpPr>
        <p:spPr>
          <a:xfrm>
            <a:off x="6705535" y="3710479"/>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organise, organising</a:t>
            </a:r>
          </a:p>
        </p:txBody>
      </p:sp>
      <p:sp>
        <p:nvSpPr>
          <p:cNvPr id="70" name="Rectangle 69">
            <a:extLst>
              <a:ext uri="{FF2B5EF4-FFF2-40B4-BE49-F238E27FC236}">
                <a16:creationId xmlns:a16="http://schemas.microsoft.com/office/drawing/2014/main" id="{6A3BB1D6-E60B-44ED-AF02-5710F8BF00D5}"/>
              </a:ext>
            </a:extLst>
          </p:cNvPr>
          <p:cNvSpPr/>
          <p:nvPr/>
        </p:nvSpPr>
        <p:spPr>
          <a:xfrm flipH="1">
            <a:off x="6670018" y="373226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C9400287-FE70-4013-909A-3634AB86AF30}"/>
              </a:ext>
            </a:extLst>
          </p:cNvPr>
          <p:cNvSpPr txBox="1"/>
          <p:nvPr/>
        </p:nvSpPr>
        <p:spPr>
          <a:xfrm>
            <a:off x="9199925" y="3918042"/>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shop</a:t>
            </a:r>
          </a:p>
        </p:txBody>
      </p:sp>
      <p:sp>
        <p:nvSpPr>
          <p:cNvPr id="72" name="Rectangle 71">
            <a:extLst>
              <a:ext uri="{FF2B5EF4-FFF2-40B4-BE49-F238E27FC236}">
                <a16:creationId xmlns:a16="http://schemas.microsoft.com/office/drawing/2014/main" id="{B0A0E030-A2A5-4BED-9F6B-EAE70ED5A6BD}"/>
              </a:ext>
            </a:extLst>
          </p:cNvPr>
          <p:cNvSpPr/>
          <p:nvPr/>
        </p:nvSpPr>
        <p:spPr>
          <a:xfrm flipH="1">
            <a:off x="9243418" y="372543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697E983-E3A1-4111-995D-1437C3826E92}"/>
              </a:ext>
            </a:extLst>
          </p:cNvPr>
          <p:cNvSpPr/>
          <p:nvPr/>
        </p:nvSpPr>
        <p:spPr>
          <a:xfrm flipH="1">
            <a:off x="384816" y="471696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76BBED7A-942A-4697-925F-7C31D80A942C}"/>
              </a:ext>
            </a:extLst>
          </p:cNvPr>
          <p:cNvSpPr txBox="1"/>
          <p:nvPr/>
        </p:nvSpPr>
        <p:spPr>
          <a:xfrm>
            <a:off x="370403" y="4754382"/>
            <a:ext cx="2282789" cy="800219"/>
          </a:xfrm>
          <a:prstGeom prst="rect">
            <a:avLst/>
          </a:prstGeom>
          <a:noFill/>
        </p:spPr>
        <p:txBody>
          <a:bodyPr wrap="square" rtlCol="0">
            <a:spAutoFit/>
          </a:bodyPr>
          <a:lstStyle/>
          <a:p>
            <a:pPr algn="ctr"/>
            <a:r>
              <a:rPr lang="en-GB" sz="2300" dirty="0">
                <a:solidFill>
                  <a:srgbClr val="002060"/>
                </a:solidFill>
                <a:latin typeface="Century Gothic" panose="020B0502020202020204" pitchFamily="34" charset="0"/>
              </a:rPr>
              <a:t>to take part in, taking part in</a:t>
            </a:r>
          </a:p>
        </p:txBody>
      </p:sp>
      <p:sp>
        <p:nvSpPr>
          <p:cNvPr id="75" name="TextBox 74">
            <a:extLst>
              <a:ext uri="{FF2B5EF4-FFF2-40B4-BE49-F238E27FC236}">
                <a16:creationId xmlns:a16="http://schemas.microsoft.com/office/drawing/2014/main" id="{E7B10E36-364E-4D98-9480-F3811D7C6A72}"/>
              </a:ext>
            </a:extLst>
          </p:cNvPr>
          <p:cNvSpPr txBox="1"/>
          <p:nvPr/>
        </p:nvSpPr>
        <p:spPr>
          <a:xfrm>
            <a:off x="2917959" y="4703834"/>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play, playing</a:t>
            </a:r>
          </a:p>
        </p:txBody>
      </p:sp>
      <p:sp>
        <p:nvSpPr>
          <p:cNvPr id="76" name="Rectangle 75">
            <a:extLst>
              <a:ext uri="{FF2B5EF4-FFF2-40B4-BE49-F238E27FC236}">
                <a16:creationId xmlns:a16="http://schemas.microsoft.com/office/drawing/2014/main" id="{9986F798-E570-4B20-B2C9-A1FD491B4ADD}"/>
              </a:ext>
            </a:extLst>
          </p:cNvPr>
          <p:cNvSpPr/>
          <p:nvPr/>
        </p:nvSpPr>
        <p:spPr>
          <a:xfrm flipH="1">
            <a:off x="2901317" y="4711625"/>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01092895-76ED-4E01-BB3E-9475A5BA2036}"/>
              </a:ext>
            </a:extLst>
          </p:cNvPr>
          <p:cNvSpPr txBox="1"/>
          <p:nvPr/>
        </p:nvSpPr>
        <p:spPr>
          <a:xfrm>
            <a:off x="5459274" y="4883787"/>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Switzerland</a:t>
            </a:r>
          </a:p>
        </p:txBody>
      </p:sp>
      <p:sp>
        <p:nvSpPr>
          <p:cNvPr id="78" name="Rectangle 77">
            <a:extLst>
              <a:ext uri="{FF2B5EF4-FFF2-40B4-BE49-F238E27FC236}">
                <a16:creationId xmlns:a16="http://schemas.microsoft.com/office/drawing/2014/main" id="{819562A2-D364-4419-835C-57840DD5CF5F}"/>
              </a:ext>
            </a:extLst>
          </p:cNvPr>
          <p:cNvSpPr/>
          <p:nvPr/>
        </p:nvSpPr>
        <p:spPr>
          <a:xfrm flipH="1">
            <a:off x="5425989" y="472379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8174C8DF-44C0-462A-B98C-C82821D6B257}"/>
              </a:ext>
            </a:extLst>
          </p:cNvPr>
          <p:cNvSpPr txBox="1"/>
          <p:nvPr/>
        </p:nvSpPr>
        <p:spPr>
          <a:xfrm>
            <a:off x="8007285" y="4699120"/>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stay, remain</a:t>
            </a:r>
          </a:p>
        </p:txBody>
      </p:sp>
      <p:sp>
        <p:nvSpPr>
          <p:cNvPr id="80" name="Rectangle 79">
            <a:extLst>
              <a:ext uri="{FF2B5EF4-FFF2-40B4-BE49-F238E27FC236}">
                <a16:creationId xmlns:a16="http://schemas.microsoft.com/office/drawing/2014/main" id="{0C6110C1-970B-4E52-88F5-FD7D7EFCCDBE}"/>
              </a:ext>
            </a:extLst>
          </p:cNvPr>
          <p:cNvSpPr/>
          <p:nvPr/>
        </p:nvSpPr>
        <p:spPr>
          <a:xfrm flipH="1">
            <a:off x="7994186" y="4716961"/>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F926C413-7CE6-48E2-8DD6-18AEABF4C4A4}"/>
              </a:ext>
            </a:extLst>
          </p:cNvPr>
          <p:cNvSpPr/>
          <p:nvPr/>
        </p:nvSpPr>
        <p:spPr>
          <a:xfrm flipH="1">
            <a:off x="1556636" y="5731512"/>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821AABA3-8E3F-4C3F-B475-CE62A1BE7BD3}"/>
              </a:ext>
            </a:extLst>
          </p:cNvPr>
          <p:cNvSpPr txBox="1"/>
          <p:nvPr/>
        </p:nvSpPr>
        <p:spPr>
          <a:xfrm>
            <a:off x="1511798" y="5713671"/>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ride, climb up, on, into</a:t>
            </a:r>
          </a:p>
        </p:txBody>
      </p:sp>
      <p:sp>
        <p:nvSpPr>
          <p:cNvPr id="83" name="TextBox 82">
            <a:extLst>
              <a:ext uri="{FF2B5EF4-FFF2-40B4-BE49-F238E27FC236}">
                <a16:creationId xmlns:a16="http://schemas.microsoft.com/office/drawing/2014/main" id="{3E7AC1BA-1B97-41DA-9D3A-42427563D59F}"/>
              </a:ext>
            </a:extLst>
          </p:cNvPr>
          <p:cNvSpPr txBox="1"/>
          <p:nvPr/>
        </p:nvSpPr>
        <p:spPr>
          <a:xfrm>
            <a:off x="4078227" y="5917388"/>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in, to</a:t>
            </a:r>
          </a:p>
        </p:txBody>
      </p:sp>
      <p:sp>
        <p:nvSpPr>
          <p:cNvPr id="84" name="Rectangle 83">
            <a:extLst>
              <a:ext uri="{FF2B5EF4-FFF2-40B4-BE49-F238E27FC236}">
                <a16:creationId xmlns:a16="http://schemas.microsoft.com/office/drawing/2014/main" id="{7855CE95-F0FB-44D3-BC62-5B71CD783C85}"/>
              </a:ext>
            </a:extLst>
          </p:cNvPr>
          <p:cNvSpPr/>
          <p:nvPr/>
        </p:nvSpPr>
        <p:spPr>
          <a:xfrm flipH="1">
            <a:off x="4042711" y="5738347"/>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BB651844-241A-4CE4-A141-87EDEB5B568E}"/>
              </a:ext>
            </a:extLst>
          </p:cNvPr>
          <p:cNvSpPr txBox="1"/>
          <p:nvPr/>
        </p:nvSpPr>
        <p:spPr>
          <a:xfrm>
            <a:off x="6573623" y="5895101"/>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at, in, on</a:t>
            </a:r>
          </a:p>
        </p:txBody>
      </p:sp>
      <p:sp>
        <p:nvSpPr>
          <p:cNvPr id="86" name="Rectangle 85">
            <a:extLst>
              <a:ext uri="{FF2B5EF4-FFF2-40B4-BE49-F238E27FC236}">
                <a16:creationId xmlns:a16="http://schemas.microsoft.com/office/drawing/2014/main" id="{B1D2994E-7FD9-42B4-B29E-F85B59E7721C}"/>
              </a:ext>
            </a:extLst>
          </p:cNvPr>
          <p:cNvSpPr/>
          <p:nvPr/>
        </p:nvSpPr>
        <p:spPr>
          <a:xfrm flipH="1">
            <a:off x="6522085" y="5738347"/>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a:extLst>
              <a:ext uri="{FF2B5EF4-FFF2-40B4-BE49-F238E27FC236}">
                <a16:creationId xmlns:a16="http://schemas.microsoft.com/office/drawing/2014/main" id="{EF989AF9-7075-42D9-9454-23EBB092AA2D}"/>
              </a:ext>
            </a:extLst>
          </p:cNvPr>
          <p:cNvSpPr txBox="1"/>
          <p:nvPr/>
        </p:nvSpPr>
        <p:spPr>
          <a:xfrm>
            <a:off x="9005567" y="5917388"/>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show</a:t>
            </a:r>
          </a:p>
        </p:txBody>
      </p:sp>
      <p:sp>
        <p:nvSpPr>
          <p:cNvPr id="88" name="Rectangle 87">
            <a:extLst>
              <a:ext uri="{FF2B5EF4-FFF2-40B4-BE49-F238E27FC236}">
                <a16:creationId xmlns:a16="http://schemas.microsoft.com/office/drawing/2014/main" id="{1CDC215E-4588-49BF-98DA-91FDE0F03D6D}"/>
              </a:ext>
            </a:extLst>
          </p:cNvPr>
          <p:cNvSpPr/>
          <p:nvPr/>
        </p:nvSpPr>
        <p:spPr>
          <a:xfrm flipH="1">
            <a:off x="9022894" y="5731512"/>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ED0428C4-53D1-472A-903D-405181E12B8B}"/>
              </a:ext>
            </a:extLst>
          </p:cNvPr>
          <p:cNvSpPr/>
          <p:nvPr/>
        </p:nvSpPr>
        <p:spPr>
          <a:xfrm flipH="1">
            <a:off x="220660" y="263332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Century Gothic" panose="020B0502020202020204" pitchFamily="34" charset="0"/>
              </a:rPr>
              <a:t>une</a:t>
            </a:r>
            <a:r>
              <a:rPr lang="en-GB" sz="3200" b="1" dirty="0">
                <a:solidFill>
                  <a:schemeClr val="bg1"/>
                </a:solidFill>
                <a:latin typeface="Century Gothic" panose="020B0502020202020204" pitchFamily="34" charset="0"/>
              </a:rPr>
              <a:t> chanson</a:t>
            </a:r>
          </a:p>
        </p:txBody>
      </p:sp>
      <p:sp>
        <p:nvSpPr>
          <p:cNvPr id="89" name="Rectangle 88">
            <a:extLst>
              <a:ext uri="{FF2B5EF4-FFF2-40B4-BE49-F238E27FC236}">
                <a16:creationId xmlns:a16="http://schemas.microsoft.com/office/drawing/2014/main" id="{6C5DB0E1-DAD1-4F30-A7B7-365DD438E555}"/>
              </a:ext>
            </a:extLst>
          </p:cNvPr>
          <p:cNvSpPr/>
          <p:nvPr/>
        </p:nvSpPr>
        <p:spPr>
          <a:xfrm flipH="1">
            <a:off x="2808776" y="264718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Century Gothic" panose="020B0502020202020204" pitchFamily="34" charset="0"/>
              </a:rPr>
              <a:t>Allemagne</a:t>
            </a:r>
            <a:endParaRPr lang="en-GB" sz="3200" b="1" dirty="0">
              <a:solidFill>
                <a:schemeClr val="bg1"/>
              </a:solidFill>
              <a:latin typeface="Century Gothic" panose="020B0502020202020204" pitchFamily="34" charset="0"/>
            </a:endParaRPr>
          </a:p>
        </p:txBody>
      </p:sp>
      <p:sp>
        <p:nvSpPr>
          <p:cNvPr id="90" name="Rectangle 89">
            <a:extLst>
              <a:ext uri="{FF2B5EF4-FFF2-40B4-BE49-F238E27FC236}">
                <a16:creationId xmlns:a16="http://schemas.microsoft.com/office/drawing/2014/main" id="{5353DCD2-AB2D-458E-9620-FC699955C9C9}"/>
              </a:ext>
            </a:extLst>
          </p:cNvPr>
          <p:cNvSpPr/>
          <p:nvPr/>
        </p:nvSpPr>
        <p:spPr>
          <a:xfrm flipH="1">
            <a:off x="5369384" y="263939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la </a:t>
            </a:r>
            <a:r>
              <a:rPr lang="en-GB" sz="3200" b="1" dirty="0" err="1">
                <a:solidFill>
                  <a:schemeClr val="bg1"/>
                </a:solidFill>
                <a:latin typeface="Century Gothic" panose="020B0502020202020204" pitchFamily="34" charset="0"/>
              </a:rPr>
              <a:t>campagne</a:t>
            </a:r>
            <a:endParaRPr lang="en-GB" sz="3200" b="1" dirty="0">
              <a:solidFill>
                <a:schemeClr val="bg1"/>
              </a:solidFill>
              <a:latin typeface="Century Gothic" panose="020B0502020202020204" pitchFamily="34" charset="0"/>
            </a:endParaRPr>
          </a:p>
        </p:txBody>
      </p:sp>
      <p:sp>
        <p:nvSpPr>
          <p:cNvPr id="91" name="Rectangle 90">
            <a:extLst>
              <a:ext uri="{FF2B5EF4-FFF2-40B4-BE49-F238E27FC236}">
                <a16:creationId xmlns:a16="http://schemas.microsoft.com/office/drawing/2014/main" id="{8A4B52E4-ECFC-48AD-8FAD-C0AEFDDFF2D8}"/>
              </a:ext>
            </a:extLst>
          </p:cNvPr>
          <p:cNvSpPr/>
          <p:nvPr/>
        </p:nvSpPr>
        <p:spPr>
          <a:xfrm flipH="1">
            <a:off x="7911575" y="263332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la </a:t>
            </a:r>
            <a:r>
              <a:rPr lang="en-GB" sz="3200" b="1" dirty="0" err="1">
                <a:solidFill>
                  <a:schemeClr val="bg1"/>
                </a:solidFill>
                <a:latin typeface="Century Gothic" panose="020B0502020202020204" pitchFamily="34" charset="0"/>
              </a:rPr>
              <a:t>maison</a:t>
            </a:r>
            <a:endParaRPr lang="en-GB" sz="3200" b="1" dirty="0">
              <a:solidFill>
                <a:schemeClr val="bg1"/>
              </a:solidFill>
              <a:latin typeface="Century Gothic" panose="020B0502020202020204" pitchFamily="34" charset="0"/>
            </a:endParaRPr>
          </a:p>
        </p:txBody>
      </p:sp>
      <p:sp>
        <p:nvSpPr>
          <p:cNvPr id="92" name="Rectangle 91">
            <a:extLst>
              <a:ext uri="{FF2B5EF4-FFF2-40B4-BE49-F238E27FC236}">
                <a16:creationId xmlns:a16="http://schemas.microsoft.com/office/drawing/2014/main" id="{0D82D1C7-B184-409C-9A5B-6FC14AC41B9E}"/>
              </a:ext>
            </a:extLst>
          </p:cNvPr>
          <p:cNvSpPr/>
          <p:nvPr/>
        </p:nvSpPr>
        <p:spPr>
          <a:xfrm flipH="1">
            <a:off x="1500282" y="3646387"/>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faire</a:t>
            </a:r>
          </a:p>
        </p:txBody>
      </p:sp>
      <p:sp>
        <p:nvSpPr>
          <p:cNvPr id="93" name="Rectangle 92">
            <a:extLst>
              <a:ext uri="{FF2B5EF4-FFF2-40B4-BE49-F238E27FC236}">
                <a16:creationId xmlns:a16="http://schemas.microsoft.com/office/drawing/2014/main" id="{695D10C1-97CD-4878-81D3-626CA248B54E}"/>
              </a:ext>
            </a:extLst>
          </p:cNvPr>
          <p:cNvSpPr/>
          <p:nvPr/>
        </p:nvSpPr>
        <p:spPr>
          <a:xfrm flipH="1">
            <a:off x="4077044" y="366163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un </a:t>
            </a:r>
            <a:r>
              <a:rPr lang="en-GB" sz="4000" b="1" dirty="0" err="1">
                <a:solidFill>
                  <a:schemeClr val="bg1"/>
                </a:solidFill>
                <a:latin typeface="Century Gothic" panose="020B0502020202020204" pitchFamily="34" charset="0"/>
              </a:rPr>
              <a:t>défilé</a:t>
            </a:r>
            <a:endParaRPr lang="en-GB" sz="4000" b="1" dirty="0">
              <a:solidFill>
                <a:schemeClr val="bg1"/>
              </a:solidFill>
              <a:latin typeface="Century Gothic" panose="020B0502020202020204" pitchFamily="34" charset="0"/>
            </a:endParaRPr>
          </a:p>
        </p:txBody>
      </p:sp>
      <p:sp>
        <p:nvSpPr>
          <p:cNvPr id="94" name="Rectangle 93">
            <a:extLst>
              <a:ext uri="{FF2B5EF4-FFF2-40B4-BE49-F238E27FC236}">
                <a16:creationId xmlns:a16="http://schemas.microsoft.com/office/drawing/2014/main" id="{A1ADA066-2A8B-4FA4-B653-5476DE442204}"/>
              </a:ext>
            </a:extLst>
          </p:cNvPr>
          <p:cNvSpPr/>
          <p:nvPr/>
        </p:nvSpPr>
        <p:spPr>
          <a:xfrm flipH="1">
            <a:off x="6620887" y="3660638"/>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900" b="1" dirty="0">
                <a:solidFill>
                  <a:schemeClr val="bg1"/>
                </a:solidFill>
                <a:latin typeface="Century Gothic" panose="020B0502020202020204" pitchFamily="34" charset="0"/>
              </a:rPr>
              <a:t>organiser</a:t>
            </a:r>
          </a:p>
        </p:txBody>
      </p:sp>
      <p:sp>
        <p:nvSpPr>
          <p:cNvPr id="95" name="Rectangle 94">
            <a:extLst>
              <a:ext uri="{FF2B5EF4-FFF2-40B4-BE49-F238E27FC236}">
                <a16:creationId xmlns:a16="http://schemas.microsoft.com/office/drawing/2014/main" id="{513E42D2-5EDC-4DA9-AB73-5C91020FDDEA}"/>
              </a:ext>
            </a:extLst>
          </p:cNvPr>
          <p:cNvSpPr/>
          <p:nvPr/>
        </p:nvSpPr>
        <p:spPr>
          <a:xfrm flipH="1">
            <a:off x="9197649" y="3660638"/>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le </a:t>
            </a:r>
            <a:r>
              <a:rPr lang="en-GB" sz="3200" b="1" dirty="0" err="1">
                <a:solidFill>
                  <a:schemeClr val="bg1"/>
                </a:solidFill>
                <a:latin typeface="Century Gothic" panose="020B0502020202020204" pitchFamily="34" charset="0"/>
              </a:rPr>
              <a:t>magasin</a:t>
            </a:r>
            <a:endParaRPr lang="en-GB" sz="3200" b="1" dirty="0">
              <a:solidFill>
                <a:schemeClr val="bg1"/>
              </a:solidFill>
              <a:latin typeface="Century Gothic" panose="020B0502020202020204" pitchFamily="34" charset="0"/>
            </a:endParaRPr>
          </a:p>
        </p:txBody>
      </p:sp>
      <p:sp>
        <p:nvSpPr>
          <p:cNvPr id="96" name="Rectangle 95">
            <a:extLst>
              <a:ext uri="{FF2B5EF4-FFF2-40B4-BE49-F238E27FC236}">
                <a16:creationId xmlns:a16="http://schemas.microsoft.com/office/drawing/2014/main" id="{68B87F2D-7D5F-4152-92D8-1774D51F3049}"/>
              </a:ext>
            </a:extLst>
          </p:cNvPr>
          <p:cNvSpPr/>
          <p:nvPr/>
        </p:nvSpPr>
        <p:spPr>
          <a:xfrm flipH="1">
            <a:off x="299619" y="461838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Century Gothic" panose="020B0502020202020204" pitchFamily="34" charset="0"/>
              </a:rPr>
              <a:t>participer</a:t>
            </a:r>
            <a:r>
              <a:rPr lang="en-GB" sz="3200" b="1" dirty="0">
                <a:solidFill>
                  <a:schemeClr val="bg1"/>
                </a:solidFill>
                <a:latin typeface="Century Gothic" panose="020B0502020202020204" pitchFamily="34" charset="0"/>
              </a:rPr>
              <a:t> à</a:t>
            </a:r>
          </a:p>
        </p:txBody>
      </p:sp>
      <p:sp>
        <p:nvSpPr>
          <p:cNvPr id="97" name="Rectangle 96">
            <a:extLst>
              <a:ext uri="{FF2B5EF4-FFF2-40B4-BE49-F238E27FC236}">
                <a16:creationId xmlns:a16="http://schemas.microsoft.com/office/drawing/2014/main" id="{5176FEC2-2225-4FD5-9D34-8EDA0C1842AB}"/>
              </a:ext>
            </a:extLst>
          </p:cNvPr>
          <p:cNvSpPr/>
          <p:nvPr/>
        </p:nvSpPr>
        <p:spPr>
          <a:xfrm flipH="1">
            <a:off x="2833269" y="463545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jouer</a:t>
            </a:r>
            <a:endParaRPr lang="en-GB" sz="4000" b="1" dirty="0">
              <a:solidFill>
                <a:schemeClr val="bg1"/>
              </a:solidFill>
              <a:latin typeface="Century Gothic" panose="020B0502020202020204" pitchFamily="34" charset="0"/>
            </a:endParaRPr>
          </a:p>
        </p:txBody>
      </p:sp>
      <p:sp>
        <p:nvSpPr>
          <p:cNvPr id="98" name="Rectangle 97">
            <a:extLst>
              <a:ext uri="{FF2B5EF4-FFF2-40B4-BE49-F238E27FC236}">
                <a16:creationId xmlns:a16="http://schemas.microsoft.com/office/drawing/2014/main" id="{C1338275-09CF-42DE-958C-CCBEA9B6A133}"/>
              </a:ext>
            </a:extLst>
          </p:cNvPr>
          <p:cNvSpPr/>
          <p:nvPr/>
        </p:nvSpPr>
        <p:spPr>
          <a:xfrm flipH="1">
            <a:off x="5366919" y="4635455"/>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Suisse</a:t>
            </a:r>
          </a:p>
        </p:txBody>
      </p:sp>
      <p:sp>
        <p:nvSpPr>
          <p:cNvPr id="99" name="Rectangle 98">
            <a:extLst>
              <a:ext uri="{FF2B5EF4-FFF2-40B4-BE49-F238E27FC236}">
                <a16:creationId xmlns:a16="http://schemas.microsoft.com/office/drawing/2014/main" id="{A20B34A8-C517-4383-9054-FE6BF37D2837}"/>
              </a:ext>
            </a:extLst>
          </p:cNvPr>
          <p:cNvSpPr/>
          <p:nvPr/>
        </p:nvSpPr>
        <p:spPr>
          <a:xfrm flipH="1">
            <a:off x="7911575" y="464907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rester</a:t>
            </a:r>
            <a:endParaRPr lang="en-GB" sz="4000" b="1" dirty="0">
              <a:solidFill>
                <a:schemeClr val="bg1"/>
              </a:solidFill>
              <a:latin typeface="Century Gothic" panose="020B0502020202020204" pitchFamily="34" charset="0"/>
            </a:endParaRPr>
          </a:p>
        </p:txBody>
      </p:sp>
      <p:sp>
        <p:nvSpPr>
          <p:cNvPr id="100" name="Rectangle 99">
            <a:extLst>
              <a:ext uri="{FF2B5EF4-FFF2-40B4-BE49-F238E27FC236}">
                <a16:creationId xmlns:a16="http://schemas.microsoft.com/office/drawing/2014/main" id="{50DBC66C-511D-4F38-AAEC-B63AF1182F9D}"/>
              </a:ext>
            </a:extLst>
          </p:cNvPr>
          <p:cNvSpPr/>
          <p:nvPr/>
        </p:nvSpPr>
        <p:spPr>
          <a:xfrm flipH="1">
            <a:off x="1420319" y="5639933"/>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monter</a:t>
            </a:r>
            <a:endParaRPr lang="en-GB" sz="4000" b="1" dirty="0">
              <a:solidFill>
                <a:schemeClr val="bg1"/>
              </a:solidFill>
              <a:latin typeface="Century Gothic" panose="020B0502020202020204" pitchFamily="34" charset="0"/>
            </a:endParaRPr>
          </a:p>
        </p:txBody>
      </p:sp>
      <p:sp>
        <p:nvSpPr>
          <p:cNvPr id="101" name="Rectangle 100">
            <a:extLst>
              <a:ext uri="{FF2B5EF4-FFF2-40B4-BE49-F238E27FC236}">
                <a16:creationId xmlns:a16="http://schemas.microsoft.com/office/drawing/2014/main" id="{EC38796E-2D38-4667-A18C-37AA9A32AB6F}"/>
              </a:ext>
            </a:extLst>
          </p:cNvPr>
          <p:cNvSpPr/>
          <p:nvPr/>
        </p:nvSpPr>
        <p:spPr>
          <a:xfrm flipH="1">
            <a:off x="3971256" y="563993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en</a:t>
            </a:r>
          </a:p>
        </p:txBody>
      </p:sp>
      <p:sp>
        <p:nvSpPr>
          <p:cNvPr id="102" name="Rectangle 101">
            <a:extLst>
              <a:ext uri="{FF2B5EF4-FFF2-40B4-BE49-F238E27FC236}">
                <a16:creationId xmlns:a16="http://schemas.microsoft.com/office/drawing/2014/main" id="{3BEF8F37-B288-454D-857F-4B7E5C06FCAC}"/>
              </a:ext>
            </a:extLst>
          </p:cNvPr>
          <p:cNvSpPr/>
          <p:nvPr/>
        </p:nvSpPr>
        <p:spPr>
          <a:xfrm flipH="1">
            <a:off x="6501569" y="563495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à</a:t>
            </a:r>
          </a:p>
        </p:txBody>
      </p:sp>
      <p:sp>
        <p:nvSpPr>
          <p:cNvPr id="103" name="Rectangle 102">
            <a:extLst>
              <a:ext uri="{FF2B5EF4-FFF2-40B4-BE49-F238E27FC236}">
                <a16:creationId xmlns:a16="http://schemas.microsoft.com/office/drawing/2014/main" id="{036611C0-5973-4D04-8E34-45D379E5E811}"/>
              </a:ext>
            </a:extLst>
          </p:cNvPr>
          <p:cNvSpPr/>
          <p:nvPr/>
        </p:nvSpPr>
        <p:spPr>
          <a:xfrm flipH="1">
            <a:off x="9040355" y="5639930"/>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un spectacle</a:t>
            </a:r>
          </a:p>
        </p:txBody>
      </p:sp>
      <p:sp>
        <p:nvSpPr>
          <p:cNvPr id="104" name="CustomShape 7">
            <a:hlinkClick r:id="" action="ppaction://noaction">
              <a:snd r:embed="rId29" name="S5_t.wav"/>
            </a:hlinkClick>
            <a:extLst>
              <a:ext uri="{FF2B5EF4-FFF2-40B4-BE49-F238E27FC236}">
                <a16:creationId xmlns:a16="http://schemas.microsoft.com/office/drawing/2014/main" id="{56C6B745-E6C1-45AD-AB9D-FA6ADAA761D2}"/>
              </a:ext>
            </a:extLst>
          </p:cNvPr>
          <p:cNvSpPr/>
          <p:nvPr/>
        </p:nvSpPr>
        <p:spPr>
          <a:xfrm>
            <a:off x="35754" y="0"/>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a:ea typeface="Century Gothic"/>
              </a:rPr>
              <a:t>Un mur de mots</a:t>
            </a:r>
            <a:endParaRPr kumimoji="0" lang="en-GB" sz="32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2"/>
                                        </p:tgtEl>
                                        <p:attrNameLst>
                                          <p:attrName>style.color</p:attrName>
                                        </p:attrNameLst>
                                      </p:cBhvr>
                                      <p:to>
                                        <a:srgbClr val="FFFF00"/>
                                      </p:to>
                                    </p:animClr>
                                  </p:childTnLst>
                                  <p:subTnLst>
                                    <p:audio>
                                      <p:cMediaNode>
                                        <p:cTn display="0" masterRel="sameClick">
                                          <p:stCondLst>
                                            <p:cond evt="begin" delay="0">
                                              <p:tn val="5"/>
                                            </p:cond>
                                          </p:stCondLst>
                                          <p:endCondLst>
                                            <p:cond evt="onStopAudio" delay="0">
                                              <p:tgtEl>
                                                <p:sldTgt/>
                                              </p:tgtEl>
                                            </p:cond>
                                          </p:endCondLst>
                                        </p:cTn>
                                        <p:tgtEl>
                                          <p:sndTgt r:embed="rId3" name="S5_1.wav"/>
                                        </p:tgtEl>
                                      </p:cMediaNode>
                                    </p:audio>
                                  </p:subTnLst>
                                </p:cTn>
                              </p:par>
                            </p:childTnLst>
                          </p:cTn>
                        </p:par>
                      </p:childTnLst>
                    </p:cTn>
                  </p:par>
                  <p:par>
                    <p:cTn id="7" fill="hold">
                      <p:stCondLst>
                        <p:cond delay="indefinite"/>
                      </p:stCondLst>
                      <p:childTnLst>
                        <p:par>
                          <p:cTn id="8" fill="hold">
                            <p:stCondLst>
                              <p:cond delay="0"/>
                            </p:stCondLst>
                            <p:childTnLst>
                              <p:par>
                                <p:cTn id="9" presetID="18" presetClass="exit" presetSubtype="9" fill="hold" grpId="1" nodeType="clickEffect">
                                  <p:stCondLst>
                                    <p:cond delay="0"/>
                                  </p:stCondLst>
                                  <p:childTnLst>
                                    <p:animEffect transition="out" filter="strips(upLeft)">
                                      <p:cBhvr>
                                        <p:cTn id="10" dur="6000"/>
                                        <p:tgtEl>
                                          <p:spTgt spid="32"/>
                                        </p:tgtEl>
                                      </p:cBhvr>
                                    </p:animEffect>
                                    <p:set>
                                      <p:cBhvr>
                                        <p:cTn id="11" dur="1" fill="hold">
                                          <p:stCondLst>
                                            <p:cond delay="5999"/>
                                          </p:stCondLst>
                                        </p:cTn>
                                        <p:tgtEl>
                                          <p:spTgt spid="3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0" nodeType="clickEffect">
                                  <p:stCondLst>
                                    <p:cond delay="0"/>
                                  </p:stCondLst>
                                  <p:childTnLst>
                                    <p:animClr clrSpc="rgb" dir="cw">
                                      <p:cBhvr override="childStyle">
                                        <p:cTn id="15" dur="2000" fill="hold"/>
                                        <p:tgtEl>
                                          <p:spTgt spid="53"/>
                                        </p:tgtEl>
                                        <p:attrNameLst>
                                          <p:attrName>style.color</p:attrName>
                                        </p:attrNameLst>
                                      </p:cBhvr>
                                      <p:to>
                                        <a:srgbClr val="FFFF00"/>
                                      </p:to>
                                    </p:animClr>
                                  </p:childTnLst>
                                  <p:subTnLst>
                                    <p:audio>
                                      <p:cMediaNode>
                                        <p:cTn display="0" masterRel="sameClick">
                                          <p:stCondLst>
                                            <p:cond evt="begin" delay="0">
                                              <p:tn val="14"/>
                                            </p:cond>
                                          </p:stCondLst>
                                          <p:endCondLst>
                                            <p:cond evt="onStopAudio" delay="0">
                                              <p:tgtEl>
                                                <p:sldTgt/>
                                              </p:tgtEl>
                                            </p:cond>
                                          </p:endCondLst>
                                        </p:cTn>
                                        <p:tgtEl>
                                          <p:sndTgt r:embed="rId4" name="S5_2.wav"/>
                                        </p:tgtEl>
                                      </p:cMediaNode>
                                    </p:audio>
                                  </p:subTnLst>
                                </p:cTn>
                              </p:par>
                            </p:childTnLst>
                          </p:cTn>
                        </p:par>
                      </p:childTnLst>
                    </p:cTn>
                  </p:par>
                  <p:par>
                    <p:cTn id="16" fill="hold">
                      <p:stCondLst>
                        <p:cond delay="indefinite"/>
                      </p:stCondLst>
                      <p:childTnLst>
                        <p:par>
                          <p:cTn id="17" fill="hold">
                            <p:stCondLst>
                              <p:cond delay="0"/>
                            </p:stCondLst>
                            <p:childTnLst>
                              <p:par>
                                <p:cTn id="18" presetID="18" presetClass="exit" presetSubtype="9" fill="hold" grpId="1" nodeType="clickEffect">
                                  <p:stCondLst>
                                    <p:cond delay="0"/>
                                  </p:stCondLst>
                                  <p:childTnLst>
                                    <p:animEffect transition="out" filter="strips(upLeft)">
                                      <p:cBhvr>
                                        <p:cTn id="19" dur="6000"/>
                                        <p:tgtEl>
                                          <p:spTgt spid="53"/>
                                        </p:tgtEl>
                                      </p:cBhvr>
                                    </p:animEffect>
                                    <p:set>
                                      <p:cBhvr>
                                        <p:cTn id="20" dur="1" fill="hold">
                                          <p:stCondLst>
                                            <p:cond delay="5999"/>
                                          </p:stCondLst>
                                        </p:cTn>
                                        <p:tgtEl>
                                          <p:spTgt spid="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4"/>
                                        </p:tgtEl>
                                        <p:attrNameLst>
                                          <p:attrName>style.color</p:attrName>
                                        </p:attrNameLst>
                                      </p:cBhvr>
                                      <p:to>
                                        <a:srgbClr val="FFFF00"/>
                                      </p:to>
                                    </p:animClr>
                                  </p:childTnLst>
                                  <p:subTnLst>
                                    <p:audio>
                                      <p:cMediaNode>
                                        <p:cTn display="0" masterRel="sameClick">
                                          <p:stCondLst>
                                            <p:cond evt="begin" delay="0">
                                              <p:tn val="23"/>
                                            </p:cond>
                                          </p:stCondLst>
                                          <p:endCondLst>
                                            <p:cond evt="onStopAudio" delay="0">
                                              <p:tgtEl>
                                                <p:sldTgt/>
                                              </p:tgtEl>
                                            </p:cond>
                                          </p:endCondLst>
                                        </p:cTn>
                                        <p:tgtEl>
                                          <p:sndTgt r:embed="rId5" name="S5_3.wav"/>
                                        </p:tgtEl>
                                      </p:cMediaNode>
                                    </p:audio>
                                  </p:subTnLst>
                                </p:cTn>
                              </p:par>
                            </p:childTnLst>
                          </p:cTn>
                        </p:par>
                      </p:childTnLst>
                    </p:cTn>
                  </p:par>
                  <p:par>
                    <p:cTn id="25" fill="hold">
                      <p:stCondLst>
                        <p:cond delay="indefinite"/>
                      </p:stCondLst>
                      <p:childTnLst>
                        <p:par>
                          <p:cTn id="26" fill="hold">
                            <p:stCondLst>
                              <p:cond delay="0"/>
                            </p:stCondLst>
                            <p:childTnLst>
                              <p:par>
                                <p:cTn id="27" presetID="18" presetClass="exit" presetSubtype="9" fill="hold" grpId="1" nodeType="clickEffect">
                                  <p:stCondLst>
                                    <p:cond delay="0"/>
                                  </p:stCondLst>
                                  <p:childTnLst>
                                    <p:animEffect transition="out" filter="strips(upLeft)">
                                      <p:cBhvr>
                                        <p:cTn id="28" dur="6000"/>
                                        <p:tgtEl>
                                          <p:spTgt spid="54"/>
                                        </p:tgtEl>
                                      </p:cBhvr>
                                    </p:animEffect>
                                    <p:set>
                                      <p:cBhvr>
                                        <p:cTn id="29" dur="1" fill="hold">
                                          <p:stCondLst>
                                            <p:cond delay="5999"/>
                                          </p:stCondLst>
                                        </p:cTn>
                                        <p:tgtEl>
                                          <p:spTgt spid="5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000" fill="hold"/>
                                        <p:tgtEl>
                                          <p:spTgt spid="55"/>
                                        </p:tgtEl>
                                        <p:attrNameLst>
                                          <p:attrName>style.color</p:attrName>
                                        </p:attrNameLst>
                                      </p:cBhvr>
                                      <p:to>
                                        <a:srgbClr val="FFFF00"/>
                                      </p:to>
                                    </p:animClr>
                                  </p:childTnLst>
                                  <p:subTnLst>
                                    <p:audio>
                                      <p:cMediaNode>
                                        <p:cTn display="0" masterRel="sameClick">
                                          <p:stCondLst>
                                            <p:cond evt="begin" delay="0">
                                              <p:tn val="32"/>
                                            </p:cond>
                                          </p:stCondLst>
                                          <p:endCondLst>
                                            <p:cond evt="onStopAudio" delay="0">
                                              <p:tgtEl>
                                                <p:sldTgt/>
                                              </p:tgtEl>
                                            </p:cond>
                                          </p:endCondLst>
                                        </p:cTn>
                                        <p:tgtEl>
                                          <p:sndTgt r:embed="rId6" name="S5_4.wav"/>
                                        </p:tgtEl>
                                      </p:cMediaNode>
                                    </p:audio>
                                  </p:subTnLst>
                                </p:cTn>
                              </p:par>
                            </p:childTnLst>
                          </p:cTn>
                        </p:par>
                      </p:childTnLst>
                    </p:cTn>
                  </p:par>
                  <p:par>
                    <p:cTn id="34" fill="hold">
                      <p:stCondLst>
                        <p:cond delay="indefinite"/>
                      </p:stCondLst>
                      <p:childTnLst>
                        <p:par>
                          <p:cTn id="35" fill="hold">
                            <p:stCondLst>
                              <p:cond delay="0"/>
                            </p:stCondLst>
                            <p:childTnLst>
                              <p:par>
                                <p:cTn id="36" presetID="18" presetClass="exit" presetSubtype="9" fill="hold" grpId="1" nodeType="clickEffect">
                                  <p:stCondLst>
                                    <p:cond delay="0"/>
                                  </p:stCondLst>
                                  <p:childTnLst>
                                    <p:animEffect transition="out" filter="strips(upLeft)">
                                      <p:cBhvr>
                                        <p:cTn id="37" dur="6000"/>
                                        <p:tgtEl>
                                          <p:spTgt spid="55"/>
                                        </p:tgtEl>
                                      </p:cBhvr>
                                    </p:animEffect>
                                    <p:set>
                                      <p:cBhvr>
                                        <p:cTn id="38" dur="1" fill="hold">
                                          <p:stCondLst>
                                            <p:cond delay="5999"/>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0" nodeType="clickEffect">
                                  <p:stCondLst>
                                    <p:cond delay="0"/>
                                  </p:stCondLst>
                                  <p:childTnLst>
                                    <p:animClr clrSpc="rgb" dir="cw">
                                      <p:cBhvr override="childStyle">
                                        <p:cTn id="42" dur="2000" fill="hold"/>
                                        <p:tgtEl>
                                          <p:spTgt spid="56"/>
                                        </p:tgtEl>
                                        <p:attrNameLst>
                                          <p:attrName>style.color</p:attrName>
                                        </p:attrNameLst>
                                      </p:cBhvr>
                                      <p:to>
                                        <a:srgbClr val="FFFF00"/>
                                      </p:to>
                                    </p:animClr>
                                  </p:childTnLst>
                                  <p:subTnLst>
                                    <p:audio>
                                      <p:cMediaNode>
                                        <p:cTn display="0" masterRel="sameClick">
                                          <p:stCondLst>
                                            <p:cond evt="begin" delay="0">
                                              <p:tn val="41"/>
                                            </p:cond>
                                          </p:stCondLst>
                                          <p:endCondLst>
                                            <p:cond evt="onStopAudio" delay="0">
                                              <p:tgtEl>
                                                <p:sldTgt/>
                                              </p:tgtEl>
                                            </p:cond>
                                          </p:endCondLst>
                                        </p:cTn>
                                        <p:tgtEl>
                                          <p:sndTgt r:embed="rId7" name="S5_5.wav"/>
                                        </p:tgtEl>
                                      </p:cMediaNode>
                                    </p:audio>
                                  </p:subTnLst>
                                </p:cTn>
                              </p:par>
                            </p:childTnLst>
                          </p:cTn>
                        </p:par>
                      </p:childTnLst>
                    </p:cTn>
                  </p:par>
                  <p:par>
                    <p:cTn id="43" fill="hold">
                      <p:stCondLst>
                        <p:cond delay="indefinite"/>
                      </p:stCondLst>
                      <p:childTnLst>
                        <p:par>
                          <p:cTn id="44" fill="hold">
                            <p:stCondLst>
                              <p:cond delay="0"/>
                            </p:stCondLst>
                            <p:childTnLst>
                              <p:par>
                                <p:cTn id="45" presetID="18" presetClass="exit" presetSubtype="9" fill="hold" grpId="1" nodeType="clickEffect">
                                  <p:stCondLst>
                                    <p:cond delay="0"/>
                                  </p:stCondLst>
                                  <p:childTnLst>
                                    <p:animEffect transition="out" filter="strips(upLeft)">
                                      <p:cBhvr>
                                        <p:cTn id="46" dur="6000"/>
                                        <p:tgtEl>
                                          <p:spTgt spid="56"/>
                                        </p:tgtEl>
                                      </p:cBhvr>
                                    </p:animEffect>
                                    <p:set>
                                      <p:cBhvr>
                                        <p:cTn id="47" dur="1" fill="hold">
                                          <p:stCondLst>
                                            <p:cond delay="5999"/>
                                          </p:stCondLst>
                                        </p:cTn>
                                        <p:tgtEl>
                                          <p:spTgt spid="5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0" nodeType="clickEffect">
                                  <p:stCondLst>
                                    <p:cond delay="0"/>
                                  </p:stCondLst>
                                  <p:childTnLst>
                                    <p:animClr clrSpc="rgb" dir="cw">
                                      <p:cBhvr override="childStyle">
                                        <p:cTn id="51" dur="2000" fill="hold"/>
                                        <p:tgtEl>
                                          <p:spTgt spid="89"/>
                                        </p:tgtEl>
                                        <p:attrNameLst>
                                          <p:attrName>style.color</p:attrName>
                                        </p:attrNameLst>
                                      </p:cBhvr>
                                      <p:to>
                                        <a:srgbClr val="FFFF00"/>
                                      </p:to>
                                    </p:animClr>
                                  </p:childTnLst>
                                  <p:subTnLst>
                                    <p:audio>
                                      <p:cMediaNode>
                                        <p:cTn display="0" masterRel="sameClick">
                                          <p:stCondLst>
                                            <p:cond evt="begin" delay="0">
                                              <p:tn val="50"/>
                                            </p:cond>
                                          </p:stCondLst>
                                          <p:endCondLst>
                                            <p:cond evt="onStopAudio" delay="0">
                                              <p:tgtEl>
                                                <p:sldTgt/>
                                              </p:tgtEl>
                                            </p:cond>
                                          </p:endCondLst>
                                        </p:cTn>
                                        <p:tgtEl>
                                          <p:sndTgt r:embed="rId8" name="S5_6.wav"/>
                                        </p:tgtEl>
                                      </p:cMediaNode>
                                    </p:audio>
                                  </p:subTnLst>
                                </p:cTn>
                              </p:par>
                            </p:childTnLst>
                          </p:cTn>
                        </p:par>
                      </p:childTnLst>
                    </p:cTn>
                  </p:par>
                  <p:par>
                    <p:cTn id="52" fill="hold">
                      <p:stCondLst>
                        <p:cond delay="indefinite"/>
                      </p:stCondLst>
                      <p:childTnLst>
                        <p:par>
                          <p:cTn id="53" fill="hold">
                            <p:stCondLst>
                              <p:cond delay="0"/>
                            </p:stCondLst>
                            <p:childTnLst>
                              <p:par>
                                <p:cTn id="54" presetID="18" presetClass="exit" presetSubtype="9" fill="hold" grpId="1" nodeType="clickEffect">
                                  <p:stCondLst>
                                    <p:cond delay="0"/>
                                  </p:stCondLst>
                                  <p:childTnLst>
                                    <p:animEffect transition="out" filter="strips(upLeft)">
                                      <p:cBhvr>
                                        <p:cTn id="55" dur="6000"/>
                                        <p:tgtEl>
                                          <p:spTgt spid="89"/>
                                        </p:tgtEl>
                                      </p:cBhvr>
                                    </p:animEffect>
                                    <p:set>
                                      <p:cBhvr>
                                        <p:cTn id="56" dur="1" fill="hold">
                                          <p:stCondLst>
                                            <p:cond delay="5999"/>
                                          </p:stCondLst>
                                        </p:cTn>
                                        <p:tgtEl>
                                          <p:spTgt spid="8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0" nodeType="clickEffect">
                                  <p:stCondLst>
                                    <p:cond delay="0"/>
                                  </p:stCondLst>
                                  <p:childTnLst>
                                    <p:animClr clrSpc="rgb" dir="cw">
                                      <p:cBhvr override="childStyle">
                                        <p:cTn id="60" dur="2000" fill="hold"/>
                                        <p:tgtEl>
                                          <p:spTgt spid="90"/>
                                        </p:tgtEl>
                                        <p:attrNameLst>
                                          <p:attrName>style.color</p:attrName>
                                        </p:attrNameLst>
                                      </p:cBhvr>
                                      <p:to>
                                        <a:srgbClr val="FFFF00"/>
                                      </p:to>
                                    </p:animClr>
                                  </p:childTnLst>
                                  <p:subTnLst>
                                    <p:audio>
                                      <p:cMediaNode>
                                        <p:cTn display="0" masterRel="sameClick">
                                          <p:stCondLst>
                                            <p:cond evt="begin" delay="0">
                                              <p:tn val="59"/>
                                            </p:cond>
                                          </p:stCondLst>
                                          <p:endCondLst>
                                            <p:cond evt="onStopAudio" delay="0">
                                              <p:tgtEl>
                                                <p:sldTgt/>
                                              </p:tgtEl>
                                            </p:cond>
                                          </p:endCondLst>
                                        </p:cTn>
                                        <p:tgtEl>
                                          <p:sndTgt r:embed="rId9" name="S5_7.wav"/>
                                        </p:tgtEl>
                                      </p:cMediaNode>
                                    </p:audio>
                                  </p:subTnLst>
                                </p:cTn>
                              </p:par>
                            </p:childTnLst>
                          </p:cTn>
                        </p:par>
                      </p:childTnLst>
                    </p:cTn>
                  </p:par>
                  <p:par>
                    <p:cTn id="61" fill="hold">
                      <p:stCondLst>
                        <p:cond delay="indefinite"/>
                      </p:stCondLst>
                      <p:childTnLst>
                        <p:par>
                          <p:cTn id="62" fill="hold">
                            <p:stCondLst>
                              <p:cond delay="0"/>
                            </p:stCondLst>
                            <p:childTnLst>
                              <p:par>
                                <p:cTn id="63" presetID="18" presetClass="exit" presetSubtype="9" fill="hold" grpId="1" nodeType="clickEffect">
                                  <p:stCondLst>
                                    <p:cond delay="0"/>
                                  </p:stCondLst>
                                  <p:childTnLst>
                                    <p:animEffect transition="out" filter="strips(upLeft)">
                                      <p:cBhvr>
                                        <p:cTn id="64" dur="6000"/>
                                        <p:tgtEl>
                                          <p:spTgt spid="90"/>
                                        </p:tgtEl>
                                      </p:cBhvr>
                                    </p:animEffect>
                                    <p:set>
                                      <p:cBhvr>
                                        <p:cTn id="65" dur="1" fill="hold">
                                          <p:stCondLst>
                                            <p:cond delay="5999"/>
                                          </p:stCondLst>
                                        </p:cTn>
                                        <p:tgtEl>
                                          <p:spTgt spid="9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mph" presetSubtype="2" fill="hold" grpId="0" nodeType="clickEffect">
                                  <p:stCondLst>
                                    <p:cond delay="0"/>
                                  </p:stCondLst>
                                  <p:childTnLst>
                                    <p:animClr clrSpc="rgb" dir="cw">
                                      <p:cBhvr override="childStyle">
                                        <p:cTn id="69" dur="2000" fill="hold"/>
                                        <p:tgtEl>
                                          <p:spTgt spid="91"/>
                                        </p:tgtEl>
                                        <p:attrNameLst>
                                          <p:attrName>style.color</p:attrName>
                                        </p:attrNameLst>
                                      </p:cBhvr>
                                      <p:to>
                                        <a:srgbClr val="FFFF00"/>
                                      </p:to>
                                    </p:animClr>
                                  </p:childTnLst>
                                  <p:subTnLst>
                                    <p:audio>
                                      <p:cMediaNode>
                                        <p:cTn display="0" masterRel="sameClick">
                                          <p:stCondLst>
                                            <p:cond evt="begin" delay="0">
                                              <p:tn val="68"/>
                                            </p:cond>
                                          </p:stCondLst>
                                          <p:endCondLst>
                                            <p:cond evt="onStopAudio" delay="0">
                                              <p:tgtEl>
                                                <p:sldTgt/>
                                              </p:tgtEl>
                                            </p:cond>
                                          </p:endCondLst>
                                        </p:cTn>
                                        <p:tgtEl>
                                          <p:sndTgt r:embed="rId10" name="S5_8.wav"/>
                                        </p:tgtEl>
                                      </p:cMediaNode>
                                    </p:audio>
                                  </p:subTnLst>
                                </p:cTn>
                              </p:par>
                            </p:childTnLst>
                          </p:cTn>
                        </p:par>
                      </p:childTnLst>
                    </p:cTn>
                  </p:par>
                  <p:par>
                    <p:cTn id="70" fill="hold">
                      <p:stCondLst>
                        <p:cond delay="indefinite"/>
                      </p:stCondLst>
                      <p:childTnLst>
                        <p:par>
                          <p:cTn id="71" fill="hold">
                            <p:stCondLst>
                              <p:cond delay="0"/>
                            </p:stCondLst>
                            <p:childTnLst>
                              <p:par>
                                <p:cTn id="72" presetID="18" presetClass="exit" presetSubtype="9" fill="hold" grpId="1" nodeType="clickEffect">
                                  <p:stCondLst>
                                    <p:cond delay="0"/>
                                  </p:stCondLst>
                                  <p:childTnLst>
                                    <p:animEffect transition="out" filter="strips(upLeft)">
                                      <p:cBhvr>
                                        <p:cTn id="73" dur="6000"/>
                                        <p:tgtEl>
                                          <p:spTgt spid="91"/>
                                        </p:tgtEl>
                                      </p:cBhvr>
                                    </p:animEffect>
                                    <p:set>
                                      <p:cBhvr>
                                        <p:cTn id="74" dur="1" fill="hold">
                                          <p:stCondLst>
                                            <p:cond delay="5999"/>
                                          </p:stCondLst>
                                        </p:cTn>
                                        <p:tgtEl>
                                          <p:spTgt spid="9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0" nodeType="clickEffect">
                                  <p:stCondLst>
                                    <p:cond delay="0"/>
                                  </p:stCondLst>
                                  <p:childTnLst>
                                    <p:animClr clrSpc="rgb" dir="cw">
                                      <p:cBhvr override="childStyle">
                                        <p:cTn id="78" dur="2000" fill="hold"/>
                                        <p:tgtEl>
                                          <p:spTgt spid="92"/>
                                        </p:tgtEl>
                                        <p:attrNameLst>
                                          <p:attrName>style.color</p:attrName>
                                        </p:attrNameLst>
                                      </p:cBhvr>
                                      <p:to>
                                        <a:srgbClr val="FFFF00"/>
                                      </p:to>
                                    </p:animClr>
                                  </p:childTnLst>
                                  <p:subTnLst>
                                    <p:audio>
                                      <p:cMediaNode>
                                        <p:cTn display="0" masterRel="sameClick">
                                          <p:stCondLst>
                                            <p:cond evt="begin" delay="0">
                                              <p:tn val="77"/>
                                            </p:cond>
                                          </p:stCondLst>
                                          <p:endCondLst>
                                            <p:cond evt="onStopAudio" delay="0">
                                              <p:tgtEl>
                                                <p:sldTgt/>
                                              </p:tgtEl>
                                            </p:cond>
                                          </p:endCondLst>
                                        </p:cTn>
                                        <p:tgtEl>
                                          <p:sndTgt r:embed="rId11" name="S5_9.wav"/>
                                        </p:tgtEl>
                                      </p:cMediaNode>
                                    </p:audio>
                                  </p:subTnLst>
                                </p:cTn>
                              </p:par>
                            </p:childTnLst>
                          </p:cTn>
                        </p:par>
                      </p:childTnLst>
                    </p:cTn>
                  </p:par>
                  <p:par>
                    <p:cTn id="79" fill="hold">
                      <p:stCondLst>
                        <p:cond delay="indefinite"/>
                      </p:stCondLst>
                      <p:childTnLst>
                        <p:par>
                          <p:cTn id="80" fill="hold">
                            <p:stCondLst>
                              <p:cond delay="0"/>
                            </p:stCondLst>
                            <p:childTnLst>
                              <p:par>
                                <p:cTn id="81" presetID="18" presetClass="exit" presetSubtype="9" fill="hold" grpId="1" nodeType="clickEffect">
                                  <p:stCondLst>
                                    <p:cond delay="0"/>
                                  </p:stCondLst>
                                  <p:childTnLst>
                                    <p:animEffect transition="out" filter="strips(upLeft)">
                                      <p:cBhvr>
                                        <p:cTn id="82" dur="6000"/>
                                        <p:tgtEl>
                                          <p:spTgt spid="92"/>
                                        </p:tgtEl>
                                      </p:cBhvr>
                                    </p:animEffect>
                                    <p:set>
                                      <p:cBhvr>
                                        <p:cTn id="83" dur="1" fill="hold">
                                          <p:stCondLst>
                                            <p:cond delay="5999"/>
                                          </p:stCondLst>
                                        </p:cTn>
                                        <p:tgtEl>
                                          <p:spTgt spid="9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mph" presetSubtype="2" fill="hold" grpId="0" nodeType="clickEffect">
                                  <p:stCondLst>
                                    <p:cond delay="0"/>
                                  </p:stCondLst>
                                  <p:childTnLst>
                                    <p:animClr clrSpc="rgb" dir="cw">
                                      <p:cBhvr override="childStyle">
                                        <p:cTn id="87" dur="2000" fill="hold"/>
                                        <p:tgtEl>
                                          <p:spTgt spid="93"/>
                                        </p:tgtEl>
                                        <p:attrNameLst>
                                          <p:attrName>style.color</p:attrName>
                                        </p:attrNameLst>
                                      </p:cBhvr>
                                      <p:to>
                                        <a:srgbClr val="FFFF00"/>
                                      </p:to>
                                    </p:animClr>
                                  </p:childTnLst>
                                  <p:subTnLst>
                                    <p:audio>
                                      <p:cMediaNode>
                                        <p:cTn display="0" masterRel="sameClick">
                                          <p:stCondLst>
                                            <p:cond evt="begin" delay="0">
                                              <p:tn val="86"/>
                                            </p:cond>
                                          </p:stCondLst>
                                          <p:endCondLst>
                                            <p:cond evt="onStopAudio" delay="0">
                                              <p:tgtEl>
                                                <p:sldTgt/>
                                              </p:tgtEl>
                                            </p:cond>
                                          </p:endCondLst>
                                        </p:cTn>
                                        <p:tgtEl>
                                          <p:sndTgt r:embed="rId12" name="S5_10.wav"/>
                                        </p:tgtEl>
                                      </p:cMediaNode>
                                    </p:audio>
                                  </p:subTnLst>
                                </p:cTn>
                              </p:par>
                            </p:childTnLst>
                          </p:cTn>
                        </p:par>
                      </p:childTnLst>
                    </p:cTn>
                  </p:par>
                  <p:par>
                    <p:cTn id="88" fill="hold">
                      <p:stCondLst>
                        <p:cond delay="indefinite"/>
                      </p:stCondLst>
                      <p:childTnLst>
                        <p:par>
                          <p:cTn id="89" fill="hold">
                            <p:stCondLst>
                              <p:cond delay="0"/>
                            </p:stCondLst>
                            <p:childTnLst>
                              <p:par>
                                <p:cTn id="90" presetID="18" presetClass="exit" presetSubtype="9" fill="hold" grpId="1" nodeType="clickEffect">
                                  <p:stCondLst>
                                    <p:cond delay="0"/>
                                  </p:stCondLst>
                                  <p:childTnLst>
                                    <p:animEffect transition="out" filter="strips(upLeft)">
                                      <p:cBhvr>
                                        <p:cTn id="91" dur="6000"/>
                                        <p:tgtEl>
                                          <p:spTgt spid="93"/>
                                        </p:tgtEl>
                                      </p:cBhvr>
                                    </p:animEffect>
                                    <p:set>
                                      <p:cBhvr>
                                        <p:cTn id="92" dur="1" fill="hold">
                                          <p:stCondLst>
                                            <p:cond delay="5999"/>
                                          </p:stCondLst>
                                        </p:cTn>
                                        <p:tgtEl>
                                          <p:spTgt spid="9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 presetClass="emph" presetSubtype="2" fill="hold" grpId="0" nodeType="clickEffect">
                                  <p:stCondLst>
                                    <p:cond delay="0"/>
                                  </p:stCondLst>
                                  <p:childTnLst>
                                    <p:animClr clrSpc="rgb" dir="cw">
                                      <p:cBhvr override="childStyle">
                                        <p:cTn id="96" dur="2000" fill="hold"/>
                                        <p:tgtEl>
                                          <p:spTgt spid="94"/>
                                        </p:tgtEl>
                                        <p:attrNameLst>
                                          <p:attrName>style.color</p:attrName>
                                        </p:attrNameLst>
                                      </p:cBhvr>
                                      <p:to>
                                        <a:srgbClr val="FFFF00"/>
                                      </p:to>
                                    </p:animClr>
                                  </p:childTnLst>
                                  <p:subTnLst>
                                    <p:audio>
                                      <p:cMediaNode>
                                        <p:cTn display="0" masterRel="sameClick">
                                          <p:stCondLst>
                                            <p:cond evt="begin" delay="0">
                                              <p:tn val="95"/>
                                            </p:cond>
                                          </p:stCondLst>
                                          <p:endCondLst>
                                            <p:cond evt="onStopAudio" delay="0">
                                              <p:tgtEl>
                                                <p:sldTgt/>
                                              </p:tgtEl>
                                            </p:cond>
                                          </p:endCondLst>
                                        </p:cTn>
                                        <p:tgtEl>
                                          <p:sndTgt r:embed="rId13" name="S5_11.wav"/>
                                        </p:tgtEl>
                                      </p:cMediaNode>
                                    </p:audio>
                                  </p:subTnLst>
                                </p:cTn>
                              </p:par>
                            </p:childTnLst>
                          </p:cTn>
                        </p:par>
                      </p:childTnLst>
                    </p:cTn>
                  </p:par>
                  <p:par>
                    <p:cTn id="97" fill="hold">
                      <p:stCondLst>
                        <p:cond delay="indefinite"/>
                      </p:stCondLst>
                      <p:childTnLst>
                        <p:par>
                          <p:cTn id="98" fill="hold">
                            <p:stCondLst>
                              <p:cond delay="0"/>
                            </p:stCondLst>
                            <p:childTnLst>
                              <p:par>
                                <p:cTn id="99" presetID="18" presetClass="exit" presetSubtype="9" fill="hold" grpId="1" nodeType="clickEffect">
                                  <p:stCondLst>
                                    <p:cond delay="0"/>
                                  </p:stCondLst>
                                  <p:childTnLst>
                                    <p:animEffect transition="out" filter="strips(upLeft)">
                                      <p:cBhvr>
                                        <p:cTn id="100" dur="6000"/>
                                        <p:tgtEl>
                                          <p:spTgt spid="94"/>
                                        </p:tgtEl>
                                      </p:cBhvr>
                                    </p:animEffect>
                                    <p:set>
                                      <p:cBhvr>
                                        <p:cTn id="101" dur="1" fill="hold">
                                          <p:stCondLst>
                                            <p:cond delay="5999"/>
                                          </p:stCondLst>
                                        </p:cTn>
                                        <p:tgtEl>
                                          <p:spTgt spid="9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0" nodeType="clickEffect">
                                  <p:stCondLst>
                                    <p:cond delay="0"/>
                                  </p:stCondLst>
                                  <p:childTnLst>
                                    <p:animClr clrSpc="rgb" dir="cw">
                                      <p:cBhvr override="childStyle">
                                        <p:cTn id="105" dur="2000" fill="hold"/>
                                        <p:tgtEl>
                                          <p:spTgt spid="95"/>
                                        </p:tgtEl>
                                        <p:attrNameLst>
                                          <p:attrName>style.color</p:attrName>
                                        </p:attrNameLst>
                                      </p:cBhvr>
                                      <p:to>
                                        <a:srgbClr val="FFFF00"/>
                                      </p:to>
                                    </p:animClr>
                                  </p:childTnLst>
                                  <p:subTnLst>
                                    <p:audio>
                                      <p:cMediaNode>
                                        <p:cTn display="0" masterRel="sameClick">
                                          <p:stCondLst>
                                            <p:cond evt="begin" delay="0">
                                              <p:tn val="104"/>
                                            </p:cond>
                                          </p:stCondLst>
                                          <p:endCondLst>
                                            <p:cond evt="onStopAudio" delay="0">
                                              <p:tgtEl>
                                                <p:sldTgt/>
                                              </p:tgtEl>
                                            </p:cond>
                                          </p:endCondLst>
                                        </p:cTn>
                                        <p:tgtEl>
                                          <p:sndTgt r:embed="rId14" name="S5_12.wav"/>
                                        </p:tgtEl>
                                      </p:cMediaNode>
                                    </p:audio>
                                  </p:subTnLst>
                                </p:cTn>
                              </p:par>
                            </p:childTnLst>
                          </p:cTn>
                        </p:par>
                      </p:childTnLst>
                    </p:cTn>
                  </p:par>
                  <p:par>
                    <p:cTn id="106" fill="hold">
                      <p:stCondLst>
                        <p:cond delay="indefinite"/>
                      </p:stCondLst>
                      <p:childTnLst>
                        <p:par>
                          <p:cTn id="107" fill="hold">
                            <p:stCondLst>
                              <p:cond delay="0"/>
                            </p:stCondLst>
                            <p:childTnLst>
                              <p:par>
                                <p:cTn id="108" presetID="18" presetClass="exit" presetSubtype="9" fill="hold" grpId="1" nodeType="clickEffect">
                                  <p:stCondLst>
                                    <p:cond delay="0"/>
                                  </p:stCondLst>
                                  <p:childTnLst>
                                    <p:animEffect transition="out" filter="strips(upLeft)">
                                      <p:cBhvr>
                                        <p:cTn id="109" dur="6000"/>
                                        <p:tgtEl>
                                          <p:spTgt spid="95"/>
                                        </p:tgtEl>
                                      </p:cBhvr>
                                    </p:animEffect>
                                    <p:set>
                                      <p:cBhvr>
                                        <p:cTn id="110" dur="1" fill="hold">
                                          <p:stCondLst>
                                            <p:cond delay="5999"/>
                                          </p:stCondLst>
                                        </p:cTn>
                                        <p:tgtEl>
                                          <p:spTgt spid="9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grpId="0" nodeType="clickEffect">
                                  <p:stCondLst>
                                    <p:cond delay="0"/>
                                  </p:stCondLst>
                                  <p:childTnLst>
                                    <p:animClr clrSpc="rgb" dir="cw">
                                      <p:cBhvr override="childStyle">
                                        <p:cTn id="114" dur="2000" fill="hold"/>
                                        <p:tgtEl>
                                          <p:spTgt spid="96"/>
                                        </p:tgtEl>
                                        <p:attrNameLst>
                                          <p:attrName>style.color</p:attrName>
                                        </p:attrNameLst>
                                      </p:cBhvr>
                                      <p:to>
                                        <a:srgbClr val="FFFF00"/>
                                      </p:to>
                                    </p:animClr>
                                  </p:childTnLst>
                                  <p:subTnLst>
                                    <p:audio>
                                      <p:cMediaNode>
                                        <p:cTn display="0" masterRel="sameClick">
                                          <p:stCondLst>
                                            <p:cond evt="begin" delay="0">
                                              <p:tn val="113"/>
                                            </p:cond>
                                          </p:stCondLst>
                                          <p:endCondLst>
                                            <p:cond evt="onStopAudio" delay="0">
                                              <p:tgtEl>
                                                <p:sldTgt/>
                                              </p:tgtEl>
                                            </p:cond>
                                          </p:endCondLst>
                                        </p:cTn>
                                        <p:tgtEl>
                                          <p:sndTgt r:embed="rId15" name="S5_13.wav"/>
                                        </p:tgtEl>
                                      </p:cMediaNode>
                                    </p:audio>
                                  </p:subTnLst>
                                </p:cTn>
                              </p:par>
                            </p:childTnLst>
                          </p:cTn>
                        </p:par>
                      </p:childTnLst>
                    </p:cTn>
                  </p:par>
                  <p:par>
                    <p:cTn id="115" fill="hold">
                      <p:stCondLst>
                        <p:cond delay="indefinite"/>
                      </p:stCondLst>
                      <p:childTnLst>
                        <p:par>
                          <p:cTn id="116" fill="hold">
                            <p:stCondLst>
                              <p:cond delay="0"/>
                            </p:stCondLst>
                            <p:childTnLst>
                              <p:par>
                                <p:cTn id="117" presetID="18" presetClass="exit" presetSubtype="9" fill="hold" grpId="1" nodeType="clickEffect">
                                  <p:stCondLst>
                                    <p:cond delay="0"/>
                                  </p:stCondLst>
                                  <p:childTnLst>
                                    <p:animEffect transition="out" filter="strips(upLeft)">
                                      <p:cBhvr>
                                        <p:cTn id="118" dur="6000"/>
                                        <p:tgtEl>
                                          <p:spTgt spid="96"/>
                                        </p:tgtEl>
                                      </p:cBhvr>
                                    </p:animEffect>
                                    <p:set>
                                      <p:cBhvr>
                                        <p:cTn id="119" dur="1" fill="hold">
                                          <p:stCondLst>
                                            <p:cond delay="5999"/>
                                          </p:stCondLst>
                                        </p:cTn>
                                        <p:tgtEl>
                                          <p:spTgt spid="9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0" nodeType="clickEffect">
                                  <p:stCondLst>
                                    <p:cond delay="0"/>
                                  </p:stCondLst>
                                  <p:childTnLst>
                                    <p:animClr clrSpc="rgb" dir="cw">
                                      <p:cBhvr override="childStyle">
                                        <p:cTn id="123" dur="2000" fill="hold"/>
                                        <p:tgtEl>
                                          <p:spTgt spid="97"/>
                                        </p:tgtEl>
                                        <p:attrNameLst>
                                          <p:attrName>style.color</p:attrName>
                                        </p:attrNameLst>
                                      </p:cBhvr>
                                      <p:to>
                                        <a:srgbClr val="FFFF00"/>
                                      </p:to>
                                    </p:animClr>
                                  </p:childTnLst>
                                  <p:subTnLst>
                                    <p:audio>
                                      <p:cMediaNode>
                                        <p:cTn display="0" masterRel="sameClick">
                                          <p:stCondLst>
                                            <p:cond evt="begin" delay="0">
                                              <p:tn val="122"/>
                                            </p:cond>
                                          </p:stCondLst>
                                          <p:endCondLst>
                                            <p:cond evt="onStopAudio" delay="0">
                                              <p:tgtEl>
                                                <p:sldTgt/>
                                              </p:tgtEl>
                                            </p:cond>
                                          </p:endCondLst>
                                        </p:cTn>
                                        <p:tgtEl>
                                          <p:sndTgt r:embed="rId16" name="S5_14.wav"/>
                                        </p:tgtEl>
                                      </p:cMediaNode>
                                    </p:audio>
                                  </p:subTnLst>
                                </p:cTn>
                              </p:par>
                            </p:childTnLst>
                          </p:cTn>
                        </p:par>
                      </p:childTnLst>
                    </p:cTn>
                  </p:par>
                  <p:par>
                    <p:cTn id="124" fill="hold">
                      <p:stCondLst>
                        <p:cond delay="indefinite"/>
                      </p:stCondLst>
                      <p:childTnLst>
                        <p:par>
                          <p:cTn id="125" fill="hold">
                            <p:stCondLst>
                              <p:cond delay="0"/>
                            </p:stCondLst>
                            <p:childTnLst>
                              <p:par>
                                <p:cTn id="126" presetID="18" presetClass="exit" presetSubtype="9" fill="hold" grpId="1" nodeType="clickEffect">
                                  <p:stCondLst>
                                    <p:cond delay="0"/>
                                  </p:stCondLst>
                                  <p:childTnLst>
                                    <p:animEffect transition="out" filter="strips(upLeft)">
                                      <p:cBhvr>
                                        <p:cTn id="127" dur="6000"/>
                                        <p:tgtEl>
                                          <p:spTgt spid="97"/>
                                        </p:tgtEl>
                                      </p:cBhvr>
                                    </p:animEffect>
                                    <p:set>
                                      <p:cBhvr>
                                        <p:cTn id="128" dur="1" fill="hold">
                                          <p:stCondLst>
                                            <p:cond delay="5999"/>
                                          </p:stCondLst>
                                        </p:cTn>
                                        <p:tgtEl>
                                          <p:spTgt spid="9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0" nodeType="clickEffect">
                                  <p:stCondLst>
                                    <p:cond delay="0"/>
                                  </p:stCondLst>
                                  <p:childTnLst>
                                    <p:animClr clrSpc="rgb" dir="cw">
                                      <p:cBhvr override="childStyle">
                                        <p:cTn id="132" dur="2000" fill="hold"/>
                                        <p:tgtEl>
                                          <p:spTgt spid="98"/>
                                        </p:tgtEl>
                                        <p:attrNameLst>
                                          <p:attrName>style.color</p:attrName>
                                        </p:attrNameLst>
                                      </p:cBhvr>
                                      <p:to>
                                        <a:srgbClr val="FFFF00"/>
                                      </p:to>
                                    </p:animClr>
                                  </p:childTnLst>
                                  <p:subTnLst>
                                    <p:audio>
                                      <p:cMediaNode>
                                        <p:cTn display="0" masterRel="sameClick">
                                          <p:stCondLst>
                                            <p:cond evt="begin" delay="0">
                                              <p:tn val="131"/>
                                            </p:cond>
                                          </p:stCondLst>
                                          <p:endCondLst>
                                            <p:cond evt="onStopAudio" delay="0">
                                              <p:tgtEl>
                                                <p:sldTgt/>
                                              </p:tgtEl>
                                            </p:cond>
                                          </p:endCondLst>
                                        </p:cTn>
                                        <p:tgtEl>
                                          <p:sndTgt r:embed="rId17" name="S5_15.wav"/>
                                        </p:tgtEl>
                                      </p:cMediaNode>
                                    </p:audio>
                                  </p:subTnLst>
                                </p:cTn>
                              </p:par>
                            </p:childTnLst>
                          </p:cTn>
                        </p:par>
                      </p:childTnLst>
                    </p:cTn>
                  </p:par>
                  <p:par>
                    <p:cTn id="133" fill="hold">
                      <p:stCondLst>
                        <p:cond delay="indefinite"/>
                      </p:stCondLst>
                      <p:childTnLst>
                        <p:par>
                          <p:cTn id="134" fill="hold">
                            <p:stCondLst>
                              <p:cond delay="0"/>
                            </p:stCondLst>
                            <p:childTnLst>
                              <p:par>
                                <p:cTn id="135" presetID="18" presetClass="exit" presetSubtype="9" fill="hold" grpId="1" nodeType="clickEffect">
                                  <p:stCondLst>
                                    <p:cond delay="0"/>
                                  </p:stCondLst>
                                  <p:childTnLst>
                                    <p:animEffect transition="out" filter="strips(upLeft)">
                                      <p:cBhvr>
                                        <p:cTn id="136" dur="6000"/>
                                        <p:tgtEl>
                                          <p:spTgt spid="98"/>
                                        </p:tgtEl>
                                      </p:cBhvr>
                                    </p:animEffect>
                                    <p:set>
                                      <p:cBhvr>
                                        <p:cTn id="137" dur="1" fill="hold">
                                          <p:stCondLst>
                                            <p:cond delay="5999"/>
                                          </p:stCondLst>
                                        </p:cTn>
                                        <p:tgtEl>
                                          <p:spTgt spid="9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0" nodeType="clickEffect">
                                  <p:stCondLst>
                                    <p:cond delay="0"/>
                                  </p:stCondLst>
                                  <p:childTnLst>
                                    <p:animClr clrSpc="rgb" dir="cw">
                                      <p:cBhvr override="childStyle">
                                        <p:cTn id="141" dur="2000" fill="hold"/>
                                        <p:tgtEl>
                                          <p:spTgt spid="99"/>
                                        </p:tgtEl>
                                        <p:attrNameLst>
                                          <p:attrName>style.color</p:attrName>
                                        </p:attrNameLst>
                                      </p:cBhvr>
                                      <p:to>
                                        <a:srgbClr val="FFFF00"/>
                                      </p:to>
                                    </p:animClr>
                                  </p:childTnLst>
                                  <p:subTnLst>
                                    <p:audio>
                                      <p:cMediaNode>
                                        <p:cTn display="0" masterRel="sameClick">
                                          <p:stCondLst>
                                            <p:cond evt="begin" delay="0">
                                              <p:tn val="140"/>
                                            </p:cond>
                                          </p:stCondLst>
                                          <p:endCondLst>
                                            <p:cond evt="onStopAudio" delay="0">
                                              <p:tgtEl>
                                                <p:sldTgt/>
                                              </p:tgtEl>
                                            </p:cond>
                                          </p:endCondLst>
                                        </p:cTn>
                                        <p:tgtEl>
                                          <p:sndTgt r:embed="rId18" name="S5_16.wav"/>
                                        </p:tgtEl>
                                      </p:cMediaNode>
                                    </p:audio>
                                  </p:subTnLst>
                                </p:cTn>
                              </p:par>
                            </p:childTnLst>
                          </p:cTn>
                        </p:par>
                      </p:childTnLst>
                    </p:cTn>
                  </p:par>
                  <p:par>
                    <p:cTn id="142" fill="hold">
                      <p:stCondLst>
                        <p:cond delay="indefinite"/>
                      </p:stCondLst>
                      <p:childTnLst>
                        <p:par>
                          <p:cTn id="143" fill="hold">
                            <p:stCondLst>
                              <p:cond delay="0"/>
                            </p:stCondLst>
                            <p:childTnLst>
                              <p:par>
                                <p:cTn id="144" presetID="18" presetClass="exit" presetSubtype="9" fill="hold" grpId="1" nodeType="clickEffect">
                                  <p:stCondLst>
                                    <p:cond delay="0"/>
                                  </p:stCondLst>
                                  <p:childTnLst>
                                    <p:animEffect transition="out" filter="strips(upLeft)">
                                      <p:cBhvr>
                                        <p:cTn id="145" dur="6000"/>
                                        <p:tgtEl>
                                          <p:spTgt spid="99"/>
                                        </p:tgtEl>
                                      </p:cBhvr>
                                    </p:animEffect>
                                    <p:set>
                                      <p:cBhvr>
                                        <p:cTn id="146" dur="1" fill="hold">
                                          <p:stCondLst>
                                            <p:cond delay="5999"/>
                                          </p:stCondLst>
                                        </p:cTn>
                                        <p:tgtEl>
                                          <p:spTgt spid="9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mph" presetSubtype="2" fill="hold" grpId="0" nodeType="clickEffect">
                                  <p:stCondLst>
                                    <p:cond delay="0"/>
                                  </p:stCondLst>
                                  <p:childTnLst>
                                    <p:animClr clrSpc="rgb" dir="cw">
                                      <p:cBhvr override="childStyle">
                                        <p:cTn id="150" dur="2000" fill="hold"/>
                                        <p:tgtEl>
                                          <p:spTgt spid="100"/>
                                        </p:tgtEl>
                                        <p:attrNameLst>
                                          <p:attrName>style.color</p:attrName>
                                        </p:attrNameLst>
                                      </p:cBhvr>
                                      <p:to>
                                        <a:srgbClr val="FFFF00"/>
                                      </p:to>
                                    </p:animClr>
                                  </p:childTnLst>
                                  <p:subTnLst>
                                    <p:audio>
                                      <p:cMediaNode>
                                        <p:cTn display="0" masterRel="sameClick">
                                          <p:stCondLst>
                                            <p:cond evt="begin" delay="0">
                                              <p:tn val="149"/>
                                            </p:cond>
                                          </p:stCondLst>
                                          <p:endCondLst>
                                            <p:cond evt="onStopAudio" delay="0">
                                              <p:tgtEl>
                                                <p:sldTgt/>
                                              </p:tgtEl>
                                            </p:cond>
                                          </p:endCondLst>
                                        </p:cTn>
                                        <p:tgtEl>
                                          <p:sndTgt r:embed="rId19" name="S5_17.wav"/>
                                        </p:tgtEl>
                                      </p:cMediaNode>
                                    </p:audio>
                                  </p:subTnLst>
                                </p:cTn>
                              </p:par>
                            </p:childTnLst>
                          </p:cTn>
                        </p:par>
                      </p:childTnLst>
                    </p:cTn>
                  </p:par>
                  <p:par>
                    <p:cTn id="151" fill="hold">
                      <p:stCondLst>
                        <p:cond delay="indefinite"/>
                      </p:stCondLst>
                      <p:childTnLst>
                        <p:par>
                          <p:cTn id="152" fill="hold">
                            <p:stCondLst>
                              <p:cond delay="0"/>
                            </p:stCondLst>
                            <p:childTnLst>
                              <p:par>
                                <p:cTn id="153" presetID="18" presetClass="exit" presetSubtype="9" fill="hold" grpId="1" nodeType="clickEffect">
                                  <p:stCondLst>
                                    <p:cond delay="0"/>
                                  </p:stCondLst>
                                  <p:childTnLst>
                                    <p:animEffect transition="out" filter="strips(upLeft)">
                                      <p:cBhvr>
                                        <p:cTn id="154" dur="6000"/>
                                        <p:tgtEl>
                                          <p:spTgt spid="100"/>
                                        </p:tgtEl>
                                      </p:cBhvr>
                                    </p:animEffect>
                                    <p:set>
                                      <p:cBhvr>
                                        <p:cTn id="155" dur="1" fill="hold">
                                          <p:stCondLst>
                                            <p:cond delay="5999"/>
                                          </p:stCondLst>
                                        </p:cTn>
                                        <p:tgtEl>
                                          <p:spTgt spid="100"/>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mph" presetSubtype="2" fill="hold" grpId="0" nodeType="clickEffect">
                                  <p:stCondLst>
                                    <p:cond delay="0"/>
                                  </p:stCondLst>
                                  <p:childTnLst>
                                    <p:animClr clrSpc="rgb" dir="cw">
                                      <p:cBhvr override="childStyle">
                                        <p:cTn id="159" dur="2000" fill="hold"/>
                                        <p:tgtEl>
                                          <p:spTgt spid="101"/>
                                        </p:tgtEl>
                                        <p:attrNameLst>
                                          <p:attrName>style.color</p:attrName>
                                        </p:attrNameLst>
                                      </p:cBhvr>
                                      <p:to>
                                        <a:srgbClr val="FFFF00"/>
                                      </p:to>
                                    </p:animClr>
                                  </p:childTnLst>
                                  <p:subTnLst>
                                    <p:audio>
                                      <p:cMediaNode>
                                        <p:cTn display="0" masterRel="sameClick">
                                          <p:stCondLst>
                                            <p:cond evt="begin" delay="0">
                                              <p:tn val="158"/>
                                            </p:cond>
                                          </p:stCondLst>
                                          <p:endCondLst>
                                            <p:cond evt="onStopAudio" delay="0">
                                              <p:tgtEl>
                                                <p:sldTgt/>
                                              </p:tgtEl>
                                            </p:cond>
                                          </p:endCondLst>
                                        </p:cTn>
                                        <p:tgtEl>
                                          <p:sndTgt r:embed="rId20" name="S5_18.wav"/>
                                        </p:tgtEl>
                                      </p:cMediaNode>
                                    </p:audio>
                                  </p:subTnLst>
                                </p:cTn>
                              </p:par>
                            </p:childTnLst>
                          </p:cTn>
                        </p:par>
                      </p:childTnLst>
                    </p:cTn>
                  </p:par>
                  <p:par>
                    <p:cTn id="160" fill="hold">
                      <p:stCondLst>
                        <p:cond delay="indefinite"/>
                      </p:stCondLst>
                      <p:childTnLst>
                        <p:par>
                          <p:cTn id="161" fill="hold">
                            <p:stCondLst>
                              <p:cond delay="0"/>
                            </p:stCondLst>
                            <p:childTnLst>
                              <p:par>
                                <p:cTn id="162" presetID="18" presetClass="exit" presetSubtype="9" fill="hold" grpId="1" nodeType="clickEffect">
                                  <p:stCondLst>
                                    <p:cond delay="0"/>
                                  </p:stCondLst>
                                  <p:childTnLst>
                                    <p:animEffect transition="out" filter="strips(upLeft)">
                                      <p:cBhvr>
                                        <p:cTn id="163" dur="6000"/>
                                        <p:tgtEl>
                                          <p:spTgt spid="101"/>
                                        </p:tgtEl>
                                      </p:cBhvr>
                                    </p:animEffect>
                                    <p:set>
                                      <p:cBhvr>
                                        <p:cTn id="164" dur="1" fill="hold">
                                          <p:stCondLst>
                                            <p:cond delay="5999"/>
                                          </p:stCondLst>
                                        </p:cTn>
                                        <p:tgtEl>
                                          <p:spTgt spid="10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 presetClass="emph" presetSubtype="2" fill="hold" grpId="0" nodeType="clickEffect">
                                  <p:stCondLst>
                                    <p:cond delay="0"/>
                                  </p:stCondLst>
                                  <p:childTnLst>
                                    <p:animClr clrSpc="rgb" dir="cw">
                                      <p:cBhvr override="childStyle">
                                        <p:cTn id="168" dur="2000" fill="hold"/>
                                        <p:tgtEl>
                                          <p:spTgt spid="102"/>
                                        </p:tgtEl>
                                        <p:attrNameLst>
                                          <p:attrName>style.color</p:attrName>
                                        </p:attrNameLst>
                                      </p:cBhvr>
                                      <p:to>
                                        <a:srgbClr val="FFFF00"/>
                                      </p:to>
                                    </p:animClr>
                                  </p:childTnLst>
                                  <p:subTnLst>
                                    <p:audio>
                                      <p:cMediaNode>
                                        <p:cTn display="0" masterRel="sameClick">
                                          <p:stCondLst>
                                            <p:cond evt="begin" delay="0">
                                              <p:tn val="167"/>
                                            </p:cond>
                                          </p:stCondLst>
                                          <p:endCondLst>
                                            <p:cond evt="onStopAudio" delay="0">
                                              <p:tgtEl>
                                                <p:sldTgt/>
                                              </p:tgtEl>
                                            </p:cond>
                                          </p:endCondLst>
                                        </p:cTn>
                                        <p:tgtEl>
                                          <p:sndTgt r:embed="rId21" name="S5_19.wav"/>
                                        </p:tgtEl>
                                      </p:cMediaNode>
                                    </p:audio>
                                  </p:subTnLst>
                                </p:cTn>
                              </p:par>
                            </p:childTnLst>
                          </p:cTn>
                        </p:par>
                      </p:childTnLst>
                    </p:cTn>
                  </p:par>
                  <p:par>
                    <p:cTn id="169" fill="hold">
                      <p:stCondLst>
                        <p:cond delay="indefinite"/>
                      </p:stCondLst>
                      <p:childTnLst>
                        <p:par>
                          <p:cTn id="170" fill="hold">
                            <p:stCondLst>
                              <p:cond delay="0"/>
                            </p:stCondLst>
                            <p:childTnLst>
                              <p:par>
                                <p:cTn id="171" presetID="18" presetClass="exit" presetSubtype="9" fill="hold" grpId="1" nodeType="clickEffect">
                                  <p:stCondLst>
                                    <p:cond delay="0"/>
                                  </p:stCondLst>
                                  <p:childTnLst>
                                    <p:animEffect transition="out" filter="strips(upLeft)">
                                      <p:cBhvr>
                                        <p:cTn id="172" dur="6000"/>
                                        <p:tgtEl>
                                          <p:spTgt spid="102"/>
                                        </p:tgtEl>
                                      </p:cBhvr>
                                    </p:animEffect>
                                    <p:set>
                                      <p:cBhvr>
                                        <p:cTn id="173" dur="1" fill="hold">
                                          <p:stCondLst>
                                            <p:cond delay="5999"/>
                                          </p:stCondLst>
                                        </p:cTn>
                                        <p:tgtEl>
                                          <p:spTgt spid="102"/>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mph" presetSubtype="2" fill="hold" grpId="0" nodeType="clickEffect">
                                  <p:stCondLst>
                                    <p:cond delay="0"/>
                                  </p:stCondLst>
                                  <p:childTnLst>
                                    <p:animClr clrSpc="rgb" dir="cw">
                                      <p:cBhvr override="childStyle">
                                        <p:cTn id="177" dur="2000" fill="hold"/>
                                        <p:tgtEl>
                                          <p:spTgt spid="103"/>
                                        </p:tgtEl>
                                        <p:attrNameLst>
                                          <p:attrName>style.color</p:attrName>
                                        </p:attrNameLst>
                                      </p:cBhvr>
                                      <p:to>
                                        <a:srgbClr val="FFFF00"/>
                                      </p:to>
                                    </p:animClr>
                                  </p:childTnLst>
                                  <p:subTnLst>
                                    <p:audio>
                                      <p:cMediaNode>
                                        <p:cTn display="0" masterRel="sameClick">
                                          <p:stCondLst>
                                            <p:cond evt="begin" delay="0">
                                              <p:tn val="176"/>
                                            </p:cond>
                                          </p:stCondLst>
                                          <p:endCondLst>
                                            <p:cond evt="onStopAudio" delay="0">
                                              <p:tgtEl>
                                                <p:sldTgt/>
                                              </p:tgtEl>
                                            </p:cond>
                                          </p:endCondLst>
                                        </p:cTn>
                                        <p:tgtEl>
                                          <p:sndTgt r:embed="rId22" name="S5_20.wav"/>
                                        </p:tgtEl>
                                      </p:cMediaNode>
                                    </p:audio>
                                  </p:subTnLst>
                                </p:cTn>
                              </p:par>
                            </p:childTnLst>
                          </p:cTn>
                        </p:par>
                      </p:childTnLst>
                    </p:cTn>
                  </p:par>
                  <p:par>
                    <p:cTn id="178" fill="hold">
                      <p:stCondLst>
                        <p:cond delay="indefinite"/>
                      </p:stCondLst>
                      <p:childTnLst>
                        <p:par>
                          <p:cTn id="179" fill="hold">
                            <p:stCondLst>
                              <p:cond delay="0"/>
                            </p:stCondLst>
                            <p:childTnLst>
                              <p:par>
                                <p:cTn id="180" presetID="18" presetClass="exit" presetSubtype="9" fill="hold" grpId="1" nodeType="clickEffect">
                                  <p:stCondLst>
                                    <p:cond delay="0"/>
                                  </p:stCondLst>
                                  <p:childTnLst>
                                    <p:animEffect transition="out" filter="strips(upLeft)">
                                      <p:cBhvr>
                                        <p:cTn id="181" dur="6000"/>
                                        <p:tgtEl>
                                          <p:spTgt spid="103"/>
                                        </p:tgtEl>
                                      </p:cBhvr>
                                    </p:animEffect>
                                    <p:set>
                                      <p:cBhvr>
                                        <p:cTn id="182" dur="1" fill="hold">
                                          <p:stCondLst>
                                            <p:cond delay="5999"/>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32" grpId="0" animBg="1"/>
      <p:bldP spid="32" grpId="1" animBg="1"/>
      <p:bldP spid="54" grpId="0" animBg="1"/>
      <p:bldP spid="54" grpId="1" animBg="1"/>
      <p:bldP spid="55" grpId="0" animBg="1"/>
      <p:bldP spid="55" grpId="1" animBg="1"/>
      <p:bldP spid="56" grpId="0" animBg="1"/>
      <p:bldP spid="56"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48520" y="-81510"/>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err="1">
                <a:solidFill>
                  <a:srgbClr val="002060"/>
                </a:solidFill>
                <a:latin typeface="Century Gothic" panose="020B0502020202020204" pitchFamily="34" charset="0"/>
                <a:ea typeface="Century Gothic"/>
                <a:cs typeface="Century Gothic"/>
                <a:sym typeface="Century Gothic"/>
                <a:hlinkClick r:id="" action="ppaction://noaction">
                  <a:snd r:embed="rId7" name="S6_t.wav"/>
                </a:hlinkClick>
              </a:rPr>
              <a:t>vouloir</a:t>
            </a:r>
            <a:r>
              <a:rPr lang="en-GB" sz="3600" b="1" i="0" u="none" strike="noStrike" cap="none" dirty="0">
                <a:solidFill>
                  <a:srgbClr val="002060"/>
                </a:solidFill>
                <a:latin typeface="Century Gothic" panose="020B0502020202020204" pitchFamily="34" charset="0"/>
                <a:ea typeface="Century Gothic"/>
                <a:cs typeface="Century Gothic"/>
                <a:sym typeface="Century Gothic"/>
                <a:hlinkClick r:id="" action="ppaction://noaction">
                  <a:snd r:embed="rId7" name="S6_t.wav"/>
                </a:hlinkClick>
              </a:rPr>
              <a:t> (to want to)</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8">
            <a:alphaModFix/>
          </a:blip>
          <a:srcRect/>
          <a:stretch/>
        </p:blipFill>
        <p:spPr>
          <a:xfrm>
            <a:off x="10848112" y="26061"/>
            <a:ext cx="1330395" cy="1332245"/>
          </a:xfrm>
          <a:prstGeom prst="rect">
            <a:avLst/>
          </a:prstGeom>
          <a:noFill/>
          <a:ln>
            <a:noFill/>
          </a:ln>
        </p:spPr>
      </p:pic>
      <p:sp>
        <p:nvSpPr>
          <p:cNvPr id="20" name="TextBox 19">
            <a:extLst>
              <a:ext uri="{FF2B5EF4-FFF2-40B4-BE49-F238E27FC236}">
                <a16:creationId xmlns:a16="http://schemas.microsoft.com/office/drawing/2014/main" id="{48B3D2C5-4206-4F45-964E-32EBA3938E56}"/>
              </a:ext>
            </a:extLst>
          </p:cNvPr>
          <p:cNvSpPr txBox="1"/>
          <p:nvPr/>
        </p:nvSpPr>
        <p:spPr>
          <a:xfrm>
            <a:off x="148520" y="678778"/>
            <a:ext cx="109157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Vouloir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an irregular verb. To mean ‘I want’, use:</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457D73E5-951C-44E9-BFF3-9717ED061ADF}"/>
              </a:ext>
            </a:extLst>
          </p:cNvPr>
          <p:cNvSpPr/>
          <p:nvPr/>
        </p:nvSpPr>
        <p:spPr>
          <a:xfrm>
            <a:off x="1166628" y="1457727"/>
            <a:ext cx="4439691"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2C94D816-0135-4F36-8B8A-60716DDF903D}"/>
              </a:ext>
            </a:extLst>
          </p:cNvPr>
          <p:cNvSpPr txBox="1"/>
          <p:nvPr/>
        </p:nvSpPr>
        <p:spPr>
          <a:xfrm>
            <a:off x="1165120" y="1433278"/>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aller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en Suisse.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0" name="Oval 39">
            <a:extLst>
              <a:ext uri="{FF2B5EF4-FFF2-40B4-BE49-F238E27FC236}">
                <a16:creationId xmlns:a16="http://schemas.microsoft.com/office/drawing/2014/main" id="{66C44E0A-A2C4-4B7F-8E1C-8004F357FBB6}"/>
              </a:ext>
            </a:extLst>
          </p:cNvPr>
          <p:cNvSpPr/>
          <p:nvPr/>
        </p:nvSpPr>
        <p:spPr>
          <a:xfrm>
            <a:off x="2470267" y="1318183"/>
            <a:ext cx="634523"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17" name="Speech Bubble: Rectangle with Corners Rounded 16">
            <a:extLst>
              <a:ext uri="{FF2B5EF4-FFF2-40B4-BE49-F238E27FC236}">
                <a16:creationId xmlns:a16="http://schemas.microsoft.com/office/drawing/2014/main" id="{56D36CC4-27DC-4C9D-B8B5-384D42D13393}"/>
              </a:ext>
            </a:extLst>
          </p:cNvPr>
          <p:cNvSpPr/>
          <p:nvPr/>
        </p:nvSpPr>
        <p:spPr>
          <a:xfrm>
            <a:off x="2474683" y="2271163"/>
            <a:ext cx="2503357" cy="748529"/>
          </a:xfrm>
          <a:prstGeom prst="wedgeRoundRectCallout">
            <a:avLst>
              <a:gd name="adj1" fmla="val -29396"/>
              <a:gd name="adj2" fmla="val -1034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2</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is an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infinitive.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8B6D4EA7-CD4E-4B33-864D-14FAEAD2EEE8}"/>
              </a:ext>
            </a:extLst>
          </p:cNvPr>
          <p:cNvSpPr txBox="1"/>
          <p:nvPr/>
        </p:nvSpPr>
        <p:spPr>
          <a:xfrm>
            <a:off x="6700145" y="1471194"/>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want to go to Switzerland.</a:t>
            </a:r>
          </a:p>
        </p:txBody>
      </p:sp>
      <p:pic>
        <p:nvPicPr>
          <p:cNvPr id="27" name="Google Shape;183;p8">
            <a:extLst>
              <a:ext uri="{FF2B5EF4-FFF2-40B4-BE49-F238E27FC236}">
                <a16:creationId xmlns:a16="http://schemas.microsoft.com/office/drawing/2014/main" id="{02A6280A-AF8A-47DA-B5CB-CA214D95E4CA}"/>
              </a:ext>
            </a:extLst>
          </p:cNvPr>
          <p:cNvPicPr preferRelativeResize="0"/>
          <p:nvPr/>
        </p:nvPicPr>
        <p:blipFill rotWithShape="1">
          <a:blip r:embed="rId9">
            <a:alphaModFix/>
          </a:blip>
          <a:srcRect/>
          <a:stretch/>
        </p:blipFill>
        <p:spPr>
          <a:xfrm>
            <a:off x="6231376" y="1471194"/>
            <a:ext cx="468769" cy="608718"/>
          </a:xfrm>
          <a:prstGeom prst="rect">
            <a:avLst/>
          </a:prstGeom>
          <a:noFill/>
          <a:ln>
            <a:noFill/>
          </a:ln>
        </p:spPr>
      </p:pic>
      <p:sp>
        <p:nvSpPr>
          <p:cNvPr id="34" name="Speech Bubble: Rectangle with Corners Rounded 33">
            <a:extLst>
              <a:ext uri="{FF2B5EF4-FFF2-40B4-BE49-F238E27FC236}">
                <a16:creationId xmlns:a16="http://schemas.microsoft.com/office/drawing/2014/main" id="{E824998D-D9F3-4D28-9093-CA6B967FD5DE}"/>
              </a:ext>
            </a:extLst>
          </p:cNvPr>
          <p:cNvSpPr/>
          <p:nvPr/>
        </p:nvSpPr>
        <p:spPr>
          <a:xfrm>
            <a:off x="7563653" y="2274873"/>
            <a:ext cx="4201239" cy="748529"/>
          </a:xfrm>
          <a:prstGeom prst="wedgeRoundRectCallout">
            <a:avLst>
              <a:gd name="adj1" fmla="val -29396"/>
              <a:gd name="adj2" fmla="val -1034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we say ‘to go’ not ‘going’ after want.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A cartoon of a child&#10;&#10;Description automatically generated with low confidence">
            <a:extLst>
              <a:ext uri="{FF2B5EF4-FFF2-40B4-BE49-F238E27FC236}">
                <a16:creationId xmlns:a16="http://schemas.microsoft.com/office/drawing/2014/main" id="{32DBFA78-B66D-4837-91AC-27A2793866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127" y="1185265"/>
            <a:ext cx="707506" cy="1085898"/>
          </a:xfrm>
          <a:prstGeom prst="rect">
            <a:avLst/>
          </a:prstGeom>
        </p:spPr>
      </p:pic>
      <p:sp>
        <p:nvSpPr>
          <p:cNvPr id="47" name="Rectangle: Rounded Corners 46">
            <a:extLst>
              <a:ext uri="{FF2B5EF4-FFF2-40B4-BE49-F238E27FC236}">
                <a16:creationId xmlns:a16="http://schemas.microsoft.com/office/drawing/2014/main" id="{7E1FEC9A-9E56-4FC4-9EAA-3430CC19B803}"/>
              </a:ext>
            </a:extLst>
          </p:cNvPr>
          <p:cNvSpPr/>
          <p:nvPr/>
        </p:nvSpPr>
        <p:spPr>
          <a:xfrm>
            <a:off x="1166629" y="3301811"/>
            <a:ext cx="4439692"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87129E3D-2813-4155-BEAF-586E3AC558F6}"/>
              </a:ext>
            </a:extLst>
          </p:cNvPr>
          <p:cNvSpPr txBox="1"/>
          <p:nvPr/>
        </p:nvSpPr>
        <p:spPr>
          <a:xfrm>
            <a:off x="1165120" y="3332588"/>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aller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en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Allemagne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3" name="Google Shape;183;p8">
            <a:extLst>
              <a:ext uri="{FF2B5EF4-FFF2-40B4-BE49-F238E27FC236}">
                <a16:creationId xmlns:a16="http://schemas.microsoft.com/office/drawing/2014/main" id="{858BF95B-BA0B-4ECD-99A9-8C8A14403945}"/>
              </a:ext>
            </a:extLst>
          </p:cNvPr>
          <p:cNvPicPr preferRelativeResize="0"/>
          <p:nvPr/>
        </p:nvPicPr>
        <p:blipFill rotWithShape="1">
          <a:blip r:embed="rId9">
            <a:alphaModFix/>
          </a:blip>
          <a:srcRect/>
          <a:stretch/>
        </p:blipFill>
        <p:spPr>
          <a:xfrm>
            <a:off x="6289110" y="3259062"/>
            <a:ext cx="468769" cy="608718"/>
          </a:xfrm>
          <a:prstGeom prst="rect">
            <a:avLst/>
          </a:prstGeom>
          <a:noFill/>
          <a:ln>
            <a:noFill/>
          </a:ln>
        </p:spPr>
      </p:pic>
      <p:sp>
        <p:nvSpPr>
          <p:cNvPr id="62" name="TextBox 61">
            <a:extLst>
              <a:ext uri="{FF2B5EF4-FFF2-40B4-BE49-F238E27FC236}">
                <a16:creationId xmlns:a16="http://schemas.microsoft.com/office/drawing/2014/main" id="{1B454AEC-E857-4ACB-9029-AD12F41C788F}"/>
              </a:ext>
            </a:extLst>
          </p:cNvPr>
          <p:cNvSpPr txBox="1"/>
          <p:nvPr/>
        </p:nvSpPr>
        <p:spPr>
          <a:xfrm>
            <a:off x="6700144" y="3305698"/>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want to go to Germany.</a:t>
            </a:r>
          </a:p>
        </p:txBody>
      </p:sp>
      <p:pic>
        <p:nvPicPr>
          <p:cNvPr id="6" name="Picture 5" descr="A group of kids standing in front of a black background&#10;&#10;Description automatically generated with low confidence">
            <a:extLst>
              <a:ext uri="{FF2B5EF4-FFF2-40B4-BE49-F238E27FC236}">
                <a16:creationId xmlns:a16="http://schemas.microsoft.com/office/drawing/2014/main" id="{F3DC44A6-2BF3-41EC-A8C0-D7B91DC17A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520" y="4854171"/>
            <a:ext cx="957918" cy="710099"/>
          </a:xfrm>
          <a:prstGeom prst="rect">
            <a:avLst/>
          </a:prstGeom>
        </p:spPr>
      </p:pic>
      <p:pic>
        <p:nvPicPr>
          <p:cNvPr id="8" name="Picture 7" descr="A picture containing animated cartoon, animation, illustration, clipart&#10;&#10;Description automatically generated">
            <a:extLst>
              <a:ext uri="{FF2B5EF4-FFF2-40B4-BE49-F238E27FC236}">
                <a16:creationId xmlns:a16="http://schemas.microsoft.com/office/drawing/2014/main" id="{CDE5FA88-0A87-4AAE-9B92-3E91CB3699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950" y="5792303"/>
            <a:ext cx="981976" cy="733024"/>
          </a:xfrm>
          <a:prstGeom prst="rect">
            <a:avLst/>
          </a:prstGeom>
        </p:spPr>
      </p:pic>
      <p:pic>
        <p:nvPicPr>
          <p:cNvPr id="10" name="Picture 9" descr="A cartoon of a child pointing at a child&#10;&#10;Description automatically generated with medium confidence">
            <a:extLst>
              <a:ext uri="{FF2B5EF4-FFF2-40B4-BE49-F238E27FC236}">
                <a16:creationId xmlns:a16="http://schemas.microsoft.com/office/drawing/2014/main" id="{CA49CC77-BA16-491F-8AE7-94EADCF85A57}"/>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7862" y="2879399"/>
            <a:ext cx="1575075" cy="1107053"/>
          </a:xfrm>
          <a:prstGeom prst="rect">
            <a:avLst/>
          </a:prstGeom>
        </p:spPr>
      </p:pic>
      <p:sp>
        <p:nvSpPr>
          <p:cNvPr id="63" name="Speech Bubble: Rectangle with Corners Rounded 62">
            <a:extLst>
              <a:ext uri="{FF2B5EF4-FFF2-40B4-BE49-F238E27FC236}">
                <a16:creationId xmlns:a16="http://schemas.microsoft.com/office/drawing/2014/main" id="{BE0A6196-2AA3-4CBB-ACEC-028560061409}"/>
              </a:ext>
            </a:extLst>
          </p:cNvPr>
          <p:cNvSpPr/>
          <p:nvPr/>
        </p:nvSpPr>
        <p:spPr>
          <a:xfrm>
            <a:off x="884944" y="3939317"/>
            <a:ext cx="4571476" cy="393891"/>
          </a:xfrm>
          <a:prstGeom prst="wedgeRoundRectCallout">
            <a:avLst>
              <a:gd name="adj1" fmla="val -25971"/>
              <a:gd name="adj2" fmla="val -1039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This is the same form as for </a:t>
            </a:r>
            <a:r>
              <a:rPr lang="en-GB" sz="2400" b="1" dirty="0">
                <a:solidFill>
                  <a:srgbClr val="002060"/>
                </a:solidFill>
                <a:latin typeface="Century Gothic" panose="020B0502020202020204" pitchFamily="34" charset="0"/>
              </a:rPr>
              <a:t>je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Rectangle: Rounded Corners 63">
            <a:extLst>
              <a:ext uri="{FF2B5EF4-FFF2-40B4-BE49-F238E27FC236}">
                <a16:creationId xmlns:a16="http://schemas.microsoft.com/office/drawing/2014/main" id="{0CF49235-B7F3-4715-83DE-FABFDA3F6673}"/>
              </a:ext>
            </a:extLst>
          </p:cNvPr>
          <p:cNvSpPr/>
          <p:nvPr/>
        </p:nvSpPr>
        <p:spPr>
          <a:xfrm>
            <a:off x="1224364" y="4997545"/>
            <a:ext cx="4439692"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65" name="TextBox 64">
            <a:extLst>
              <a:ext uri="{FF2B5EF4-FFF2-40B4-BE49-F238E27FC236}">
                <a16:creationId xmlns:a16="http://schemas.microsoft.com/office/drawing/2014/main" id="{919B92C9-77EE-4E7E-B4A1-265233732FEC}"/>
              </a:ext>
            </a:extLst>
          </p:cNvPr>
          <p:cNvSpPr txBox="1"/>
          <p:nvPr/>
        </p:nvSpPr>
        <p:spPr>
          <a:xfrm>
            <a:off x="1222855" y="5028322"/>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jouer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au tennis.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69884798-9DD8-4E92-9912-14DD40F95237}"/>
              </a:ext>
            </a:extLst>
          </p:cNvPr>
          <p:cNvPicPr preferRelativeResize="0"/>
          <p:nvPr/>
        </p:nvPicPr>
        <p:blipFill rotWithShape="1">
          <a:blip r:embed="rId9">
            <a:alphaModFix/>
          </a:blip>
          <a:srcRect/>
          <a:stretch/>
        </p:blipFill>
        <p:spPr>
          <a:xfrm>
            <a:off x="6346845" y="4954796"/>
            <a:ext cx="468769" cy="608718"/>
          </a:xfrm>
          <a:prstGeom prst="rect">
            <a:avLst/>
          </a:prstGeom>
          <a:noFill/>
          <a:ln>
            <a:noFill/>
          </a:ln>
        </p:spPr>
      </p:pic>
      <p:sp>
        <p:nvSpPr>
          <p:cNvPr id="68" name="TextBox 67">
            <a:extLst>
              <a:ext uri="{FF2B5EF4-FFF2-40B4-BE49-F238E27FC236}">
                <a16:creationId xmlns:a16="http://schemas.microsoft.com/office/drawing/2014/main" id="{1394E440-8387-4390-9BF8-CF23054D01F6}"/>
              </a:ext>
            </a:extLst>
          </p:cNvPr>
          <p:cNvSpPr txBox="1"/>
          <p:nvPr/>
        </p:nvSpPr>
        <p:spPr>
          <a:xfrm>
            <a:off x="6757879" y="5001432"/>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wants to play tennis.</a:t>
            </a:r>
          </a:p>
        </p:txBody>
      </p:sp>
      <p:sp>
        <p:nvSpPr>
          <p:cNvPr id="70" name="Rectangle: Rounded Corners 69">
            <a:extLst>
              <a:ext uri="{FF2B5EF4-FFF2-40B4-BE49-F238E27FC236}">
                <a16:creationId xmlns:a16="http://schemas.microsoft.com/office/drawing/2014/main" id="{A6C31448-F088-4D0B-95F6-5CB6E5F19DB7}"/>
              </a:ext>
            </a:extLst>
          </p:cNvPr>
          <p:cNvSpPr/>
          <p:nvPr/>
        </p:nvSpPr>
        <p:spPr>
          <a:xfrm>
            <a:off x="1224364" y="5988407"/>
            <a:ext cx="4439692"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71" name="TextBox 70">
            <a:extLst>
              <a:ext uri="{FF2B5EF4-FFF2-40B4-BE49-F238E27FC236}">
                <a16:creationId xmlns:a16="http://schemas.microsoft.com/office/drawing/2014/main" id="{DD644105-A209-45D4-8B65-1FCBCF27BE5C}"/>
              </a:ext>
            </a:extLst>
          </p:cNvPr>
          <p:cNvSpPr txBox="1"/>
          <p:nvPr/>
        </p:nvSpPr>
        <p:spPr>
          <a:xfrm>
            <a:off x="1222855" y="6019184"/>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jouer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au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Google Shape;183;p8">
            <a:extLst>
              <a:ext uri="{FF2B5EF4-FFF2-40B4-BE49-F238E27FC236}">
                <a16:creationId xmlns:a16="http://schemas.microsoft.com/office/drawing/2014/main" id="{BCC9DA15-2658-4AA2-B84C-43E4D3086ADB}"/>
              </a:ext>
            </a:extLst>
          </p:cNvPr>
          <p:cNvPicPr preferRelativeResize="0"/>
          <p:nvPr/>
        </p:nvPicPr>
        <p:blipFill rotWithShape="1">
          <a:blip r:embed="rId9">
            <a:alphaModFix/>
          </a:blip>
          <a:srcRect/>
          <a:stretch/>
        </p:blipFill>
        <p:spPr>
          <a:xfrm>
            <a:off x="6346845" y="5945658"/>
            <a:ext cx="468769" cy="608718"/>
          </a:xfrm>
          <a:prstGeom prst="rect">
            <a:avLst/>
          </a:prstGeom>
          <a:noFill/>
          <a:ln>
            <a:noFill/>
          </a:ln>
        </p:spPr>
      </p:pic>
      <p:sp>
        <p:nvSpPr>
          <p:cNvPr id="74" name="TextBox 73">
            <a:extLst>
              <a:ext uri="{FF2B5EF4-FFF2-40B4-BE49-F238E27FC236}">
                <a16:creationId xmlns:a16="http://schemas.microsoft.com/office/drawing/2014/main" id="{C966956B-0EB4-4B1A-8C52-D91ED4177CD6}"/>
              </a:ext>
            </a:extLst>
          </p:cNvPr>
          <p:cNvSpPr txBox="1"/>
          <p:nvPr/>
        </p:nvSpPr>
        <p:spPr>
          <a:xfrm>
            <a:off x="6757879" y="5992294"/>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a:t>
            </a:r>
            <a:r>
              <a:rPr lang="en-GB" sz="2400" dirty="0">
                <a:solidFill>
                  <a:srgbClr val="002060"/>
                </a:solidFill>
                <a:latin typeface="Century Gothic" panose="020B0502020202020204" pitchFamily="34" charset="0"/>
              </a:rPr>
              <a:t>e wants to play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Speech Bubble: Rectangle with Corners Rounded 75">
            <a:extLst>
              <a:ext uri="{FF2B5EF4-FFF2-40B4-BE49-F238E27FC236}">
                <a16:creationId xmlns:a16="http://schemas.microsoft.com/office/drawing/2014/main" id="{330C0B49-DCB8-4E1B-869D-5EAB5C78B79A}"/>
              </a:ext>
            </a:extLst>
          </p:cNvPr>
          <p:cNvSpPr/>
          <p:nvPr/>
        </p:nvSpPr>
        <p:spPr>
          <a:xfrm>
            <a:off x="2224092" y="4488433"/>
            <a:ext cx="4896236" cy="422858"/>
          </a:xfrm>
          <a:prstGeom prst="wedgeRoundRectCallout">
            <a:avLst>
              <a:gd name="adj1" fmla="val -56759"/>
              <a:gd name="adj2" fmla="val 5280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Veut</a:t>
            </a:r>
            <a:r>
              <a:rPr lang="en-GB" sz="2400" dirty="0">
                <a:solidFill>
                  <a:srgbClr val="002060"/>
                </a:solidFill>
                <a:latin typeface="Century Gothic" panose="020B0502020202020204" pitchFamily="34" charset="0"/>
              </a:rPr>
              <a:t> sounds the same as </a:t>
            </a:r>
            <a:r>
              <a:rPr lang="en-GB" sz="2400" b="1" dirty="0" err="1">
                <a:solidFill>
                  <a:srgbClr val="002060"/>
                </a:solidFill>
                <a:latin typeface="Century Gothic" panose="020B0502020202020204" pitchFamily="34" charset="0"/>
              </a:rPr>
              <a:t>veux</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398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S6_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S6_2.wav"/>
                                        </p:tgtEl>
                                      </p:cMediaNode>
                                    </p:audio>
                                  </p:sub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S6_3.wav"/>
                                        </p:tgtEl>
                                      </p:cMediaNode>
                                    </p:audio>
                                  </p:sub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S6_4.wav"/>
                                        </p:tgtEl>
                                      </p:cMediaNode>
                                    </p:audio>
                                  </p:subTnLst>
                                </p:cTn>
                              </p:par>
                              <p:par>
                                <p:cTn id="75" presetID="1" presetClass="entr" presetSubtype="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40" grpId="0" animBg="1"/>
      <p:bldP spid="17" grpId="0" animBg="1"/>
      <p:bldP spid="26" grpId="0"/>
      <p:bldP spid="34" grpId="0" animBg="1"/>
      <p:bldP spid="47" grpId="0" animBg="1"/>
      <p:bldP spid="48" grpId="0"/>
      <p:bldP spid="62" grpId="0"/>
      <p:bldP spid="63" grpId="0" animBg="1"/>
      <p:bldP spid="64" grpId="0" animBg="1"/>
      <p:bldP spid="65" grpId="0"/>
      <p:bldP spid="68" grpId="0"/>
      <p:bldP spid="70" grpId="0" animBg="1"/>
      <p:bldP spid="71" grpId="0"/>
      <p:bldP spid="74" grpId="0"/>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700" y="2425640"/>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a:hlinkClick r:id="" action="ppaction://noaction">
              <a:snd r:embed="rId4" name="S7_t.wav"/>
            </a:hlinkClick>
          </p:cNvPr>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970647" y="133263"/>
            <a:ext cx="3891585" cy="2015023"/>
          </a:xfrm>
          <a:prstGeom prst="cloudCallout">
            <a:avLst>
              <a:gd name="adj1" fmla="val -48322"/>
              <a:gd name="adj2" fmla="val 61618"/>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rêve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dreams, is dreaming</a:t>
            </a:r>
          </a:p>
        </p:txBody>
      </p:sp>
      <p:pic>
        <p:nvPicPr>
          <p:cNvPr id="5" name="Picture 4" descr="A cartoon of a child in a blue dress&#10;&#10;Description automatically generated with medium confidence">
            <a:extLst>
              <a:ext uri="{FF2B5EF4-FFF2-40B4-BE49-F238E27FC236}">
                <a16:creationId xmlns:a16="http://schemas.microsoft.com/office/drawing/2014/main" id="{CBA1B054-3A4C-4AAD-B17C-A373068D6638}"/>
              </a:ext>
            </a:extLst>
          </p:cNvPr>
          <p:cNvPicPr>
            <a:picLocks noChangeAspect="1"/>
          </p:cNvPicPr>
          <p:nvPr/>
        </p:nvPicPr>
        <p:blipFill rotWithShape="1">
          <a:blip r:embed="rId6">
            <a:extLst>
              <a:ext uri="{28A0092B-C50C-407E-A947-70E740481C1C}">
                <a14:useLocalDpi xmlns:a14="http://schemas.microsoft.com/office/drawing/2010/main" val="0"/>
              </a:ext>
            </a:extLst>
          </a:blip>
          <a:srcRect b="69955"/>
          <a:stretch/>
        </p:blipFill>
        <p:spPr>
          <a:xfrm>
            <a:off x="4393949" y="2285412"/>
            <a:ext cx="2645438" cy="1770247"/>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5381981" y="2963613"/>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8" name="Thought Bubble: Cloud 37">
            <a:extLst>
              <a:ext uri="{FF2B5EF4-FFF2-40B4-BE49-F238E27FC236}">
                <a16:creationId xmlns:a16="http://schemas.microsoft.com/office/drawing/2014/main" id="{A66FCE57-997E-4E80-87E9-4575EF5647D6}"/>
              </a:ext>
            </a:extLst>
          </p:cNvPr>
          <p:cNvSpPr/>
          <p:nvPr/>
        </p:nvSpPr>
        <p:spPr>
          <a:xfrm>
            <a:off x="370590" y="1280499"/>
            <a:ext cx="3663396" cy="1770247"/>
          </a:xfrm>
          <a:prstGeom prst="cloudCallout">
            <a:avLst>
              <a:gd name="adj1" fmla="val 68467"/>
              <a:gd name="adj2" fmla="val 4359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Thought Bubble: Cloud 38">
            <a:extLst>
              <a:ext uri="{FF2B5EF4-FFF2-40B4-BE49-F238E27FC236}">
                <a16:creationId xmlns:a16="http://schemas.microsoft.com/office/drawing/2014/main" id="{181B8835-3A86-4B54-820B-1A3D3023B7DA}"/>
              </a:ext>
            </a:extLst>
          </p:cNvPr>
          <p:cNvSpPr/>
          <p:nvPr/>
        </p:nvSpPr>
        <p:spPr>
          <a:xfrm>
            <a:off x="7513035" y="2163471"/>
            <a:ext cx="4450739" cy="1950316"/>
          </a:xfrm>
          <a:prstGeom prst="cloudCallout">
            <a:avLst>
              <a:gd name="adj1" fmla="val -66811"/>
              <a:gd name="adj2" fmla="val 18519"/>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Thought Bubble: Cloud 39">
            <a:extLst>
              <a:ext uri="{FF2B5EF4-FFF2-40B4-BE49-F238E27FC236}">
                <a16:creationId xmlns:a16="http://schemas.microsoft.com/office/drawing/2014/main" id="{68FB0C48-C926-487C-8C70-7319B6E5043E}"/>
              </a:ext>
            </a:extLst>
          </p:cNvPr>
          <p:cNvSpPr/>
          <p:nvPr/>
        </p:nvSpPr>
        <p:spPr>
          <a:xfrm>
            <a:off x="6847369" y="4353178"/>
            <a:ext cx="3891585" cy="1672777"/>
          </a:xfrm>
          <a:prstGeom prst="cloudCallout">
            <a:avLst>
              <a:gd name="adj1" fmla="val -64115"/>
              <a:gd name="adj2" fmla="val -3704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Thought Bubble: Cloud 40">
            <a:extLst>
              <a:ext uri="{FF2B5EF4-FFF2-40B4-BE49-F238E27FC236}">
                <a16:creationId xmlns:a16="http://schemas.microsoft.com/office/drawing/2014/main" id="{E837437C-4217-4772-9524-51BCE7A0AEAF}"/>
              </a:ext>
            </a:extLst>
          </p:cNvPr>
          <p:cNvSpPr/>
          <p:nvPr/>
        </p:nvSpPr>
        <p:spPr>
          <a:xfrm>
            <a:off x="2564976" y="4974714"/>
            <a:ext cx="3891585" cy="1672777"/>
          </a:xfrm>
          <a:prstGeom prst="cloudCallout">
            <a:avLst>
              <a:gd name="adj1" fmla="val 27176"/>
              <a:gd name="adj2" fmla="val -90808"/>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Thought Bubble: Cloud 41">
            <a:extLst>
              <a:ext uri="{FF2B5EF4-FFF2-40B4-BE49-F238E27FC236}">
                <a16:creationId xmlns:a16="http://schemas.microsoft.com/office/drawing/2014/main" id="{6A0131E5-A0D3-4464-AA38-FB127B97AD36}"/>
              </a:ext>
            </a:extLst>
          </p:cNvPr>
          <p:cNvSpPr/>
          <p:nvPr/>
        </p:nvSpPr>
        <p:spPr>
          <a:xfrm>
            <a:off x="228375" y="3594556"/>
            <a:ext cx="3891585" cy="1672777"/>
          </a:xfrm>
          <a:prstGeom prst="cloudCallout">
            <a:avLst>
              <a:gd name="adj1" fmla="val 63384"/>
              <a:gd name="adj2" fmla="val -46898"/>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 name="TextBox 7">
            <a:extLst>
              <a:ext uri="{FF2B5EF4-FFF2-40B4-BE49-F238E27FC236}">
                <a16:creationId xmlns:a16="http://schemas.microsoft.com/office/drawing/2014/main" id="{5E643539-F50F-4C3B-A6BF-E9F932D79A0E}"/>
              </a:ext>
            </a:extLst>
          </p:cNvPr>
          <p:cNvSpPr txBox="1"/>
          <p:nvPr/>
        </p:nvSpPr>
        <p:spPr>
          <a:xfrm>
            <a:off x="7228432" y="803527"/>
            <a:ext cx="36304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Je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veux</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aller</a:t>
            </a:r>
            <a:r>
              <a:rPr lang="en-GB" sz="2400" dirty="0">
                <a:solidFill>
                  <a:srgbClr val="002060"/>
                </a:solidFill>
                <a:latin typeface="Century Gothic" panose="020B0502020202020204" pitchFamily="34" charset="0"/>
              </a:rPr>
              <a:t> en </a:t>
            </a:r>
            <a:r>
              <a:rPr lang="en-GB" sz="2400" dirty="0" err="1">
                <a:solidFill>
                  <a:srgbClr val="002060"/>
                </a:solidFill>
                <a:latin typeface="Century Gothic" panose="020B0502020202020204" pitchFamily="34" charset="0"/>
              </a:rPr>
              <a:t>ville</a:t>
            </a:r>
            <a:r>
              <a:rPr lang="en-GB" sz="2400"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15A98B0F-6102-4EEF-B276-13D06F8DA597}"/>
              </a:ext>
            </a:extLst>
          </p:cNvPr>
          <p:cNvSpPr txBox="1"/>
          <p:nvPr/>
        </p:nvSpPr>
        <p:spPr>
          <a:xfrm>
            <a:off x="8009290" y="2642138"/>
            <a:ext cx="3630484"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Je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veux</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aller</a:t>
            </a:r>
            <a:r>
              <a:rPr lang="en-GB" sz="2400" dirty="0">
                <a:solidFill>
                  <a:srgbClr val="002060"/>
                </a:solidFill>
                <a:latin typeface="Century Gothic" panose="020B0502020202020204" pitchFamily="34" charset="0"/>
              </a:rPr>
              <a:t> au centre commercial.</a:t>
            </a:r>
          </a:p>
        </p:txBody>
      </p:sp>
      <p:sp>
        <p:nvSpPr>
          <p:cNvPr id="46" name="TextBox 45">
            <a:extLst>
              <a:ext uri="{FF2B5EF4-FFF2-40B4-BE49-F238E27FC236}">
                <a16:creationId xmlns:a16="http://schemas.microsoft.com/office/drawing/2014/main" id="{7F449807-53A4-4D3B-982D-6AAACD7BBD46}"/>
              </a:ext>
            </a:extLst>
          </p:cNvPr>
          <p:cNvSpPr txBox="1"/>
          <p:nvPr/>
        </p:nvSpPr>
        <p:spPr>
          <a:xfrm>
            <a:off x="7306432" y="4697606"/>
            <a:ext cx="3630484"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rester</a:t>
            </a:r>
            <a:r>
              <a:rPr lang="en-GB" sz="2400" dirty="0">
                <a:solidFill>
                  <a:srgbClr val="002060"/>
                </a:solidFill>
                <a:latin typeface="Century Gothic" panose="020B0502020202020204" pitchFamily="34" charset="0"/>
              </a:rPr>
              <a:t> à la </a:t>
            </a:r>
            <a:r>
              <a:rPr lang="en-GB" sz="2400" dirty="0" err="1">
                <a:solidFill>
                  <a:srgbClr val="002060"/>
                </a:solidFill>
                <a:latin typeface="Century Gothic" panose="020B0502020202020204" pitchFamily="34" charset="0"/>
              </a:rPr>
              <a:t>maison</a:t>
            </a:r>
            <a:r>
              <a:rPr lang="en-GB" sz="2400" dirty="0">
                <a:solidFill>
                  <a:srgbClr val="002060"/>
                </a:solidFill>
                <a:latin typeface="Century Gothic" panose="020B0502020202020204" pitchFamily="34" charset="0"/>
              </a:rPr>
              <a:t>.</a:t>
            </a:r>
          </a:p>
        </p:txBody>
      </p:sp>
      <p:sp>
        <p:nvSpPr>
          <p:cNvPr id="48" name="TextBox 47">
            <a:extLst>
              <a:ext uri="{FF2B5EF4-FFF2-40B4-BE49-F238E27FC236}">
                <a16:creationId xmlns:a16="http://schemas.microsoft.com/office/drawing/2014/main" id="{1B33EB05-9E43-4F7E-9508-7392A2B63FC9}"/>
              </a:ext>
            </a:extLst>
          </p:cNvPr>
          <p:cNvSpPr txBox="1"/>
          <p:nvPr/>
        </p:nvSpPr>
        <p:spPr>
          <a:xfrm>
            <a:off x="3043458" y="5351344"/>
            <a:ext cx="36304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Je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veux</a:t>
            </a:r>
            <a:r>
              <a:rPr lang="en-GB" sz="2400" dirty="0">
                <a:solidFill>
                  <a:srgbClr val="002060"/>
                </a:solidFill>
                <a:latin typeface="Century Gothic" panose="020B0502020202020204" pitchFamily="34" charset="0"/>
              </a:rPr>
              <a:t> lire un livre.</a:t>
            </a:r>
          </a:p>
        </p:txBody>
      </p:sp>
      <p:sp>
        <p:nvSpPr>
          <p:cNvPr id="49" name="TextBox 48">
            <a:extLst>
              <a:ext uri="{FF2B5EF4-FFF2-40B4-BE49-F238E27FC236}">
                <a16:creationId xmlns:a16="http://schemas.microsoft.com/office/drawing/2014/main" id="{DC3855E7-9C1B-44BE-934C-F0E03C56D8AE}"/>
              </a:ext>
            </a:extLst>
          </p:cNvPr>
          <p:cNvSpPr txBox="1"/>
          <p:nvPr/>
        </p:nvSpPr>
        <p:spPr>
          <a:xfrm>
            <a:off x="595323" y="3912591"/>
            <a:ext cx="3630484"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regarder</a:t>
            </a:r>
            <a:r>
              <a:rPr lang="en-GB" sz="2400" dirty="0">
                <a:solidFill>
                  <a:srgbClr val="002060"/>
                </a:solidFill>
                <a:latin typeface="Century Gothic" panose="020B0502020202020204" pitchFamily="34" charset="0"/>
              </a:rPr>
              <a:t> un film.</a:t>
            </a:r>
          </a:p>
        </p:txBody>
      </p:sp>
      <p:sp>
        <p:nvSpPr>
          <p:cNvPr id="50" name="TextBox 49">
            <a:extLst>
              <a:ext uri="{FF2B5EF4-FFF2-40B4-BE49-F238E27FC236}">
                <a16:creationId xmlns:a16="http://schemas.microsoft.com/office/drawing/2014/main" id="{67EE1CF0-8244-4872-9DF2-6BB105998F29}"/>
              </a:ext>
            </a:extLst>
          </p:cNvPr>
          <p:cNvSpPr txBox="1"/>
          <p:nvPr/>
        </p:nvSpPr>
        <p:spPr>
          <a:xfrm>
            <a:off x="536362" y="1786904"/>
            <a:ext cx="3630484"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écouter</a:t>
            </a:r>
            <a:r>
              <a:rPr lang="en-GB" sz="2400" dirty="0">
                <a:solidFill>
                  <a:srgbClr val="002060"/>
                </a:solidFill>
                <a:latin typeface="Century Gothic" panose="020B0502020202020204" pitchFamily="34" charset="0"/>
              </a:rPr>
              <a:t> des chansons.</a:t>
            </a:r>
          </a:p>
        </p:txBody>
      </p:sp>
      <p:sp>
        <p:nvSpPr>
          <p:cNvPr id="14" name="Cloud 13">
            <a:hlinkClick r:id="" action="ppaction://noaction">
              <a:snd r:embed="rId7" name="S7_1.wav"/>
            </a:hlinkClick>
            <a:extLst>
              <a:ext uri="{FF2B5EF4-FFF2-40B4-BE49-F238E27FC236}">
                <a16:creationId xmlns:a16="http://schemas.microsoft.com/office/drawing/2014/main" id="{7E1F6502-2077-4557-8A6F-83F10B63BD8E}"/>
              </a:ext>
            </a:extLst>
          </p:cNvPr>
          <p:cNvSpPr/>
          <p:nvPr/>
        </p:nvSpPr>
        <p:spPr>
          <a:xfrm>
            <a:off x="536362" y="1786904"/>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1" name="Cloud 50">
            <a:hlinkClick r:id="" action="ppaction://noaction">
              <a:snd r:embed="rId8" name="S7_2.wav"/>
            </a:hlinkClick>
            <a:extLst>
              <a:ext uri="{FF2B5EF4-FFF2-40B4-BE49-F238E27FC236}">
                <a16:creationId xmlns:a16="http://schemas.microsoft.com/office/drawing/2014/main" id="{1014F81E-7592-4A25-ABFC-DB3098F3D00F}"/>
              </a:ext>
            </a:extLst>
          </p:cNvPr>
          <p:cNvSpPr/>
          <p:nvPr/>
        </p:nvSpPr>
        <p:spPr>
          <a:xfrm>
            <a:off x="7115363" y="835928"/>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2" name="Cloud 51">
            <a:hlinkClick r:id="" action="ppaction://noaction">
              <a:snd r:embed="rId9" name="S7_3.wav"/>
            </a:hlinkClick>
            <a:extLst>
              <a:ext uri="{FF2B5EF4-FFF2-40B4-BE49-F238E27FC236}">
                <a16:creationId xmlns:a16="http://schemas.microsoft.com/office/drawing/2014/main" id="{A0181827-435C-4222-B3FF-2113C459C898}"/>
              </a:ext>
            </a:extLst>
          </p:cNvPr>
          <p:cNvSpPr/>
          <p:nvPr/>
        </p:nvSpPr>
        <p:spPr>
          <a:xfrm>
            <a:off x="7892444" y="2621186"/>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3" name="Cloud 52">
            <a:hlinkClick r:id="" action="ppaction://noaction">
              <a:snd r:embed="rId10" name="S7_4.wav"/>
            </a:hlinkClick>
            <a:extLst>
              <a:ext uri="{FF2B5EF4-FFF2-40B4-BE49-F238E27FC236}">
                <a16:creationId xmlns:a16="http://schemas.microsoft.com/office/drawing/2014/main" id="{3900CDDF-17EB-4807-84F2-7045874541C9}"/>
              </a:ext>
            </a:extLst>
          </p:cNvPr>
          <p:cNvSpPr/>
          <p:nvPr/>
        </p:nvSpPr>
        <p:spPr>
          <a:xfrm>
            <a:off x="7289499" y="4708991"/>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4" name="Cloud 53">
            <a:hlinkClick r:id="" action="ppaction://noaction">
              <a:snd r:embed="rId11" name="S7_5.wav"/>
            </a:hlinkClick>
            <a:extLst>
              <a:ext uri="{FF2B5EF4-FFF2-40B4-BE49-F238E27FC236}">
                <a16:creationId xmlns:a16="http://schemas.microsoft.com/office/drawing/2014/main" id="{7E255883-C4E6-4113-B54F-081E705EB5FC}"/>
              </a:ext>
            </a:extLst>
          </p:cNvPr>
          <p:cNvSpPr/>
          <p:nvPr/>
        </p:nvSpPr>
        <p:spPr>
          <a:xfrm>
            <a:off x="2912706" y="5392928"/>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5" name="Cloud 54">
            <a:hlinkClick r:id="" action="ppaction://noaction">
              <a:snd r:embed="rId12" name="S7_6.wav"/>
            </a:hlinkClick>
            <a:extLst>
              <a:ext uri="{FF2B5EF4-FFF2-40B4-BE49-F238E27FC236}">
                <a16:creationId xmlns:a16="http://schemas.microsoft.com/office/drawing/2014/main" id="{3CBA638C-EDF1-44D4-A23A-72783B724B67}"/>
              </a:ext>
            </a:extLst>
          </p:cNvPr>
          <p:cNvSpPr/>
          <p:nvPr/>
        </p:nvSpPr>
        <p:spPr>
          <a:xfrm>
            <a:off x="617100" y="3929098"/>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56" name="Graphic 55" descr="Teacher">
            <a:extLst>
              <a:ext uri="{FF2B5EF4-FFF2-40B4-BE49-F238E27FC236}">
                <a16:creationId xmlns:a16="http://schemas.microsoft.com/office/drawing/2014/main" id="{D2494666-332F-44C2-A67E-D3B3087BE2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302" y="498228"/>
            <a:ext cx="914400" cy="914400"/>
          </a:xfrm>
          <a:prstGeom prst="rect">
            <a:avLst/>
          </a:prstGeom>
        </p:spPr>
      </p:pic>
      <p:sp>
        <p:nvSpPr>
          <p:cNvPr id="57" name="Speech Bubble: Rectangle with Corners Rounded 56">
            <a:hlinkClick r:id="" action="ppaction://noaction">
              <a:snd r:embed="rId15" name="S7_i.wav"/>
            </a:hlinkClick>
            <a:extLst>
              <a:ext uri="{FF2B5EF4-FFF2-40B4-BE49-F238E27FC236}">
                <a16:creationId xmlns:a16="http://schemas.microsoft.com/office/drawing/2014/main" id="{4F4706A6-9D6F-4DE7-8AE0-51EFE88411B2}"/>
              </a:ext>
            </a:extLst>
          </p:cNvPr>
          <p:cNvSpPr/>
          <p:nvPr/>
        </p:nvSpPr>
        <p:spPr>
          <a:xfrm>
            <a:off x="1240675" y="582768"/>
            <a:ext cx="5281410" cy="547644"/>
          </a:xfrm>
          <a:prstGeom prst="wedgeRoundRectCallout">
            <a:avLst>
              <a:gd name="adj1" fmla="val -58360"/>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CustomShape 7">
            <a:hlinkClick r:id="" action="ppaction://noaction">
              <a:snd r:embed="rId15" name="S7_i.wav"/>
            </a:hlinkClick>
            <a:extLst>
              <a:ext uri="{FF2B5EF4-FFF2-40B4-BE49-F238E27FC236}">
                <a16:creationId xmlns:a16="http://schemas.microsoft.com/office/drawing/2014/main" id="{D479FFF2-9171-4DDC-A336-5DD8D0E93118}"/>
              </a:ext>
            </a:extLst>
          </p:cNvPr>
          <p:cNvSpPr/>
          <p:nvPr/>
        </p:nvSpPr>
        <p:spPr>
          <a:xfrm>
            <a:off x="1267919" y="657451"/>
            <a:ext cx="570408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rPr>
              <a:t>C’est Adèle (je)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ou</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Léa</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elle</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19" name="Picture 18" descr="A cartoon of a person in a blue dress&#10;&#10;Description automatically generated with medium confidence">
            <a:extLst>
              <a:ext uri="{FF2B5EF4-FFF2-40B4-BE49-F238E27FC236}">
                <a16:creationId xmlns:a16="http://schemas.microsoft.com/office/drawing/2014/main" id="{0DF7BF0E-34F8-43E4-8D1C-6081499DED58}"/>
              </a:ext>
            </a:extLst>
          </p:cNvPr>
          <p:cNvPicPr>
            <a:picLocks noChangeAspect="1"/>
          </p:cNvPicPr>
          <p:nvPr/>
        </p:nvPicPr>
        <p:blipFill rotWithShape="1">
          <a:blip r:embed="rId16">
            <a:extLst>
              <a:ext uri="{28A0092B-C50C-407E-A947-70E740481C1C}">
                <a14:useLocalDpi xmlns:a14="http://schemas.microsoft.com/office/drawing/2010/main" val="0"/>
              </a:ext>
            </a:extLst>
          </a:blip>
          <a:srcRect b="72336"/>
          <a:stretch/>
        </p:blipFill>
        <p:spPr>
          <a:xfrm>
            <a:off x="99765" y="1322957"/>
            <a:ext cx="611907" cy="479516"/>
          </a:xfrm>
          <a:prstGeom prst="ellipse">
            <a:avLst/>
          </a:prstGeom>
        </p:spPr>
      </p:pic>
      <p:pic>
        <p:nvPicPr>
          <p:cNvPr id="34" name="Picture 33" descr="A cartoon of a child in a blue dress&#10;&#10;Description automatically generated with medium confidence">
            <a:extLst>
              <a:ext uri="{FF2B5EF4-FFF2-40B4-BE49-F238E27FC236}">
                <a16:creationId xmlns:a16="http://schemas.microsoft.com/office/drawing/2014/main" id="{F61B56F7-91EC-4087-B446-B405976BE59B}"/>
              </a:ext>
            </a:extLst>
          </p:cNvPr>
          <p:cNvPicPr>
            <a:picLocks noChangeAspect="1"/>
          </p:cNvPicPr>
          <p:nvPr/>
        </p:nvPicPr>
        <p:blipFill rotWithShape="1">
          <a:blip r:embed="rId6">
            <a:extLst>
              <a:ext uri="{28A0092B-C50C-407E-A947-70E740481C1C}">
                <a14:useLocalDpi xmlns:a14="http://schemas.microsoft.com/office/drawing/2010/main" val="0"/>
              </a:ext>
            </a:extLst>
          </a:blip>
          <a:srcRect b="69955"/>
          <a:stretch/>
        </p:blipFill>
        <p:spPr>
          <a:xfrm>
            <a:off x="6584182" y="168083"/>
            <a:ext cx="866616" cy="579913"/>
          </a:xfrm>
          <a:prstGeom prst="ellipse">
            <a:avLst/>
          </a:prstGeom>
        </p:spPr>
      </p:pic>
      <p:pic>
        <p:nvPicPr>
          <p:cNvPr id="36" name="Picture 35" descr="A cartoon of a child in a blue dress&#10;&#10;Description automatically generated with medium confidence">
            <a:extLst>
              <a:ext uri="{FF2B5EF4-FFF2-40B4-BE49-F238E27FC236}">
                <a16:creationId xmlns:a16="http://schemas.microsoft.com/office/drawing/2014/main" id="{990CC87F-F835-42C4-BA68-D451DAEF810D}"/>
              </a:ext>
            </a:extLst>
          </p:cNvPr>
          <p:cNvPicPr>
            <a:picLocks noChangeAspect="1"/>
          </p:cNvPicPr>
          <p:nvPr/>
        </p:nvPicPr>
        <p:blipFill rotWithShape="1">
          <a:blip r:embed="rId6">
            <a:extLst>
              <a:ext uri="{28A0092B-C50C-407E-A947-70E740481C1C}">
                <a14:useLocalDpi xmlns:a14="http://schemas.microsoft.com/office/drawing/2010/main" val="0"/>
              </a:ext>
            </a:extLst>
          </a:blip>
          <a:srcRect b="69955"/>
          <a:stretch/>
        </p:blipFill>
        <p:spPr>
          <a:xfrm>
            <a:off x="7164920" y="2352181"/>
            <a:ext cx="866616" cy="579913"/>
          </a:xfrm>
          <a:prstGeom prst="ellipse">
            <a:avLst/>
          </a:prstGeom>
        </p:spPr>
      </p:pic>
      <p:pic>
        <p:nvPicPr>
          <p:cNvPr id="37" name="Picture 36" descr="A cartoon of a person in a blue dress&#10;&#10;Description automatically generated with medium confidence">
            <a:extLst>
              <a:ext uri="{FF2B5EF4-FFF2-40B4-BE49-F238E27FC236}">
                <a16:creationId xmlns:a16="http://schemas.microsoft.com/office/drawing/2014/main" id="{EA02D7D0-A6BE-4730-8068-D7DC859C8FBB}"/>
              </a:ext>
            </a:extLst>
          </p:cNvPr>
          <p:cNvPicPr>
            <a:picLocks noChangeAspect="1"/>
          </p:cNvPicPr>
          <p:nvPr/>
        </p:nvPicPr>
        <p:blipFill rotWithShape="1">
          <a:blip r:embed="rId16">
            <a:extLst>
              <a:ext uri="{28A0092B-C50C-407E-A947-70E740481C1C}">
                <a14:useLocalDpi xmlns:a14="http://schemas.microsoft.com/office/drawing/2010/main" val="0"/>
              </a:ext>
            </a:extLst>
          </a:blip>
          <a:srcRect b="72336"/>
          <a:stretch/>
        </p:blipFill>
        <p:spPr>
          <a:xfrm>
            <a:off x="7280537" y="4191186"/>
            <a:ext cx="611907" cy="479516"/>
          </a:xfrm>
          <a:prstGeom prst="ellipse">
            <a:avLst/>
          </a:prstGeom>
        </p:spPr>
      </p:pic>
      <p:pic>
        <p:nvPicPr>
          <p:cNvPr id="43" name="Picture 42" descr="A cartoon of a person in a blue dress&#10;&#10;Description automatically generated with medium confidence">
            <a:extLst>
              <a:ext uri="{FF2B5EF4-FFF2-40B4-BE49-F238E27FC236}">
                <a16:creationId xmlns:a16="http://schemas.microsoft.com/office/drawing/2014/main" id="{79B5E683-7BA2-41AC-8E66-D747C076E7B7}"/>
              </a:ext>
            </a:extLst>
          </p:cNvPr>
          <p:cNvPicPr>
            <a:picLocks noChangeAspect="1"/>
          </p:cNvPicPr>
          <p:nvPr/>
        </p:nvPicPr>
        <p:blipFill rotWithShape="1">
          <a:blip r:embed="rId16">
            <a:extLst>
              <a:ext uri="{28A0092B-C50C-407E-A947-70E740481C1C}">
                <a14:useLocalDpi xmlns:a14="http://schemas.microsoft.com/office/drawing/2010/main" val="0"/>
              </a:ext>
            </a:extLst>
          </a:blip>
          <a:srcRect b="72336"/>
          <a:stretch/>
        </p:blipFill>
        <p:spPr>
          <a:xfrm>
            <a:off x="109865" y="3526232"/>
            <a:ext cx="611907" cy="479516"/>
          </a:xfrm>
          <a:prstGeom prst="ellipse">
            <a:avLst/>
          </a:prstGeom>
        </p:spPr>
      </p:pic>
      <p:pic>
        <p:nvPicPr>
          <p:cNvPr id="45" name="Picture 44" descr="A cartoon of a child in a blue dress&#10;&#10;Description automatically generated with medium confidence">
            <a:extLst>
              <a:ext uri="{FF2B5EF4-FFF2-40B4-BE49-F238E27FC236}">
                <a16:creationId xmlns:a16="http://schemas.microsoft.com/office/drawing/2014/main" id="{3C32A1E1-A727-4B05-B27A-161F85F4B85C}"/>
              </a:ext>
            </a:extLst>
          </p:cNvPr>
          <p:cNvPicPr>
            <a:picLocks noChangeAspect="1"/>
          </p:cNvPicPr>
          <p:nvPr/>
        </p:nvPicPr>
        <p:blipFill rotWithShape="1">
          <a:blip r:embed="rId6">
            <a:extLst>
              <a:ext uri="{28A0092B-C50C-407E-A947-70E740481C1C}">
                <a14:useLocalDpi xmlns:a14="http://schemas.microsoft.com/office/drawing/2010/main" val="0"/>
              </a:ext>
            </a:extLst>
          </a:blip>
          <a:srcRect b="69955"/>
          <a:stretch/>
        </p:blipFill>
        <p:spPr>
          <a:xfrm>
            <a:off x="3158871" y="4802983"/>
            <a:ext cx="866616" cy="579913"/>
          </a:xfrm>
          <a:prstGeom prst="ellipse">
            <a:avLst/>
          </a:prstGeom>
        </p:spPr>
      </p:pic>
    </p:spTree>
    <p:extLst>
      <p:ext uri="{BB962C8B-B14F-4D97-AF65-F5344CB8AC3E}">
        <p14:creationId xmlns:p14="http://schemas.microsoft.com/office/powerpoint/2010/main" val="440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500"/>
                                        <p:tgtEl>
                                          <p:spTgt spid="51"/>
                                        </p:tgtEl>
                                      </p:cBhvr>
                                    </p:animEffect>
                                    <p:set>
                                      <p:cBhvr>
                                        <p:cTn id="14" dur="1" fill="hold">
                                          <p:stCondLst>
                                            <p:cond delay="499"/>
                                          </p:stCondLst>
                                        </p:cTn>
                                        <p:tgtEl>
                                          <p:spTgt spid="5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53"/>
                                        </p:tgtEl>
                                      </p:cBhvr>
                                    </p:animEffect>
                                    <p:set>
                                      <p:cBhvr>
                                        <p:cTn id="28" dur="1" fill="hold">
                                          <p:stCondLst>
                                            <p:cond delay="499"/>
                                          </p:stCondLst>
                                        </p:cTn>
                                        <p:tgtEl>
                                          <p:spTgt spid="5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54"/>
                                        </p:tgtEl>
                                      </p:cBhvr>
                                    </p:animEffect>
                                    <p:set>
                                      <p:cBhvr>
                                        <p:cTn id="35" dur="1" fill="hold">
                                          <p:stCondLst>
                                            <p:cond delay="499"/>
                                          </p:stCondLst>
                                        </p:cTn>
                                        <p:tgtEl>
                                          <p:spTgt spid="54"/>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55"/>
                                        </p:tgtEl>
                                      </p:cBhvr>
                                    </p:animEffect>
                                    <p:set>
                                      <p:cBhvr>
                                        <p:cTn id="42" dur="1" fill="hold">
                                          <p:stCondLst>
                                            <p:cond delay="499"/>
                                          </p:stCondLst>
                                        </p:cTn>
                                        <p:tgtEl>
                                          <p:spTgt spid="5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1" grpId="0" animBg="1"/>
      <p:bldP spid="52" grpId="0" animBg="1"/>
      <p:bldP spid="53" grpId="0" animBg="1"/>
      <p:bldP spid="54"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S7_t.wav"/>
            </a:hlinkClick>
          </p:cNvPr>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rêve* et c’est bizarre ! [2/2]</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56" name="Graphic 55" descr="Teacher">
            <a:extLst>
              <a:ext uri="{FF2B5EF4-FFF2-40B4-BE49-F238E27FC236}">
                <a16:creationId xmlns:a16="http://schemas.microsoft.com/office/drawing/2014/main" id="{D2494666-332F-44C2-A67E-D3B3087BE2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302" y="498228"/>
            <a:ext cx="914400" cy="914400"/>
          </a:xfrm>
          <a:prstGeom prst="rect">
            <a:avLst/>
          </a:prstGeom>
        </p:spPr>
      </p:pic>
      <p:sp>
        <p:nvSpPr>
          <p:cNvPr id="57" name="Speech Bubble: Rectangle with Corners Rounded 56">
            <a:hlinkClick r:id="" action="ppaction://noaction">
              <a:snd r:embed="rId7" name="S8_i.wav"/>
            </a:hlinkClick>
            <a:extLst>
              <a:ext uri="{FF2B5EF4-FFF2-40B4-BE49-F238E27FC236}">
                <a16:creationId xmlns:a16="http://schemas.microsoft.com/office/drawing/2014/main" id="{4F4706A6-9D6F-4DE7-8AE0-51EFE88411B2}"/>
              </a:ext>
            </a:extLst>
          </p:cNvPr>
          <p:cNvSpPr/>
          <p:nvPr/>
        </p:nvSpPr>
        <p:spPr>
          <a:xfrm>
            <a:off x="1234434" y="566969"/>
            <a:ext cx="3782066" cy="547644"/>
          </a:xfrm>
          <a:prstGeom prst="wedgeRoundRectCallout">
            <a:avLst>
              <a:gd name="adj1" fmla="val -58360"/>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CustomShape 7">
            <a:hlinkClick r:id="" action="ppaction://noaction">
              <a:snd r:embed="rId7" name="S8_i.wav"/>
            </a:hlinkClick>
            <a:extLst>
              <a:ext uri="{FF2B5EF4-FFF2-40B4-BE49-F238E27FC236}">
                <a16:creationId xmlns:a16="http://schemas.microsoft.com/office/drawing/2014/main" id="{D479FFF2-9171-4DDC-A336-5DD8D0E93118}"/>
              </a:ext>
            </a:extLst>
          </p:cNvPr>
          <p:cNvSpPr/>
          <p:nvPr/>
        </p:nvSpPr>
        <p:spPr>
          <a:xfrm>
            <a:off x="1250473" y="613120"/>
            <a:ext cx="333479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rPr>
              <a:t>Qui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veut</a:t>
            </a:r>
            <a:r>
              <a:rPr kumimoji="0" lang="en-GB" sz="2400" b="1" i="0" u="none" strike="noStrike" kern="1200" cap="none" spc="-1" normalizeH="0" baseline="0" noProof="0" dirty="0">
                <a:ln>
                  <a:noFill/>
                </a:ln>
                <a:solidFill>
                  <a:schemeClr val="bg1"/>
                </a:solidFill>
                <a:effectLst/>
                <a:uLnTx/>
                <a:uFillTx/>
                <a:latin typeface="Century Gothic"/>
                <a:ea typeface="Century Gothic"/>
              </a:rPr>
              <a:t> faire quoi ?</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4" name="Picture 3">
            <a:extLst>
              <a:ext uri="{FF2B5EF4-FFF2-40B4-BE49-F238E27FC236}">
                <a16:creationId xmlns:a16="http://schemas.microsoft.com/office/drawing/2014/main" id="{E77C50C8-7B95-48C8-9541-DF8A0E2C52E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 y="1441404"/>
            <a:ext cx="8685879" cy="4805052"/>
          </a:xfrm>
          <a:prstGeom prst="rect">
            <a:avLst/>
          </a:prstGeom>
        </p:spPr>
      </p:pic>
      <p:pic>
        <p:nvPicPr>
          <p:cNvPr id="47" name="Picture 46" descr="A cartoon of a person in a blue dress&#10;&#10;Description automatically generated with medium confidence">
            <a:extLst>
              <a:ext uri="{FF2B5EF4-FFF2-40B4-BE49-F238E27FC236}">
                <a16:creationId xmlns:a16="http://schemas.microsoft.com/office/drawing/2014/main" id="{6318840B-D9B5-4EA4-98C5-220E038347E2}"/>
              </a:ext>
            </a:extLst>
          </p:cNvPr>
          <p:cNvPicPr>
            <a:picLocks noChangeAspect="1"/>
          </p:cNvPicPr>
          <p:nvPr/>
        </p:nvPicPr>
        <p:blipFill rotWithShape="1">
          <a:blip r:embed="rId9">
            <a:extLst>
              <a:ext uri="{28A0092B-C50C-407E-A947-70E740481C1C}">
                <a14:useLocalDpi xmlns:a14="http://schemas.microsoft.com/office/drawing/2010/main" val="0"/>
              </a:ext>
            </a:extLst>
          </a:blip>
          <a:srcRect b="72336"/>
          <a:stretch/>
        </p:blipFill>
        <p:spPr>
          <a:xfrm>
            <a:off x="8661400" y="4203599"/>
            <a:ext cx="611907" cy="479516"/>
          </a:xfrm>
          <a:prstGeom prst="ellipse">
            <a:avLst/>
          </a:prstGeom>
        </p:spPr>
      </p:pic>
      <p:pic>
        <p:nvPicPr>
          <p:cNvPr id="59" name="Picture 58" descr="A cartoon of a child in a blue dress&#10;&#10;Description automatically generated with medium confidence">
            <a:extLst>
              <a:ext uri="{FF2B5EF4-FFF2-40B4-BE49-F238E27FC236}">
                <a16:creationId xmlns:a16="http://schemas.microsoft.com/office/drawing/2014/main" id="{4DE0D9BF-09E0-4CF9-9658-71F0705EDAE9}"/>
              </a:ext>
            </a:extLst>
          </p:cNvPr>
          <p:cNvPicPr>
            <a:picLocks noChangeAspect="1"/>
          </p:cNvPicPr>
          <p:nvPr/>
        </p:nvPicPr>
        <p:blipFill rotWithShape="1">
          <a:blip r:embed="rId10">
            <a:extLst>
              <a:ext uri="{28A0092B-C50C-407E-A947-70E740481C1C}">
                <a14:useLocalDpi xmlns:a14="http://schemas.microsoft.com/office/drawing/2010/main" val="0"/>
              </a:ext>
            </a:extLst>
          </a:blip>
          <a:srcRect b="69955"/>
          <a:stretch/>
        </p:blipFill>
        <p:spPr>
          <a:xfrm>
            <a:off x="8450068" y="1365806"/>
            <a:ext cx="866616" cy="579913"/>
          </a:xfrm>
          <a:prstGeom prst="ellipse">
            <a:avLst/>
          </a:prstGeom>
        </p:spPr>
      </p:pic>
      <p:graphicFrame>
        <p:nvGraphicFramePr>
          <p:cNvPr id="6" name="Table 6">
            <a:extLst>
              <a:ext uri="{FF2B5EF4-FFF2-40B4-BE49-F238E27FC236}">
                <a16:creationId xmlns:a16="http://schemas.microsoft.com/office/drawing/2014/main" id="{8DF23D8E-3B38-4630-8D9E-4E6CA91A2807}"/>
              </a:ext>
            </a:extLst>
          </p:cNvPr>
          <p:cNvGraphicFramePr>
            <a:graphicFrameLocks noGrp="1"/>
          </p:cNvGraphicFramePr>
          <p:nvPr>
            <p:extLst>
              <p:ext uri="{D42A27DB-BD31-4B8C-83A1-F6EECF244321}">
                <p14:modId xmlns:p14="http://schemas.microsoft.com/office/powerpoint/2010/main" val="2632354138"/>
              </p:ext>
            </p:extLst>
          </p:nvPr>
        </p:nvGraphicFramePr>
        <p:xfrm>
          <a:off x="8661400" y="2021317"/>
          <a:ext cx="3302374" cy="1807119"/>
        </p:xfrm>
        <a:graphic>
          <a:graphicData uri="http://schemas.openxmlformats.org/drawingml/2006/table">
            <a:tbl>
              <a:tblPr firstRow="1" bandRow="1">
                <a:tableStyleId>{5940675A-B579-460E-94D1-54222C63F5DA}</a:tableStyleId>
              </a:tblPr>
              <a:tblGrid>
                <a:gridCol w="3302374">
                  <a:extLst>
                    <a:ext uri="{9D8B030D-6E8A-4147-A177-3AD203B41FA5}">
                      <a16:colId xmlns:a16="http://schemas.microsoft.com/office/drawing/2014/main" val="3456393717"/>
                    </a:ext>
                  </a:extLst>
                </a:gridCol>
              </a:tblGrid>
              <a:tr h="602373">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963674312"/>
                  </a:ext>
                </a:extLst>
              </a:tr>
              <a:tr h="602373">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66933836"/>
                  </a:ext>
                </a:extLst>
              </a:tr>
              <a:tr h="602373">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557166712"/>
                  </a:ext>
                </a:extLst>
              </a:tr>
            </a:tbl>
          </a:graphicData>
        </a:graphic>
      </p:graphicFrame>
      <p:sp>
        <p:nvSpPr>
          <p:cNvPr id="60" name="TextBox 59">
            <a:extLst>
              <a:ext uri="{FF2B5EF4-FFF2-40B4-BE49-F238E27FC236}">
                <a16:creationId xmlns:a16="http://schemas.microsoft.com/office/drawing/2014/main" id="{F24B10B0-157D-40A9-A145-C514D6B68DD4}"/>
              </a:ext>
            </a:extLst>
          </p:cNvPr>
          <p:cNvSpPr txBox="1"/>
          <p:nvPr/>
        </p:nvSpPr>
        <p:spPr>
          <a:xfrm>
            <a:off x="9220200" y="1592702"/>
            <a:ext cx="2348578"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I want…</a:t>
            </a:r>
          </a:p>
        </p:txBody>
      </p:sp>
      <p:graphicFrame>
        <p:nvGraphicFramePr>
          <p:cNvPr id="61" name="Table 6">
            <a:extLst>
              <a:ext uri="{FF2B5EF4-FFF2-40B4-BE49-F238E27FC236}">
                <a16:creationId xmlns:a16="http://schemas.microsoft.com/office/drawing/2014/main" id="{C589C1A7-88C4-48FF-8431-47EB5BFC88AD}"/>
              </a:ext>
            </a:extLst>
          </p:cNvPr>
          <p:cNvGraphicFramePr>
            <a:graphicFrameLocks noGrp="1"/>
          </p:cNvGraphicFramePr>
          <p:nvPr>
            <p:extLst>
              <p:ext uri="{D42A27DB-BD31-4B8C-83A1-F6EECF244321}">
                <p14:modId xmlns:p14="http://schemas.microsoft.com/office/powerpoint/2010/main" val="3984468614"/>
              </p:ext>
            </p:extLst>
          </p:nvPr>
        </p:nvGraphicFramePr>
        <p:xfrm>
          <a:off x="8707918" y="4835600"/>
          <a:ext cx="3231378" cy="1769841"/>
        </p:xfrm>
        <a:graphic>
          <a:graphicData uri="http://schemas.openxmlformats.org/drawingml/2006/table">
            <a:tbl>
              <a:tblPr firstRow="1" bandRow="1">
                <a:tableStyleId>{5940675A-B579-460E-94D1-54222C63F5DA}</a:tableStyleId>
              </a:tblPr>
              <a:tblGrid>
                <a:gridCol w="3231378">
                  <a:extLst>
                    <a:ext uri="{9D8B030D-6E8A-4147-A177-3AD203B41FA5}">
                      <a16:colId xmlns:a16="http://schemas.microsoft.com/office/drawing/2014/main" val="3456393717"/>
                    </a:ext>
                  </a:extLst>
                </a:gridCol>
              </a:tblGrid>
              <a:tr h="589947">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963674312"/>
                  </a:ext>
                </a:extLst>
              </a:tr>
              <a:tr h="589947">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66933836"/>
                  </a:ext>
                </a:extLst>
              </a:tr>
              <a:tr h="589947">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557166712"/>
                  </a:ext>
                </a:extLst>
              </a:tr>
            </a:tbl>
          </a:graphicData>
        </a:graphic>
      </p:graphicFrame>
      <p:sp>
        <p:nvSpPr>
          <p:cNvPr id="62" name="TextBox 61">
            <a:extLst>
              <a:ext uri="{FF2B5EF4-FFF2-40B4-BE49-F238E27FC236}">
                <a16:creationId xmlns:a16="http://schemas.microsoft.com/office/drawing/2014/main" id="{46038E62-5BDC-4E99-8C6D-53DF1E93B7C1}"/>
              </a:ext>
            </a:extLst>
          </p:cNvPr>
          <p:cNvSpPr txBox="1"/>
          <p:nvPr/>
        </p:nvSpPr>
        <p:spPr>
          <a:xfrm>
            <a:off x="9196703" y="4333050"/>
            <a:ext cx="2348578"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She wants…</a:t>
            </a:r>
          </a:p>
        </p:txBody>
      </p:sp>
      <p:sp>
        <p:nvSpPr>
          <p:cNvPr id="9" name="TextBox 8">
            <a:extLst>
              <a:ext uri="{FF2B5EF4-FFF2-40B4-BE49-F238E27FC236}">
                <a16:creationId xmlns:a16="http://schemas.microsoft.com/office/drawing/2014/main" id="{61A6468A-9EFC-4539-A111-96CC48880E1A}"/>
              </a:ext>
            </a:extLst>
          </p:cNvPr>
          <p:cNvSpPr txBox="1"/>
          <p:nvPr/>
        </p:nvSpPr>
        <p:spPr>
          <a:xfrm>
            <a:off x="8707918" y="4982480"/>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listen to some songs.</a:t>
            </a:r>
          </a:p>
        </p:txBody>
      </p:sp>
      <p:sp>
        <p:nvSpPr>
          <p:cNvPr id="63" name="TextBox 62">
            <a:extLst>
              <a:ext uri="{FF2B5EF4-FFF2-40B4-BE49-F238E27FC236}">
                <a16:creationId xmlns:a16="http://schemas.microsoft.com/office/drawing/2014/main" id="{1512F03B-4ADE-46DC-9307-0E6C9E2E9840}"/>
              </a:ext>
            </a:extLst>
          </p:cNvPr>
          <p:cNvSpPr txBox="1"/>
          <p:nvPr/>
        </p:nvSpPr>
        <p:spPr>
          <a:xfrm>
            <a:off x="8721224" y="2072241"/>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go into town.</a:t>
            </a:r>
          </a:p>
        </p:txBody>
      </p:sp>
      <p:sp>
        <p:nvSpPr>
          <p:cNvPr id="64" name="TextBox 63">
            <a:extLst>
              <a:ext uri="{FF2B5EF4-FFF2-40B4-BE49-F238E27FC236}">
                <a16:creationId xmlns:a16="http://schemas.microsoft.com/office/drawing/2014/main" id="{48F0701A-147B-4731-911A-5B62ECB8522B}"/>
              </a:ext>
            </a:extLst>
          </p:cNvPr>
          <p:cNvSpPr txBox="1"/>
          <p:nvPr/>
        </p:nvSpPr>
        <p:spPr>
          <a:xfrm>
            <a:off x="8721225" y="2588657"/>
            <a:ext cx="3458149"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go to the shopping centre.</a:t>
            </a:r>
          </a:p>
        </p:txBody>
      </p:sp>
      <p:sp>
        <p:nvSpPr>
          <p:cNvPr id="65" name="TextBox 64">
            <a:extLst>
              <a:ext uri="{FF2B5EF4-FFF2-40B4-BE49-F238E27FC236}">
                <a16:creationId xmlns:a16="http://schemas.microsoft.com/office/drawing/2014/main" id="{23F0252C-3442-40E4-B6A8-7EC58EBDC262}"/>
              </a:ext>
            </a:extLst>
          </p:cNvPr>
          <p:cNvSpPr txBox="1"/>
          <p:nvPr/>
        </p:nvSpPr>
        <p:spPr>
          <a:xfrm>
            <a:off x="8718521" y="5520465"/>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stay at home.</a:t>
            </a:r>
          </a:p>
        </p:txBody>
      </p:sp>
      <p:sp>
        <p:nvSpPr>
          <p:cNvPr id="66" name="TextBox 65">
            <a:extLst>
              <a:ext uri="{FF2B5EF4-FFF2-40B4-BE49-F238E27FC236}">
                <a16:creationId xmlns:a16="http://schemas.microsoft.com/office/drawing/2014/main" id="{8792DEDE-080C-4B44-9F0F-6E5DE74C23F6}"/>
              </a:ext>
            </a:extLst>
          </p:cNvPr>
          <p:cNvSpPr txBox="1"/>
          <p:nvPr/>
        </p:nvSpPr>
        <p:spPr>
          <a:xfrm>
            <a:off x="8696198" y="3336353"/>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read a book.</a:t>
            </a:r>
          </a:p>
        </p:txBody>
      </p:sp>
      <p:sp>
        <p:nvSpPr>
          <p:cNvPr id="67" name="TextBox 66">
            <a:extLst>
              <a:ext uri="{FF2B5EF4-FFF2-40B4-BE49-F238E27FC236}">
                <a16:creationId xmlns:a16="http://schemas.microsoft.com/office/drawing/2014/main" id="{234C2D02-5DA9-48D5-A4DB-854A5857C42D}"/>
              </a:ext>
            </a:extLst>
          </p:cNvPr>
          <p:cNvSpPr txBox="1"/>
          <p:nvPr/>
        </p:nvSpPr>
        <p:spPr>
          <a:xfrm>
            <a:off x="8771043" y="6070182"/>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watch a film.</a:t>
            </a:r>
          </a:p>
        </p:txBody>
      </p:sp>
    </p:spTree>
    <p:extLst>
      <p:ext uri="{BB962C8B-B14F-4D97-AF65-F5344CB8AC3E}">
        <p14:creationId xmlns:p14="http://schemas.microsoft.com/office/powerpoint/2010/main" val="13777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left)">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3" grpId="0"/>
      <p:bldP spid="64" grpId="0"/>
      <p:bldP spid="65" grpId="0"/>
      <p:bldP spid="66" grpId="0"/>
      <p:bldP spid="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48520" y="-81510"/>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Two-verb structures</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9">
            <a:alphaModFix/>
          </a:blip>
          <a:srcRect/>
          <a:stretch/>
        </p:blipFill>
        <p:spPr>
          <a:xfrm>
            <a:off x="10848112" y="26061"/>
            <a:ext cx="1330395" cy="1332245"/>
          </a:xfrm>
          <a:prstGeom prst="rect">
            <a:avLst/>
          </a:prstGeom>
          <a:noFill/>
          <a:ln>
            <a:noFill/>
          </a:ln>
        </p:spPr>
      </p:pic>
      <p:sp>
        <p:nvSpPr>
          <p:cNvPr id="20" name="TextBox 19">
            <a:extLst>
              <a:ext uri="{FF2B5EF4-FFF2-40B4-BE49-F238E27FC236}">
                <a16:creationId xmlns:a16="http://schemas.microsoft.com/office/drawing/2014/main" id="{48B3D2C5-4206-4F45-964E-32EBA3938E56}"/>
              </a:ext>
            </a:extLst>
          </p:cNvPr>
          <p:cNvSpPr txBox="1"/>
          <p:nvPr/>
        </p:nvSpPr>
        <p:spPr>
          <a:xfrm>
            <a:off x="148520" y="678778"/>
            <a:ext cx="109157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how to use two verbs together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a sentence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Rectangle: Rounded Corners 35">
            <a:extLst>
              <a:ext uri="{FF2B5EF4-FFF2-40B4-BE49-F238E27FC236}">
                <a16:creationId xmlns:a16="http://schemas.microsoft.com/office/drawing/2014/main" id="{457D73E5-951C-44E9-BFF3-9717ED061ADF}"/>
              </a:ext>
            </a:extLst>
          </p:cNvPr>
          <p:cNvSpPr/>
          <p:nvPr/>
        </p:nvSpPr>
        <p:spPr>
          <a:xfrm>
            <a:off x="365424" y="2190735"/>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2C94D816-0135-4F36-8B8A-60716DDF903D}"/>
              </a:ext>
            </a:extLst>
          </p:cNvPr>
          <p:cNvSpPr txBox="1"/>
          <p:nvPr/>
        </p:nvSpPr>
        <p:spPr>
          <a:xfrm>
            <a:off x="363918" y="2194624"/>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Oval 39">
            <a:extLst>
              <a:ext uri="{FF2B5EF4-FFF2-40B4-BE49-F238E27FC236}">
                <a16:creationId xmlns:a16="http://schemas.microsoft.com/office/drawing/2014/main" id="{66C44E0A-A2C4-4B7F-8E1C-8004F357FBB6}"/>
              </a:ext>
            </a:extLst>
          </p:cNvPr>
          <p:cNvSpPr/>
          <p:nvPr/>
        </p:nvSpPr>
        <p:spPr>
          <a:xfrm>
            <a:off x="1536417" y="2082401"/>
            <a:ext cx="634523"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4" name="Speech Bubble: Rectangle with Corners Rounded 43">
            <a:extLst>
              <a:ext uri="{FF2B5EF4-FFF2-40B4-BE49-F238E27FC236}">
                <a16:creationId xmlns:a16="http://schemas.microsoft.com/office/drawing/2014/main" id="{85360757-E28C-4F9E-875F-53FE9348318E}"/>
              </a:ext>
            </a:extLst>
          </p:cNvPr>
          <p:cNvSpPr/>
          <p:nvPr/>
        </p:nvSpPr>
        <p:spPr>
          <a:xfrm>
            <a:off x="3321992" y="1551517"/>
            <a:ext cx="3008226" cy="489853"/>
          </a:xfrm>
          <a:prstGeom prst="wedgeRoundRectCallout">
            <a:avLst>
              <a:gd name="adj1" fmla="val -61606"/>
              <a:gd name="adj2" fmla="val 604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2</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a:t>
            </a:r>
          </a:p>
        </p:txBody>
      </p:sp>
      <p:sp>
        <p:nvSpPr>
          <p:cNvPr id="16" name="Oval 15">
            <a:extLst>
              <a:ext uri="{FF2B5EF4-FFF2-40B4-BE49-F238E27FC236}">
                <a16:creationId xmlns:a16="http://schemas.microsoft.com/office/drawing/2014/main" id="{5E8E4F25-55FA-4873-B8BA-DE8D72B8385A}"/>
              </a:ext>
            </a:extLst>
          </p:cNvPr>
          <p:cNvSpPr/>
          <p:nvPr/>
        </p:nvSpPr>
        <p:spPr>
          <a:xfrm>
            <a:off x="716832" y="2086037"/>
            <a:ext cx="782784"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17" name="Speech Bubble: Rectangle with Corners Rounded 16">
            <a:extLst>
              <a:ext uri="{FF2B5EF4-FFF2-40B4-BE49-F238E27FC236}">
                <a16:creationId xmlns:a16="http://schemas.microsoft.com/office/drawing/2014/main" id="{56D36CC4-27DC-4C9D-B8B5-384D42D13393}"/>
              </a:ext>
            </a:extLst>
          </p:cNvPr>
          <p:cNvSpPr/>
          <p:nvPr/>
        </p:nvSpPr>
        <p:spPr>
          <a:xfrm>
            <a:off x="195892" y="1378921"/>
            <a:ext cx="2883738" cy="489853"/>
          </a:xfrm>
          <a:prstGeom prst="wedgeRoundRectCallout">
            <a:avLst>
              <a:gd name="adj1" fmla="val -10234"/>
              <a:gd name="adj2" fmla="val 787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1</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a:t>
            </a:r>
          </a:p>
        </p:txBody>
      </p:sp>
      <p:sp>
        <p:nvSpPr>
          <p:cNvPr id="26" name="TextBox 25">
            <a:extLst>
              <a:ext uri="{FF2B5EF4-FFF2-40B4-BE49-F238E27FC236}">
                <a16:creationId xmlns:a16="http://schemas.microsoft.com/office/drawing/2014/main" id="{8B6D4EA7-CD4E-4B33-864D-14FAEAD2EEE8}"/>
              </a:ext>
            </a:extLst>
          </p:cNvPr>
          <p:cNvSpPr txBox="1"/>
          <p:nvPr/>
        </p:nvSpPr>
        <p:spPr>
          <a:xfrm>
            <a:off x="7432013" y="2282652"/>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going to the countryside.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7" name="Google Shape;183;p8">
            <a:extLst>
              <a:ext uri="{FF2B5EF4-FFF2-40B4-BE49-F238E27FC236}">
                <a16:creationId xmlns:a16="http://schemas.microsoft.com/office/drawing/2014/main" id="{02A6280A-AF8A-47DA-B5CB-CA214D95E4CA}"/>
              </a:ext>
            </a:extLst>
          </p:cNvPr>
          <p:cNvPicPr preferRelativeResize="0"/>
          <p:nvPr/>
        </p:nvPicPr>
        <p:blipFill rotWithShape="1">
          <a:blip r:embed="rId10">
            <a:alphaModFix/>
          </a:blip>
          <a:srcRect/>
          <a:stretch/>
        </p:blipFill>
        <p:spPr>
          <a:xfrm>
            <a:off x="6786470" y="2219723"/>
            <a:ext cx="634523" cy="671647"/>
          </a:xfrm>
          <a:prstGeom prst="rect">
            <a:avLst/>
          </a:prstGeom>
          <a:noFill/>
          <a:ln>
            <a:noFill/>
          </a:ln>
        </p:spPr>
      </p:pic>
      <p:sp>
        <p:nvSpPr>
          <p:cNvPr id="19" name="Speech Bubble: Rectangle with Corners Rounded 18">
            <a:extLst>
              <a:ext uri="{FF2B5EF4-FFF2-40B4-BE49-F238E27FC236}">
                <a16:creationId xmlns:a16="http://schemas.microsoft.com/office/drawing/2014/main" id="{E5DF297D-F69D-4E42-A364-178A1587929E}"/>
              </a:ext>
            </a:extLst>
          </p:cNvPr>
          <p:cNvSpPr/>
          <p:nvPr/>
        </p:nvSpPr>
        <p:spPr>
          <a:xfrm>
            <a:off x="6786470" y="124051"/>
            <a:ext cx="3956940" cy="1870616"/>
          </a:xfrm>
          <a:prstGeom prst="wedgeRoundRectCallout">
            <a:avLst>
              <a:gd name="adj1" fmla="val -58152"/>
              <a:gd name="adj2" fmla="val 3511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When a French sentence has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two verbs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2</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is in </a:t>
            </a:r>
            <a:r>
              <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 form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has</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endings to match the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subject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person doing the action.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1AAB22A7-4C07-457A-B0E9-937F94F3652A}"/>
              </a:ext>
            </a:extLst>
          </p:cNvPr>
          <p:cNvSpPr/>
          <p:nvPr/>
        </p:nvSpPr>
        <p:spPr>
          <a:xfrm>
            <a:off x="365424" y="2885580"/>
            <a:ext cx="545472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2F6EC55E-44AB-4555-9813-AC97B3995E99}"/>
              </a:ext>
            </a:extLst>
          </p:cNvPr>
          <p:cNvSpPr txBox="1"/>
          <p:nvPr/>
        </p:nvSpPr>
        <p:spPr>
          <a:xfrm>
            <a:off x="352899" y="2907912"/>
            <a:ext cx="53133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être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dehors.</a:t>
            </a:r>
          </a:p>
        </p:txBody>
      </p:sp>
      <p:sp>
        <p:nvSpPr>
          <p:cNvPr id="37" name="TextBox 36">
            <a:extLst>
              <a:ext uri="{FF2B5EF4-FFF2-40B4-BE49-F238E27FC236}">
                <a16:creationId xmlns:a16="http://schemas.microsoft.com/office/drawing/2014/main" id="{12043235-E1BC-4D90-852E-C4F00E9054F5}"/>
              </a:ext>
            </a:extLst>
          </p:cNvPr>
          <p:cNvSpPr txBox="1"/>
          <p:nvPr/>
        </p:nvSpPr>
        <p:spPr>
          <a:xfrm>
            <a:off x="7432013" y="2977497"/>
            <a:ext cx="5465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hate being outside.</a:t>
            </a:r>
          </a:p>
        </p:txBody>
      </p:sp>
      <p:pic>
        <p:nvPicPr>
          <p:cNvPr id="39" name="Google Shape;183;p8">
            <a:extLst>
              <a:ext uri="{FF2B5EF4-FFF2-40B4-BE49-F238E27FC236}">
                <a16:creationId xmlns:a16="http://schemas.microsoft.com/office/drawing/2014/main" id="{375392AE-1101-4333-9C7E-3F3E8CDFF3F4}"/>
              </a:ext>
            </a:extLst>
          </p:cNvPr>
          <p:cNvPicPr preferRelativeResize="0"/>
          <p:nvPr/>
        </p:nvPicPr>
        <p:blipFill rotWithShape="1">
          <a:blip r:embed="rId10">
            <a:alphaModFix/>
          </a:blip>
          <a:srcRect/>
          <a:stretch/>
        </p:blipFill>
        <p:spPr>
          <a:xfrm>
            <a:off x="6786470" y="2914568"/>
            <a:ext cx="634523" cy="671647"/>
          </a:xfrm>
          <a:prstGeom prst="rect">
            <a:avLst/>
          </a:prstGeom>
          <a:noFill/>
          <a:ln>
            <a:noFill/>
          </a:ln>
        </p:spPr>
      </p:pic>
      <p:sp>
        <p:nvSpPr>
          <p:cNvPr id="41" name="Rectangle: Rounded Corners 40">
            <a:extLst>
              <a:ext uri="{FF2B5EF4-FFF2-40B4-BE49-F238E27FC236}">
                <a16:creationId xmlns:a16="http://schemas.microsoft.com/office/drawing/2014/main" id="{F0BF0A12-741E-404C-A6B2-F66478001E51}"/>
              </a:ext>
            </a:extLst>
          </p:cNvPr>
          <p:cNvSpPr/>
          <p:nvPr/>
        </p:nvSpPr>
        <p:spPr>
          <a:xfrm>
            <a:off x="365424" y="3602757"/>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2" name="TextBox 41">
            <a:extLst>
              <a:ext uri="{FF2B5EF4-FFF2-40B4-BE49-F238E27FC236}">
                <a16:creationId xmlns:a16="http://schemas.microsoft.com/office/drawing/2014/main" id="{D4E4F1F0-A78A-40A4-95FF-0C3884317D2F}"/>
              </a:ext>
            </a:extLst>
          </p:cNvPr>
          <p:cNvSpPr txBox="1"/>
          <p:nvPr/>
        </p:nvSpPr>
        <p:spPr>
          <a:xfrm>
            <a:off x="363918" y="3642871"/>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préfèr</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5F9D6828-AFBF-4BDB-93F6-1036403E1521}"/>
              </a:ext>
            </a:extLst>
          </p:cNvPr>
          <p:cNvSpPr txBox="1"/>
          <p:nvPr/>
        </p:nvSpPr>
        <p:spPr>
          <a:xfrm>
            <a:off x="7432013" y="3694674"/>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prefers staying at home.</a:t>
            </a:r>
          </a:p>
        </p:txBody>
      </p:sp>
      <p:pic>
        <p:nvPicPr>
          <p:cNvPr id="45" name="Google Shape;183;p8">
            <a:extLst>
              <a:ext uri="{FF2B5EF4-FFF2-40B4-BE49-F238E27FC236}">
                <a16:creationId xmlns:a16="http://schemas.microsoft.com/office/drawing/2014/main" id="{8B016108-ADA3-490F-A45A-34BC8FCC93EA}"/>
              </a:ext>
            </a:extLst>
          </p:cNvPr>
          <p:cNvPicPr preferRelativeResize="0"/>
          <p:nvPr/>
        </p:nvPicPr>
        <p:blipFill rotWithShape="1">
          <a:blip r:embed="rId10">
            <a:alphaModFix/>
          </a:blip>
          <a:srcRect/>
          <a:stretch/>
        </p:blipFill>
        <p:spPr>
          <a:xfrm>
            <a:off x="6786470" y="3631745"/>
            <a:ext cx="634523" cy="671647"/>
          </a:xfrm>
          <a:prstGeom prst="rect">
            <a:avLst/>
          </a:prstGeom>
          <a:noFill/>
          <a:ln>
            <a:noFill/>
          </a:ln>
        </p:spPr>
      </p:pic>
      <p:sp>
        <p:nvSpPr>
          <p:cNvPr id="46" name="Rectangle: Rounded Corners 45">
            <a:extLst>
              <a:ext uri="{FF2B5EF4-FFF2-40B4-BE49-F238E27FC236}">
                <a16:creationId xmlns:a16="http://schemas.microsoft.com/office/drawing/2014/main" id="{5E94A844-FB2B-48BF-A67C-A2A01B703DAD}"/>
              </a:ext>
            </a:extLst>
          </p:cNvPr>
          <p:cNvSpPr/>
          <p:nvPr/>
        </p:nvSpPr>
        <p:spPr>
          <a:xfrm>
            <a:off x="365424" y="4464132"/>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9770358A-E020-412D-A42B-B2451826A7DA}"/>
              </a:ext>
            </a:extLst>
          </p:cNvPr>
          <p:cNvSpPr txBox="1"/>
          <p:nvPr/>
        </p:nvSpPr>
        <p:spPr>
          <a:xfrm>
            <a:off x="363918" y="4468021"/>
            <a:ext cx="5732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ador</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nager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la piscine.</a:t>
            </a:r>
          </a:p>
        </p:txBody>
      </p:sp>
      <p:sp>
        <p:nvSpPr>
          <p:cNvPr id="51" name="TextBox 50">
            <a:extLst>
              <a:ext uri="{FF2B5EF4-FFF2-40B4-BE49-F238E27FC236}">
                <a16:creationId xmlns:a16="http://schemas.microsoft.com/office/drawing/2014/main" id="{8619C75A-5EBB-477E-B515-A200381005B4}"/>
              </a:ext>
            </a:extLst>
          </p:cNvPr>
          <p:cNvSpPr txBox="1"/>
          <p:nvPr/>
        </p:nvSpPr>
        <p:spPr>
          <a:xfrm>
            <a:off x="7432013" y="4556049"/>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love swimming in the pool.</a:t>
            </a:r>
          </a:p>
        </p:txBody>
      </p:sp>
      <p:pic>
        <p:nvPicPr>
          <p:cNvPr id="52" name="Google Shape;183;p8">
            <a:extLst>
              <a:ext uri="{FF2B5EF4-FFF2-40B4-BE49-F238E27FC236}">
                <a16:creationId xmlns:a16="http://schemas.microsoft.com/office/drawing/2014/main" id="{7DCFA242-D087-437B-BEFA-F495F3B30751}"/>
              </a:ext>
            </a:extLst>
          </p:cNvPr>
          <p:cNvPicPr preferRelativeResize="0"/>
          <p:nvPr/>
        </p:nvPicPr>
        <p:blipFill rotWithShape="1">
          <a:blip r:embed="rId10">
            <a:alphaModFix/>
          </a:blip>
          <a:srcRect/>
          <a:stretch/>
        </p:blipFill>
        <p:spPr>
          <a:xfrm>
            <a:off x="6786470" y="4493120"/>
            <a:ext cx="634523" cy="671647"/>
          </a:xfrm>
          <a:prstGeom prst="rect">
            <a:avLst/>
          </a:prstGeom>
          <a:noFill/>
          <a:ln>
            <a:noFill/>
          </a:ln>
        </p:spPr>
      </p:pic>
      <p:sp>
        <p:nvSpPr>
          <p:cNvPr id="54" name="Rectangle: Rounded Corners 53">
            <a:extLst>
              <a:ext uri="{FF2B5EF4-FFF2-40B4-BE49-F238E27FC236}">
                <a16:creationId xmlns:a16="http://schemas.microsoft.com/office/drawing/2014/main" id="{1BCE175D-FAAA-41C5-8C59-249E2342A9A8}"/>
              </a:ext>
            </a:extLst>
          </p:cNvPr>
          <p:cNvSpPr/>
          <p:nvPr/>
        </p:nvSpPr>
        <p:spPr>
          <a:xfrm>
            <a:off x="365424" y="5181309"/>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F7BB6341-82E8-4CBC-9A85-0099A26B16A5}"/>
              </a:ext>
            </a:extLst>
          </p:cNvPr>
          <p:cNvSpPr txBox="1"/>
          <p:nvPr/>
        </p:nvSpPr>
        <p:spPr>
          <a:xfrm>
            <a:off x="363918" y="5185198"/>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vélo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ABC387FE-4891-4623-A429-891071EA1C3B}"/>
              </a:ext>
            </a:extLst>
          </p:cNvPr>
          <p:cNvSpPr txBox="1"/>
          <p:nvPr/>
        </p:nvSpPr>
        <p:spPr>
          <a:xfrm>
            <a:off x="7432013" y="5273226"/>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 like </a:t>
            </a:r>
            <a:r>
              <a:rPr lang="en-GB" sz="2400" dirty="0">
                <a:solidFill>
                  <a:srgbClr val="002060"/>
                </a:solidFill>
                <a:latin typeface="Century Gothic" panose="020B0502020202020204" pitchFamily="34" charset="0"/>
              </a:rPr>
              <a:t>going cycling.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7" name="Google Shape;183;p8">
            <a:extLst>
              <a:ext uri="{FF2B5EF4-FFF2-40B4-BE49-F238E27FC236}">
                <a16:creationId xmlns:a16="http://schemas.microsoft.com/office/drawing/2014/main" id="{19D8E6ED-52C5-4496-A146-B1A5485E10AE}"/>
              </a:ext>
            </a:extLst>
          </p:cNvPr>
          <p:cNvPicPr preferRelativeResize="0"/>
          <p:nvPr/>
        </p:nvPicPr>
        <p:blipFill rotWithShape="1">
          <a:blip r:embed="rId10">
            <a:alphaModFix/>
          </a:blip>
          <a:srcRect/>
          <a:stretch/>
        </p:blipFill>
        <p:spPr>
          <a:xfrm>
            <a:off x="6786470" y="5210297"/>
            <a:ext cx="634523" cy="671647"/>
          </a:xfrm>
          <a:prstGeom prst="rect">
            <a:avLst/>
          </a:prstGeom>
          <a:noFill/>
          <a:ln>
            <a:noFill/>
          </a:ln>
        </p:spPr>
      </p:pic>
      <p:sp>
        <p:nvSpPr>
          <p:cNvPr id="58" name="Rectangle: Rounded Corners 57">
            <a:extLst>
              <a:ext uri="{FF2B5EF4-FFF2-40B4-BE49-F238E27FC236}">
                <a16:creationId xmlns:a16="http://schemas.microsoft.com/office/drawing/2014/main" id="{354AC922-3639-4AA2-9003-D007ABBD0737}"/>
              </a:ext>
            </a:extLst>
          </p:cNvPr>
          <p:cNvSpPr/>
          <p:nvPr/>
        </p:nvSpPr>
        <p:spPr>
          <a:xfrm>
            <a:off x="354404" y="5940884"/>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9" name="TextBox 58">
            <a:extLst>
              <a:ext uri="{FF2B5EF4-FFF2-40B4-BE49-F238E27FC236}">
                <a16:creationId xmlns:a16="http://schemas.microsoft.com/office/drawing/2014/main" id="{CB4BD9AD-71E0-48D4-B80E-F1661F326F67}"/>
              </a:ext>
            </a:extLst>
          </p:cNvPr>
          <p:cNvSpPr txBox="1"/>
          <p:nvPr/>
        </p:nvSpPr>
        <p:spPr>
          <a:xfrm>
            <a:off x="363918" y="5948389"/>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chanter.</a:t>
            </a:r>
          </a:p>
        </p:txBody>
      </p:sp>
      <p:sp>
        <p:nvSpPr>
          <p:cNvPr id="60" name="TextBox 59">
            <a:extLst>
              <a:ext uri="{FF2B5EF4-FFF2-40B4-BE49-F238E27FC236}">
                <a16:creationId xmlns:a16="http://schemas.microsoft.com/office/drawing/2014/main" id="{964794FB-C596-42C4-8A50-FE7F0244614F}"/>
              </a:ext>
            </a:extLst>
          </p:cNvPr>
          <p:cNvSpPr txBox="1"/>
          <p:nvPr/>
        </p:nvSpPr>
        <p:spPr>
          <a:xfrm>
            <a:off x="7420993" y="6032801"/>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hate singing.</a:t>
            </a:r>
          </a:p>
        </p:txBody>
      </p:sp>
      <p:pic>
        <p:nvPicPr>
          <p:cNvPr id="61" name="Google Shape;183;p8">
            <a:extLst>
              <a:ext uri="{FF2B5EF4-FFF2-40B4-BE49-F238E27FC236}">
                <a16:creationId xmlns:a16="http://schemas.microsoft.com/office/drawing/2014/main" id="{1E966BD1-0099-4A94-967E-CD5034001F6A}"/>
              </a:ext>
            </a:extLst>
          </p:cNvPr>
          <p:cNvPicPr preferRelativeResize="0"/>
          <p:nvPr/>
        </p:nvPicPr>
        <p:blipFill rotWithShape="1">
          <a:blip r:embed="rId10">
            <a:alphaModFix/>
          </a:blip>
          <a:srcRect/>
          <a:stretch/>
        </p:blipFill>
        <p:spPr>
          <a:xfrm>
            <a:off x="6775450" y="5969872"/>
            <a:ext cx="634523" cy="671647"/>
          </a:xfrm>
          <a:prstGeom prst="rect">
            <a:avLst/>
          </a:prstGeom>
          <a:noFill/>
          <a:ln>
            <a:noFill/>
          </a:ln>
        </p:spPr>
      </p:pic>
      <p:pic>
        <p:nvPicPr>
          <p:cNvPr id="34" name="Picture 33" descr="A yellow face with white smoke coming out of it&#10;&#10;Description automatically generated with low confidence">
            <a:extLst>
              <a:ext uri="{FF2B5EF4-FFF2-40B4-BE49-F238E27FC236}">
                <a16:creationId xmlns:a16="http://schemas.microsoft.com/office/drawing/2014/main" id="{4510BD89-662A-4DEF-9362-7B66EB57A4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9793" y="2885580"/>
            <a:ext cx="594803" cy="582539"/>
          </a:xfrm>
          <a:prstGeom prst="rect">
            <a:avLst/>
          </a:prstGeom>
        </p:spPr>
      </p:pic>
      <p:pic>
        <p:nvPicPr>
          <p:cNvPr id="35" name="Picture 34" descr="A red heart in a pink circle&#10;&#10;Description automatically generated with medium confidence">
            <a:extLst>
              <a:ext uri="{FF2B5EF4-FFF2-40B4-BE49-F238E27FC236}">
                <a16:creationId xmlns:a16="http://schemas.microsoft.com/office/drawing/2014/main" id="{F8D35825-D039-4F85-8B2F-40D6887E8B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23021" y="4461004"/>
            <a:ext cx="624167" cy="592842"/>
          </a:xfrm>
          <a:prstGeom prst="rect">
            <a:avLst/>
          </a:prstGeom>
        </p:spPr>
      </p:pic>
      <p:pic>
        <p:nvPicPr>
          <p:cNvPr id="47" name="Picture 46" descr="A blue circle with a white and blue thumb up symbol&#10;&#10;Description automatically generated with low confidence">
            <a:extLst>
              <a:ext uri="{FF2B5EF4-FFF2-40B4-BE49-F238E27FC236}">
                <a16:creationId xmlns:a16="http://schemas.microsoft.com/office/drawing/2014/main" id="{FD17577F-D5AC-4715-AFD0-0E8EEE3ADC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87643" y="2154669"/>
            <a:ext cx="634523" cy="622214"/>
          </a:xfrm>
          <a:prstGeom prst="rect">
            <a:avLst/>
          </a:prstGeom>
        </p:spPr>
      </p:pic>
      <p:pic>
        <p:nvPicPr>
          <p:cNvPr id="48" name="Graphic 47" descr="In love face with solid fill with solid fill">
            <a:extLst>
              <a:ext uri="{FF2B5EF4-FFF2-40B4-BE49-F238E27FC236}">
                <a16:creationId xmlns:a16="http://schemas.microsoft.com/office/drawing/2014/main" id="{ECF8011B-B4E9-4545-BF37-C57D85EEE9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28711" y="3475761"/>
            <a:ext cx="736748" cy="736748"/>
          </a:xfrm>
          <a:prstGeom prst="rect">
            <a:avLst/>
          </a:prstGeom>
        </p:spPr>
      </p:pic>
      <p:pic>
        <p:nvPicPr>
          <p:cNvPr id="53" name="Picture 52" descr="A blue circle with a white and blue thumb up symbol&#10;&#10;Description automatically generated with low confidence">
            <a:extLst>
              <a:ext uri="{FF2B5EF4-FFF2-40B4-BE49-F238E27FC236}">
                <a16:creationId xmlns:a16="http://schemas.microsoft.com/office/drawing/2014/main" id="{B98F7C96-440A-441D-A0F7-DC6E7133FB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1947" y="5192951"/>
            <a:ext cx="634523" cy="622214"/>
          </a:xfrm>
          <a:prstGeom prst="rect">
            <a:avLst/>
          </a:prstGeom>
        </p:spPr>
      </p:pic>
      <p:pic>
        <p:nvPicPr>
          <p:cNvPr id="62" name="Picture 61" descr="A yellow face with white smoke coming out of it&#10;&#10;Description automatically generated with low confidence">
            <a:extLst>
              <a:ext uri="{FF2B5EF4-FFF2-40B4-BE49-F238E27FC236}">
                <a16:creationId xmlns:a16="http://schemas.microsoft.com/office/drawing/2014/main" id="{2FB606A3-7049-4E11-B058-E9738E0B18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6157" y="5853939"/>
            <a:ext cx="594803" cy="582539"/>
          </a:xfrm>
          <a:prstGeom prst="rect">
            <a:avLst/>
          </a:prstGeom>
        </p:spPr>
      </p:pic>
    </p:spTree>
    <p:extLst>
      <p:ext uri="{BB962C8B-B14F-4D97-AF65-F5344CB8AC3E}">
        <p14:creationId xmlns:p14="http://schemas.microsoft.com/office/powerpoint/2010/main" val="78728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S9_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S9_2.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S9_3.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S9_4.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7" name="S9_5.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8" name="S9_6.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40" grpId="0" animBg="1"/>
      <p:bldP spid="44" grpId="0" animBg="1"/>
      <p:bldP spid="16" grpId="0" animBg="1"/>
      <p:bldP spid="17" grpId="0" animBg="1"/>
      <p:bldP spid="26" grpId="0"/>
      <p:bldP spid="19" grpId="0" animBg="1"/>
      <p:bldP spid="32" grpId="0" animBg="1"/>
      <p:bldP spid="33" grpId="0"/>
      <p:bldP spid="37" grpId="0"/>
      <p:bldP spid="41" grpId="0" animBg="1"/>
      <p:bldP spid="42" grpId="0"/>
      <p:bldP spid="43" grpId="0"/>
      <p:bldP spid="46" grpId="0" animBg="1"/>
      <p:bldP spid="50" grpId="0"/>
      <p:bldP spid="51" grpId="0"/>
      <p:bldP spid="54" grpId="0" animBg="1"/>
      <p:bldP spid="55" grpId="0"/>
      <p:bldP spid="56" grpId="0"/>
      <p:bldP spid="58" grpId="0" animBg="1"/>
      <p:bldP spid="59" grpId="0"/>
      <p:bldP spid="6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4877</TotalTime>
  <Words>2305</Words>
  <Application>Microsoft Office PowerPoint</Application>
  <PresentationFormat>Widescreen</PresentationFormat>
  <Paragraphs>316</Paragraphs>
  <Slides>11</Slides>
  <Notes>11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Calibri Light</vt:lpstr>
      <vt:lpstr>Century Gothic</vt:lpstr>
      <vt:lpstr>Eras Demi ITC</vt:lpstr>
      <vt:lpstr>Modern Love</vt:lpstr>
      <vt:lpstr>Montserrat Medium</vt:lpstr>
      <vt:lpstr>Symbol</vt:lpstr>
      <vt:lpstr>Wingdings</vt:lpstr>
      <vt:lpstr>1_Office Theme</vt:lpstr>
      <vt:lpstr>Office Theme</vt:lpstr>
      <vt:lpstr>Expressing likes and saying what I and others do </vt:lpstr>
      <vt:lpstr> [j/soft g]</vt:lpstr>
      <vt:lpstr> [j/soft g]</vt:lpstr>
      <vt:lpstr>Tennis phonétique </vt:lpstr>
      <vt:lpstr>vocabulaire</vt:lpstr>
      <vt:lpstr>vouloir (to want to)</vt:lpstr>
      <vt:lpstr>lire</vt:lpstr>
      <vt:lpstr>lire</vt:lpstr>
      <vt:lpstr>Two-verb structures</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78</cp:revision>
  <dcterms:created xsi:type="dcterms:W3CDTF">2021-07-02T19:27:01Z</dcterms:created>
  <dcterms:modified xsi:type="dcterms:W3CDTF">2023-06-19T14:26:15Z</dcterms:modified>
</cp:coreProperties>
</file>