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4"/>
  </p:notesMasterIdLst>
  <p:sldIdLst>
    <p:sldId id="275" r:id="rId3"/>
    <p:sldId id="959" r:id="rId4"/>
    <p:sldId id="960" r:id="rId5"/>
    <p:sldId id="966" r:id="rId6"/>
    <p:sldId id="374" r:id="rId7"/>
    <p:sldId id="964" r:id="rId8"/>
    <p:sldId id="940" r:id="rId9"/>
    <p:sldId id="962" r:id="rId10"/>
    <p:sldId id="936" r:id="rId11"/>
    <p:sldId id="967"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4F87"/>
    <a:srgbClr val="CAE4F6"/>
    <a:srgbClr val="2994B2"/>
    <a:srgbClr val="D7F6F5"/>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C274B-45F6-4197-9AC7-4934D3AAFC98}" v="3" dt="2023-05-01T12:47:50.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73" autoAdjust="0"/>
    <p:restoredTop sz="81551" autoAdjust="0"/>
  </p:normalViewPr>
  <p:slideViewPr>
    <p:cSldViewPr snapToGrid="0">
      <p:cViewPr varScale="1">
        <p:scale>
          <a:sx n="89" d="100"/>
          <a:sy n="89" d="100"/>
        </p:scale>
        <p:origin x="1212" y="66"/>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BFC274B-45F6-4197-9AC7-4934D3AAFC98}"/>
    <pc:docChg chg="addSld delSld modSld delMainMaster">
      <pc:chgData name="Tom Dawes" userId="fe899cd594ff6f3a" providerId="LiveId" clId="{2BFC274B-45F6-4197-9AC7-4934D3AAFC98}" dt="2023-05-01T12:46:59.224" v="3" actId="47"/>
      <pc:docMkLst>
        <pc:docMk/>
      </pc:docMkLst>
      <pc:sldChg chg="del">
        <pc:chgData name="Tom Dawes" userId="fe899cd594ff6f3a" providerId="LiveId" clId="{2BFC274B-45F6-4197-9AC7-4934D3AAFC98}" dt="2023-05-01T12:46:59.224" v="3" actId="47"/>
        <pc:sldMkLst>
          <pc:docMk/>
          <pc:sldMk cId="2603236725" sldId="934"/>
        </pc:sldMkLst>
      </pc:sldChg>
      <pc:sldChg chg="add del">
        <pc:chgData name="Tom Dawes" userId="fe899cd594ff6f3a" providerId="LiveId" clId="{2BFC274B-45F6-4197-9AC7-4934D3AAFC98}" dt="2023-05-01T12:46:48.190" v="1"/>
        <pc:sldMkLst>
          <pc:docMk/>
          <pc:sldMk cId="3877114331" sldId="940"/>
        </pc:sldMkLst>
      </pc:sldChg>
      <pc:sldChg chg="add">
        <pc:chgData name="Tom Dawes" userId="fe899cd594ff6f3a" providerId="LiveId" clId="{2BFC274B-45F6-4197-9AC7-4934D3AAFC98}" dt="2023-05-01T12:46:56.896" v="2"/>
        <pc:sldMkLst>
          <pc:docMk/>
          <pc:sldMk cId="168230994" sldId="965"/>
        </pc:sldMkLst>
      </pc:sldChg>
      <pc:sldMasterChg chg="del delSldLayout">
        <pc:chgData name="Tom Dawes" userId="fe899cd594ff6f3a" providerId="LiveId" clId="{2BFC274B-45F6-4197-9AC7-4934D3AAFC98}" dt="2023-05-01T12:46:59.224" v="3" actId="47"/>
        <pc:sldMasterMkLst>
          <pc:docMk/>
          <pc:sldMasterMk cId="3680718102" sldId="2147483697"/>
        </pc:sldMasterMkLst>
        <pc:sldLayoutChg chg="del">
          <pc:chgData name="Tom Dawes" userId="fe899cd594ff6f3a" providerId="LiveId" clId="{2BFC274B-45F6-4197-9AC7-4934D3AAFC98}" dt="2023-05-01T12:46:59.224" v="3" actId="47"/>
          <pc:sldLayoutMkLst>
            <pc:docMk/>
            <pc:sldMasterMk cId="3680718102" sldId="2147483697"/>
            <pc:sldLayoutMk cId="3228146516" sldId="2147483698"/>
          </pc:sldLayoutMkLst>
        </pc:sldLayoutChg>
        <pc:sldLayoutChg chg="del">
          <pc:chgData name="Tom Dawes" userId="fe899cd594ff6f3a" providerId="LiveId" clId="{2BFC274B-45F6-4197-9AC7-4934D3AAFC98}" dt="2023-05-01T12:46:59.224" v="3" actId="47"/>
          <pc:sldLayoutMkLst>
            <pc:docMk/>
            <pc:sldMasterMk cId="3680718102" sldId="2147483697"/>
            <pc:sldLayoutMk cId="3283899303" sldId="2147483699"/>
          </pc:sldLayoutMkLst>
        </pc:sldLayoutChg>
        <pc:sldLayoutChg chg="del">
          <pc:chgData name="Tom Dawes" userId="fe899cd594ff6f3a" providerId="LiveId" clId="{2BFC274B-45F6-4197-9AC7-4934D3AAFC98}" dt="2023-05-01T12:46:59.224" v="3" actId="47"/>
          <pc:sldLayoutMkLst>
            <pc:docMk/>
            <pc:sldMasterMk cId="3680718102" sldId="2147483697"/>
            <pc:sldLayoutMk cId="2023676360" sldId="2147483700"/>
          </pc:sldLayoutMkLst>
        </pc:sldLayoutChg>
        <pc:sldLayoutChg chg="del">
          <pc:chgData name="Tom Dawes" userId="fe899cd594ff6f3a" providerId="LiveId" clId="{2BFC274B-45F6-4197-9AC7-4934D3AAFC98}" dt="2023-05-01T12:46:59.224" v="3" actId="47"/>
          <pc:sldLayoutMkLst>
            <pc:docMk/>
            <pc:sldMasterMk cId="3680718102" sldId="2147483697"/>
            <pc:sldLayoutMk cId="1155605294" sldId="2147483701"/>
          </pc:sldLayoutMkLst>
        </pc:sldLayoutChg>
        <pc:sldLayoutChg chg="del">
          <pc:chgData name="Tom Dawes" userId="fe899cd594ff6f3a" providerId="LiveId" clId="{2BFC274B-45F6-4197-9AC7-4934D3AAFC98}" dt="2023-05-01T12:46:59.224" v="3" actId="47"/>
          <pc:sldLayoutMkLst>
            <pc:docMk/>
            <pc:sldMasterMk cId="3680718102" sldId="2147483697"/>
            <pc:sldLayoutMk cId="3841637656" sldId="2147483702"/>
          </pc:sldLayoutMkLst>
        </pc:sldLayoutChg>
        <pc:sldLayoutChg chg="del">
          <pc:chgData name="Tom Dawes" userId="fe899cd594ff6f3a" providerId="LiveId" clId="{2BFC274B-45F6-4197-9AC7-4934D3AAFC98}" dt="2023-05-01T12:46:59.224" v="3" actId="47"/>
          <pc:sldLayoutMkLst>
            <pc:docMk/>
            <pc:sldMasterMk cId="3680718102" sldId="2147483697"/>
            <pc:sldLayoutMk cId="1244718916" sldId="2147483703"/>
          </pc:sldLayoutMkLst>
        </pc:sldLayoutChg>
        <pc:sldLayoutChg chg="del">
          <pc:chgData name="Tom Dawes" userId="fe899cd594ff6f3a" providerId="LiveId" clId="{2BFC274B-45F6-4197-9AC7-4934D3AAFC98}" dt="2023-05-01T12:46:59.224" v="3" actId="47"/>
          <pc:sldLayoutMkLst>
            <pc:docMk/>
            <pc:sldMasterMk cId="3680718102" sldId="2147483697"/>
            <pc:sldLayoutMk cId="3944084162" sldId="2147483704"/>
          </pc:sldLayoutMkLst>
        </pc:sldLayoutChg>
        <pc:sldLayoutChg chg="del">
          <pc:chgData name="Tom Dawes" userId="fe899cd594ff6f3a" providerId="LiveId" clId="{2BFC274B-45F6-4197-9AC7-4934D3AAFC98}" dt="2023-05-01T12:46:59.224" v="3" actId="47"/>
          <pc:sldLayoutMkLst>
            <pc:docMk/>
            <pc:sldMasterMk cId="3680718102" sldId="2147483697"/>
            <pc:sldLayoutMk cId="2905239423" sldId="2147483705"/>
          </pc:sldLayoutMkLst>
        </pc:sldLayoutChg>
        <pc:sldLayoutChg chg="del">
          <pc:chgData name="Tom Dawes" userId="fe899cd594ff6f3a" providerId="LiveId" clId="{2BFC274B-45F6-4197-9AC7-4934D3AAFC98}" dt="2023-05-01T12:46:59.224" v="3" actId="47"/>
          <pc:sldLayoutMkLst>
            <pc:docMk/>
            <pc:sldMasterMk cId="3680718102" sldId="2147483697"/>
            <pc:sldLayoutMk cId="1669140344" sldId="2147483706"/>
          </pc:sldLayoutMkLst>
        </pc:sldLayoutChg>
        <pc:sldLayoutChg chg="del">
          <pc:chgData name="Tom Dawes" userId="fe899cd594ff6f3a" providerId="LiveId" clId="{2BFC274B-45F6-4197-9AC7-4934D3AAFC98}" dt="2023-05-01T12:46:59.224" v="3" actId="47"/>
          <pc:sldLayoutMkLst>
            <pc:docMk/>
            <pc:sldMasterMk cId="3680718102" sldId="2147483697"/>
            <pc:sldLayoutMk cId="1011966190" sldId="2147483707"/>
          </pc:sldLayoutMkLst>
        </pc:sldLayoutChg>
        <pc:sldLayoutChg chg="del">
          <pc:chgData name="Tom Dawes" userId="fe899cd594ff6f3a" providerId="LiveId" clId="{2BFC274B-45F6-4197-9AC7-4934D3AAFC98}" dt="2023-05-01T12:46:59.224" v="3" actId="47"/>
          <pc:sldLayoutMkLst>
            <pc:docMk/>
            <pc:sldMasterMk cId="3680718102" sldId="2147483697"/>
            <pc:sldLayoutMk cId="1809800812" sldId="2147483708"/>
          </pc:sldLayoutMkLst>
        </pc:sldLayoutChg>
        <pc:sldLayoutChg chg="del">
          <pc:chgData name="Tom Dawes" userId="fe899cd594ff6f3a" providerId="LiveId" clId="{2BFC274B-45F6-4197-9AC7-4934D3AAFC98}" dt="2023-05-01T12:46:59.224" v="3" actId="47"/>
          <pc:sldLayoutMkLst>
            <pc:docMk/>
            <pc:sldMasterMk cId="3680718102" sldId="2147483697"/>
            <pc:sldLayoutMk cId="3055237943" sldId="214748370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EE8D1-CF9B-4271-8B44-9B2B826AD873}"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4A443-051B-4A98-A8EC-CC01F51EDB9F}" type="slidenum">
              <a:rPr lang="en-GB" smtClean="0"/>
              <a:t>‹#›</a:t>
            </a:fld>
            <a:endParaRPr lang="en-GB"/>
          </a:p>
        </p:txBody>
      </p:sp>
    </p:spTree>
    <p:extLst>
      <p:ext uri="{BB962C8B-B14F-4D97-AF65-F5344CB8AC3E}">
        <p14:creationId xmlns:p14="http://schemas.microsoft.com/office/powerpoint/2010/main" val="1509628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[-s-] maison [325] chose [125] magasin [1736] église [1782] cuisine [2618]</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ami [467] </a:t>
            </a:r>
            <a:r>
              <a:rPr lang="fr-FR" sz="1200" b="1" i="0" strike="noStrike" spc="-1" dirty="0">
                <a:solidFill>
                  <a:srgbClr val="002060"/>
                </a:solidFill>
                <a:latin typeface="Century Gothic"/>
                <a:ea typeface="Century Gothic"/>
              </a:rPr>
              <a:t>corde </a:t>
            </a:r>
            <a:r>
              <a:rPr lang="fr-FR" sz="1200" b="0" i="0" strike="noStrike" spc="-1" dirty="0">
                <a:solidFill>
                  <a:srgbClr val="002060"/>
                </a:solidFill>
                <a:latin typeface="Century Gothic"/>
                <a:ea typeface="Century Gothic"/>
              </a:rPr>
              <a:t>[3784] famille [172] </a:t>
            </a:r>
            <a:r>
              <a:rPr lang="fr-FR" sz="1200" b="1" i="0" strike="noStrike" spc="-1" dirty="0">
                <a:solidFill>
                  <a:srgbClr val="002060"/>
                </a:solidFill>
                <a:latin typeface="Century Gothic"/>
                <a:ea typeface="Century Gothic"/>
              </a:rPr>
              <a:t>football </a:t>
            </a:r>
            <a:r>
              <a:rPr lang="fr-FR" sz="1200" b="0" i="0" strike="noStrike" spc="-1" dirty="0">
                <a:solidFill>
                  <a:srgbClr val="002060"/>
                </a:solidFill>
                <a:latin typeface="Century Gothic"/>
                <a:ea typeface="Century Gothic"/>
              </a:rPr>
              <a:t>[2602] </a:t>
            </a:r>
            <a:r>
              <a:rPr lang="fr-FR" sz="1200" b="1" i="0" strike="noStrike" spc="-1" dirty="0">
                <a:solidFill>
                  <a:srgbClr val="002060"/>
                </a:solidFill>
                <a:latin typeface="Century Gothic"/>
                <a:ea typeface="Century Gothic"/>
              </a:rPr>
              <a:t>parent </a:t>
            </a:r>
            <a:r>
              <a:rPr lang="fr-FR" sz="1200" b="0" i="0" strike="noStrike" spc="-1" dirty="0">
                <a:solidFill>
                  <a:srgbClr val="002060"/>
                </a:solidFill>
                <a:latin typeface="Century Gothic"/>
                <a:ea typeface="Century Gothic"/>
              </a:rPr>
              <a:t>[546] </a:t>
            </a:r>
            <a:r>
              <a:rPr lang="fr-FR" sz="1200" b="1" i="0" strike="noStrike" spc="-1" dirty="0">
                <a:solidFill>
                  <a:srgbClr val="002060"/>
                </a:solidFill>
                <a:latin typeface="Century Gothic"/>
                <a:ea typeface="Century Gothic"/>
              </a:rPr>
              <a:t>tennis </a:t>
            </a:r>
            <a:r>
              <a:rPr lang="fr-FR" sz="1200" b="0" i="0" strike="noStrike" spc="-1" dirty="0">
                <a:solidFill>
                  <a:srgbClr val="002060"/>
                </a:solidFill>
                <a:latin typeface="Century Gothic"/>
                <a:ea typeface="Century Gothic"/>
              </a:rPr>
              <a:t>[3687] </a:t>
            </a:r>
            <a:r>
              <a:rPr lang="fr-FR" sz="1200" b="1" i="0" strike="noStrike" spc="-1" dirty="0">
                <a:solidFill>
                  <a:srgbClr val="002060"/>
                </a:solidFill>
                <a:latin typeface="Century Gothic"/>
                <a:ea typeface="Century Gothic"/>
              </a:rPr>
              <a:t>mes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tes </a:t>
            </a:r>
            <a:r>
              <a:rPr lang="fr-FR" sz="1200" b="0" i="0" strike="noStrike" spc="-1" dirty="0">
                <a:solidFill>
                  <a:srgbClr val="002060"/>
                </a:solidFill>
                <a:latin typeface="Century Gothic"/>
                <a:ea typeface="Century Gothic"/>
              </a:rPr>
              <a:t>[330]</a:t>
            </a:r>
          </a:p>
          <a:p>
            <a:pPr marL="216000" indent="-216000">
              <a:lnSpc>
                <a:spcPct val="100000"/>
              </a:lnSpc>
            </a:pPr>
            <a:r>
              <a:rPr lang="fr-FR" sz="1200" b="1" i="0" strike="noStrike" spc="-1" dirty="0">
                <a:solidFill>
                  <a:srgbClr val="002060"/>
                </a:solidFill>
                <a:latin typeface="Century Gothic"/>
                <a:ea typeface="Century Gothic"/>
              </a:rPr>
              <a:t>Revisit 1: faire</a:t>
            </a:r>
            <a:r>
              <a:rPr lang="fr-FR" sz="1200" b="0" i="0" strike="noStrike" spc="-1" dirty="0">
                <a:solidFill>
                  <a:srgbClr val="002060"/>
                </a:solidFill>
                <a:latin typeface="Century Gothic"/>
                <a:ea typeface="Century Gothic"/>
              </a:rPr>
              <a:t> [25] </a:t>
            </a:r>
            <a:r>
              <a:rPr lang="fr-FR" sz="1200" b="1" i="0" strike="noStrike" spc="-1" dirty="0">
                <a:solidFill>
                  <a:srgbClr val="002060"/>
                </a:solidFill>
                <a:latin typeface="Century Gothic"/>
                <a:ea typeface="Century Gothic"/>
              </a:rPr>
              <a:t>je fais il/elle fait  activité </a:t>
            </a:r>
            <a:r>
              <a:rPr lang="fr-FR" sz="1200" b="0" i="0" strike="noStrike" spc="-1" dirty="0">
                <a:solidFill>
                  <a:srgbClr val="002060"/>
                </a:solidFill>
                <a:latin typeface="Century Gothic"/>
                <a:ea typeface="Century Gothic"/>
              </a:rPr>
              <a:t>[452] course à pied [n/a] chanson [2142] dessin [2624] film [848] gâteau [4845] </a:t>
            </a:r>
            <a:r>
              <a:rPr lang="fr-FR" sz="1200" b="1" i="0" strike="noStrike" spc="-1" dirty="0">
                <a:solidFill>
                  <a:srgbClr val="002060"/>
                </a:solidFill>
                <a:latin typeface="Century Gothic"/>
                <a:ea typeface="Century Gothic"/>
              </a:rPr>
              <a:t>matin </a:t>
            </a:r>
            <a:r>
              <a:rPr lang="fr-FR" sz="1200" b="0" i="0" strike="noStrike" spc="-1" dirty="0">
                <a:solidFill>
                  <a:srgbClr val="002060"/>
                </a:solidFill>
                <a:latin typeface="Century Gothic"/>
                <a:ea typeface="Century Gothic"/>
              </a:rPr>
              <a:t>[442]  soir [397]  spectacle [1687] ville</a:t>
            </a:r>
          </a:p>
          <a:p>
            <a:pPr marL="216000" indent="-216000">
              <a:lnSpc>
                <a:spcPct val="100000"/>
              </a:lnSpc>
            </a:pPr>
            <a:r>
              <a:rPr lang="fr-FR" sz="1200" b="0" i="0" strike="noStrike" spc="-1" dirty="0">
                <a:solidFill>
                  <a:srgbClr val="002060"/>
                </a:solidFill>
                <a:latin typeface="Century Gothic"/>
                <a:ea typeface="Century Gothic"/>
              </a:rPr>
              <a:t>[360] visite [1072] weekend [2475] </a:t>
            </a:r>
            <a:r>
              <a:rPr lang="fr-FR" sz="1200" b="1" i="0" strike="noStrike" spc="-1" dirty="0">
                <a:solidFill>
                  <a:srgbClr val="002060"/>
                </a:solidFill>
                <a:latin typeface="Century Gothic"/>
                <a:ea typeface="Century Gothic"/>
              </a:rPr>
              <a:t>demain</a:t>
            </a:r>
            <a:r>
              <a:rPr lang="fr-FR" sz="1200" b="0" i="0" strike="noStrike" spc="-1" dirty="0">
                <a:solidFill>
                  <a:srgbClr val="002060"/>
                </a:solidFill>
                <a:latin typeface="Century Gothic"/>
                <a:ea typeface="Century Gothic"/>
              </a:rPr>
              <a:t> [871] </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chanter [1820] chercher [336] créer [332] </a:t>
            </a:r>
            <a:r>
              <a:rPr lang="fr-FR" sz="1200" b="1" i="0" strike="noStrike" spc="-1" dirty="0">
                <a:solidFill>
                  <a:srgbClr val="002060"/>
                </a:solidFill>
                <a:latin typeface="Century Gothic"/>
                <a:ea typeface="Century Gothic"/>
              </a:rPr>
              <a:t>danser</a:t>
            </a:r>
            <a:r>
              <a:rPr lang="fr-FR" sz="1200" b="0" i="0" strike="noStrike" spc="-1" dirty="0">
                <a:solidFill>
                  <a:srgbClr val="002060"/>
                </a:solidFill>
                <a:latin typeface="Century Gothic"/>
                <a:ea typeface="Century Gothic"/>
              </a:rPr>
              <a:t> [2934] donner [46]  écouter [429] manger [1338] organiser [791] préparer [368] porter [105] regarder [425] trouver</a:t>
            </a:r>
          </a:p>
          <a:p>
            <a:pPr marL="216000" indent="-216000">
              <a:lnSpc>
                <a:spcPct val="100000"/>
              </a:lnSpc>
            </a:pPr>
            <a:r>
              <a:rPr lang="fr-FR" sz="1200" b="0" i="0" strike="noStrike" spc="-1" dirty="0">
                <a:solidFill>
                  <a:srgbClr val="002060"/>
                </a:solidFill>
                <a:latin typeface="Century Gothic"/>
                <a:ea typeface="Century Gothic"/>
              </a:rPr>
              <a:t>[83] utiliser [345]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10 minutes</a:t>
            </a:r>
          </a:p>
          <a:p>
            <a:endParaRPr lang="en-US" b="1" dirty="0"/>
          </a:p>
          <a:p>
            <a:r>
              <a:rPr lang="en-US" b="1" dirty="0"/>
              <a:t>Aim:</a:t>
            </a:r>
            <a:r>
              <a:rPr lang="en-US" b="0" dirty="0"/>
              <a:t> to </a:t>
            </a:r>
            <a:r>
              <a:rPr lang="en-US" b="0" dirty="0" err="1"/>
              <a:t>practise</a:t>
            </a:r>
            <a:r>
              <a:rPr lang="en-US" b="0" dirty="0"/>
              <a:t> written distinction between singular forms of </a:t>
            </a:r>
            <a:r>
              <a:rPr lang="en-US" b="0" dirty="0" err="1"/>
              <a:t>jouer</a:t>
            </a:r>
            <a:r>
              <a:rPr lang="en-US" b="0" dirty="0"/>
              <a:t> à, </a:t>
            </a:r>
            <a:r>
              <a:rPr lang="en-US" b="0" dirty="0" err="1"/>
              <a:t>jouer</a:t>
            </a:r>
            <a:r>
              <a:rPr lang="en-US" b="0" dirty="0"/>
              <a:t> de and faire de with previously taught language; to </a:t>
            </a:r>
            <a:r>
              <a:rPr lang="en-US" b="0" dirty="0" err="1"/>
              <a:t>practise</a:t>
            </a:r>
            <a:r>
              <a:rPr lang="en-US" b="0" dirty="0"/>
              <a:t> aural comprehension of longer sentences with </a:t>
            </a:r>
            <a:r>
              <a:rPr lang="en-US" b="0" i="1" dirty="0" err="1"/>
              <a:t>quand</a:t>
            </a:r>
            <a:r>
              <a:rPr lang="en-US" b="0" dirty="0"/>
              <a:t> and </a:t>
            </a:r>
            <a:r>
              <a:rPr lang="en-US" b="0" i="1" dirty="0" err="1"/>
              <a:t>parce</a:t>
            </a:r>
            <a:r>
              <a:rPr lang="en-US" b="0" i="1" dirty="0"/>
              <a:t> que</a:t>
            </a:r>
            <a:r>
              <a:rPr lang="en-US" b="0" dirty="0"/>
              <a:t>.</a:t>
            </a:r>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Pupils then write the correct form of the missing verb (</a:t>
            </a:r>
            <a:r>
              <a:rPr lang="en-US" b="0" dirty="0" err="1"/>
              <a:t>jouer</a:t>
            </a:r>
            <a:r>
              <a:rPr lang="en-US" b="0" dirty="0"/>
              <a:t> or faire).</a:t>
            </a:r>
          </a:p>
          <a:p>
            <a:r>
              <a:rPr lang="en-US" b="0" dirty="0"/>
              <a:t>5. Click to reveal the correct answers.</a:t>
            </a:r>
          </a:p>
          <a:p>
            <a:r>
              <a:rPr lang="en-US" b="0" dirty="0"/>
              <a:t>6. Finally, click the numbered buttons to hear the full sentences which include 2</a:t>
            </a:r>
            <a:r>
              <a:rPr lang="en-US" b="0" baseline="30000" dirty="0"/>
              <a:t>nd</a:t>
            </a:r>
            <a:r>
              <a:rPr lang="en-US" b="0" dirty="0"/>
              <a:t> clauses.</a:t>
            </a:r>
          </a:p>
          <a:p>
            <a:r>
              <a:rPr lang="en-US" b="0" dirty="0"/>
              <a:t>7. Pupils write in the detail of the additional clause.</a:t>
            </a:r>
          </a:p>
          <a:p>
            <a:r>
              <a:rPr lang="en-US" b="0" dirty="0"/>
              <a:t>8. Click to reveal the answers.</a:t>
            </a:r>
          </a:p>
          <a:p>
            <a:endParaRPr lang="en-GB" b="0" dirty="0"/>
          </a:p>
          <a:p>
            <a:r>
              <a:rPr lang="en-GB" b="1" dirty="0"/>
              <a:t>Transcript</a:t>
            </a:r>
            <a:r>
              <a:rPr lang="en-GB" b="0" dirty="0"/>
              <a:t>:</a:t>
            </a:r>
            <a:br>
              <a:rPr lang="en-GB" b="0" dirty="0"/>
            </a:br>
            <a:r>
              <a:rPr lang="en-GB" b="0" dirty="0"/>
              <a:t>1. Il fait du sport </a:t>
            </a:r>
            <a:r>
              <a:rPr lang="en-GB" b="0" dirty="0" err="1"/>
              <a:t>parce</a:t>
            </a:r>
            <a:r>
              <a:rPr lang="en-GB" b="0" dirty="0"/>
              <a:t> que </a:t>
            </a:r>
            <a:r>
              <a:rPr lang="en-GB" b="0" dirty="0" err="1"/>
              <a:t>c’est</a:t>
            </a:r>
            <a:r>
              <a:rPr lang="en-GB" b="0" dirty="0"/>
              <a:t> </a:t>
            </a:r>
            <a:r>
              <a:rPr lang="en-GB" b="0" dirty="0" err="1"/>
              <a:t>amusant</a:t>
            </a:r>
            <a:r>
              <a:rPr lang="en-GB" b="0" dirty="0"/>
              <a:t>.</a:t>
            </a:r>
          </a:p>
          <a:p>
            <a:r>
              <a:rPr lang="en-GB" b="0" dirty="0"/>
              <a:t>2. Tu </a:t>
            </a:r>
            <a:r>
              <a:rPr lang="en-GB" b="0" dirty="0" err="1"/>
              <a:t>joues</a:t>
            </a:r>
            <a:r>
              <a:rPr lang="en-GB" b="0" dirty="0"/>
              <a:t> au tennis </a:t>
            </a:r>
            <a:r>
              <a:rPr lang="en-GB" b="0" dirty="0" err="1"/>
              <a:t>quand</a:t>
            </a:r>
            <a:r>
              <a:rPr lang="en-GB" b="0" dirty="0"/>
              <a:t> il fait du soleil.</a:t>
            </a:r>
            <a:br>
              <a:rPr lang="en-GB" b="0" dirty="0"/>
            </a:br>
            <a:r>
              <a:rPr lang="en-GB" b="0" dirty="0"/>
              <a:t>3. Elle fait de la danse </a:t>
            </a:r>
            <a:r>
              <a:rPr lang="en-GB" b="0" dirty="0" err="1"/>
              <a:t>parce</a:t>
            </a:r>
            <a:r>
              <a:rPr lang="en-GB" b="0" dirty="0"/>
              <a:t> que </a:t>
            </a:r>
            <a:r>
              <a:rPr lang="en-GB" b="0" dirty="0" err="1"/>
              <a:t>c’est</a:t>
            </a:r>
            <a:r>
              <a:rPr lang="en-GB" b="0" dirty="0"/>
              <a:t> </a:t>
            </a:r>
            <a:r>
              <a:rPr lang="en-GB" b="0" dirty="0" err="1"/>
              <a:t>créatif</a:t>
            </a:r>
            <a:r>
              <a:rPr lang="en-GB" b="0" dirty="0"/>
              <a:t>. </a:t>
            </a:r>
            <a:br>
              <a:rPr lang="en-GB" b="0" dirty="0"/>
            </a:br>
            <a:r>
              <a:rPr lang="en-GB" b="0" dirty="0"/>
              <a:t>4. Je </a:t>
            </a:r>
            <a:r>
              <a:rPr lang="en-GB" b="0" dirty="0" err="1"/>
              <a:t>fais</a:t>
            </a:r>
            <a:r>
              <a:rPr lang="en-GB" b="0" dirty="0"/>
              <a:t> du </a:t>
            </a:r>
            <a:r>
              <a:rPr lang="en-GB" b="0" dirty="0" err="1"/>
              <a:t>vélo</a:t>
            </a:r>
            <a:r>
              <a:rPr lang="en-GB" b="0" dirty="0"/>
              <a:t> le weekend avec ma </a:t>
            </a:r>
            <a:r>
              <a:rPr lang="en-GB" b="0" dirty="0" err="1"/>
              <a:t>famille</a:t>
            </a:r>
            <a:r>
              <a:rPr lang="en-GB" b="0" dirty="0"/>
              <a:t>.</a:t>
            </a:r>
            <a:br>
              <a:rPr lang="en-GB" b="0" dirty="0"/>
            </a:br>
            <a:r>
              <a:rPr lang="en-GB" b="0" dirty="0"/>
              <a:t>5. Je </a:t>
            </a:r>
            <a:r>
              <a:rPr lang="en-GB" b="0" dirty="0" err="1"/>
              <a:t>joue</a:t>
            </a:r>
            <a:r>
              <a:rPr lang="en-GB" b="0" dirty="0"/>
              <a:t> à la </a:t>
            </a:r>
            <a:r>
              <a:rPr lang="en-GB" b="0" dirty="0" err="1"/>
              <a:t>corde</a:t>
            </a:r>
            <a:r>
              <a:rPr lang="en-GB" b="0" dirty="0"/>
              <a:t> </a:t>
            </a:r>
            <a:r>
              <a:rPr lang="en-GB" b="0" dirty="0" err="1"/>
              <a:t>quand</a:t>
            </a:r>
            <a:r>
              <a:rPr lang="en-GB" b="0" dirty="0"/>
              <a:t> il fait </a:t>
            </a:r>
            <a:r>
              <a:rPr lang="en-GB" b="0" dirty="0" err="1"/>
              <a:t>froid</a:t>
            </a:r>
            <a:r>
              <a:rPr lang="en-GB" b="0" dirty="0"/>
              <a:t>.</a:t>
            </a:r>
            <a:br>
              <a:rPr lang="en-GB" b="0" dirty="0"/>
            </a:br>
            <a:r>
              <a:rPr lang="en-GB" b="0" dirty="0"/>
              <a:t>6. Il </a:t>
            </a:r>
            <a:r>
              <a:rPr lang="en-GB" b="0" dirty="0" err="1"/>
              <a:t>joue</a:t>
            </a:r>
            <a:r>
              <a:rPr lang="en-GB" b="0" dirty="0"/>
              <a:t> au foot avec des </a:t>
            </a:r>
            <a:r>
              <a:rPr lang="en-GB" b="0" dirty="0" err="1"/>
              <a:t>amis</a:t>
            </a:r>
            <a:r>
              <a:rPr lang="en-GB" b="0" dirty="0"/>
              <a:t>.</a:t>
            </a:r>
            <a:br>
              <a:rPr lang="en-GB" b="0" dirty="0"/>
            </a:br>
            <a:r>
              <a:rPr lang="en-GB" b="0" dirty="0"/>
              <a:t>7. Elle </a:t>
            </a:r>
            <a:r>
              <a:rPr lang="en-GB" b="0" dirty="0" err="1"/>
              <a:t>joue</a:t>
            </a:r>
            <a:r>
              <a:rPr lang="en-GB" b="0" dirty="0"/>
              <a:t> de la </a:t>
            </a:r>
            <a:r>
              <a:rPr lang="en-GB" b="0" dirty="0" err="1"/>
              <a:t>guitare</a:t>
            </a:r>
            <a:r>
              <a:rPr lang="en-GB" b="0" dirty="0"/>
              <a:t> </a:t>
            </a:r>
            <a:r>
              <a:rPr lang="en-GB" b="0" dirty="0" err="1"/>
              <a:t>parce</a:t>
            </a:r>
            <a:r>
              <a:rPr lang="en-GB" b="0" dirty="0"/>
              <a:t> </a:t>
            </a:r>
            <a:r>
              <a:rPr lang="en-GB" b="0" dirty="0" err="1"/>
              <a:t>qu’elle</a:t>
            </a:r>
            <a:r>
              <a:rPr lang="en-GB" b="0" dirty="0"/>
              <a:t> </a:t>
            </a:r>
            <a:r>
              <a:rPr lang="en-GB" b="0" dirty="0" err="1"/>
              <a:t>aime</a:t>
            </a:r>
            <a:r>
              <a:rPr lang="en-GB" b="0" dirty="0"/>
              <a:t> la musique.</a:t>
            </a:r>
            <a:br>
              <a:rPr lang="en-GB" b="0" dirty="0"/>
            </a:br>
            <a:r>
              <a:rPr lang="en-GB" b="0" dirty="0"/>
              <a:t>8. Je </a:t>
            </a:r>
            <a:r>
              <a:rPr lang="en-GB" b="0" dirty="0" err="1"/>
              <a:t>joue</a:t>
            </a:r>
            <a:r>
              <a:rPr lang="en-GB" b="0" dirty="0"/>
              <a:t> du piano </a:t>
            </a:r>
            <a:r>
              <a:rPr lang="en-GB" b="0" dirty="0" err="1"/>
              <a:t>parce</a:t>
            </a:r>
            <a:r>
              <a:rPr lang="en-GB" b="0" dirty="0"/>
              <a:t> que </a:t>
            </a:r>
            <a:r>
              <a:rPr lang="en-GB" b="0" dirty="0" err="1"/>
              <a:t>c’est</a:t>
            </a:r>
            <a:r>
              <a:rPr lang="en-GB" b="0" dirty="0"/>
              <a:t> </a:t>
            </a:r>
            <a:r>
              <a:rPr lang="en-GB" b="0" dirty="0" err="1"/>
              <a:t>intéressant</a:t>
            </a:r>
            <a:r>
              <a:rPr lang="en-GB" b="0" dirty="0"/>
              <a: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66064">
              <a:defRPr/>
            </a:pPr>
            <a:r>
              <a:rPr lang="en-GB" b="1" baseline="0" dirty="0"/>
              <a:t>Timing: 5 minutes</a:t>
            </a:r>
          </a:p>
          <a:p>
            <a:pPr defTabSz="966064">
              <a:defRPr/>
            </a:pPr>
            <a:endParaRPr lang="en-GB" b="0" baseline="0" dirty="0"/>
          </a:p>
          <a:p>
            <a:pPr defTabSz="966064">
              <a:defRPr/>
            </a:pPr>
            <a:r>
              <a:rPr lang="en-GB" b="1" baseline="0" dirty="0"/>
              <a:t>Aim: </a:t>
            </a:r>
            <a:r>
              <a:rPr lang="en-GB" b="0" baseline="0" dirty="0"/>
              <a:t>Consolidation of SSC [</a:t>
            </a:r>
            <a:r>
              <a:rPr lang="en-GB" b="0" baseline="0" dirty="0" err="1"/>
              <a:t>qu</a:t>
            </a:r>
            <a:r>
              <a:rPr lang="en-GB" b="0" baseline="0" dirty="0"/>
              <a:t>]</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b="0" baseline="0" noProof="0" dirty="0"/>
              <a:t>Véronique joue de la guitare électrique.  Elle est fantastique !</a:t>
            </a:r>
          </a:p>
          <a:p>
            <a:pPr marL="241516" indent="-241516" defTabSz="966064">
              <a:buFontTx/>
              <a:buAutoNum type="arabicPeriod"/>
              <a:defRPr/>
            </a:pPr>
            <a:r>
              <a:rPr lang="fr-FR" b="0" baseline="0" noProof="0" dirty="0"/>
              <a:t>Monique a quatre questions pour le prof de musique.</a:t>
            </a:r>
          </a:p>
          <a:p>
            <a:pPr marL="241516" indent="-241516" defTabSz="966064">
              <a:buFontTx/>
              <a:buAutoNum type="arabicPeriod"/>
              <a:defRPr/>
            </a:pPr>
            <a:r>
              <a:rPr lang="fr-FR" b="0" baseline="0" noProof="0" dirty="0"/>
              <a:t>Jacques joue au tennis avec une grande raquette.</a:t>
            </a:r>
          </a:p>
          <a:p>
            <a:pPr marL="241516" indent="-241516" defTabSz="966064">
              <a:buFontTx/>
              <a:buAutoNum type="arabicPeriod"/>
              <a:defRPr/>
            </a:pPr>
            <a:r>
              <a:rPr lang="fr-FR" b="0" baseline="0" noProof="0" dirty="0"/>
              <a:t>Dominique </a:t>
            </a:r>
            <a:r>
              <a:rPr kumimoji="0" lang="fr-FR" sz="1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va à la bibliothè</a:t>
            </a:r>
            <a:r>
              <a:rPr kumimoji="0" lang="fr-FR" sz="1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1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a:t>
            </a:r>
            <a:r>
              <a:rPr kumimoji="0" lang="fr-FR" sz="12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 cha</a:t>
            </a:r>
            <a:r>
              <a:rPr kumimoji="0" lang="fr-FR" sz="1200" b="0" i="0" u="none" strike="noStrike" kern="0" cap="none" spc="0" normalizeH="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12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 jour.</a:t>
            </a:r>
          </a:p>
          <a:p>
            <a:pPr marL="241516" indent="-241516" defTabSz="966064">
              <a:buFontTx/>
              <a:buAutoNum type="arabicPeriod"/>
              <a:defRPr/>
            </a:pPr>
            <a:r>
              <a:rPr kumimoji="0" lang="fr-FR" sz="1200" b="0" i="0" u="none" strike="noStrike" kern="0" cap="none" spc="0" normalizeH="0" baseline="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Jacquet ne</a:t>
            </a:r>
            <a:r>
              <a:rPr kumimoji="0" lang="fr-FR" sz="12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 porte pas de cas</a:t>
            </a:r>
            <a:r>
              <a:rPr kumimoji="0" lang="fr-FR" sz="1200" b="0" i="0" u="none" strike="noStrike" kern="0" cap="none" spc="0" normalizeH="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1200" b="0" i="0" u="none" strike="noStrike" kern="0" cap="none" spc="0" normalizeH="0" noProof="0" dirty="0">
                <a:ln>
                  <a:noFill/>
                </a:ln>
                <a:solidFill>
                  <a:schemeClr val="bg1"/>
                </a:solidFill>
                <a:effectLst/>
                <a:uLnTx/>
                <a:uFillTx/>
                <a:latin typeface="Century Gothic" panose="020B0502020202020204" pitchFamily="34" charset="0"/>
                <a:ea typeface="+mn-ea"/>
                <a:cs typeface="Calibri Light" panose="020F0302020204030204" pitchFamily="34" charset="0"/>
              </a:rPr>
              <a:t>ette.</a:t>
            </a:r>
            <a:endParaRPr lang="fr-FR" b="0" baseline="0" noProof="0" dirty="0"/>
          </a:p>
          <a:p>
            <a:pPr marL="241516" indent="-241516" defTabSz="966064">
              <a:buFontTx/>
              <a:buAutoNum type="arabicPeriod"/>
              <a:defRPr/>
            </a:pPr>
            <a:r>
              <a:rPr lang="fr-FR" b="0" baseline="0" noProof="0" dirty="0"/>
              <a:t>Monsieur Bacque explique qu’il habite en Belgique.</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en-GB" baseline="0" dirty="0" err="1"/>
              <a:t>bibliothèque</a:t>
            </a:r>
            <a:r>
              <a:rPr lang="en-GB" baseline="0" dirty="0"/>
              <a:t> [2511] casquette [&gt;5000] </a:t>
            </a:r>
            <a:r>
              <a:rPr lang="en-GB" baseline="0" dirty="0" err="1"/>
              <a:t>électrique</a:t>
            </a:r>
            <a:r>
              <a:rPr lang="en-GB" baseline="0" dirty="0"/>
              <a:t> [2067] </a:t>
            </a:r>
            <a:r>
              <a:rPr lang="en-GB" baseline="0" dirty="0" err="1"/>
              <a:t>expliquer</a:t>
            </a:r>
            <a:r>
              <a:rPr lang="en-GB" baseline="0" dirty="0"/>
              <a:t> [252] fantastique [4107] </a:t>
            </a:r>
            <a:r>
              <a:rPr lang="en-GB" baseline="0" dirty="0" err="1"/>
              <a:t>raquette</a:t>
            </a:r>
            <a:r>
              <a:rPr lang="en-GB" baseline="0" dirty="0"/>
              <a:t> [&gt;5000]</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6679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important revisited vocabulary that we will work with this lesson, and the one new word ‘</a:t>
            </a:r>
            <a:r>
              <a:rPr lang="en-GB" sz="1200" b="0" strike="noStrike" spc="-1" dirty="0" err="1">
                <a:solidFill>
                  <a:srgbClr val="000000"/>
                </a:solidFill>
                <a:latin typeface="Calibri"/>
                <a:ea typeface="Calibri"/>
              </a:rPr>
              <a:t>parce</a:t>
            </a:r>
            <a:r>
              <a:rPr lang="en-GB" sz="1200" b="0" strike="noStrike" spc="-1" dirty="0">
                <a:solidFill>
                  <a:srgbClr val="000000"/>
                </a:solidFill>
                <a:latin typeface="Calibri"/>
                <a:ea typeface="Calibri"/>
              </a:rPr>
              <a:t> que’.</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to appear in the middle. Elicit the French translation from pupils. Emphasis here is on good pronunciation as well as finding the correct word. </a:t>
            </a:r>
          </a:p>
          <a:p>
            <a:pPr marL="0" marR="0" lvl="0" indent="0" algn="l" rtl="0">
              <a:lnSpc>
                <a:spcPct val="100000"/>
              </a:lnSpc>
              <a:spcBef>
                <a:spcPts val="0"/>
              </a:spcBef>
              <a:spcAft>
                <a:spcPts val="0"/>
              </a:spcAft>
              <a:buClr>
                <a:schemeClr val="dk1"/>
              </a:buClr>
              <a:buSzPts val="1200"/>
              <a:buFont typeface="Calibri"/>
              <a:buNone/>
            </a:pPr>
            <a:r>
              <a:rPr lang="en-GB" b="0" dirty="0"/>
              <a:t>2. Continue until all the words have been practised.</a:t>
            </a:r>
            <a:br>
              <a:rPr lang="en-GB" b="0" dirty="0"/>
            </a:br>
            <a:r>
              <a:rPr lang="en-GB" b="0" dirty="0"/>
              <a:t>3. Elicit choral pronunciation of all words again, clicking to provide an emphasis animation. Encourage pupils to focus on pronunciation and avoid anglicism of the cognates. </a:t>
            </a:r>
            <a:br>
              <a:rPr lang="en-GB" b="0" dirty="0"/>
            </a:b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a:t>aimer</a:t>
            </a:r>
            <a:r>
              <a:rPr lang="en-GB" dirty="0"/>
              <a:t> meaning and its use with </a:t>
            </a:r>
            <a:r>
              <a:rPr lang="en-GB" b="1" dirty="0"/>
              <a:t>definite articles </a:t>
            </a:r>
            <a:r>
              <a:rPr lang="en-GB" dirty="0"/>
              <a:t>and recap </a:t>
            </a:r>
            <a:r>
              <a:rPr lang="en-GB" b="1" dirty="0" err="1"/>
              <a:t>jouer</a:t>
            </a:r>
            <a:r>
              <a:rPr lang="en-GB" b="1" dirty="0"/>
              <a:t> à </a:t>
            </a:r>
            <a:r>
              <a:rPr lang="en-GB" dirty="0"/>
              <a:t>to say you play a sport and </a:t>
            </a:r>
            <a:r>
              <a:rPr lang="en-GB" b="1" dirty="0" err="1"/>
              <a:t>jouer</a:t>
            </a:r>
            <a:r>
              <a:rPr lang="en-GB" b="1" dirty="0"/>
              <a:t> de </a:t>
            </a:r>
            <a:r>
              <a:rPr lang="en-GB" b="0" dirty="0"/>
              <a:t>to say you play an instrument.</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aural recognition of the ‘le/la’ and ‘au/à la,’, ‘du/de la’ and understand their connection to the use and meaning of the two verbs aimer and </a:t>
            </a:r>
            <a:r>
              <a:rPr lang="en-US" b="0" dirty="0" err="1"/>
              <a:t>jouer</a:t>
            </a:r>
            <a:r>
              <a:rPr lang="en-US" b="0" dirty="0"/>
              <a: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Attending to the word following the beep (which obscures the verb) pupils decide if the meaning is liking or playing.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On the 2</a:t>
            </a:r>
            <a:r>
              <a:rPr lang="en-US" b="0" baseline="30000" dirty="0"/>
              <a:t>nd</a:t>
            </a:r>
            <a:r>
              <a:rPr lang="en-US" b="0" dirty="0"/>
              <a:t> time of listening, pupils write the English meaning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may want to challenge pupils to produce (chorally, not individually) the French for the English sentence answers they can see.  If so, they can click on the 2</a:t>
            </a:r>
            <a:r>
              <a:rPr lang="en-US" b="0" baseline="30000" dirty="0"/>
              <a:t>nd</a:t>
            </a:r>
            <a:r>
              <a:rPr lang="en-US" b="0" dirty="0"/>
              <a:t> set of audio buttons to listen and check with the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if pupils need more support with this task, gapped versions of the English answers could be provided.</a:t>
            </a:r>
          </a:p>
          <a:p>
            <a:endParaRPr lang="en-US" b="1" dirty="0"/>
          </a:p>
          <a:p>
            <a:r>
              <a:rPr lang="en-US" b="1" dirty="0"/>
              <a:t>Transcript:</a:t>
            </a:r>
          </a:p>
          <a:p>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Clémentine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guitare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Maman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tennis.</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Papa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tennis.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piano.</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tante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Mylène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football.</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aussi</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au tennis avec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mère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Clémentine [joue] de la guitare à l’école.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 ami [aime] le football.</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to revisit the partitive article ‘de’ with sports and contrast it with faire + un/</a:t>
            </a:r>
            <a:r>
              <a:rPr lang="en-GB" b="0" i="0" dirty="0" err="1"/>
              <a:t>une</a:t>
            </a:r>
            <a:r>
              <a:rPr lang="en-GB" b="0" i="0" dirty="0"/>
              <a:t> + nouns.</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pPr marL="0" indent="0">
              <a:buNone/>
            </a:pPr>
            <a:endParaRPr lang="en-GB" b="0" i="0" dirty="0"/>
          </a:p>
          <a:p>
            <a:pPr marL="0" indent="0">
              <a:buNone/>
            </a:pPr>
            <a:r>
              <a:rPr lang="en-GB" b="1" i="0" dirty="0"/>
              <a:t>Note</a:t>
            </a:r>
            <a:r>
              <a:rPr lang="en-GB" b="0" i="0" dirty="0"/>
              <a:t>: in weeks 8 and 9 pupils will also learn to use the partitive with other nouns (food and drink).</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a:t>
            </a:r>
            <a:r>
              <a:rPr lang="en-GB" b="1" dirty="0"/>
              <a:t> il fait </a:t>
            </a:r>
            <a:r>
              <a:rPr lang="en-GB" dirty="0"/>
              <a:t>meaning ‘it is’ for weather and introduce longer sentences, using </a:t>
            </a:r>
            <a:r>
              <a:rPr lang="en-GB" dirty="0" err="1"/>
              <a:t>quand</a:t>
            </a:r>
            <a:r>
              <a:rPr lang="en-GB" dirty="0"/>
              <a:t>.</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42442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98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4068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01659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79093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36062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74985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771843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286253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58270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87285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93365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57591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12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175183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57875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637273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5348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9103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3171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46000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68412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06463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02110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1153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056079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05/06/2023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2935194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image" Target="../media/image49.png"/><Relationship Id="rId3" Type="http://schemas.openxmlformats.org/officeDocument/2006/relationships/audio" Target="../media/audio25.wav"/><Relationship Id="rId7" Type="http://schemas.openxmlformats.org/officeDocument/2006/relationships/image" Target="../media/image46.svg"/><Relationship Id="rId12" Type="http://schemas.openxmlformats.org/officeDocument/2006/relationships/audio" Target="../media/audio31.wav"/><Relationship Id="rId17" Type="http://schemas.openxmlformats.org/officeDocument/2006/relationships/image" Target="../media/image60.png"/><Relationship Id="rId2" Type="http://schemas.openxmlformats.org/officeDocument/2006/relationships/notesSlide" Target="../notesSlides/notesSlide10.xml"/><Relationship Id="rId16" Type="http://schemas.openxmlformats.org/officeDocument/2006/relationships/audio" Target="../media/audio35.wav"/><Relationship Id="rId20" Type="http://schemas.openxmlformats.org/officeDocument/2006/relationships/image" Target="../media/image18.gif"/><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audio" Target="../media/audio30.wav"/><Relationship Id="rId5" Type="http://schemas.openxmlformats.org/officeDocument/2006/relationships/image" Target="../media/image59.png"/><Relationship Id="rId15" Type="http://schemas.openxmlformats.org/officeDocument/2006/relationships/audio" Target="../media/audio34.wav"/><Relationship Id="rId10" Type="http://schemas.openxmlformats.org/officeDocument/2006/relationships/audio" Target="../media/audio29.wav"/><Relationship Id="rId19" Type="http://schemas.openxmlformats.org/officeDocument/2006/relationships/image" Target="../media/image61.png"/><Relationship Id="rId4" Type="http://schemas.openxmlformats.org/officeDocument/2006/relationships/audio" Target="../media/audio26.wav"/><Relationship Id="rId9" Type="http://schemas.openxmlformats.org/officeDocument/2006/relationships/audio" Target="../media/audio28.wav"/><Relationship Id="rId14" Type="http://schemas.openxmlformats.org/officeDocument/2006/relationships/audio" Target="../media/audio33.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microsoft.com/office/2007/relationships/hdphoto" Target="../media/hdphoto1.wdp"/><Relationship Id="rId18" Type="http://schemas.openxmlformats.org/officeDocument/2006/relationships/image" Target="../media/image35.png"/><Relationship Id="rId26" Type="http://schemas.openxmlformats.org/officeDocument/2006/relationships/image" Target="../media/image42.png"/><Relationship Id="rId3" Type="http://schemas.openxmlformats.org/officeDocument/2006/relationships/image" Target="../media/image28.png"/><Relationship Id="rId21" Type="http://schemas.openxmlformats.org/officeDocument/2006/relationships/image" Target="../media/image37.png"/><Relationship Id="rId7" Type="http://schemas.openxmlformats.org/officeDocument/2006/relationships/audio" Target="../media/audio2.wav"/><Relationship Id="rId12" Type="http://schemas.openxmlformats.org/officeDocument/2006/relationships/image" Target="../media/image30.png"/><Relationship Id="rId17" Type="http://schemas.openxmlformats.org/officeDocument/2006/relationships/image" Target="../media/image34.png"/><Relationship Id="rId25"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image" Target="../media/image33.png"/><Relationship Id="rId20" Type="http://schemas.openxmlformats.org/officeDocument/2006/relationships/audio" Target="../media/audio7.wav"/><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audio" Target="../media/audio6.wav"/><Relationship Id="rId24" Type="http://schemas.openxmlformats.org/officeDocument/2006/relationships/image" Target="../media/image40.png"/><Relationship Id="rId5" Type="http://schemas.openxmlformats.org/officeDocument/2006/relationships/image" Target="../media/image19.png"/><Relationship Id="rId15" Type="http://schemas.openxmlformats.org/officeDocument/2006/relationships/image" Target="../media/image32.png"/><Relationship Id="rId23" Type="http://schemas.openxmlformats.org/officeDocument/2006/relationships/image" Target="../media/image39.png"/><Relationship Id="rId10" Type="http://schemas.openxmlformats.org/officeDocument/2006/relationships/audio" Target="../media/audio5.wav"/><Relationship Id="rId19" Type="http://schemas.openxmlformats.org/officeDocument/2006/relationships/image" Target="../media/image36.png"/><Relationship Id="rId4" Type="http://schemas.openxmlformats.org/officeDocument/2006/relationships/image" Target="../media/image29.svg"/><Relationship Id="rId9" Type="http://schemas.openxmlformats.org/officeDocument/2006/relationships/audio" Target="../media/audio4.wav"/><Relationship Id="rId14" Type="http://schemas.openxmlformats.org/officeDocument/2006/relationships/image" Target="../media/image31.png"/><Relationship Id="rId22"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audio" Target="../media/audio19.wav"/><Relationship Id="rId3" Type="http://schemas.openxmlformats.org/officeDocument/2006/relationships/image" Target="../media/image49.png"/><Relationship Id="rId21" Type="http://schemas.openxmlformats.org/officeDocument/2006/relationships/audio" Target="../media/audio22.wav"/><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8.wav"/><Relationship Id="rId2" Type="http://schemas.openxmlformats.org/officeDocument/2006/relationships/notesSlide" Target="../notesSlides/notesSlide7.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5.xml"/><Relationship Id="rId6" Type="http://schemas.openxmlformats.org/officeDocument/2006/relationships/audio" Target="../media/audio8.wav"/><Relationship Id="rId11" Type="http://schemas.openxmlformats.org/officeDocument/2006/relationships/audio" Target="../media/audio13.wav"/><Relationship Id="rId24" Type="http://schemas.openxmlformats.org/officeDocument/2006/relationships/image" Target="../media/image18.gif"/><Relationship Id="rId5" Type="http://schemas.openxmlformats.org/officeDocument/2006/relationships/image" Target="../media/image46.svg"/><Relationship Id="rId15" Type="http://schemas.openxmlformats.org/officeDocument/2006/relationships/image" Target="../media/image50.png"/><Relationship Id="rId23" Type="http://schemas.openxmlformats.org/officeDocument/2006/relationships/audio" Target="../media/audio24.wav"/><Relationship Id="rId10" Type="http://schemas.openxmlformats.org/officeDocument/2006/relationships/audio" Target="../media/audio12.wav"/><Relationship Id="rId19" Type="http://schemas.openxmlformats.org/officeDocument/2006/relationships/audio" Target="../media/audio20.wav"/><Relationship Id="rId4" Type="http://schemas.openxmlformats.org/officeDocument/2006/relationships/image" Target="../media/image45.png"/><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audio" Target="../media/audio23.wav"/></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gif"/><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9421" y="544929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jouer à / de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de</a:t>
            </a:r>
            <a:endParaRPr kumimoji="0" lang="fr-FR"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[qu]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5" name="Group 4">
            <a:extLst>
              <a:ext uri="{FF2B5EF4-FFF2-40B4-BE49-F238E27FC236}">
                <a16:creationId xmlns:a16="http://schemas.microsoft.com/office/drawing/2014/main" id="{28F137AF-5C88-4D03-AD45-65DB578AE78D}"/>
              </a:ext>
            </a:extLst>
          </p:cNvPr>
          <p:cNvGrpSpPr/>
          <p:nvPr/>
        </p:nvGrpSpPr>
        <p:grpSpPr>
          <a:xfrm>
            <a:off x="-16618" y="1378326"/>
            <a:ext cx="4359648" cy="3641535"/>
            <a:chOff x="-16618" y="1378326"/>
            <a:chExt cx="4359648" cy="3641535"/>
          </a:xfrm>
        </p:grpSpPr>
        <p:sp>
          <p:nvSpPr>
            <p:cNvPr id="3" name="Oval 2">
              <a:extLst>
                <a:ext uri="{FF2B5EF4-FFF2-40B4-BE49-F238E27FC236}">
                  <a16:creationId xmlns:a16="http://schemas.microsoft.com/office/drawing/2014/main" id="{AC9C4F54-2CB5-49AD-B671-EE4D70E4590D}"/>
                </a:ext>
              </a:extLst>
            </p:cNvPr>
            <p:cNvSpPr/>
            <p:nvPr/>
          </p:nvSpPr>
          <p:spPr>
            <a:xfrm>
              <a:off x="-7210" y="1378326"/>
              <a:ext cx="4350240" cy="362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Tennis racket and ball with solid fill">
              <a:extLst>
                <a:ext uri="{FF2B5EF4-FFF2-40B4-BE49-F238E27FC236}">
                  <a16:creationId xmlns:a16="http://schemas.microsoft.com/office/drawing/2014/main" id="{C54EE857-3720-4CCE-8A91-368D96CD12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1980" y="3583984"/>
              <a:ext cx="1062271" cy="1062271"/>
            </a:xfrm>
            <a:prstGeom prst="rect">
              <a:avLst/>
            </a:prstGeom>
          </p:spPr>
        </p:pic>
        <p:pic>
          <p:nvPicPr>
            <p:cNvPr id="22" name="Graphic 21" descr="Cycling with solid fill">
              <a:extLst>
                <a:ext uri="{FF2B5EF4-FFF2-40B4-BE49-F238E27FC236}">
                  <a16:creationId xmlns:a16="http://schemas.microsoft.com/office/drawing/2014/main" id="{3B49BD71-324D-4CB6-A452-77B3C8282C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582" y="3356292"/>
              <a:ext cx="1140103" cy="1140103"/>
            </a:xfrm>
            <a:prstGeom prst="rect">
              <a:avLst/>
            </a:prstGeom>
          </p:spPr>
        </p:pic>
        <p:pic>
          <p:nvPicPr>
            <p:cNvPr id="23" name="Graphic 22" descr="Skipping Rope with solid fill">
              <a:extLst>
                <a:ext uri="{FF2B5EF4-FFF2-40B4-BE49-F238E27FC236}">
                  <a16:creationId xmlns:a16="http://schemas.microsoft.com/office/drawing/2014/main" id="{B4F0D87E-9637-4182-A608-700F7A40AC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18" y="2621480"/>
              <a:ext cx="1027252" cy="1027252"/>
            </a:xfrm>
            <a:prstGeom prst="rect">
              <a:avLst/>
            </a:prstGeom>
          </p:spPr>
        </p:pic>
        <p:pic>
          <p:nvPicPr>
            <p:cNvPr id="24" name="Graphic 23" descr="Football ball with solid fill">
              <a:extLst>
                <a:ext uri="{FF2B5EF4-FFF2-40B4-BE49-F238E27FC236}">
                  <a16:creationId xmlns:a16="http://schemas.microsoft.com/office/drawing/2014/main" id="{61880DD0-35AF-4211-A487-F3A85331BF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44725" y="2679102"/>
              <a:ext cx="914400" cy="914400"/>
            </a:xfrm>
            <a:prstGeom prst="rect">
              <a:avLst/>
            </a:prstGeom>
          </p:spPr>
        </p:pic>
        <p:grpSp>
          <p:nvGrpSpPr>
            <p:cNvPr id="25" name="Group 24">
              <a:extLst>
                <a:ext uri="{FF2B5EF4-FFF2-40B4-BE49-F238E27FC236}">
                  <a16:creationId xmlns:a16="http://schemas.microsoft.com/office/drawing/2014/main" id="{665C9177-400C-4421-8654-95F7978F73A6}"/>
                </a:ext>
              </a:extLst>
            </p:cNvPr>
            <p:cNvGrpSpPr/>
            <p:nvPr/>
          </p:nvGrpSpPr>
          <p:grpSpPr>
            <a:xfrm>
              <a:off x="346441" y="1661404"/>
              <a:ext cx="1476190" cy="939981"/>
              <a:chOff x="618830" y="1946476"/>
              <a:chExt cx="2352180" cy="1497777"/>
            </a:xfrm>
          </p:grpSpPr>
          <p:pic>
            <p:nvPicPr>
              <p:cNvPr id="26" name="Graphic 25" descr="Sport balls outline">
                <a:extLst>
                  <a:ext uri="{FF2B5EF4-FFF2-40B4-BE49-F238E27FC236}">
                    <a16:creationId xmlns:a16="http://schemas.microsoft.com/office/drawing/2014/main" id="{1F5B4A9B-26CE-4035-A456-20D0C6CFFA1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3233" y="1946476"/>
                <a:ext cx="1497777" cy="1497777"/>
              </a:xfrm>
              <a:prstGeom prst="rect">
                <a:avLst/>
              </a:prstGeom>
            </p:spPr>
          </p:pic>
          <p:pic>
            <p:nvPicPr>
              <p:cNvPr id="27" name="Graphic 26" descr="Tennis racket and ball with solid fill">
                <a:extLst>
                  <a:ext uri="{FF2B5EF4-FFF2-40B4-BE49-F238E27FC236}">
                    <a16:creationId xmlns:a16="http://schemas.microsoft.com/office/drawing/2014/main" id="{1DD19B84-4FB2-444B-8D06-0EF0FC6D43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30" y="2280907"/>
                <a:ext cx="1062271" cy="1062271"/>
              </a:xfrm>
              <a:prstGeom prst="rect">
                <a:avLst/>
              </a:prstGeom>
            </p:spPr>
          </p:pic>
        </p:grpSp>
        <p:pic>
          <p:nvPicPr>
            <p:cNvPr id="28" name="Graphic 27" descr="Dance with solid fill">
              <a:extLst>
                <a:ext uri="{FF2B5EF4-FFF2-40B4-BE49-F238E27FC236}">
                  <a16:creationId xmlns:a16="http://schemas.microsoft.com/office/drawing/2014/main" id="{ADEBE722-07F7-4EEF-B99D-53AFBA3AA55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82188" y="1759212"/>
              <a:ext cx="1040319" cy="1040319"/>
            </a:xfrm>
            <a:prstGeom prst="rect">
              <a:avLst/>
            </a:prstGeom>
          </p:spPr>
        </p:pic>
        <p:pic>
          <p:nvPicPr>
            <p:cNvPr id="29" name="Graphic 28" descr="Piano with solid fill">
              <a:extLst>
                <a:ext uri="{FF2B5EF4-FFF2-40B4-BE49-F238E27FC236}">
                  <a16:creationId xmlns:a16="http://schemas.microsoft.com/office/drawing/2014/main" id="{B9470C40-929C-43BD-89FD-F1C22FB647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33952" y="1410817"/>
              <a:ext cx="914400" cy="914400"/>
            </a:xfrm>
            <a:prstGeom prst="rect">
              <a:avLst/>
            </a:prstGeom>
          </p:spPr>
        </p:pic>
        <p:pic>
          <p:nvPicPr>
            <p:cNvPr id="30" name="Graphic 29" descr="Guitar with solid fill">
              <a:extLst>
                <a:ext uri="{FF2B5EF4-FFF2-40B4-BE49-F238E27FC236}">
                  <a16:creationId xmlns:a16="http://schemas.microsoft.com/office/drawing/2014/main" id="{8D626C57-388D-4CE1-8086-FFF6026060B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76747" y="4071898"/>
              <a:ext cx="947963" cy="947963"/>
            </a:xfrm>
            <a:prstGeom prst="rect">
              <a:avLst/>
            </a:prstGeom>
          </p:spPr>
        </p:pic>
        <p:pic>
          <p:nvPicPr>
            <p:cNvPr id="31" name="Picture 30" descr="A person wearing a striped shirt&#10;&#10;Description automatically generated with medium confidence">
              <a:extLst>
                <a:ext uri="{FF2B5EF4-FFF2-40B4-BE49-F238E27FC236}">
                  <a16:creationId xmlns:a16="http://schemas.microsoft.com/office/drawing/2014/main" id="{3F424782-B813-4633-A52F-F40D8B2CD9C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90652" y="2398543"/>
              <a:ext cx="1446682" cy="1468938"/>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1138094" y="185717"/>
            <a:ext cx="776036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4" name="S10_i1.wav"/>
            </a:hlinkClick>
            <a:extLst>
              <a:ext uri="{FF2B5EF4-FFF2-40B4-BE49-F238E27FC236}">
                <a16:creationId xmlns:a16="http://schemas.microsoft.com/office/drawing/2014/main" id="{7946BF25-A249-412D-9D36-BE2DB2C90C88}"/>
              </a:ext>
            </a:extLst>
          </p:cNvPr>
          <p:cNvSpPr txBox="1"/>
          <p:nvPr/>
        </p:nvSpPr>
        <p:spPr>
          <a:xfrm>
            <a:off x="1116940" y="202846"/>
            <a:ext cx="7760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et identifie l’image correspondante.</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01693" y="76408"/>
            <a:ext cx="857812" cy="85781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9586327" y="935372"/>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108" y="7665"/>
            <a:ext cx="855774" cy="91440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9501693" y="922065"/>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nvGraphicFramePr>
        <p:xfrm>
          <a:off x="150940" y="1363721"/>
          <a:ext cx="8406651"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7659233">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a:t>
                      </a:r>
                      <a:r>
                        <a:rPr lang="en-GB" sz="2400" b="1" dirty="0">
                          <a:solidFill>
                            <a:schemeClr val="accent5">
                              <a:lumMod val="50000"/>
                            </a:schemeClr>
                          </a:solidFill>
                          <a:latin typeface="Century Gothic" panose="020B0502020202020204" pitchFamily="34" charset="0"/>
                        </a:rPr>
                        <a:t>fait</a:t>
                      </a:r>
                      <a:r>
                        <a:rPr lang="en-GB" sz="2400" b="0" dirty="0">
                          <a:solidFill>
                            <a:schemeClr val="accent5">
                              <a:lumMod val="50000"/>
                            </a:schemeClr>
                          </a:solidFill>
                          <a:latin typeface="Century Gothic" panose="020B0502020202020204" pitchFamily="34" charset="0"/>
                        </a:rPr>
                        <a:t> du sport…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1" dirty="0" err="1">
                          <a:solidFill>
                            <a:schemeClr val="accent5">
                              <a:lumMod val="50000"/>
                            </a:schemeClr>
                          </a:solidFill>
                          <a:latin typeface="Century Gothic" panose="020B0502020202020204" pitchFamily="34" charset="0"/>
                        </a:rPr>
                        <a:t>joues</a:t>
                      </a:r>
                      <a:r>
                        <a:rPr lang="en-GB" sz="2400" b="0" dirty="0">
                          <a:solidFill>
                            <a:schemeClr val="accent5">
                              <a:lumMod val="50000"/>
                            </a:schemeClr>
                          </a:solidFill>
                          <a:latin typeface="Century Gothic" panose="020B0502020202020204" pitchFamily="34" charset="0"/>
                        </a:rPr>
                        <a:t> au tennis…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a:t>
                      </a:r>
                      <a:r>
                        <a:rPr lang="en-GB" sz="2400" b="1" dirty="0">
                          <a:solidFill>
                            <a:schemeClr val="accent5">
                              <a:lumMod val="50000"/>
                            </a:schemeClr>
                          </a:solidFill>
                          <a:latin typeface="Century Gothic" panose="020B0502020202020204" pitchFamily="34" charset="0"/>
                        </a:rPr>
                        <a:t>fait   </a:t>
                      </a:r>
                      <a:r>
                        <a:rPr lang="en-GB" sz="2400" b="0" dirty="0">
                          <a:solidFill>
                            <a:schemeClr val="accent5">
                              <a:lumMod val="50000"/>
                            </a:schemeClr>
                          </a:solidFill>
                          <a:latin typeface="Century Gothic" panose="020B0502020202020204" pitchFamily="34" charset="0"/>
                        </a:rPr>
                        <a:t>de la danse…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fais</a:t>
                      </a:r>
                      <a:r>
                        <a:rPr lang="en-GB" sz="2400" b="1"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vélo</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à la </a:t>
                      </a:r>
                      <a:r>
                        <a:rPr lang="en-GB" sz="2400" b="0" dirty="0" err="1">
                          <a:solidFill>
                            <a:schemeClr val="accent5">
                              <a:lumMod val="50000"/>
                            </a:schemeClr>
                          </a:solidFill>
                          <a:latin typeface="Century Gothic" panose="020B0502020202020204" pitchFamily="34" charset="0"/>
                        </a:rPr>
                        <a:t>corde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au foot…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de la </a:t>
                      </a:r>
                      <a:r>
                        <a:rPr lang="en-GB" sz="2400" b="0" dirty="0" err="1">
                          <a:solidFill>
                            <a:schemeClr val="accent5">
                              <a:lumMod val="50000"/>
                            </a:schemeClr>
                          </a:solidFill>
                          <a:latin typeface="Century Gothic" panose="020B0502020202020204" pitchFamily="34" charset="0"/>
                        </a:rPr>
                        <a:t>guitare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1" dirty="0" err="1">
                          <a:solidFill>
                            <a:schemeClr val="accent5">
                              <a:lumMod val="50000"/>
                            </a:schemeClr>
                          </a:solidFill>
                          <a:latin typeface="Century Gothic" panose="020B0502020202020204" pitchFamily="34" charset="0"/>
                        </a:rPr>
                        <a:t>joue</a:t>
                      </a:r>
                      <a:r>
                        <a:rPr lang="en-GB" sz="2400" b="1"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du piano…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1" name="Oval 200">
            <a:hlinkClick r:id="" action="ppaction://noaction">
              <a:snd r:embed="rId8" name="S10_1.wav"/>
            </a:hlinkClick>
            <a:extLst>
              <a:ext uri="{FF2B5EF4-FFF2-40B4-BE49-F238E27FC236}">
                <a16:creationId xmlns:a16="http://schemas.microsoft.com/office/drawing/2014/main" id="{AFF2F5BD-5072-4E37-A855-28024DDFB903}"/>
              </a:ext>
            </a:extLst>
          </p:cNvPr>
          <p:cNvSpPr/>
          <p:nvPr/>
        </p:nvSpPr>
        <p:spPr>
          <a:xfrm>
            <a:off x="326063" y="145914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5" name="Oval 204">
            <a:hlinkClick r:id="" action="ppaction://noaction">
              <a:snd r:embed="rId9" name="S10_2.wav"/>
            </a:hlinkClick>
            <a:extLst>
              <a:ext uri="{FF2B5EF4-FFF2-40B4-BE49-F238E27FC236}">
                <a16:creationId xmlns:a16="http://schemas.microsoft.com/office/drawing/2014/main" id="{EFF7253F-FC10-4EA5-A3A4-3045B9A97724}"/>
              </a:ext>
            </a:extLst>
          </p:cNvPr>
          <p:cNvSpPr/>
          <p:nvPr/>
        </p:nvSpPr>
        <p:spPr>
          <a:xfrm>
            <a:off x="326063" y="209491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10" name="S10_3.wav"/>
            </a:hlinkClick>
            <a:extLst>
              <a:ext uri="{FF2B5EF4-FFF2-40B4-BE49-F238E27FC236}">
                <a16:creationId xmlns:a16="http://schemas.microsoft.com/office/drawing/2014/main" id="{4F82B9B0-4ED8-4F84-BD98-B116D600E1D4}"/>
              </a:ext>
            </a:extLst>
          </p:cNvPr>
          <p:cNvSpPr/>
          <p:nvPr/>
        </p:nvSpPr>
        <p:spPr>
          <a:xfrm>
            <a:off x="326063" y="277484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11" name="S10_4.wav"/>
            </a:hlinkClick>
            <a:extLst>
              <a:ext uri="{FF2B5EF4-FFF2-40B4-BE49-F238E27FC236}">
                <a16:creationId xmlns:a16="http://schemas.microsoft.com/office/drawing/2014/main" id="{CC366D79-54FF-430A-BED9-DEA79F91CDA1}"/>
              </a:ext>
            </a:extLst>
          </p:cNvPr>
          <p:cNvSpPr/>
          <p:nvPr/>
        </p:nvSpPr>
        <p:spPr>
          <a:xfrm>
            <a:off x="326063" y="346993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12" name="S10_5.wav"/>
            </a:hlinkClick>
            <a:extLst>
              <a:ext uri="{FF2B5EF4-FFF2-40B4-BE49-F238E27FC236}">
                <a16:creationId xmlns:a16="http://schemas.microsoft.com/office/drawing/2014/main" id="{72B60403-9A4F-4396-A9DE-9E88D08B6849}"/>
              </a:ext>
            </a:extLst>
          </p:cNvPr>
          <p:cNvSpPr/>
          <p:nvPr/>
        </p:nvSpPr>
        <p:spPr>
          <a:xfrm>
            <a:off x="295910" y="412794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13" name="S10_6.wav"/>
            </a:hlinkClick>
            <a:extLst>
              <a:ext uri="{FF2B5EF4-FFF2-40B4-BE49-F238E27FC236}">
                <a16:creationId xmlns:a16="http://schemas.microsoft.com/office/drawing/2014/main" id="{7F994BF7-65DB-4BB0-965C-65DF5003A744}"/>
              </a:ext>
            </a:extLst>
          </p:cNvPr>
          <p:cNvSpPr/>
          <p:nvPr/>
        </p:nvSpPr>
        <p:spPr>
          <a:xfrm>
            <a:off x="320721" y="478595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4" name="S10_8.wav"/>
            </a:hlinkClick>
            <a:extLst>
              <a:ext uri="{FF2B5EF4-FFF2-40B4-BE49-F238E27FC236}">
                <a16:creationId xmlns:a16="http://schemas.microsoft.com/office/drawing/2014/main" id="{6B8F32F3-D2FF-4C29-8678-A5CBDCA7303D}"/>
              </a:ext>
            </a:extLst>
          </p:cNvPr>
          <p:cNvSpPr/>
          <p:nvPr/>
        </p:nvSpPr>
        <p:spPr>
          <a:xfrm>
            <a:off x="320721" y="61352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5" name="S10_7.wav"/>
            </a:hlinkClick>
            <a:extLst>
              <a:ext uri="{FF2B5EF4-FFF2-40B4-BE49-F238E27FC236}">
                <a16:creationId xmlns:a16="http://schemas.microsoft.com/office/drawing/2014/main" id="{A820D7C6-B623-4E1B-B5AE-C2F7ADC780AA}"/>
              </a:ext>
            </a:extLst>
          </p:cNvPr>
          <p:cNvSpPr/>
          <p:nvPr/>
        </p:nvSpPr>
        <p:spPr>
          <a:xfrm>
            <a:off x="295910" y="546588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 name="TextBox 2">
            <a:extLst>
              <a:ext uri="{FF2B5EF4-FFF2-40B4-BE49-F238E27FC236}">
                <a16:creationId xmlns:a16="http://schemas.microsoft.com/office/drawing/2014/main" id="{DE3CE247-BAEE-4472-A650-6FFBDA7ACC17}"/>
              </a:ext>
            </a:extLst>
          </p:cNvPr>
          <p:cNvSpPr txBox="1"/>
          <p:nvPr/>
        </p:nvSpPr>
        <p:spPr>
          <a:xfrm>
            <a:off x="4669952" y="1443172"/>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1" name="TextBox 30">
            <a:extLst>
              <a:ext uri="{FF2B5EF4-FFF2-40B4-BE49-F238E27FC236}">
                <a16:creationId xmlns:a16="http://schemas.microsoft.com/office/drawing/2014/main" id="{1336BC0E-633D-4A17-8033-B08CDD5DB143}"/>
              </a:ext>
            </a:extLst>
          </p:cNvPr>
          <p:cNvSpPr txBox="1"/>
          <p:nvPr/>
        </p:nvSpPr>
        <p:spPr>
          <a:xfrm>
            <a:off x="4677605" y="2130570"/>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32" name="TextBox 31">
            <a:extLst>
              <a:ext uri="{FF2B5EF4-FFF2-40B4-BE49-F238E27FC236}">
                <a16:creationId xmlns:a16="http://schemas.microsoft.com/office/drawing/2014/main" id="{9511BCAE-D15A-440E-818F-8F0E3ED663AA}"/>
              </a:ext>
            </a:extLst>
          </p:cNvPr>
          <p:cNvSpPr txBox="1"/>
          <p:nvPr/>
        </p:nvSpPr>
        <p:spPr>
          <a:xfrm>
            <a:off x="4669952" y="2795694"/>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33" name="TextBox 32">
            <a:extLst>
              <a:ext uri="{FF2B5EF4-FFF2-40B4-BE49-F238E27FC236}">
                <a16:creationId xmlns:a16="http://schemas.microsoft.com/office/drawing/2014/main" id="{FFB4F0C4-2A9A-4E11-8E58-45DBE3A71607}"/>
              </a:ext>
            </a:extLst>
          </p:cNvPr>
          <p:cNvSpPr txBox="1"/>
          <p:nvPr/>
        </p:nvSpPr>
        <p:spPr>
          <a:xfrm>
            <a:off x="4669952" y="3481939"/>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4" name="TextBox 33">
            <a:extLst>
              <a:ext uri="{FF2B5EF4-FFF2-40B4-BE49-F238E27FC236}">
                <a16:creationId xmlns:a16="http://schemas.microsoft.com/office/drawing/2014/main" id="{4FE1F500-C0C9-415E-BEC6-C6C8A966CDDB}"/>
              </a:ext>
            </a:extLst>
          </p:cNvPr>
          <p:cNvSpPr txBox="1"/>
          <p:nvPr/>
        </p:nvSpPr>
        <p:spPr>
          <a:xfrm>
            <a:off x="4669952" y="4148216"/>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5" name="TextBox 34">
            <a:extLst>
              <a:ext uri="{FF2B5EF4-FFF2-40B4-BE49-F238E27FC236}">
                <a16:creationId xmlns:a16="http://schemas.microsoft.com/office/drawing/2014/main" id="{07D89793-0012-4AA8-96EB-FC01BD4A860F}"/>
              </a:ext>
            </a:extLst>
          </p:cNvPr>
          <p:cNvSpPr txBox="1"/>
          <p:nvPr/>
        </p:nvSpPr>
        <p:spPr>
          <a:xfrm>
            <a:off x="4669952" y="4837372"/>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6" name="TextBox 35">
            <a:extLst>
              <a:ext uri="{FF2B5EF4-FFF2-40B4-BE49-F238E27FC236}">
                <a16:creationId xmlns:a16="http://schemas.microsoft.com/office/drawing/2014/main" id="{3ED73C4C-398F-49C5-B0FC-63DBF9C6C817}"/>
              </a:ext>
            </a:extLst>
          </p:cNvPr>
          <p:cNvSpPr txBox="1"/>
          <p:nvPr/>
        </p:nvSpPr>
        <p:spPr>
          <a:xfrm>
            <a:off x="4669952" y="5494825"/>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7" name="TextBox 36">
            <a:extLst>
              <a:ext uri="{FF2B5EF4-FFF2-40B4-BE49-F238E27FC236}">
                <a16:creationId xmlns:a16="http://schemas.microsoft.com/office/drawing/2014/main" id="{DC7AD15D-F89D-487A-8482-3DD303397D31}"/>
              </a:ext>
            </a:extLst>
          </p:cNvPr>
          <p:cNvSpPr txBox="1"/>
          <p:nvPr/>
        </p:nvSpPr>
        <p:spPr>
          <a:xfrm>
            <a:off x="4669952" y="6149063"/>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8" name="Speech Bubble: Rectangle with Corners Rounded 37">
            <a:extLst>
              <a:ext uri="{FF2B5EF4-FFF2-40B4-BE49-F238E27FC236}">
                <a16:creationId xmlns:a16="http://schemas.microsoft.com/office/drawing/2014/main" id="{FFA00268-7CED-49EF-A06A-08481A8B3377}"/>
              </a:ext>
            </a:extLst>
          </p:cNvPr>
          <p:cNvSpPr/>
          <p:nvPr/>
        </p:nvSpPr>
        <p:spPr>
          <a:xfrm>
            <a:off x="1125725" y="740385"/>
            <a:ext cx="7760360" cy="461665"/>
          </a:xfrm>
          <a:prstGeom prst="wedgeRoundRectCallout">
            <a:avLst>
              <a:gd name="adj1" fmla="val -55167"/>
              <a:gd name="adj2" fmla="val -489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hlinkClick r:id="" action="ppaction://noaction">
              <a:snd r:embed="rId16" name="S10_i2.wav"/>
            </a:hlinkClick>
            <a:extLst>
              <a:ext uri="{FF2B5EF4-FFF2-40B4-BE49-F238E27FC236}">
                <a16:creationId xmlns:a16="http://schemas.microsoft.com/office/drawing/2014/main" id="{A72EB370-52CE-408B-AB0C-6B92B09FCAE1}"/>
              </a:ext>
            </a:extLst>
          </p:cNvPr>
          <p:cNvSpPr txBox="1"/>
          <p:nvPr/>
        </p:nvSpPr>
        <p:spPr>
          <a:xfrm>
            <a:off x="1104571" y="757514"/>
            <a:ext cx="7262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 verbe correct. C’est ‘jouer’ ou ‘faire’ ?</a:t>
            </a:r>
          </a:p>
        </p:txBody>
      </p:sp>
      <p:sp>
        <p:nvSpPr>
          <p:cNvPr id="4" name="Rectangle: Rounded Corners 3">
            <a:extLst>
              <a:ext uri="{FF2B5EF4-FFF2-40B4-BE49-F238E27FC236}">
                <a16:creationId xmlns:a16="http://schemas.microsoft.com/office/drawing/2014/main" id="{D2647164-D163-4088-84F6-0A234B35B810}"/>
              </a:ext>
            </a:extLst>
          </p:cNvPr>
          <p:cNvSpPr/>
          <p:nvPr/>
        </p:nvSpPr>
        <p:spPr>
          <a:xfrm>
            <a:off x="1116940" y="1502782"/>
            <a:ext cx="590550"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a:t>
            </a:r>
          </a:p>
        </p:txBody>
      </p:sp>
      <p:sp>
        <p:nvSpPr>
          <p:cNvPr id="44" name="Rectangle: Rounded Corners 43">
            <a:extLst>
              <a:ext uri="{FF2B5EF4-FFF2-40B4-BE49-F238E27FC236}">
                <a16:creationId xmlns:a16="http://schemas.microsoft.com/office/drawing/2014/main" id="{4F5657AA-BB1E-463A-B3B0-5A0B6FAEC688}"/>
              </a:ext>
            </a:extLst>
          </p:cNvPr>
          <p:cNvSpPr/>
          <p:nvPr/>
        </p:nvSpPr>
        <p:spPr>
          <a:xfrm>
            <a:off x="1290494" y="2077540"/>
            <a:ext cx="957406" cy="4622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47" name="Rectangle: Rounded Corners 46">
            <a:extLst>
              <a:ext uri="{FF2B5EF4-FFF2-40B4-BE49-F238E27FC236}">
                <a16:creationId xmlns:a16="http://schemas.microsoft.com/office/drawing/2014/main" id="{9F35E296-C2CB-4581-AA40-183541827EC0}"/>
              </a:ext>
            </a:extLst>
          </p:cNvPr>
          <p:cNvSpPr/>
          <p:nvPr/>
        </p:nvSpPr>
        <p:spPr>
          <a:xfrm>
            <a:off x="1502496" y="2794261"/>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48" name="Rectangle: Rounded Corners 47">
            <a:extLst>
              <a:ext uri="{FF2B5EF4-FFF2-40B4-BE49-F238E27FC236}">
                <a16:creationId xmlns:a16="http://schemas.microsoft.com/office/drawing/2014/main" id="{65134DF0-7143-4E57-A852-A7441A9CF935}"/>
              </a:ext>
            </a:extLst>
          </p:cNvPr>
          <p:cNvSpPr/>
          <p:nvPr/>
        </p:nvSpPr>
        <p:spPr>
          <a:xfrm>
            <a:off x="1396495" y="3468619"/>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49" name="Rectangle: Rounded Corners 48">
            <a:extLst>
              <a:ext uri="{FF2B5EF4-FFF2-40B4-BE49-F238E27FC236}">
                <a16:creationId xmlns:a16="http://schemas.microsoft.com/office/drawing/2014/main" id="{6D172493-66E2-4070-B5D2-7D0E8507271F}"/>
              </a:ext>
            </a:extLst>
          </p:cNvPr>
          <p:cNvSpPr/>
          <p:nvPr/>
        </p:nvSpPr>
        <p:spPr>
          <a:xfrm>
            <a:off x="1341164" y="4171016"/>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50" name="Rectangle: Rounded Corners 49">
            <a:extLst>
              <a:ext uri="{FF2B5EF4-FFF2-40B4-BE49-F238E27FC236}">
                <a16:creationId xmlns:a16="http://schemas.microsoft.com/office/drawing/2014/main" id="{ED702478-89F1-447C-8548-2169ECCCEB9B}"/>
              </a:ext>
            </a:extLst>
          </p:cNvPr>
          <p:cNvSpPr/>
          <p:nvPr/>
        </p:nvSpPr>
        <p:spPr>
          <a:xfrm>
            <a:off x="1144638" y="4894316"/>
            <a:ext cx="81874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51" name="Rectangle: Rounded Corners 50">
            <a:extLst>
              <a:ext uri="{FF2B5EF4-FFF2-40B4-BE49-F238E27FC236}">
                <a16:creationId xmlns:a16="http://schemas.microsoft.com/office/drawing/2014/main" id="{65DDB29D-D2F6-4B75-91A7-267365C2ADAA}"/>
              </a:ext>
            </a:extLst>
          </p:cNvPr>
          <p:cNvSpPr/>
          <p:nvPr/>
        </p:nvSpPr>
        <p:spPr>
          <a:xfrm>
            <a:off x="1502496" y="5589959"/>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52" name="Rectangle: Rounded Corners 51">
            <a:extLst>
              <a:ext uri="{FF2B5EF4-FFF2-40B4-BE49-F238E27FC236}">
                <a16:creationId xmlns:a16="http://schemas.microsoft.com/office/drawing/2014/main" id="{3D9191F3-7208-47E4-B7C3-445BE7D5CBBB}"/>
              </a:ext>
            </a:extLst>
          </p:cNvPr>
          <p:cNvSpPr/>
          <p:nvPr/>
        </p:nvSpPr>
        <p:spPr>
          <a:xfrm>
            <a:off x="1358787" y="6234601"/>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64" name="Title 2">
            <a:extLst>
              <a:ext uri="{FF2B5EF4-FFF2-40B4-BE49-F238E27FC236}">
                <a16:creationId xmlns:a16="http://schemas.microsoft.com/office/drawing/2014/main" id="{0071DDA0-1A96-4AD0-9A8C-9BD7E47099B8}"/>
              </a:ext>
            </a:extLst>
          </p:cNvPr>
          <p:cNvSpPr txBox="1">
            <a:spLocks/>
          </p:cNvSpPr>
          <p:nvPr/>
        </p:nvSpPr>
        <p:spPr>
          <a:xfrm>
            <a:off x="10320235" y="925526"/>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5" name="Picture 64" descr="Icon&#10;&#10;Description automatically generated">
            <a:extLst>
              <a:ext uri="{FF2B5EF4-FFF2-40B4-BE49-F238E27FC236}">
                <a16:creationId xmlns:a16="http://schemas.microsoft.com/office/drawing/2014/main" id="{D9F42D66-BFFA-4847-81DC-AE09D9A5AC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32963" y="36713"/>
            <a:ext cx="860360" cy="863007"/>
          </a:xfrm>
          <a:prstGeom prst="rect">
            <a:avLst/>
          </a:prstGeom>
        </p:spPr>
      </p:pic>
      <p:pic>
        <p:nvPicPr>
          <p:cNvPr id="56" name="Picture 55" descr="Icon&#10;&#10;Description automatically generated">
            <a:extLst>
              <a:ext uri="{FF2B5EF4-FFF2-40B4-BE49-F238E27FC236}">
                <a16:creationId xmlns:a16="http://schemas.microsoft.com/office/drawing/2014/main" id="{A0DC78C2-D131-4EA9-8BB5-536A2FADFE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13898" y="59058"/>
            <a:ext cx="863007" cy="863007"/>
          </a:xfrm>
          <a:prstGeom prst="rect">
            <a:avLst/>
          </a:prstGeom>
        </p:spPr>
      </p:pic>
      <p:sp>
        <p:nvSpPr>
          <p:cNvPr id="57" name="Title 1">
            <a:extLst>
              <a:ext uri="{FF2B5EF4-FFF2-40B4-BE49-F238E27FC236}">
                <a16:creationId xmlns:a16="http://schemas.microsoft.com/office/drawing/2014/main" id="{F37FDFAC-14FF-49F9-B311-AD211663271F}"/>
              </a:ext>
            </a:extLst>
          </p:cNvPr>
          <p:cNvSpPr txBox="1">
            <a:spLocks/>
          </p:cNvSpPr>
          <p:nvPr/>
        </p:nvSpPr>
        <p:spPr>
          <a:xfrm>
            <a:off x="11161642" y="881902"/>
            <a:ext cx="1030357"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6" name="Picture 5" descr="Company name&#10;&#10;Description automatically generated">
            <a:extLst>
              <a:ext uri="{FF2B5EF4-FFF2-40B4-BE49-F238E27FC236}">
                <a16:creationId xmlns:a16="http://schemas.microsoft.com/office/drawing/2014/main" id="{7A153150-517C-4D0F-9EDB-DBFDF2CA23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02561" y="1326305"/>
            <a:ext cx="3444191" cy="2987207"/>
          </a:xfrm>
          <a:prstGeom prst="rect">
            <a:avLst/>
          </a:prstGeom>
        </p:spPr>
      </p:pic>
      <p:sp>
        <p:nvSpPr>
          <p:cNvPr id="69" name="Speech Bubble: Rectangle with Corners Rounded 68">
            <a:extLst>
              <a:ext uri="{FF2B5EF4-FFF2-40B4-BE49-F238E27FC236}">
                <a16:creationId xmlns:a16="http://schemas.microsoft.com/office/drawing/2014/main" id="{0528793D-D04F-4B9F-BC68-0DB354616AF1}"/>
              </a:ext>
            </a:extLst>
          </p:cNvPr>
          <p:cNvSpPr/>
          <p:nvPr/>
        </p:nvSpPr>
        <p:spPr>
          <a:xfrm>
            <a:off x="8886085" y="5121872"/>
            <a:ext cx="3190243" cy="1441986"/>
          </a:xfrm>
          <a:prstGeom prst="wedgeRoundRectCallout">
            <a:avLst>
              <a:gd name="adj1" fmla="val -40348"/>
              <a:gd name="adj2" fmla="val -6410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hlinkClick r:id="" action="ppaction://noaction">
              <a:snd r:embed="rId3" name="S10_i3.wav"/>
            </a:hlinkClick>
            <a:extLst>
              <a:ext uri="{FF2B5EF4-FFF2-40B4-BE49-F238E27FC236}">
                <a16:creationId xmlns:a16="http://schemas.microsoft.com/office/drawing/2014/main" id="{ADE0F8E9-3A2E-4012-85CE-277FD8F52CFE}"/>
              </a:ext>
            </a:extLst>
          </p:cNvPr>
          <p:cNvSpPr txBox="1"/>
          <p:nvPr/>
        </p:nvSpPr>
        <p:spPr>
          <a:xfrm>
            <a:off x="9038023" y="5217489"/>
            <a:ext cx="29287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écris les autres* détails en anglais.</a:t>
            </a:r>
          </a:p>
        </p:txBody>
      </p:sp>
      <p:pic>
        <p:nvPicPr>
          <p:cNvPr id="71" name="Graphic 70" descr="Teacher">
            <a:extLst>
              <a:ext uri="{FF2B5EF4-FFF2-40B4-BE49-F238E27FC236}">
                <a16:creationId xmlns:a16="http://schemas.microsoft.com/office/drawing/2014/main" id="{DCD5256C-0B1C-4470-B002-8DEA1A8F16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74139" y="4402325"/>
            <a:ext cx="855774" cy="914400"/>
          </a:xfrm>
          <a:prstGeom prst="rect">
            <a:avLst/>
          </a:prstGeom>
        </p:spPr>
      </p:pic>
      <p:sp>
        <p:nvSpPr>
          <p:cNvPr id="8" name="TextBox 7">
            <a:extLst>
              <a:ext uri="{FF2B5EF4-FFF2-40B4-BE49-F238E27FC236}">
                <a16:creationId xmlns:a16="http://schemas.microsoft.com/office/drawing/2014/main" id="{C105D769-D726-47C4-9DE5-72BFF4552CFC}"/>
              </a:ext>
            </a:extLst>
          </p:cNvPr>
          <p:cNvSpPr txBox="1"/>
          <p:nvPr/>
        </p:nvSpPr>
        <p:spPr>
          <a:xfrm>
            <a:off x="5416284" y="1497408"/>
            <a:ext cx="29511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because it’s fun</a:t>
            </a:r>
          </a:p>
        </p:txBody>
      </p:sp>
      <p:pic>
        <p:nvPicPr>
          <p:cNvPr id="72" name="Picture 71" descr="A person wearing a striped shirt&#10;&#10;Description automatically generated with medium confidence">
            <a:extLst>
              <a:ext uri="{FF2B5EF4-FFF2-40B4-BE49-F238E27FC236}">
                <a16:creationId xmlns:a16="http://schemas.microsoft.com/office/drawing/2014/main" id="{104CBF74-D399-4716-99E7-89D4774AA86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22702" y="2502639"/>
            <a:ext cx="803908" cy="816275"/>
          </a:xfrm>
          <a:prstGeom prst="rect">
            <a:avLst/>
          </a:prstGeom>
        </p:spPr>
      </p:pic>
      <p:sp>
        <p:nvSpPr>
          <p:cNvPr id="73" name="TextBox 72">
            <a:extLst>
              <a:ext uri="{FF2B5EF4-FFF2-40B4-BE49-F238E27FC236}">
                <a16:creationId xmlns:a16="http://schemas.microsoft.com/office/drawing/2014/main" id="{3D9C4ED1-4E36-417C-B650-2BB6B3FC45FE}"/>
              </a:ext>
            </a:extLst>
          </p:cNvPr>
          <p:cNvSpPr txBox="1"/>
          <p:nvPr/>
        </p:nvSpPr>
        <p:spPr>
          <a:xfrm>
            <a:off x="5413125" y="2197830"/>
            <a:ext cx="29511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when it’s sunny</a:t>
            </a:r>
          </a:p>
        </p:txBody>
      </p:sp>
      <p:sp>
        <p:nvSpPr>
          <p:cNvPr id="74" name="TextBox 73">
            <a:extLst>
              <a:ext uri="{FF2B5EF4-FFF2-40B4-BE49-F238E27FC236}">
                <a16:creationId xmlns:a16="http://schemas.microsoft.com/office/drawing/2014/main" id="{AC584F16-D92A-4F3F-8A05-78AEBC6FA8B4}"/>
              </a:ext>
            </a:extLst>
          </p:cNvPr>
          <p:cNvSpPr txBox="1"/>
          <p:nvPr/>
        </p:nvSpPr>
        <p:spPr>
          <a:xfrm>
            <a:off x="5405471" y="2901889"/>
            <a:ext cx="31521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because it’s creative</a:t>
            </a:r>
          </a:p>
        </p:txBody>
      </p:sp>
      <p:sp>
        <p:nvSpPr>
          <p:cNvPr id="75" name="TextBox 74">
            <a:extLst>
              <a:ext uri="{FF2B5EF4-FFF2-40B4-BE49-F238E27FC236}">
                <a16:creationId xmlns:a16="http://schemas.microsoft.com/office/drawing/2014/main" id="{A7998AB0-EC3E-48AE-9493-95F61E9952D0}"/>
              </a:ext>
            </a:extLst>
          </p:cNvPr>
          <p:cNvSpPr txBox="1"/>
          <p:nvPr/>
        </p:nvSpPr>
        <p:spPr>
          <a:xfrm>
            <a:off x="5394965" y="3389606"/>
            <a:ext cx="29511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the weekend with my family </a:t>
            </a:r>
          </a:p>
        </p:txBody>
      </p:sp>
      <p:sp>
        <p:nvSpPr>
          <p:cNvPr id="76" name="TextBox 75">
            <a:extLst>
              <a:ext uri="{FF2B5EF4-FFF2-40B4-BE49-F238E27FC236}">
                <a16:creationId xmlns:a16="http://schemas.microsoft.com/office/drawing/2014/main" id="{DA8EB8BB-38FA-4DA5-B7B5-9992DE707805}"/>
              </a:ext>
            </a:extLst>
          </p:cNvPr>
          <p:cNvSpPr txBox="1"/>
          <p:nvPr/>
        </p:nvSpPr>
        <p:spPr>
          <a:xfrm>
            <a:off x="5377050" y="4195096"/>
            <a:ext cx="29511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when it’s cold</a:t>
            </a:r>
          </a:p>
        </p:txBody>
      </p:sp>
      <p:sp>
        <p:nvSpPr>
          <p:cNvPr id="77" name="TextBox 76">
            <a:extLst>
              <a:ext uri="{FF2B5EF4-FFF2-40B4-BE49-F238E27FC236}">
                <a16:creationId xmlns:a16="http://schemas.microsoft.com/office/drawing/2014/main" id="{D03482E9-F537-464A-A1F8-4ACEEC56EC93}"/>
              </a:ext>
            </a:extLst>
          </p:cNvPr>
          <p:cNvSpPr txBox="1"/>
          <p:nvPr/>
        </p:nvSpPr>
        <p:spPr>
          <a:xfrm>
            <a:off x="5293201" y="4864142"/>
            <a:ext cx="29511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with (some) friends</a:t>
            </a:r>
          </a:p>
        </p:txBody>
      </p:sp>
      <p:sp>
        <p:nvSpPr>
          <p:cNvPr id="78" name="TextBox 77">
            <a:extLst>
              <a:ext uri="{FF2B5EF4-FFF2-40B4-BE49-F238E27FC236}">
                <a16:creationId xmlns:a16="http://schemas.microsoft.com/office/drawing/2014/main" id="{B82A0ABE-B8C2-48FA-8226-3009E2EF1305}"/>
              </a:ext>
            </a:extLst>
          </p:cNvPr>
          <p:cNvSpPr txBox="1"/>
          <p:nvPr/>
        </p:nvSpPr>
        <p:spPr>
          <a:xfrm>
            <a:off x="5289899" y="5425488"/>
            <a:ext cx="33662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because she likes music</a:t>
            </a:r>
          </a:p>
        </p:txBody>
      </p:sp>
      <p:sp>
        <p:nvSpPr>
          <p:cNvPr id="79" name="TextBox 78">
            <a:extLst>
              <a:ext uri="{FF2B5EF4-FFF2-40B4-BE49-F238E27FC236}">
                <a16:creationId xmlns:a16="http://schemas.microsoft.com/office/drawing/2014/main" id="{7C9829DC-9E94-4CCA-9D11-7253CEB837BF}"/>
              </a:ext>
            </a:extLst>
          </p:cNvPr>
          <p:cNvSpPr txBox="1"/>
          <p:nvPr/>
        </p:nvSpPr>
        <p:spPr>
          <a:xfrm>
            <a:off x="5182489" y="6255044"/>
            <a:ext cx="35270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because it’s interesting</a:t>
            </a:r>
          </a:p>
        </p:txBody>
      </p:sp>
      <p:sp>
        <p:nvSpPr>
          <p:cNvPr id="2" name="TextBox 1">
            <a:extLst>
              <a:ext uri="{FF2B5EF4-FFF2-40B4-BE49-F238E27FC236}">
                <a16:creationId xmlns:a16="http://schemas.microsoft.com/office/drawing/2014/main" id="{43F456FF-CC9C-4271-A940-B8FB35DB76A4}"/>
              </a:ext>
            </a:extLst>
          </p:cNvPr>
          <p:cNvSpPr txBox="1"/>
          <p:nvPr/>
        </p:nvSpPr>
        <p:spPr>
          <a:xfrm>
            <a:off x="10833213" y="6076043"/>
            <a:ext cx="1133535"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*other</a:t>
            </a:r>
          </a:p>
        </p:txBody>
      </p:sp>
    </p:spTree>
    <p:extLst>
      <p:ext uri="{BB962C8B-B14F-4D97-AF65-F5344CB8AC3E}">
        <p14:creationId xmlns:p14="http://schemas.microsoft.com/office/powerpoint/2010/main" val="27877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S10_i3.wav"/>
                                        </p:tgtEl>
                                      </p:cMediaNode>
                                    </p:audio>
                                  </p:sub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33" grpId="0" animBg="1"/>
      <p:bldP spid="34" grpId="0" animBg="1"/>
      <p:bldP spid="35" grpId="0" animBg="1"/>
      <p:bldP spid="36" grpId="0" animBg="1"/>
      <p:bldP spid="37" grpId="0" animBg="1"/>
      <p:bldP spid="4" grpId="0" animBg="1"/>
      <p:bldP spid="44" grpId="0" animBg="1"/>
      <p:bldP spid="47" grpId="0" animBg="1"/>
      <p:bldP spid="48" grpId="0" animBg="1"/>
      <p:bldP spid="49" grpId="0" animBg="1"/>
      <p:bldP spid="50" grpId="0" animBg="1"/>
      <p:bldP spid="51" grpId="0" animBg="1"/>
      <p:bldP spid="52" grpId="0" animBg="1"/>
      <p:bldP spid="69" grpId="0" animBg="1"/>
      <p:bldP spid="70" grpId="0"/>
      <p:bldP spid="8" grpId="0"/>
      <p:bldP spid="73" grpId="0"/>
      <p:bldP spid="74" grpId="0"/>
      <p:bldP spid="75" grpId="0"/>
      <p:bldP spid="76" grpId="0"/>
      <p:bldP spid="77" grpId="0"/>
      <p:bldP spid="78" grpId="0"/>
      <p:bldP spid="7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4199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42799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09" name="Rounded Rectangle 46">
            <a:extLst>
              <a:ext uri="{FF2B5EF4-FFF2-40B4-BE49-F238E27FC236}">
                <a16:creationId xmlns:a16="http://schemas.microsoft.com/office/drawing/2014/main" id="{D6F5EE9F-541A-4914-A395-F36C0E403D55}"/>
              </a:ext>
            </a:extLst>
          </p:cNvPr>
          <p:cNvSpPr/>
          <p:nvPr/>
        </p:nvSpPr>
        <p:spPr>
          <a:xfrm>
            <a:off x="8263708" y="3594065"/>
            <a:ext cx="3792417" cy="119924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…joue au tennis avec une grande ra</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ette.</a:t>
            </a:r>
          </a:p>
        </p:txBody>
      </p:sp>
      <p:sp>
        <p:nvSpPr>
          <p:cNvPr id="110" name="Rounded Rectangle 46">
            <a:extLst>
              <a:ext uri="{FF2B5EF4-FFF2-40B4-BE49-F238E27FC236}">
                <a16:creationId xmlns:a16="http://schemas.microsoft.com/office/drawing/2014/main" id="{AF65E730-FA32-4C48-B088-3BAEADA2D1BE}"/>
              </a:ext>
            </a:extLst>
          </p:cNvPr>
          <p:cNvSpPr/>
          <p:nvPr/>
        </p:nvSpPr>
        <p:spPr>
          <a:xfrm>
            <a:off x="109615" y="5404328"/>
            <a:ext cx="3792419" cy="126000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…va à la bibliothè</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 cha</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 jour.</a:t>
            </a:r>
          </a:p>
        </p:txBody>
      </p:sp>
      <p:sp>
        <p:nvSpPr>
          <p:cNvPr id="111" name="Rounded Rectangle 46">
            <a:extLst>
              <a:ext uri="{FF2B5EF4-FFF2-40B4-BE49-F238E27FC236}">
                <a16:creationId xmlns:a16="http://schemas.microsoft.com/office/drawing/2014/main" id="{7A403748-4A4C-4E75-AD8E-BD12F7DD14C5}"/>
              </a:ext>
            </a:extLst>
          </p:cNvPr>
          <p:cNvSpPr/>
          <p:nvPr/>
        </p:nvSpPr>
        <p:spPr>
          <a:xfrm>
            <a:off x="4171290" y="5071938"/>
            <a:ext cx="3792419" cy="159239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…ne porte pas de cas</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ette,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and il fait du vélo.</a:t>
            </a:r>
          </a:p>
        </p:txBody>
      </p:sp>
      <p:sp>
        <p:nvSpPr>
          <p:cNvPr id="112" name="Rounded Rectangle 46">
            <a:extLst>
              <a:ext uri="{FF2B5EF4-FFF2-40B4-BE49-F238E27FC236}">
                <a16:creationId xmlns:a16="http://schemas.microsoft.com/office/drawing/2014/main" id="{4D35FD51-5712-49F0-AB33-802CCBC6901F}"/>
              </a:ext>
            </a:extLst>
          </p:cNvPr>
          <p:cNvSpPr/>
          <p:nvPr/>
        </p:nvSpPr>
        <p:spPr>
          <a:xfrm>
            <a:off x="144763" y="3516799"/>
            <a:ext cx="3808715" cy="1496762"/>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…joue de la guitare électri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 Elle est fantasti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 !</a:t>
            </a:r>
          </a:p>
        </p:txBody>
      </p:sp>
      <p:sp>
        <p:nvSpPr>
          <p:cNvPr id="113" name="Rounded Rectangle 46">
            <a:extLst>
              <a:ext uri="{FF2B5EF4-FFF2-40B4-BE49-F238E27FC236}">
                <a16:creationId xmlns:a16="http://schemas.microsoft.com/office/drawing/2014/main" id="{639560B8-E5D0-4A15-AD0D-82709352C070}"/>
              </a:ext>
            </a:extLst>
          </p:cNvPr>
          <p:cNvSpPr/>
          <p:nvPr/>
        </p:nvSpPr>
        <p:spPr>
          <a:xfrm>
            <a:off x="8234917" y="5387961"/>
            <a:ext cx="3792418" cy="126000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…expli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’il habite en Belgi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a:t>
            </a:r>
          </a:p>
        </p:txBody>
      </p:sp>
      <p:sp>
        <p:nvSpPr>
          <p:cNvPr id="114" name="Rounded Rectangle 46">
            <a:extLst>
              <a:ext uri="{FF2B5EF4-FFF2-40B4-BE49-F238E27FC236}">
                <a16:creationId xmlns:a16="http://schemas.microsoft.com/office/drawing/2014/main" id="{6264C435-BD3A-426E-855D-0D420E6D3105}"/>
              </a:ext>
            </a:extLst>
          </p:cNvPr>
          <p:cNvSpPr/>
          <p:nvPr/>
        </p:nvSpPr>
        <p:spPr>
          <a:xfrm>
            <a:off x="4080478" y="3563685"/>
            <a:ext cx="3918376" cy="1260000"/>
          </a:xfrm>
          <a:prstGeom prst="roundRect">
            <a:avLst/>
          </a:prstGeom>
          <a:solidFill>
            <a:srgbClr val="2994B2"/>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…a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atre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estions pour le prof de musi</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rPr>
              <a:t>qu</a:t>
            </a:r>
            <a:r>
              <a:rPr kumimoji="0" lang="fr-FR"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Calibri Light" panose="020F0302020204030204" pitchFamily="34" charset="0"/>
              </a:rPr>
              <a:t>e.</a:t>
            </a:r>
          </a:p>
        </p:txBody>
      </p:sp>
      <p:sp>
        <p:nvSpPr>
          <p:cNvPr id="116" name="TextBox 115">
            <a:extLst>
              <a:ext uri="{FF2B5EF4-FFF2-40B4-BE49-F238E27FC236}">
                <a16:creationId xmlns:a16="http://schemas.microsoft.com/office/drawing/2014/main" id="{0835B736-37AC-42EB-A939-0791D4AD4B32}"/>
              </a:ext>
            </a:extLst>
          </p:cNvPr>
          <p:cNvSpPr txBox="1"/>
          <p:nvPr/>
        </p:nvSpPr>
        <p:spPr>
          <a:xfrm>
            <a:off x="5144379" y="3537831"/>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Moni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e</a:t>
            </a:r>
          </a:p>
        </p:txBody>
      </p:sp>
      <p:sp>
        <p:nvSpPr>
          <p:cNvPr id="117" name="TextBox 116">
            <a:extLst>
              <a:ext uri="{FF2B5EF4-FFF2-40B4-BE49-F238E27FC236}">
                <a16:creationId xmlns:a16="http://schemas.microsoft.com/office/drawing/2014/main" id="{62CA722F-F0FA-43DD-A5B0-9753C94CFDD2}"/>
              </a:ext>
            </a:extLst>
          </p:cNvPr>
          <p:cNvSpPr txBox="1"/>
          <p:nvPr/>
        </p:nvSpPr>
        <p:spPr>
          <a:xfrm>
            <a:off x="8201526" y="5310533"/>
            <a:ext cx="37488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Monsieur Bac</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e</a:t>
            </a:r>
            <a:endPar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endParaRPr>
          </a:p>
        </p:txBody>
      </p:sp>
      <p:sp>
        <p:nvSpPr>
          <p:cNvPr id="118" name="TextBox 117">
            <a:extLst>
              <a:ext uri="{FF2B5EF4-FFF2-40B4-BE49-F238E27FC236}">
                <a16:creationId xmlns:a16="http://schemas.microsoft.com/office/drawing/2014/main" id="{D6A4C5F8-8EDF-44AA-9F15-D8C6F3F30193}"/>
              </a:ext>
            </a:extLst>
          </p:cNvPr>
          <p:cNvSpPr txBox="1"/>
          <p:nvPr/>
        </p:nvSpPr>
        <p:spPr>
          <a:xfrm>
            <a:off x="954978" y="5345461"/>
            <a:ext cx="23621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Domini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e</a:t>
            </a:r>
          </a:p>
        </p:txBody>
      </p:sp>
      <p:sp>
        <p:nvSpPr>
          <p:cNvPr id="119" name="TextBox 118">
            <a:extLst>
              <a:ext uri="{FF2B5EF4-FFF2-40B4-BE49-F238E27FC236}">
                <a16:creationId xmlns:a16="http://schemas.microsoft.com/office/drawing/2014/main" id="{2201F46B-BBF0-467A-8BEB-F7128EFF7760}"/>
              </a:ext>
            </a:extLst>
          </p:cNvPr>
          <p:cNvSpPr txBox="1"/>
          <p:nvPr/>
        </p:nvSpPr>
        <p:spPr>
          <a:xfrm>
            <a:off x="9237364" y="3537831"/>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Jac</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es</a:t>
            </a:r>
          </a:p>
        </p:txBody>
      </p:sp>
      <p:sp>
        <p:nvSpPr>
          <p:cNvPr id="120" name="TextBox 119">
            <a:extLst>
              <a:ext uri="{FF2B5EF4-FFF2-40B4-BE49-F238E27FC236}">
                <a16:creationId xmlns:a16="http://schemas.microsoft.com/office/drawing/2014/main" id="{352AE0CC-3D7C-48BE-B840-39D688ECA6E6}"/>
              </a:ext>
            </a:extLst>
          </p:cNvPr>
          <p:cNvSpPr txBox="1"/>
          <p:nvPr/>
        </p:nvSpPr>
        <p:spPr>
          <a:xfrm>
            <a:off x="953708" y="3410427"/>
            <a:ext cx="21820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Véroni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e</a:t>
            </a:r>
            <a:endPar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endParaRPr>
          </a:p>
        </p:txBody>
      </p:sp>
      <p:sp>
        <p:nvSpPr>
          <p:cNvPr id="121" name="TextBox 120">
            <a:extLst>
              <a:ext uri="{FF2B5EF4-FFF2-40B4-BE49-F238E27FC236}">
                <a16:creationId xmlns:a16="http://schemas.microsoft.com/office/drawing/2014/main" id="{D91B24AF-36D8-4C0C-B8E6-9956D6910604}"/>
              </a:ext>
            </a:extLst>
          </p:cNvPr>
          <p:cNvSpPr txBox="1"/>
          <p:nvPr/>
        </p:nvSpPr>
        <p:spPr>
          <a:xfrm>
            <a:off x="4911296" y="5076262"/>
            <a:ext cx="21490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Jacq</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ue</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cs typeface="Calibri Light" panose="020F0302020204030204" pitchFamily="34" charset="0"/>
              </a:rPr>
              <a:t>t</a:t>
            </a: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54" y="83793"/>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16502" y="246484"/>
            <a:ext cx="7514815" cy="461665"/>
          </a:xfrm>
          <a:prstGeom prst="wedgeRoundRectCallout">
            <a:avLst>
              <a:gd name="adj1" fmla="val -54733"/>
              <a:gd name="adj2" fmla="val 798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S4_t.wav"/>
            </a:hlinkClick>
            <a:extLst>
              <a:ext uri="{FF2B5EF4-FFF2-40B4-BE49-F238E27FC236}">
                <a16:creationId xmlns:a16="http://schemas.microsoft.com/office/drawing/2014/main" id="{C70F02DE-1360-45C2-820F-0466DACA58C9}"/>
              </a:ext>
            </a:extLst>
          </p:cNvPr>
          <p:cNvSpPr txBox="1"/>
          <p:nvPr/>
        </p:nvSpPr>
        <p:spPr>
          <a:xfrm>
            <a:off x="1209471" y="237698"/>
            <a:ext cx="7910142" cy="466987"/>
          </a:xfrm>
          <a:prstGeom prst="rect">
            <a:avLst/>
          </a:prstGeom>
          <a:noFill/>
          <a:ln>
            <a:noFill/>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Prononce.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Calibri" panose="020F0502020204030204" pitchFamily="34" charset="0"/>
              </a:rPr>
              <a:t>Qu</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i va avec chaq</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Calibri" panose="020F0502020204030204" pitchFamily="34" charset="0"/>
              </a:rPr>
              <a:t>ue</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phrase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3" name="CustomShape 23">
            <a:hlinkClick r:id="" action="ppaction://noaction">
              <a:snd r:embed="rId7" name="S4_2.wav"/>
            </a:hlinkClick>
            <a:extLst>
              <a:ext uri="{FF2B5EF4-FFF2-40B4-BE49-F238E27FC236}">
                <a16:creationId xmlns:a16="http://schemas.microsoft.com/office/drawing/2014/main" id="{9C609E5B-9C28-4A4E-AB17-0E89C9A4577E}"/>
              </a:ext>
            </a:extLst>
          </p:cNvPr>
          <p:cNvSpPr/>
          <p:nvPr/>
        </p:nvSpPr>
        <p:spPr>
          <a:xfrm>
            <a:off x="7577230" y="34132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8" name="S4_3.wav"/>
            </a:hlinkClick>
            <a:extLst>
              <a:ext uri="{FF2B5EF4-FFF2-40B4-BE49-F238E27FC236}">
                <a16:creationId xmlns:a16="http://schemas.microsoft.com/office/drawing/2014/main" id="{B6D49E85-6D00-4851-9322-3553AB362F4F}"/>
              </a:ext>
            </a:extLst>
          </p:cNvPr>
          <p:cNvSpPr/>
          <p:nvPr/>
        </p:nvSpPr>
        <p:spPr>
          <a:xfrm>
            <a:off x="11622687" y="341874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9" name="S4_4.wav"/>
            </a:hlinkClick>
            <a:extLst>
              <a:ext uri="{FF2B5EF4-FFF2-40B4-BE49-F238E27FC236}">
                <a16:creationId xmlns:a16="http://schemas.microsoft.com/office/drawing/2014/main" id="{91D1AAA7-8FED-47BF-B457-946A889EAB4E}"/>
              </a:ext>
            </a:extLst>
          </p:cNvPr>
          <p:cNvSpPr/>
          <p:nvPr/>
        </p:nvSpPr>
        <p:spPr>
          <a:xfrm>
            <a:off x="3441771" y="51879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0" name="S4_5.wav"/>
            </a:hlinkClick>
            <a:extLst>
              <a:ext uri="{FF2B5EF4-FFF2-40B4-BE49-F238E27FC236}">
                <a16:creationId xmlns:a16="http://schemas.microsoft.com/office/drawing/2014/main" id="{1D8B56E6-C9CC-406C-B406-BCBA708EE8A3}"/>
              </a:ext>
            </a:extLst>
          </p:cNvPr>
          <p:cNvSpPr/>
          <p:nvPr/>
        </p:nvSpPr>
        <p:spPr>
          <a:xfrm>
            <a:off x="7550974" y="51879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1" name="S4_6.wav"/>
            </a:hlinkClick>
            <a:extLst>
              <a:ext uri="{FF2B5EF4-FFF2-40B4-BE49-F238E27FC236}">
                <a16:creationId xmlns:a16="http://schemas.microsoft.com/office/drawing/2014/main" id="{D93598D6-2017-4D37-83A2-C405909C51F8}"/>
              </a:ext>
            </a:extLst>
          </p:cNvPr>
          <p:cNvSpPr/>
          <p:nvPr/>
        </p:nvSpPr>
        <p:spPr>
          <a:xfrm>
            <a:off x="11622687" y="51879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845444" y="810578"/>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
        <p:nvSpPr>
          <p:cNvPr id="99" name="Rectangle 98">
            <a:extLst>
              <a:ext uri="{FF2B5EF4-FFF2-40B4-BE49-F238E27FC236}">
                <a16:creationId xmlns:a16="http://schemas.microsoft.com/office/drawing/2014/main" id="{43D7DCFE-9677-425C-A96A-37C80F0C560D}"/>
              </a:ext>
            </a:extLst>
          </p:cNvPr>
          <p:cNvSpPr/>
          <p:nvPr/>
        </p:nvSpPr>
        <p:spPr>
          <a:xfrm>
            <a:off x="10870409" y="141170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0" name="Rectangle 99">
            <a:extLst>
              <a:ext uri="{FF2B5EF4-FFF2-40B4-BE49-F238E27FC236}">
                <a16:creationId xmlns:a16="http://schemas.microsoft.com/office/drawing/2014/main" id="{DBD2653E-5046-48AE-812D-B566804C9342}"/>
              </a:ext>
            </a:extLst>
          </p:cNvPr>
          <p:cNvSpPr/>
          <p:nvPr/>
        </p:nvSpPr>
        <p:spPr>
          <a:xfrm>
            <a:off x="4850628" y="147383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1" name="Rectangle 100">
            <a:extLst>
              <a:ext uri="{FF2B5EF4-FFF2-40B4-BE49-F238E27FC236}">
                <a16:creationId xmlns:a16="http://schemas.microsoft.com/office/drawing/2014/main" id="{123C957C-684E-4754-A600-94C23AADDC9B}"/>
              </a:ext>
            </a:extLst>
          </p:cNvPr>
          <p:cNvSpPr/>
          <p:nvPr/>
        </p:nvSpPr>
        <p:spPr>
          <a:xfrm>
            <a:off x="8880185" y="146112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5A37FB16-913A-417E-8857-E6448581099D}"/>
              </a:ext>
            </a:extLst>
          </p:cNvPr>
          <p:cNvSpPr txBox="1"/>
          <p:nvPr/>
        </p:nvSpPr>
        <p:spPr>
          <a:xfrm>
            <a:off x="144763" y="2792212"/>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rPr>
              <a:t>Moni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rPr>
              <a:t>e</a:t>
            </a:r>
          </a:p>
        </p:txBody>
      </p:sp>
      <p:sp>
        <p:nvSpPr>
          <p:cNvPr id="103" name="TextBox 102">
            <a:extLst>
              <a:ext uri="{FF2B5EF4-FFF2-40B4-BE49-F238E27FC236}">
                <a16:creationId xmlns:a16="http://schemas.microsoft.com/office/drawing/2014/main" id="{4F5A9C77-5EEB-4BEC-859B-853DC3CD77BA}"/>
              </a:ext>
            </a:extLst>
          </p:cNvPr>
          <p:cNvSpPr txBox="1"/>
          <p:nvPr/>
        </p:nvSpPr>
        <p:spPr>
          <a:xfrm>
            <a:off x="8161584" y="2792212"/>
            <a:ext cx="22978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rPr>
              <a:t>Véroni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rPr>
              <a:t>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cs typeface="Calibri Light" panose="020F0302020204030204" pitchFamily="34" charset="0"/>
            </a:endParaRPr>
          </a:p>
        </p:txBody>
      </p:sp>
      <p:sp>
        <p:nvSpPr>
          <p:cNvPr id="104" name="TextBox 103">
            <a:extLst>
              <a:ext uri="{FF2B5EF4-FFF2-40B4-BE49-F238E27FC236}">
                <a16:creationId xmlns:a16="http://schemas.microsoft.com/office/drawing/2014/main" id="{E2079EDF-DF7C-4EAF-828C-9490B19B8DB9}"/>
              </a:ext>
            </a:extLst>
          </p:cNvPr>
          <p:cNvSpPr txBox="1"/>
          <p:nvPr/>
        </p:nvSpPr>
        <p:spPr>
          <a:xfrm>
            <a:off x="2247889" y="2535723"/>
            <a:ext cx="20344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rPr>
              <a:t>Monsieur Bac</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rPr>
              <a:t>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cs typeface="Calibri Light" panose="020F0302020204030204" pitchFamily="34" charset="0"/>
            </a:endParaRPr>
          </a:p>
        </p:txBody>
      </p:sp>
      <p:sp>
        <p:nvSpPr>
          <p:cNvPr id="105" name="TextBox 104">
            <a:extLst>
              <a:ext uri="{FF2B5EF4-FFF2-40B4-BE49-F238E27FC236}">
                <a16:creationId xmlns:a16="http://schemas.microsoft.com/office/drawing/2014/main" id="{DC27665B-9616-4FFF-A461-3660D8400CD3}"/>
              </a:ext>
            </a:extLst>
          </p:cNvPr>
          <p:cNvSpPr txBox="1"/>
          <p:nvPr/>
        </p:nvSpPr>
        <p:spPr>
          <a:xfrm>
            <a:off x="4136490" y="2792212"/>
            <a:ext cx="22978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cs typeface="Calibri Light" panose="020F0302020204030204" pitchFamily="34" charset="0"/>
              </a:rPr>
              <a:t>Domini</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cs typeface="Calibri Light" panose="020F0302020204030204" pitchFamily="34" charset="0"/>
              </a:rPr>
              <a:t>e</a:t>
            </a:r>
          </a:p>
        </p:txBody>
      </p:sp>
      <p:sp>
        <p:nvSpPr>
          <p:cNvPr id="106" name="TextBox 105">
            <a:extLst>
              <a:ext uri="{FF2B5EF4-FFF2-40B4-BE49-F238E27FC236}">
                <a16:creationId xmlns:a16="http://schemas.microsoft.com/office/drawing/2014/main" id="{4B3AE93A-A0C9-4FBA-9637-0B9BB1D6D32D}"/>
              </a:ext>
            </a:extLst>
          </p:cNvPr>
          <p:cNvSpPr txBox="1"/>
          <p:nvPr/>
        </p:nvSpPr>
        <p:spPr>
          <a:xfrm>
            <a:off x="10209159" y="2792212"/>
            <a:ext cx="20474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cs typeface="Calibri Light" panose="020F0302020204030204" pitchFamily="34" charset="0"/>
              </a:rPr>
              <a:t>Jac</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cs typeface="Calibri Light" panose="020F0302020204030204" pitchFamily="34" charset="0"/>
              </a:rPr>
              <a:t>et</a:t>
            </a:r>
          </a:p>
        </p:txBody>
      </p:sp>
      <p:sp>
        <p:nvSpPr>
          <p:cNvPr id="107" name="TextBox 106">
            <a:extLst>
              <a:ext uri="{FF2B5EF4-FFF2-40B4-BE49-F238E27FC236}">
                <a16:creationId xmlns:a16="http://schemas.microsoft.com/office/drawing/2014/main" id="{39217E1C-803A-4A77-845D-20F104B34BDF}"/>
              </a:ext>
            </a:extLst>
          </p:cNvPr>
          <p:cNvSpPr txBox="1"/>
          <p:nvPr/>
        </p:nvSpPr>
        <p:spPr>
          <a:xfrm>
            <a:off x="6195276" y="2792212"/>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rPr>
              <a:t>Jac</a:t>
            </a: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rPr>
              <a:t>qu</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rPr>
              <a:t>es</a:t>
            </a:r>
          </a:p>
        </p:txBody>
      </p:sp>
      <p:sp>
        <p:nvSpPr>
          <p:cNvPr id="108" name="Rectangle 107">
            <a:extLst>
              <a:ext uri="{FF2B5EF4-FFF2-40B4-BE49-F238E27FC236}">
                <a16:creationId xmlns:a16="http://schemas.microsoft.com/office/drawing/2014/main" id="{865E177A-92FC-401B-8791-6BAC8B153A4E}"/>
              </a:ext>
            </a:extLst>
          </p:cNvPr>
          <p:cNvSpPr/>
          <p:nvPr/>
        </p:nvSpPr>
        <p:spPr>
          <a:xfrm>
            <a:off x="902435" y="148561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141" name="Picture 140">
            <a:extLst>
              <a:ext uri="{FF2B5EF4-FFF2-40B4-BE49-F238E27FC236}">
                <a16:creationId xmlns:a16="http://schemas.microsoft.com/office/drawing/2014/main" id="{5951E5E4-EEE2-4ADC-A686-204E1A0D0D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44763" y="1305611"/>
            <a:ext cx="720988" cy="1260000"/>
          </a:xfrm>
          <a:prstGeom prst="rect">
            <a:avLst/>
          </a:prstGeom>
        </p:spPr>
      </p:pic>
      <p:pic>
        <p:nvPicPr>
          <p:cNvPr id="143" name="Picture 142" descr="group of children">
            <a:extLst>
              <a:ext uri="{FF2B5EF4-FFF2-40B4-BE49-F238E27FC236}">
                <a16:creationId xmlns:a16="http://schemas.microsoft.com/office/drawing/2014/main" id="{3D780CBC-0F6A-46A1-A890-0C3807CCCBB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2501"/>
          <a:stretch/>
        </p:blipFill>
        <p:spPr bwMode="auto">
          <a:xfrm>
            <a:off x="4175462" y="1407893"/>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43" descr="Background pattern&#10;&#10;Description automatically generated">
            <a:extLst>
              <a:ext uri="{FF2B5EF4-FFF2-40B4-BE49-F238E27FC236}">
                <a16:creationId xmlns:a16="http://schemas.microsoft.com/office/drawing/2014/main" id="{A21FE686-9F27-4DF8-8A18-4E27DCE527C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 t="51876" r="65924"/>
          <a:stretch/>
        </p:blipFill>
        <p:spPr>
          <a:xfrm>
            <a:off x="6010093" y="1305611"/>
            <a:ext cx="785774" cy="1260000"/>
          </a:xfrm>
          <a:prstGeom prst="rect">
            <a:avLst/>
          </a:prstGeom>
        </p:spPr>
      </p:pic>
      <p:pic>
        <p:nvPicPr>
          <p:cNvPr id="145" name="Picture 144" descr="Background pattern&#10;&#10;Description automatically generated">
            <a:extLst>
              <a:ext uri="{FF2B5EF4-FFF2-40B4-BE49-F238E27FC236}">
                <a16:creationId xmlns:a16="http://schemas.microsoft.com/office/drawing/2014/main" id="{CA9988CE-F7A0-40F6-8CB8-1D96993542D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5064" r="24795" b="47239"/>
          <a:stretch/>
        </p:blipFill>
        <p:spPr>
          <a:xfrm>
            <a:off x="8014049" y="1330695"/>
            <a:ext cx="909189" cy="1260000"/>
          </a:xfrm>
          <a:prstGeom prst="rect">
            <a:avLst/>
          </a:prstGeom>
        </p:spPr>
      </p:pic>
      <p:pic>
        <p:nvPicPr>
          <p:cNvPr id="146" name="Picture 145" descr="Background pattern&#10;&#10;Description automatically generated">
            <a:extLst>
              <a:ext uri="{FF2B5EF4-FFF2-40B4-BE49-F238E27FC236}">
                <a16:creationId xmlns:a16="http://schemas.microsoft.com/office/drawing/2014/main" id="{004ABC60-9F7C-4E72-AF4A-B27CA549ECF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74637" b="47710"/>
          <a:stretch/>
        </p:blipFill>
        <p:spPr>
          <a:xfrm>
            <a:off x="10143625" y="1305611"/>
            <a:ext cx="679900" cy="1260000"/>
          </a:xfrm>
          <a:prstGeom prst="rect">
            <a:avLst/>
          </a:prstGeom>
        </p:spPr>
      </p:pic>
      <p:sp>
        <p:nvSpPr>
          <p:cNvPr id="147" name="Rectangle 146">
            <a:extLst>
              <a:ext uri="{FF2B5EF4-FFF2-40B4-BE49-F238E27FC236}">
                <a16:creationId xmlns:a16="http://schemas.microsoft.com/office/drawing/2014/main" id="{AD880EAB-06C0-47E2-A316-6531EF482E83}"/>
              </a:ext>
            </a:extLst>
          </p:cNvPr>
          <p:cNvSpPr/>
          <p:nvPr/>
        </p:nvSpPr>
        <p:spPr>
          <a:xfrm>
            <a:off x="2804193" y="1477504"/>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E1E57C32-D0B3-42CB-89B2-14003F3D88BC}"/>
              </a:ext>
            </a:extLst>
          </p:cNvPr>
          <p:cNvSpPr/>
          <p:nvPr/>
        </p:nvSpPr>
        <p:spPr>
          <a:xfrm>
            <a:off x="6793662" y="146112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74D03C50-79E6-4E8C-A810-74301B6AF6A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52134" y="1574010"/>
            <a:ext cx="1140933" cy="874418"/>
          </a:xfrm>
          <a:prstGeom prst="rect">
            <a:avLst/>
          </a:prstGeom>
        </p:spPr>
      </p:pic>
      <p:pic>
        <p:nvPicPr>
          <p:cNvPr id="24" name="Picture 23" descr="Logo&#10;&#10;Description automatically generated">
            <a:extLst>
              <a:ext uri="{FF2B5EF4-FFF2-40B4-BE49-F238E27FC236}">
                <a16:creationId xmlns:a16="http://schemas.microsoft.com/office/drawing/2014/main" id="{A2A69A9B-C8BD-409D-8F2B-1CD90AF08C7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69398" y="1621479"/>
            <a:ext cx="858012" cy="665630"/>
          </a:xfrm>
          <a:prstGeom prst="rect">
            <a:avLst/>
          </a:prstGeom>
        </p:spPr>
      </p:pic>
      <p:sp>
        <p:nvSpPr>
          <p:cNvPr id="46" name="CustomShape 23">
            <a:hlinkClick r:id="" action="ppaction://noaction">
              <a:snd r:embed="rId20" name="S4_1.wav"/>
            </a:hlinkClick>
            <a:extLst>
              <a:ext uri="{FF2B5EF4-FFF2-40B4-BE49-F238E27FC236}">
                <a16:creationId xmlns:a16="http://schemas.microsoft.com/office/drawing/2014/main" id="{6A6FECE8-5212-469D-991D-75D65463CD63}"/>
              </a:ext>
            </a:extLst>
          </p:cNvPr>
          <p:cNvSpPr/>
          <p:nvPr/>
        </p:nvSpPr>
        <p:spPr>
          <a:xfrm>
            <a:off x="3464355" y="34132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E5565660-FA90-486E-9E03-26E459DCA555}"/>
              </a:ext>
            </a:extLst>
          </p:cNvPr>
          <p:cNvSpPr txBox="1"/>
          <p:nvPr/>
        </p:nvSpPr>
        <p:spPr>
          <a:xfrm>
            <a:off x="908732" y="1686134"/>
            <a:ext cx="7986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4</a:t>
            </a:r>
          </a:p>
        </p:txBody>
      </p:sp>
      <p:pic>
        <p:nvPicPr>
          <p:cNvPr id="5" name="Graphic 4" descr="Badge Question Mark with solid fill">
            <a:extLst>
              <a:ext uri="{FF2B5EF4-FFF2-40B4-BE49-F238E27FC236}">
                <a16:creationId xmlns:a16="http://schemas.microsoft.com/office/drawing/2014/main" id="{294323FB-3BF5-4F23-9A55-493170485EC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79405" y="1827837"/>
            <a:ext cx="707886" cy="707886"/>
          </a:xfrm>
          <a:prstGeom prst="rect">
            <a:avLst/>
          </a:prstGeom>
        </p:spPr>
      </p:pic>
      <p:pic>
        <p:nvPicPr>
          <p:cNvPr id="9" name="Picture 8" descr="Map&#10;&#10;Description automatically generated with low confidence">
            <a:extLst>
              <a:ext uri="{FF2B5EF4-FFF2-40B4-BE49-F238E27FC236}">
                <a16:creationId xmlns:a16="http://schemas.microsoft.com/office/drawing/2014/main" id="{2EB4399F-0FF0-4672-9E1B-169B7D24B3A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95343" y="1729088"/>
            <a:ext cx="843472" cy="689275"/>
          </a:xfrm>
          <a:prstGeom prst="rect">
            <a:avLst/>
          </a:prstGeom>
        </p:spPr>
      </p:pic>
      <p:pic>
        <p:nvPicPr>
          <p:cNvPr id="11" name="Picture 10" descr="A red and white electric guitar&#10;&#10;Description automatically generated">
            <a:extLst>
              <a:ext uri="{FF2B5EF4-FFF2-40B4-BE49-F238E27FC236}">
                <a16:creationId xmlns:a16="http://schemas.microsoft.com/office/drawing/2014/main" id="{A3E7B7F8-DB86-4AE7-98E4-8EB167DD131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91004">
            <a:off x="9172979" y="1410771"/>
            <a:ext cx="576502" cy="1153003"/>
          </a:xfrm>
          <a:prstGeom prst="rect">
            <a:avLst/>
          </a:prstGeom>
        </p:spPr>
      </p:pic>
      <p:pic>
        <p:nvPicPr>
          <p:cNvPr id="12" name="Picture 11">
            <a:extLst>
              <a:ext uri="{FF2B5EF4-FFF2-40B4-BE49-F238E27FC236}">
                <a16:creationId xmlns:a16="http://schemas.microsoft.com/office/drawing/2014/main" id="{3EFB3C51-23A6-44C3-9B88-3A6AC877DDA5}"/>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4894807" y="1348253"/>
            <a:ext cx="989667" cy="1206911"/>
          </a:xfrm>
          <a:prstGeom prst="rect">
            <a:avLst/>
          </a:prstGeom>
        </p:spPr>
      </p:pic>
      <p:pic>
        <p:nvPicPr>
          <p:cNvPr id="13" name="Picture 12">
            <a:extLst>
              <a:ext uri="{FF2B5EF4-FFF2-40B4-BE49-F238E27FC236}">
                <a16:creationId xmlns:a16="http://schemas.microsoft.com/office/drawing/2014/main" id="{15690024-4E83-47A4-AFAC-81F5157B853A}"/>
              </a:ext>
            </a:extLst>
          </p:cNvPr>
          <p:cNvPicPr>
            <a:picLocks noChangeAspect="1"/>
          </p:cNvPicPr>
          <p:nvPr/>
        </p:nvPicPr>
        <p:blipFill>
          <a:blip r:embed="rId26"/>
          <a:stretch>
            <a:fillRect/>
          </a:stretch>
        </p:blipFill>
        <p:spPr>
          <a:xfrm>
            <a:off x="2129053" y="1382319"/>
            <a:ext cx="905999" cy="1208376"/>
          </a:xfrm>
          <a:prstGeom prst="rect">
            <a:avLst/>
          </a:prstGeom>
        </p:spPr>
      </p:pic>
    </p:spTree>
    <p:extLst>
      <p:ext uri="{BB962C8B-B14F-4D97-AF65-F5344CB8AC3E}">
        <p14:creationId xmlns:p14="http://schemas.microsoft.com/office/powerpoint/2010/main" val="24167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2 0.00972 L -0.65 0.2912 " pathEditMode="relative" rAng="0" ptsTypes="AA">
                                      <p:cBhvr>
                                        <p:cTn id="6" dur="2000" fill="hold"/>
                                        <p:tgtEl>
                                          <p:spTgt spid="145"/>
                                        </p:tgtEl>
                                        <p:attrNameLst>
                                          <p:attrName>ppt_x</p:attrName>
                                          <p:attrName>ppt_y</p:attrName>
                                        </p:attrNameLst>
                                      </p:cBhvr>
                                      <p:rCtr x="-32956" y="1407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75E-6 0.01921 L 0.32955 0.29375 " pathEditMode="relative" rAng="0" ptsTypes="AA">
                                      <p:cBhvr>
                                        <p:cTn id="13" dur="2000" fill="hold"/>
                                        <p:tgtEl>
                                          <p:spTgt spid="141"/>
                                        </p:tgtEl>
                                        <p:attrNameLst>
                                          <p:attrName>ppt_x</p:attrName>
                                          <p:attrName>ppt_y</p:attrName>
                                        </p:attrNameLst>
                                      </p:cBhvr>
                                      <p:rCtr x="16471" y="13727"/>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7 4.07407E-6 L 0.18477 0.28379 " pathEditMode="relative" rAng="0" ptsTypes="AA">
                                      <p:cBhvr>
                                        <p:cTn id="20" dur="2000" fill="hold"/>
                                        <p:tgtEl>
                                          <p:spTgt spid="144"/>
                                        </p:tgtEl>
                                        <p:attrNameLst>
                                          <p:attrName>ppt_x</p:attrName>
                                          <p:attrName>ppt_y</p:attrName>
                                        </p:attrNameLst>
                                      </p:cBhvr>
                                      <p:rCtr x="9232"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1.66667E-6 -3.33333E-6 L -0.32591 0.4801 " pathEditMode="relative" rAng="0" ptsTypes="AA">
                                      <p:cBhvr>
                                        <p:cTn id="27" dur="2000" fill="hold"/>
                                        <p:tgtEl>
                                          <p:spTgt spid="143"/>
                                        </p:tgtEl>
                                        <p:attrNameLst>
                                          <p:attrName>ppt_x</p:attrName>
                                          <p:attrName>ppt_y</p:attrName>
                                        </p:attrNameLst>
                                      </p:cBhvr>
                                      <p:rCtr x="-16302" y="24005"/>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052 -0.0088 L -0.48503 0.48981 " pathEditMode="relative" rAng="0" ptsTypes="AA">
                                      <p:cBhvr>
                                        <p:cTn id="34" dur="2000" fill="hold"/>
                                        <p:tgtEl>
                                          <p:spTgt spid="146"/>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1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1.25E-6 -3.33333E-6 L 0.49167 0.61574 " pathEditMode="relative" rAng="0" ptsTypes="AA">
                                      <p:cBhvr>
                                        <p:cTn id="41" dur="2000" fill="hold"/>
                                        <p:tgtEl>
                                          <p:spTgt spid="13"/>
                                        </p:tgtEl>
                                        <p:attrNameLst>
                                          <p:attrName>ppt_x</p:attrName>
                                          <p:attrName>ppt_y</p:attrName>
                                        </p:attrNameLst>
                                      </p:cBhvr>
                                      <p:rCtr x="24583" y="307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P spid="1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lang="en-GB" sz="2400" b="1" dirty="0">
                <a:solidFill>
                  <a:prstClr val="white"/>
                </a:solidFill>
                <a:latin typeface="Century Gothic" panose="020B0502020202020204" pitchFamily="34" charset="0"/>
              </a:rPr>
              <a:t>-on </a:t>
            </a:r>
            <a:r>
              <a:rPr lang="en-GB" sz="2400" b="1" dirty="0" err="1">
                <a:solidFill>
                  <a:prstClr val="white"/>
                </a:solidFill>
                <a:latin typeface="Century Gothic" panose="020B0502020202020204" pitchFamily="34" charset="0"/>
              </a:rPr>
              <a:t>ça</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en</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français</a:t>
            </a:r>
            <a:r>
              <a:rPr lang="en-GB" sz="2400" b="1" dirty="0">
                <a:solidFill>
                  <a:prstClr val="white"/>
                </a:solidFill>
                <a:latin typeface="Century Gothic" panose="020B0502020202020204" pitchFamily="34" charset="0"/>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6" name="Rectangle: Rounded Corners 25">
            <a:extLst>
              <a:ext uri="{FF2B5EF4-FFF2-40B4-BE49-F238E27FC236}">
                <a16:creationId xmlns:a16="http://schemas.microsoft.com/office/drawing/2014/main" id="{58AF196B-3050-4B12-8F17-1ABAAE6C1243}"/>
              </a:ext>
            </a:extLst>
          </p:cNvPr>
          <p:cNvSpPr/>
          <p:nvPr/>
        </p:nvSpPr>
        <p:spPr>
          <a:xfrm>
            <a:off x="3229160" y="1712025"/>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79D1E454-E593-43FC-864F-3589E36E370E}"/>
              </a:ext>
            </a:extLst>
          </p:cNvPr>
          <p:cNvSpPr/>
          <p:nvPr/>
        </p:nvSpPr>
        <p:spPr>
          <a:xfrm>
            <a:off x="6160704" y="5612429"/>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0" name="Rectangle: Rounded Corners 29">
            <a:extLst>
              <a:ext uri="{FF2B5EF4-FFF2-40B4-BE49-F238E27FC236}">
                <a16:creationId xmlns:a16="http://schemas.microsoft.com/office/drawing/2014/main" id="{F57F7C4D-C820-4A48-8304-A07C2F2E1F14}"/>
              </a:ext>
            </a:extLst>
          </p:cNvPr>
          <p:cNvSpPr/>
          <p:nvPr/>
        </p:nvSpPr>
        <p:spPr>
          <a:xfrm>
            <a:off x="8828842" y="1718164"/>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44010F4F-F119-467F-9D97-6A64CA11159D}"/>
              </a:ext>
            </a:extLst>
          </p:cNvPr>
          <p:cNvSpPr/>
          <p:nvPr/>
        </p:nvSpPr>
        <p:spPr>
          <a:xfrm>
            <a:off x="8814747" y="3075269"/>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33" name="Rectangle: Rounded Corners 32">
            <a:extLst>
              <a:ext uri="{FF2B5EF4-FFF2-40B4-BE49-F238E27FC236}">
                <a16:creationId xmlns:a16="http://schemas.microsoft.com/office/drawing/2014/main" id="{3DE3A9E1-C19F-4B6B-AD34-9FBA2C253E6E}"/>
              </a:ext>
            </a:extLst>
          </p:cNvPr>
          <p:cNvSpPr/>
          <p:nvPr/>
        </p:nvSpPr>
        <p:spPr>
          <a:xfrm>
            <a:off x="519248" y="5589563"/>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939F8C5B-CF50-43F0-A1B0-859AD1A27C5F}"/>
              </a:ext>
            </a:extLst>
          </p:cNvPr>
          <p:cNvSpPr/>
          <p:nvPr/>
        </p:nvSpPr>
        <p:spPr>
          <a:xfrm>
            <a:off x="6073797" y="1722152"/>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5" name="Rectangle: Rounded Corners 34">
            <a:extLst>
              <a:ext uri="{FF2B5EF4-FFF2-40B4-BE49-F238E27FC236}">
                <a16:creationId xmlns:a16="http://schemas.microsoft.com/office/drawing/2014/main" id="{88EBBAEE-1144-42A4-9B4A-24DB86A83F78}"/>
              </a:ext>
            </a:extLst>
          </p:cNvPr>
          <p:cNvSpPr/>
          <p:nvPr/>
        </p:nvSpPr>
        <p:spPr>
          <a:xfrm>
            <a:off x="3259503" y="5643385"/>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68F406F4-F3A2-4718-8CA1-4D38293147ED}"/>
              </a:ext>
            </a:extLst>
          </p:cNvPr>
          <p:cNvSpPr/>
          <p:nvPr/>
        </p:nvSpPr>
        <p:spPr>
          <a:xfrm>
            <a:off x="8855706" y="5589564"/>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B3B0A86F-F14D-42C4-B186-9557D24DD282}"/>
              </a:ext>
            </a:extLst>
          </p:cNvPr>
          <p:cNvSpPr/>
          <p:nvPr/>
        </p:nvSpPr>
        <p:spPr>
          <a:xfrm>
            <a:off x="649238" y="1780791"/>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A4CF3CFE-72C1-49CE-9429-519010F369A7}"/>
              </a:ext>
            </a:extLst>
          </p:cNvPr>
          <p:cNvSpPr/>
          <p:nvPr/>
        </p:nvSpPr>
        <p:spPr>
          <a:xfrm>
            <a:off x="8828842" y="4311982"/>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a:ea typeface="+mn-ea"/>
              <a:cs typeface="+mn-cs"/>
            </a:endParaRPr>
          </a:p>
        </p:txBody>
      </p:sp>
      <p:sp>
        <p:nvSpPr>
          <p:cNvPr id="41" name="Rectangle: Rounded Corners 40">
            <a:extLst>
              <a:ext uri="{FF2B5EF4-FFF2-40B4-BE49-F238E27FC236}">
                <a16:creationId xmlns:a16="http://schemas.microsoft.com/office/drawing/2014/main" id="{EA736430-9233-430E-B657-3DC3B8955419}"/>
              </a:ext>
            </a:extLst>
          </p:cNvPr>
          <p:cNvSpPr/>
          <p:nvPr/>
        </p:nvSpPr>
        <p:spPr>
          <a:xfrm>
            <a:off x="519248" y="3163769"/>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Rectangle: Rounded Corners 41">
            <a:extLst>
              <a:ext uri="{FF2B5EF4-FFF2-40B4-BE49-F238E27FC236}">
                <a16:creationId xmlns:a16="http://schemas.microsoft.com/office/drawing/2014/main" id="{B1A2ADA7-6B7C-4816-B600-E44B905E1E90}"/>
              </a:ext>
            </a:extLst>
          </p:cNvPr>
          <p:cNvSpPr/>
          <p:nvPr/>
        </p:nvSpPr>
        <p:spPr>
          <a:xfrm>
            <a:off x="519248" y="4311982"/>
            <a:ext cx="2336702" cy="693679"/>
          </a:xfrm>
          <a:prstGeom prst="roundRect">
            <a:avLst/>
          </a:prstGeom>
          <a:solidFill>
            <a:srgbClr val="CAE4F6"/>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F284FA72-203B-4986-8CBB-33C93081A0F1}"/>
              </a:ext>
            </a:extLst>
          </p:cNvPr>
          <p:cNvSpPr txBox="1"/>
          <p:nvPr/>
        </p:nvSpPr>
        <p:spPr>
          <a:xfrm>
            <a:off x="132622" y="1864591"/>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avec</a:t>
            </a:r>
          </a:p>
        </p:txBody>
      </p:sp>
      <p:sp>
        <p:nvSpPr>
          <p:cNvPr id="44" name="TextBox 43">
            <a:extLst>
              <a:ext uri="{FF2B5EF4-FFF2-40B4-BE49-F238E27FC236}">
                <a16:creationId xmlns:a16="http://schemas.microsoft.com/office/drawing/2014/main" id="{6ABBA9D7-9FBC-4B8B-8381-57B24139F187}"/>
              </a:ext>
            </a:extLst>
          </p:cNvPr>
          <p:cNvSpPr txBox="1"/>
          <p:nvPr/>
        </p:nvSpPr>
        <p:spPr>
          <a:xfrm>
            <a:off x="2775724" y="1834250"/>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intéressant</a:t>
            </a:r>
            <a:endParaRPr lang="en-GB" sz="2800" b="1" dirty="0">
              <a:solidFill>
                <a:srgbClr val="002060"/>
              </a:solidFill>
              <a:latin typeface="Century Gothic"/>
            </a:endParaRPr>
          </a:p>
        </p:txBody>
      </p:sp>
      <p:sp>
        <p:nvSpPr>
          <p:cNvPr id="45" name="TextBox 44">
            <a:extLst>
              <a:ext uri="{FF2B5EF4-FFF2-40B4-BE49-F238E27FC236}">
                <a16:creationId xmlns:a16="http://schemas.microsoft.com/office/drawing/2014/main" id="{144A905F-60A9-4021-A504-8E6C747CD6F5}"/>
              </a:ext>
            </a:extLst>
          </p:cNvPr>
          <p:cNvSpPr txBox="1"/>
          <p:nvPr/>
        </p:nvSpPr>
        <p:spPr>
          <a:xfrm>
            <a:off x="5637391" y="1834484"/>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quand</a:t>
            </a:r>
            <a:endParaRPr lang="en-GB" sz="2800" b="1" dirty="0">
              <a:solidFill>
                <a:srgbClr val="002060"/>
              </a:solidFill>
              <a:latin typeface="Century Gothic"/>
            </a:endParaRPr>
          </a:p>
        </p:txBody>
      </p:sp>
      <p:sp>
        <p:nvSpPr>
          <p:cNvPr id="48" name="TextBox 47">
            <a:extLst>
              <a:ext uri="{FF2B5EF4-FFF2-40B4-BE49-F238E27FC236}">
                <a16:creationId xmlns:a16="http://schemas.microsoft.com/office/drawing/2014/main" id="{FB99F740-DDEB-47D6-82D3-089074F8D6E6}"/>
              </a:ext>
            </a:extLst>
          </p:cNvPr>
          <p:cNvSpPr txBox="1"/>
          <p:nvPr/>
        </p:nvSpPr>
        <p:spPr>
          <a:xfrm>
            <a:off x="8324811" y="1780791"/>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la danse</a:t>
            </a:r>
          </a:p>
        </p:txBody>
      </p:sp>
      <p:sp>
        <p:nvSpPr>
          <p:cNvPr id="49" name="TextBox 48">
            <a:extLst>
              <a:ext uri="{FF2B5EF4-FFF2-40B4-BE49-F238E27FC236}">
                <a16:creationId xmlns:a16="http://schemas.microsoft.com/office/drawing/2014/main" id="{4F1C2356-A356-4A7F-9BD3-6F3D927F2CC4}"/>
              </a:ext>
            </a:extLst>
          </p:cNvPr>
          <p:cNvSpPr txBox="1"/>
          <p:nvPr/>
        </p:nvSpPr>
        <p:spPr>
          <a:xfrm>
            <a:off x="29070" y="4405485"/>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parce</a:t>
            </a:r>
            <a:r>
              <a:rPr lang="en-GB" sz="2800" b="1" dirty="0">
                <a:solidFill>
                  <a:srgbClr val="002060"/>
                </a:solidFill>
                <a:latin typeface="Century Gothic"/>
              </a:rPr>
              <a:t> que</a:t>
            </a:r>
          </a:p>
        </p:txBody>
      </p:sp>
      <p:sp>
        <p:nvSpPr>
          <p:cNvPr id="50" name="TextBox 49">
            <a:extLst>
              <a:ext uri="{FF2B5EF4-FFF2-40B4-BE49-F238E27FC236}">
                <a16:creationId xmlns:a16="http://schemas.microsoft.com/office/drawing/2014/main" id="{C7AC30A3-C91B-47AF-8FF2-C2412427C13C}"/>
              </a:ext>
            </a:extLst>
          </p:cNvPr>
          <p:cNvSpPr txBox="1"/>
          <p:nvPr/>
        </p:nvSpPr>
        <p:spPr>
          <a:xfrm>
            <a:off x="51437" y="5655000"/>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amusant</a:t>
            </a:r>
            <a:endParaRPr lang="en-GB" sz="2800" b="1" dirty="0">
              <a:solidFill>
                <a:srgbClr val="002060"/>
              </a:solidFill>
              <a:latin typeface="Century Gothic"/>
            </a:endParaRPr>
          </a:p>
        </p:txBody>
      </p:sp>
      <p:sp>
        <p:nvSpPr>
          <p:cNvPr id="51" name="TextBox 50">
            <a:extLst>
              <a:ext uri="{FF2B5EF4-FFF2-40B4-BE49-F238E27FC236}">
                <a16:creationId xmlns:a16="http://schemas.microsoft.com/office/drawing/2014/main" id="{CE1B9E24-268C-4EFF-91EE-48D335A11AC4}"/>
              </a:ext>
            </a:extLst>
          </p:cNvPr>
          <p:cNvSpPr txBox="1"/>
          <p:nvPr/>
        </p:nvSpPr>
        <p:spPr>
          <a:xfrm>
            <a:off x="2789687" y="5709218"/>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le soleil</a:t>
            </a:r>
          </a:p>
        </p:txBody>
      </p:sp>
      <p:sp>
        <p:nvSpPr>
          <p:cNvPr id="52" name="TextBox 51">
            <a:extLst>
              <a:ext uri="{FF2B5EF4-FFF2-40B4-BE49-F238E27FC236}">
                <a16:creationId xmlns:a16="http://schemas.microsoft.com/office/drawing/2014/main" id="{D96135B7-4150-4AB0-8611-2416C24FC69F}"/>
              </a:ext>
            </a:extLst>
          </p:cNvPr>
          <p:cNvSpPr txBox="1"/>
          <p:nvPr/>
        </p:nvSpPr>
        <p:spPr>
          <a:xfrm>
            <a:off x="5692893" y="5697658"/>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aimer</a:t>
            </a:r>
          </a:p>
        </p:txBody>
      </p:sp>
      <p:sp>
        <p:nvSpPr>
          <p:cNvPr id="53" name="TextBox 52">
            <a:extLst>
              <a:ext uri="{FF2B5EF4-FFF2-40B4-BE49-F238E27FC236}">
                <a16:creationId xmlns:a16="http://schemas.microsoft.com/office/drawing/2014/main" id="{94CBD474-D410-4EBE-9731-9A13A590DCEA}"/>
              </a:ext>
            </a:extLst>
          </p:cNvPr>
          <p:cNvSpPr txBox="1"/>
          <p:nvPr/>
        </p:nvSpPr>
        <p:spPr>
          <a:xfrm>
            <a:off x="8442651" y="5667851"/>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pourquoi</a:t>
            </a:r>
            <a:r>
              <a:rPr lang="en-GB" sz="2800" b="1" dirty="0">
                <a:solidFill>
                  <a:srgbClr val="002060"/>
                </a:solidFill>
                <a:latin typeface="Century Gothic"/>
              </a:rPr>
              <a:t> ?</a:t>
            </a:r>
          </a:p>
        </p:txBody>
      </p:sp>
      <p:sp>
        <p:nvSpPr>
          <p:cNvPr id="54" name="TextBox 53">
            <a:extLst>
              <a:ext uri="{FF2B5EF4-FFF2-40B4-BE49-F238E27FC236}">
                <a16:creationId xmlns:a16="http://schemas.microsoft.com/office/drawing/2014/main" id="{2BA9C20A-CBBD-411B-A441-F52DE60754A9}"/>
              </a:ext>
            </a:extLst>
          </p:cNvPr>
          <p:cNvSpPr txBox="1"/>
          <p:nvPr/>
        </p:nvSpPr>
        <p:spPr>
          <a:xfrm>
            <a:off x="67678" y="3255401"/>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il fait</a:t>
            </a:r>
          </a:p>
        </p:txBody>
      </p:sp>
      <p:sp>
        <p:nvSpPr>
          <p:cNvPr id="55" name="TextBox 54">
            <a:extLst>
              <a:ext uri="{FF2B5EF4-FFF2-40B4-BE49-F238E27FC236}">
                <a16:creationId xmlns:a16="http://schemas.microsoft.com/office/drawing/2014/main" id="{8B3386B7-6383-4D17-AC52-FD23A825925C}"/>
              </a:ext>
            </a:extLst>
          </p:cNvPr>
          <p:cNvSpPr txBox="1"/>
          <p:nvPr/>
        </p:nvSpPr>
        <p:spPr>
          <a:xfrm>
            <a:off x="8327493" y="3140303"/>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la </a:t>
            </a:r>
            <a:r>
              <a:rPr lang="en-GB" sz="2800" b="1" dirty="0" err="1">
                <a:solidFill>
                  <a:srgbClr val="002060"/>
                </a:solidFill>
                <a:latin typeface="Century Gothic"/>
              </a:rPr>
              <a:t>guitare</a:t>
            </a:r>
            <a:endParaRPr lang="en-GB" sz="2800" b="1" dirty="0">
              <a:solidFill>
                <a:srgbClr val="002060"/>
              </a:solidFill>
              <a:latin typeface="Century Gothic"/>
            </a:endParaRPr>
          </a:p>
        </p:txBody>
      </p:sp>
      <p:sp>
        <p:nvSpPr>
          <p:cNvPr id="56" name="TextBox 55">
            <a:extLst>
              <a:ext uri="{FF2B5EF4-FFF2-40B4-BE49-F238E27FC236}">
                <a16:creationId xmlns:a16="http://schemas.microsoft.com/office/drawing/2014/main" id="{88FE605C-FC8B-4445-8729-F46D64E7042C}"/>
              </a:ext>
            </a:extLst>
          </p:cNvPr>
          <p:cNvSpPr txBox="1"/>
          <p:nvPr/>
        </p:nvSpPr>
        <p:spPr>
          <a:xfrm>
            <a:off x="8408129" y="4423945"/>
            <a:ext cx="3272323" cy="461665"/>
          </a:xfrm>
          <a:prstGeom prst="rect">
            <a:avLst/>
          </a:prstGeom>
          <a:noFill/>
        </p:spPr>
        <p:txBody>
          <a:bodyPr wrap="square" rtlCol="0">
            <a:spAutoFit/>
          </a:bodyPr>
          <a:lstStyle/>
          <a:p>
            <a:pPr algn="ctr">
              <a:defRPr/>
            </a:pPr>
            <a:r>
              <a:rPr lang="en-GB" sz="2400" b="1" dirty="0" err="1">
                <a:solidFill>
                  <a:srgbClr val="002060"/>
                </a:solidFill>
                <a:latin typeface="Century Gothic"/>
              </a:rPr>
              <a:t>sympa</a:t>
            </a:r>
            <a:r>
              <a:rPr lang="en-GB" sz="2400" b="1" dirty="0">
                <a:solidFill>
                  <a:srgbClr val="002060"/>
                </a:solidFill>
                <a:latin typeface="Century Gothic"/>
              </a:rPr>
              <a:t>(</a:t>
            </a:r>
            <a:r>
              <a:rPr lang="en-GB" sz="2400" b="1" dirty="0" err="1">
                <a:solidFill>
                  <a:srgbClr val="002060"/>
                </a:solidFill>
                <a:latin typeface="Century Gothic"/>
              </a:rPr>
              <a:t>thique</a:t>
            </a:r>
            <a:r>
              <a:rPr lang="en-GB" sz="2400" b="1" dirty="0">
                <a:solidFill>
                  <a:srgbClr val="002060"/>
                </a:solidFill>
                <a:latin typeface="Century Gothic"/>
              </a:rPr>
              <a:t>)</a:t>
            </a:r>
          </a:p>
        </p:txBody>
      </p:sp>
      <p:sp>
        <p:nvSpPr>
          <p:cNvPr id="57" name="Rectangle: Rounded Corners 56">
            <a:extLst>
              <a:ext uri="{FF2B5EF4-FFF2-40B4-BE49-F238E27FC236}">
                <a16:creationId xmlns:a16="http://schemas.microsoft.com/office/drawing/2014/main" id="{DF7F53C6-9080-41EF-8F0B-FAB034DA357F}"/>
              </a:ext>
            </a:extLst>
          </p:cNvPr>
          <p:cNvSpPr/>
          <p:nvPr/>
        </p:nvSpPr>
        <p:spPr>
          <a:xfrm rot="20665878">
            <a:off x="4276538" y="3493340"/>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interesting</a:t>
            </a:r>
          </a:p>
        </p:txBody>
      </p:sp>
      <p:sp>
        <p:nvSpPr>
          <p:cNvPr id="58" name="Rectangle: Rounded Corners 57">
            <a:extLst>
              <a:ext uri="{FF2B5EF4-FFF2-40B4-BE49-F238E27FC236}">
                <a16:creationId xmlns:a16="http://schemas.microsoft.com/office/drawing/2014/main" id="{5624F44B-8286-4E3A-AA09-40C3D2DAF692}"/>
              </a:ext>
            </a:extLst>
          </p:cNvPr>
          <p:cNvSpPr/>
          <p:nvPr/>
        </p:nvSpPr>
        <p:spPr>
          <a:xfrm rot="20665878">
            <a:off x="4287909" y="3493337"/>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to like, liking</a:t>
            </a:r>
          </a:p>
        </p:txBody>
      </p:sp>
      <p:sp>
        <p:nvSpPr>
          <p:cNvPr id="60" name="Rectangle: Rounded Corners 59">
            <a:extLst>
              <a:ext uri="{FF2B5EF4-FFF2-40B4-BE49-F238E27FC236}">
                <a16:creationId xmlns:a16="http://schemas.microsoft.com/office/drawing/2014/main" id="{06D36F28-3071-459E-9AC5-57B89FD6ACD8}"/>
              </a:ext>
            </a:extLst>
          </p:cNvPr>
          <p:cNvSpPr/>
          <p:nvPr/>
        </p:nvSpPr>
        <p:spPr>
          <a:xfrm rot="20665878">
            <a:off x="4287910" y="3490910"/>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dance</a:t>
            </a:r>
          </a:p>
        </p:txBody>
      </p:sp>
      <p:sp>
        <p:nvSpPr>
          <p:cNvPr id="61" name="Rectangle: Rounded Corners 60">
            <a:extLst>
              <a:ext uri="{FF2B5EF4-FFF2-40B4-BE49-F238E27FC236}">
                <a16:creationId xmlns:a16="http://schemas.microsoft.com/office/drawing/2014/main" id="{8505A0AA-7ED4-4AEC-B4C1-B23AD275A808}"/>
              </a:ext>
            </a:extLst>
          </p:cNvPr>
          <p:cNvSpPr/>
          <p:nvPr/>
        </p:nvSpPr>
        <p:spPr>
          <a:xfrm rot="20665878">
            <a:off x="4284401" y="3542204"/>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guitar</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0C1BE04A-7A68-4017-89F7-6EC2EDD53EF2}"/>
              </a:ext>
            </a:extLst>
          </p:cNvPr>
          <p:cNvSpPr/>
          <p:nvPr/>
        </p:nvSpPr>
        <p:spPr>
          <a:xfrm rot="20665878">
            <a:off x="4215207" y="3505140"/>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fun, funny</a:t>
            </a:r>
          </a:p>
        </p:txBody>
      </p:sp>
      <p:sp>
        <p:nvSpPr>
          <p:cNvPr id="63" name="Rectangle: Rounded Corners 62">
            <a:extLst>
              <a:ext uri="{FF2B5EF4-FFF2-40B4-BE49-F238E27FC236}">
                <a16:creationId xmlns:a16="http://schemas.microsoft.com/office/drawing/2014/main" id="{32327B70-5B64-4492-BBB0-C7BF4F379B51}"/>
              </a:ext>
            </a:extLst>
          </p:cNvPr>
          <p:cNvSpPr/>
          <p:nvPr/>
        </p:nvSpPr>
        <p:spPr>
          <a:xfrm rot="20665878">
            <a:off x="4273028" y="350435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when</a:t>
            </a:r>
          </a:p>
        </p:txBody>
      </p:sp>
      <p:sp>
        <p:nvSpPr>
          <p:cNvPr id="64" name="Rectangle: Rounded Corners 63">
            <a:extLst>
              <a:ext uri="{FF2B5EF4-FFF2-40B4-BE49-F238E27FC236}">
                <a16:creationId xmlns:a16="http://schemas.microsoft.com/office/drawing/2014/main" id="{E022992E-80AE-4890-A0BB-97B0444ACD27}"/>
              </a:ext>
            </a:extLst>
          </p:cNvPr>
          <p:cNvSpPr/>
          <p:nvPr/>
        </p:nvSpPr>
        <p:spPr>
          <a:xfrm rot="20665878">
            <a:off x="4299369" y="3519000"/>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sun</a:t>
            </a:r>
          </a:p>
        </p:txBody>
      </p:sp>
      <p:sp>
        <p:nvSpPr>
          <p:cNvPr id="65" name="Rectangle: Rounded Corners 64">
            <a:extLst>
              <a:ext uri="{FF2B5EF4-FFF2-40B4-BE49-F238E27FC236}">
                <a16:creationId xmlns:a16="http://schemas.microsoft.com/office/drawing/2014/main" id="{7591E17B-1AE8-4174-885C-92C3A9BBD42D}"/>
              </a:ext>
            </a:extLst>
          </p:cNvPr>
          <p:cNvSpPr/>
          <p:nvPr/>
        </p:nvSpPr>
        <p:spPr>
          <a:xfrm rot="20665878">
            <a:off x="4265078" y="351092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why?</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462236C2-6DC2-426D-9A8C-82AA942B102B}"/>
              </a:ext>
            </a:extLst>
          </p:cNvPr>
          <p:cNvSpPr/>
          <p:nvPr/>
        </p:nvSpPr>
        <p:spPr>
          <a:xfrm rot="20665878">
            <a:off x="4276447" y="350284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with</a:t>
            </a:r>
          </a:p>
        </p:txBody>
      </p:sp>
      <p:sp>
        <p:nvSpPr>
          <p:cNvPr id="67" name="Rectangle: Rounded Corners 66">
            <a:extLst>
              <a:ext uri="{FF2B5EF4-FFF2-40B4-BE49-F238E27FC236}">
                <a16:creationId xmlns:a16="http://schemas.microsoft.com/office/drawing/2014/main" id="{4DFCD465-D6CA-4AA7-B144-69D3B9D25803}"/>
              </a:ext>
            </a:extLst>
          </p:cNvPr>
          <p:cNvSpPr/>
          <p:nvPr/>
        </p:nvSpPr>
        <p:spPr>
          <a:xfrm rot="20665878">
            <a:off x="4296410" y="3516702"/>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nice</a:t>
            </a:r>
          </a:p>
        </p:txBody>
      </p:sp>
      <p:sp>
        <p:nvSpPr>
          <p:cNvPr id="68" name="Rectangle: Rounded Corners 67">
            <a:extLst>
              <a:ext uri="{FF2B5EF4-FFF2-40B4-BE49-F238E27FC236}">
                <a16:creationId xmlns:a16="http://schemas.microsoft.com/office/drawing/2014/main" id="{A896F9CD-A99A-4DD8-AE99-B6613C8C9134}"/>
              </a:ext>
            </a:extLst>
          </p:cNvPr>
          <p:cNvSpPr/>
          <p:nvPr/>
        </p:nvSpPr>
        <p:spPr>
          <a:xfrm rot="20665878">
            <a:off x="4236284" y="3485664"/>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lgn="ctr">
              <a:defRPr/>
            </a:pPr>
            <a:r>
              <a:rPr lang="en-GB" sz="2800" kern="0" dirty="0">
                <a:solidFill>
                  <a:prstClr val="white"/>
                </a:solidFill>
                <a:latin typeface="Century Gothic" panose="020B0502020202020204" pitchFamily="34" charset="0"/>
              </a:rPr>
              <a:t>it is (weather)</a:t>
            </a:r>
          </a:p>
        </p:txBody>
      </p:sp>
      <p:sp>
        <p:nvSpPr>
          <p:cNvPr id="73" name="Rectangle: Rounded Corners 72">
            <a:extLst>
              <a:ext uri="{FF2B5EF4-FFF2-40B4-BE49-F238E27FC236}">
                <a16:creationId xmlns:a16="http://schemas.microsoft.com/office/drawing/2014/main" id="{68F08B36-EF29-4D2C-920E-EDD1C70C88E7}"/>
              </a:ext>
            </a:extLst>
          </p:cNvPr>
          <p:cNvSpPr/>
          <p:nvPr/>
        </p:nvSpPr>
        <p:spPr>
          <a:xfrm rot="20665878">
            <a:off x="4254691" y="3426910"/>
            <a:ext cx="2355273" cy="845934"/>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a:solidFill>
                  <a:prstClr val="white"/>
                </a:solidFill>
                <a:latin typeface="Century Gothic" panose="020B0502020202020204" pitchFamily="34" charset="0"/>
              </a:rPr>
              <a:t>because</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out)">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0">
                                          <p:val>
                                            <p:fltVal val="0"/>
                                          </p:val>
                                        </p:tav>
                                        <p:tav tm="100000">
                                          <p:val>
                                            <p:strVal val="#ppt_w"/>
                                          </p:val>
                                        </p:tav>
                                      </p:tavLst>
                                    </p:anim>
                                    <p:anim calcmode="lin" valueType="num">
                                      <p:cBhvr>
                                        <p:cTn id="20" dur="500" fill="hold"/>
                                        <p:tgtEl>
                                          <p:spTgt spid="58"/>
                                        </p:tgtEl>
                                        <p:attrNameLst>
                                          <p:attrName>ppt_h</p:attrName>
                                        </p:attrNameLst>
                                      </p:cBhvr>
                                      <p:tavLst>
                                        <p:tav tm="0">
                                          <p:val>
                                            <p:fltVal val="0"/>
                                          </p:val>
                                        </p:tav>
                                        <p:tav tm="100000">
                                          <p:val>
                                            <p:strVal val="#ppt_h"/>
                                          </p:val>
                                        </p:tav>
                                      </p:tavLst>
                                    </p:anim>
                                    <p:animEffect transition="in" filter="fade">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out)">
                                      <p:cBhvr>
                                        <p:cTn id="26" dur="1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500" fill="hold"/>
                                        <p:tgtEl>
                                          <p:spTgt spid="60"/>
                                        </p:tgtEl>
                                        <p:attrNameLst>
                                          <p:attrName>ppt_w</p:attrName>
                                        </p:attrNameLst>
                                      </p:cBhvr>
                                      <p:tavLst>
                                        <p:tav tm="0">
                                          <p:val>
                                            <p:fltVal val="0"/>
                                          </p:val>
                                        </p:tav>
                                        <p:tav tm="100000">
                                          <p:val>
                                            <p:strVal val="#ppt_w"/>
                                          </p:val>
                                        </p:tav>
                                      </p:tavLst>
                                    </p:anim>
                                    <p:anim calcmode="lin" valueType="num">
                                      <p:cBhvr>
                                        <p:cTn id="32" dur="500" fill="hold"/>
                                        <p:tgtEl>
                                          <p:spTgt spid="60"/>
                                        </p:tgtEl>
                                        <p:attrNameLst>
                                          <p:attrName>ppt_h</p:attrName>
                                        </p:attrNameLst>
                                      </p:cBhvr>
                                      <p:tavLst>
                                        <p:tav tm="0">
                                          <p:val>
                                            <p:fltVal val="0"/>
                                          </p:val>
                                        </p:tav>
                                        <p:tav tm="100000">
                                          <p:val>
                                            <p:strVal val="#ppt_h"/>
                                          </p:val>
                                        </p:tav>
                                      </p:tavLst>
                                    </p:anim>
                                    <p:animEffect transition="in" filter="fade">
                                      <p:cBhvr>
                                        <p:cTn id="33" dur="500"/>
                                        <p:tgtEl>
                                          <p:spTgt spid="6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out)">
                                      <p:cBhvr>
                                        <p:cTn id="38" dur="10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p:cTn id="43" dur="500" fill="hold"/>
                                        <p:tgtEl>
                                          <p:spTgt spid="61"/>
                                        </p:tgtEl>
                                        <p:attrNameLst>
                                          <p:attrName>ppt_w</p:attrName>
                                        </p:attrNameLst>
                                      </p:cBhvr>
                                      <p:tavLst>
                                        <p:tav tm="0">
                                          <p:val>
                                            <p:fltVal val="0"/>
                                          </p:val>
                                        </p:tav>
                                        <p:tav tm="100000">
                                          <p:val>
                                            <p:strVal val="#ppt_w"/>
                                          </p:val>
                                        </p:tav>
                                      </p:tavLst>
                                    </p:anim>
                                    <p:anim calcmode="lin" valueType="num">
                                      <p:cBhvr>
                                        <p:cTn id="44" dur="500" fill="hold"/>
                                        <p:tgtEl>
                                          <p:spTgt spid="61"/>
                                        </p:tgtEl>
                                        <p:attrNameLst>
                                          <p:attrName>ppt_h</p:attrName>
                                        </p:attrNameLst>
                                      </p:cBhvr>
                                      <p:tavLst>
                                        <p:tav tm="0">
                                          <p:val>
                                            <p:fltVal val="0"/>
                                          </p:val>
                                        </p:tav>
                                        <p:tav tm="100000">
                                          <p:val>
                                            <p:strVal val="#ppt_h"/>
                                          </p:val>
                                        </p:tav>
                                      </p:tavLst>
                                    </p:anim>
                                    <p:animEffect transition="in" filter="fade">
                                      <p:cBhvr>
                                        <p:cTn id="45" dur="5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circle(out)">
                                      <p:cBhvr>
                                        <p:cTn id="50" dur="10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circle(out)">
                                      <p:cBhvr>
                                        <p:cTn id="62" dur="1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p:cTn id="67" dur="500" fill="hold"/>
                                        <p:tgtEl>
                                          <p:spTgt spid="63"/>
                                        </p:tgtEl>
                                        <p:attrNameLst>
                                          <p:attrName>ppt_w</p:attrName>
                                        </p:attrNameLst>
                                      </p:cBhvr>
                                      <p:tavLst>
                                        <p:tav tm="0">
                                          <p:val>
                                            <p:fltVal val="0"/>
                                          </p:val>
                                        </p:tav>
                                        <p:tav tm="100000">
                                          <p:val>
                                            <p:strVal val="#ppt_w"/>
                                          </p:val>
                                        </p:tav>
                                      </p:tavLst>
                                    </p:anim>
                                    <p:anim calcmode="lin" valueType="num">
                                      <p:cBhvr>
                                        <p:cTn id="68" dur="500" fill="hold"/>
                                        <p:tgtEl>
                                          <p:spTgt spid="63"/>
                                        </p:tgtEl>
                                        <p:attrNameLst>
                                          <p:attrName>ppt_h</p:attrName>
                                        </p:attrNameLst>
                                      </p:cBhvr>
                                      <p:tavLst>
                                        <p:tav tm="0">
                                          <p:val>
                                            <p:fltVal val="0"/>
                                          </p:val>
                                        </p:tav>
                                        <p:tav tm="100000">
                                          <p:val>
                                            <p:strVal val="#ppt_h"/>
                                          </p:val>
                                        </p:tav>
                                      </p:tavLst>
                                    </p:anim>
                                    <p:animEffect transition="in" filter="fade">
                                      <p:cBhvr>
                                        <p:cTn id="69" dur="500"/>
                                        <p:tgtEl>
                                          <p:spTgt spid="6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circle(out)">
                                      <p:cBhvr>
                                        <p:cTn id="74" dur="10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anim calcmode="lin" valueType="num">
                                      <p:cBhvr>
                                        <p:cTn id="79" dur="500" fill="hold"/>
                                        <p:tgtEl>
                                          <p:spTgt spid="64"/>
                                        </p:tgtEl>
                                        <p:attrNameLst>
                                          <p:attrName>ppt_w</p:attrName>
                                        </p:attrNameLst>
                                      </p:cBhvr>
                                      <p:tavLst>
                                        <p:tav tm="0">
                                          <p:val>
                                            <p:fltVal val="0"/>
                                          </p:val>
                                        </p:tav>
                                        <p:tav tm="100000">
                                          <p:val>
                                            <p:strVal val="#ppt_w"/>
                                          </p:val>
                                        </p:tav>
                                      </p:tavLst>
                                    </p:anim>
                                    <p:anim calcmode="lin" valueType="num">
                                      <p:cBhvr>
                                        <p:cTn id="80" dur="500" fill="hold"/>
                                        <p:tgtEl>
                                          <p:spTgt spid="64"/>
                                        </p:tgtEl>
                                        <p:attrNameLst>
                                          <p:attrName>ppt_h</p:attrName>
                                        </p:attrNameLst>
                                      </p:cBhvr>
                                      <p:tavLst>
                                        <p:tav tm="0">
                                          <p:val>
                                            <p:fltVal val="0"/>
                                          </p:val>
                                        </p:tav>
                                        <p:tav tm="100000">
                                          <p:val>
                                            <p:strVal val="#ppt_h"/>
                                          </p:val>
                                        </p:tav>
                                      </p:tavLst>
                                    </p:anim>
                                    <p:animEffect transition="in" filter="fade">
                                      <p:cBhvr>
                                        <p:cTn id="81" dur="500"/>
                                        <p:tgtEl>
                                          <p:spTgt spid="64"/>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circle(out)">
                                      <p:cBhvr>
                                        <p:cTn id="86" dur="1000"/>
                                        <p:tgtEl>
                                          <p:spTgt spid="35"/>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p:cTn id="91" dur="500" fill="hold"/>
                                        <p:tgtEl>
                                          <p:spTgt spid="65"/>
                                        </p:tgtEl>
                                        <p:attrNameLst>
                                          <p:attrName>ppt_w</p:attrName>
                                        </p:attrNameLst>
                                      </p:cBhvr>
                                      <p:tavLst>
                                        <p:tav tm="0">
                                          <p:val>
                                            <p:fltVal val="0"/>
                                          </p:val>
                                        </p:tav>
                                        <p:tav tm="100000">
                                          <p:val>
                                            <p:strVal val="#ppt_w"/>
                                          </p:val>
                                        </p:tav>
                                      </p:tavLst>
                                    </p:anim>
                                    <p:anim calcmode="lin" valueType="num">
                                      <p:cBhvr>
                                        <p:cTn id="92" dur="500" fill="hold"/>
                                        <p:tgtEl>
                                          <p:spTgt spid="65"/>
                                        </p:tgtEl>
                                        <p:attrNameLst>
                                          <p:attrName>ppt_h</p:attrName>
                                        </p:attrNameLst>
                                      </p:cBhvr>
                                      <p:tavLst>
                                        <p:tav tm="0">
                                          <p:val>
                                            <p:fltVal val="0"/>
                                          </p:val>
                                        </p:tav>
                                        <p:tav tm="100000">
                                          <p:val>
                                            <p:strVal val="#ppt_h"/>
                                          </p:val>
                                        </p:tav>
                                      </p:tavLst>
                                    </p:anim>
                                    <p:animEffect transition="in" filter="fade">
                                      <p:cBhvr>
                                        <p:cTn id="93" dur="500"/>
                                        <p:tgtEl>
                                          <p:spTgt spid="65"/>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circle(out)">
                                      <p:cBhvr>
                                        <p:cTn id="98" dur="10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 calcmode="lin" valueType="num">
                                      <p:cBhvr>
                                        <p:cTn id="103" dur="500" fill="hold"/>
                                        <p:tgtEl>
                                          <p:spTgt spid="66"/>
                                        </p:tgtEl>
                                        <p:attrNameLst>
                                          <p:attrName>ppt_w</p:attrName>
                                        </p:attrNameLst>
                                      </p:cBhvr>
                                      <p:tavLst>
                                        <p:tav tm="0">
                                          <p:val>
                                            <p:fltVal val="0"/>
                                          </p:val>
                                        </p:tav>
                                        <p:tav tm="100000">
                                          <p:val>
                                            <p:strVal val="#ppt_w"/>
                                          </p:val>
                                        </p:tav>
                                      </p:tavLst>
                                    </p:anim>
                                    <p:anim calcmode="lin" valueType="num">
                                      <p:cBhvr>
                                        <p:cTn id="104" dur="500" fill="hold"/>
                                        <p:tgtEl>
                                          <p:spTgt spid="66"/>
                                        </p:tgtEl>
                                        <p:attrNameLst>
                                          <p:attrName>ppt_h</p:attrName>
                                        </p:attrNameLst>
                                      </p:cBhvr>
                                      <p:tavLst>
                                        <p:tav tm="0">
                                          <p:val>
                                            <p:fltVal val="0"/>
                                          </p:val>
                                        </p:tav>
                                        <p:tav tm="100000">
                                          <p:val>
                                            <p:strVal val="#ppt_h"/>
                                          </p:val>
                                        </p:tav>
                                      </p:tavLst>
                                    </p:anim>
                                    <p:animEffect transition="in" filter="fade">
                                      <p:cBhvr>
                                        <p:cTn id="105" dur="500"/>
                                        <p:tgtEl>
                                          <p:spTgt spid="66"/>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circle(out)">
                                      <p:cBhvr>
                                        <p:cTn id="110" dur="1000"/>
                                        <p:tgtEl>
                                          <p:spTgt spid="39"/>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67"/>
                                        </p:tgtEl>
                                        <p:attrNameLst>
                                          <p:attrName>style.visibility</p:attrName>
                                        </p:attrNameLst>
                                      </p:cBhvr>
                                      <p:to>
                                        <p:strVal val="visible"/>
                                      </p:to>
                                    </p:set>
                                    <p:anim calcmode="lin" valueType="num">
                                      <p:cBhvr>
                                        <p:cTn id="115" dur="500" fill="hold"/>
                                        <p:tgtEl>
                                          <p:spTgt spid="67"/>
                                        </p:tgtEl>
                                        <p:attrNameLst>
                                          <p:attrName>ppt_w</p:attrName>
                                        </p:attrNameLst>
                                      </p:cBhvr>
                                      <p:tavLst>
                                        <p:tav tm="0">
                                          <p:val>
                                            <p:fltVal val="0"/>
                                          </p:val>
                                        </p:tav>
                                        <p:tav tm="100000">
                                          <p:val>
                                            <p:strVal val="#ppt_w"/>
                                          </p:val>
                                        </p:tav>
                                      </p:tavLst>
                                    </p:anim>
                                    <p:anim calcmode="lin" valueType="num">
                                      <p:cBhvr>
                                        <p:cTn id="116" dur="500" fill="hold"/>
                                        <p:tgtEl>
                                          <p:spTgt spid="67"/>
                                        </p:tgtEl>
                                        <p:attrNameLst>
                                          <p:attrName>ppt_h</p:attrName>
                                        </p:attrNameLst>
                                      </p:cBhvr>
                                      <p:tavLst>
                                        <p:tav tm="0">
                                          <p:val>
                                            <p:fltVal val="0"/>
                                          </p:val>
                                        </p:tav>
                                        <p:tav tm="100000">
                                          <p:val>
                                            <p:strVal val="#ppt_h"/>
                                          </p:val>
                                        </p:tav>
                                      </p:tavLst>
                                    </p:anim>
                                    <p:animEffect transition="in" filter="fade">
                                      <p:cBhvr>
                                        <p:cTn id="117" dur="500"/>
                                        <p:tgtEl>
                                          <p:spTgt spid="67"/>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circle(out)">
                                      <p:cBhvr>
                                        <p:cTn id="122" dur="1000"/>
                                        <p:tgtEl>
                                          <p:spTgt spid="40"/>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Effect transition="in" filter="fade">
                                      <p:cBhvr>
                                        <p:cTn id="129" dur="500"/>
                                        <p:tgtEl>
                                          <p:spTgt spid="68"/>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circle(out)">
                                      <p:cBhvr>
                                        <p:cTn id="134" dur="1000"/>
                                        <p:tgtEl>
                                          <p:spTgt spid="41"/>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73"/>
                                        </p:tgtEl>
                                        <p:attrNameLst>
                                          <p:attrName>style.visibility</p:attrName>
                                        </p:attrNameLst>
                                      </p:cBhvr>
                                      <p:to>
                                        <p:strVal val="visible"/>
                                      </p:to>
                                    </p:set>
                                    <p:anim calcmode="lin" valueType="num">
                                      <p:cBhvr>
                                        <p:cTn id="139" dur="500" fill="hold"/>
                                        <p:tgtEl>
                                          <p:spTgt spid="73"/>
                                        </p:tgtEl>
                                        <p:attrNameLst>
                                          <p:attrName>ppt_w</p:attrName>
                                        </p:attrNameLst>
                                      </p:cBhvr>
                                      <p:tavLst>
                                        <p:tav tm="0">
                                          <p:val>
                                            <p:fltVal val="0"/>
                                          </p:val>
                                        </p:tav>
                                        <p:tav tm="100000">
                                          <p:val>
                                            <p:strVal val="#ppt_w"/>
                                          </p:val>
                                        </p:tav>
                                      </p:tavLst>
                                    </p:anim>
                                    <p:anim calcmode="lin" valueType="num">
                                      <p:cBhvr>
                                        <p:cTn id="140" dur="500" fill="hold"/>
                                        <p:tgtEl>
                                          <p:spTgt spid="73"/>
                                        </p:tgtEl>
                                        <p:attrNameLst>
                                          <p:attrName>ppt_h</p:attrName>
                                        </p:attrNameLst>
                                      </p:cBhvr>
                                      <p:tavLst>
                                        <p:tav tm="0">
                                          <p:val>
                                            <p:fltVal val="0"/>
                                          </p:val>
                                        </p:tav>
                                        <p:tav tm="100000">
                                          <p:val>
                                            <p:strVal val="#ppt_h"/>
                                          </p:val>
                                        </p:tav>
                                      </p:tavLst>
                                    </p:anim>
                                    <p:animEffect transition="in" filter="fade">
                                      <p:cBhvr>
                                        <p:cTn id="141" dur="500"/>
                                        <p:tgtEl>
                                          <p:spTgt spid="73"/>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circle(out)">
                                      <p:cBhvr>
                                        <p:cTn id="146" dur="1000"/>
                                        <p:tgtEl>
                                          <p:spTgt spid="42"/>
                                        </p:tgtEl>
                                      </p:cBhvr>
                                    </p:animEffect>
                                  </p:child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39"/>
                                        </p:tgtEl>
                                        <p:attrNameLst>
                                          <p:attrName>r</p:attrName>
                                        </p:attrNameLst>
                                      </p:cBhvr>
                                    </p:animRot>
                                    <p:animRot by="-240000">
                                      <p:cBhvr>
                                        <p:cTn id="151" dur="200" fill="hold">
                                          <p:stCondLst>
                                            <p:cond delay="200"/>
                                          </p:stCondLst>
                                        </p:cTn>
                                        <p:tgtEl>
                                          <p:spTgt spid="39"/>
                                        </p:tgtEl>
                                        <p:attrNameLst>
                                          <p:attrName>r</p:attrName>
                                        </p:attrNameLst>
                                      </p:cBhvr>
                                    </p:animRot>
                                    <p:animRot by="240000">
                                      <p:cBhvr>
                                        <p:cTn id="152" dur="200" fill="hold">
                                          <p:stCondLst>
                                            <p:cond delay="400"/>
                                          </p:stCondLst>
                                        </p:cTn>
                                        <p:tgtEl>
                                          <p:spTgt spid="39"/>
                                        </p:tgtEl>
                                        <p:attrNameLst>
                                          <p:attrName>r</p:attrName>
                                        </p:attrNameLst>
                                      </p:cBhvr>
                                    </p:animRot>
                                    <p:animRot by="-240000">
                                      <p:cBhvr>
                                        <p:cTn id="153" dur="200" fill="hold">
                                          <p:stCondLst>
                                            <p:cond delay="600"/>
                                          </p:stCondLst>
                                        </p:cTn>
                                        <p:tgtEl>
                                          <p:spTgt spid="39"/>
                                        </p:tgtEl>
                                        <p:attrNameLst>
                                          <p:attrName>r</p:attrName>
                                        </p:attrNameLst>
                                      </p:cBhvr>
                                    </p:animRot>
                                    <p:animRot by="120000">
                                      <p:cBhvr>
                                        <p:cTn id="154" dur="200" fill="hold">
                                          <p:stCondLst>
                                            <p:cond delay="800"/>
                                          </p:stCondLst>
                                        </p:cTn>
                                        <p:tgtEl>
                                          <p:spTgt spid="39"/>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26"/>
                                        </p:tgtEl>
                                        <p:attrNameLst>
                                          <p:attrName>r</p:attrName>
                                        </p:attrNameLst>
                                      </p:cBhvr>
                                    </p:animRot>
                                    <p:animRot by="-240000">
                                      <p:cBhvr>
                                        <p:cTn id="159" dur="200" fill="hold">
                                          <p:stCondLst>
                                            <p:cond delay="200"/>
                                          </p:stCondLst>
                                        </p:cTn>
                                        <p:tgtEl>
                                          <p:spTgt spid="26"/>
                                        </p:tgtEl>
                                        <p:attrNameLst>
                                          <p:attrName>r</p:attrName>
                                        </p:attrNameLst>
                                      </p:cBhvr>
                                    </p:animRot>
                                    <p:animRot by="240000">
                                      <p:cBhvr>
                                        <p:cTn id="160" dur="200" fill="hold">
                                          <p:stCondLst>
                                            <p:cond delay="400"/>
                                          </p:stCondLst>
                                        </p:cTn>
                                        <p:tgtEl>
                                          <p:spTgt spid="26"/>
                                        </p:tgtEl>
                                        <p:attrNameLst>
                                          <p:attrName>r</p:attrName>
                                        </p:attrNameLst>
                                      </p:cBhvr>
                                    </p:animRot>
                                    <p:animRot by="-240000">
                                      <p:cBhvr>
                                        <p:cTn id="161" dur="200" fill="hold">
                                          <p:stCondLst>
                                            <p:cond delay="600"/>
                                          </p:stCondLst>
                                        </p:cTn>
                                        <p:tgtEl>
                                          <p:spTgt spid="26"/>
                                        </p:tgtEl>
                                        <p:attrNameLst>
                                          <p:attrName>r</p:attrName>
                                        </p:attrNameLst>
                                      </p:cBhvr>
                                    </p:animRot>
                                    <p:animRot by="120000">
                                      <p:cBhvr>
                                        <p:cTn id="162" dur="200" fill="hold">
                                          <p:stCondLst>
                                            <p:cond delay="800"/>
                                          </p:stCondLst>
                                        </p:cTn>
                                        <p:tgtEl>
                                          <p:spTgt spid="26"/>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29"/>
                                        </p:tgtEl>
                                        <p:attrNameLst>
                                          <p:attrName>r</p:attrName>
                                        </p:attrNameLst>
                                      </p:cBhvr>
                                    </p:animRot>
                                    <p:animRot by="-240000">
                                      <p:cBhvr>
                                        <p:cTn id="167" dur="200" fill="hold">
                                          <p:stCondLst>
                                            <p:cond delay="200"/>
                                          </p:stCondLst>
                                        </p:cTn>
                                        <p:tgtEl>
                                          <p:spTgt spid="29"/>
                                        </p:tgtEl>
                                        <p:attrNameLst>
                                          <p:attrName>r</p:attrName>
                                        </p:attrNameLst>
                                      </p:cBhvr>
                                    </p:animRot>
                                    <p:animRot by="240000">
                                      <p:cBhvr>
                                        <p:cTn id="168" dur="200" fill="hold">
                                          <p:stCondLst>
                                            <p:cond delay="400"/>
                                          </p:stCondLst>
                                        </p:cTn>
                                        <p:tgtEl>
                                          <p:spTgt spid="29"/>
                                        </p:tgtEl>
                                        <p:attrNameLst>
                                          <p:attrName>r</p:attrName>
                                        </p:attrNameLst>
                                      </p:cBhvr>
                                    </p:animRot>
                                    <p:animRot by="-240000">
                                      <p:cBhvr>
                                        <p:cTn id="169" dur="200" fill="hold">
                                          <p:stCondLst>
                                            <p:cond delay="600"/>
                                          </p:stCondLst>
                                        </p:cTn>
                                        <p:tgtEl>
                                          <p:spTgt spid="29"/>
                                        </p:tgtEl>
                                        <p:attrNameLst>
                                          <p:attrName>r</p:attrName>
                                        </p:attrNameLst>
                                      </p:cBhvr>
                                    </p:animRot>
                                    <p:animRot by="120000">
                                      <p:cBhvr>
                                        <p:cTn id="170" dur="200" fill="hold">
                                          <p:stCondLst>
                                            <p:cond delay="800"/>
                                          </p:stCondLst>
                                        </p:cTn>
                                        <p:tgtEl>
                                          <p:spTgt spid="29"/>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32"/>
                                        </p:tgtEl>
                                        <p:attrNameLst>
                                          <p:attrName>r</p:attrName>
                                        </p:attrNameLst>
                                      </p:cBhvr>
                                    </p:animRot>
                                    <p:animRot by="-240000">
                                      <p:cBhvr>
                                        <p:cTn id="183" dur="200" fill="hold">
                                          <p:stCondLst>
                                            <p:cond delay="200"/>
                                          </p:stCondLst>
                                        </p:cTn>
                                        <p:tgtEl>
                                          <p:spTgt spid="32"/>
                                        </p:tgtEl>
                                        <p:attrNameLst>
                                          <p:attrName>r</p:attrName>
                                        </p:attrNameLst>
                                      </p:cBhvr>
                                    </p:animRot>
                                    <p:animRot by="240000">
                                      <p:cBhvr>
                                        <p:cTn id="184" dur="200" fill="hold">
                                          <p:stCondLst>
                                            <p:cond delay="400"/>
                                          </p:stCondLst>
                                        </p:cTn>
                                        <p:tgtEl>
                                          <p:spTgt spid="32"/>
                                        </p:tgtEl>
                                        <p:attrNameLst>
                                          <p:attrName>r</p:attrName>
                                        </p:attrNameLst>
                                      </p:cBhvr>
                                    </p:animRot>
                                    <p:animRot by="-240000">
                                      <p:cBhvr>
                                        <p:cTn id="185" dur="200" fill="hold">
                                          <p:stCondLst>
                                            <p:cond delay="600"/>
                                          </p:stCondLst>
                                        </p:cTn>
                                        <p:tgtEl>
                                          <p:spTgt spid="32"/>
                                        </p:tgtEl>
                                        <p:attrNameLst>
                                          <p:attrName>r</p:attrName>
                                        </p:attrNameLst>
                                      </p:cBhvr>
                                    </p:animRot>
                                    <p:animRot by="120000">
                                      <p:cBhvr>
                                        <p:cTn id="186" dur="200" fill="hold">
                                          <p:stCondLst>
                                            <p:cond delay="800"/>
                                          </p:stCondLst>
                                        </p:cTn>
                                        <p:tgtEl>
                                          <p:spTgt spid="32"/>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33"/>
                                        </p:tgtEl>
                                        <p:attrNameLst>
                                          <p:attrName>r</p:attrName>
                                        </p:attrNameLst>
                                      </p:cBhvr>
                                    </p:animRot>
                                    <p:animRot by="-240000">
                                      <p:cBhvr>
                                        <p:cTn id="191" dur="200" fill="hold">
                                          <p:stCondLst>
                                            <p:cond delay="200"/>
                                          </p:stCondLst>
                                        </p:cTn>
                                        <p:tgtEl>
                                          <p:spTgt spid="33"/>
                                        </p:tgtEl>
                                        <p:attrNameLst>
                                          <p:attrName>r</p:attrName>
                                        </p:attrNameLst>
                                      </p:cBhvr>
                                    </p:animRot>
                                    <p:animRot by="240000">
                                      <p:cBhvr>
                                        <p:cTn id="192" dur="200" fill="hold">
                                          <p:stCondLst>
                                            <p:cond delay="400"/>
                                          </p:stCondLst>
                                        </p:cTn>
                                        <p:tgtEl>
                                          <p:spTgt spid="33"/>
                                        </p:tgtEl>
                                        <p:attrNameLst>
                                          <p:attrName>r</p:attrName>
                                        </p:attrNameLst>
                                      </p:cBhvr>
                                    </p:animRot>
                                    <p:animRot by="-240000">
                                      <p:cBhvr>
                                        <p:cTn id="193" dur="200" fill="hold">
                                          <p:stCondLst>
                                            <p:cond delay="600"/>
                                          </p:stCondLst>
                                        </p:cTn>
                                        <p:tgtEl>
                                          <p:spTgt spid="33"/>
                                        </p:tgtEl>
                                        <p:attrNameLst>
                                          <p:attrName>r</p:attrName>
                                        </p:attrNameLst>
                                      </p:cBhvr>
                                    </p:animRot>
                                    <p:animRot by="120000">
                                      <p:cBhvr>
                                        <p:cTn id="194" dur="200" fill="hold">
                                          <p:stCondLst>
                                            <p:cond delay="800"/>
                                          </p:stCondLst>
                                        </p:cTn>
                                        <p:tgtEl>
                                          <p:spTgt spid="33"/>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34"/>
                                        </p:tgtEl>
                                        <p:attrNameLst>
                                          <p:attrName>r</p:attrName>
                                        </p:attrNameLst>
                                      </p:cBhvr>
                                    </p:animRot>
                                    <p:animRot by="-240000">
                                      <p:cBhvr>
                                        <p:cTn id="199" dur="200" fill="hold">
                                          <p:stCondLst>
                                            <p:cond delay="200"/>
                                          </p:stCondLst>
                                        </p:cTn>
                                        <p:tgtEl>
                                          <p:spTgt spid="34"/>
                                        </p:tgtEl>
                                        <p:attrNameLst>
                                          <p:attrName>r</p:attrName>
                                        </p:attrNameLst>
                                      </p:cBhvr>
                                    </p:animRot>
                                    <p:animRot by="240000">
                                      <p:cBhvr>
                                        <p:cTn id="200" dur="200" fill="hold">
                                          <p:stCondLst>
                                            <p:cond delay="400"/>
                                          </p:stCondLst>
                                        </p:cTn>
                                        <p:tgtEl>
                                          <p:spTgt spid="34"/>
                                        </p:tgtEl>
                                        <p:attrNameLst>
                                          <p:attrName>r</p:attrName>
                                        </p:attrNameLst>
                                      </p:cBhvr>
                                    </p:animRot>
                                    <p:animRot by="-240000">
                                      <p:cBhvr>
                                        <p:cTn id="201" dur="200" fill="hold">
                                          <p:stCondLst>
                                            <p:cond delay="600"/>
                                          </p:stCondLst>
                                        </p:cTn>
                                        <p:tgtEl>
                                          <p:spTgt spid="34"/>
                                        </p:tgtEl>
                                        <p:attrNameLst>
                                          <p:attrName>r</p:attrName>
                                        </p:attrNameLst>
                                      </p:cBhvr>
                                    </p:animRot>
                                    <p:animRot by="120000">
                                      <p:cBhvr>
                                        <p:cTn id="202" dur="200" fill="hold">
                                          <p:stCondLst>
                                            <p:cond delay="800"/>
                                          </p:stCondLst>
                                        </p:cTn>
                                        <p:tgtEl>
                                          <p:spTgt spid="34"/>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35"/>
                                        </p:tgtEl>
                                        <p:attrNameLst>
                                          <p:attrName>r</p:attrName>
                                        </p:attrNameLst>
                                      </p:cBhvr>
                                    </p:animRot>
                                    <p:animRot by="-240000">
                                      <p:cBhvr>
                                        <p:cTn id="207" dur="200" fill="hold">
                                          <p:stCondLst>
                                            <p:cond delay="200"/>
                                          </p:stCondLst>
                                        </p:cTn>
                                        <p:tgtEl>
                                          <p:spTgt spid="35"/>
                                        </p:tgtEl>
                                        <p:attrNameLst>
                                          <p:attrName>r</p:attrName>
                                        </p:attrNameLst>
                                      </p:cBhvr>
                                    </p:animRot>
                                    <p:animRot by="240000">
                                      <p:cBhvr>
                                        <p:cTn id="208" dur="200" fill="hold">
                                          <p:stCondLst>
                                            <p:cond delay="400"/>
                                          </p:stCondLst>
                                        </p:cTn>
                                        <p:tgtEl>
                                          <p:spTgt spid="35"/>
                                        </p:tgtEl>
                                        <p:attrNameLst>
                                          <p:attrName>r</p:attrName>
                                        </p:attrNameLst>
                                      </p:cBhvr>
                                    </p:animRot>
                                    <p:animRot by="-240000">
                                      <p:cBhvr>
                                        <p:cTn id="209" dur="200" fill="hold">
                                          <p:stCondLst>
                                            <p:cond delay="600"/>
                                          </p:stCondLst>
                                        </p:cTn>
                                        <p:tgtEl>
                                          <p:spTgt spid="35"/>
                                        </p:tgtEl>
                                        <p:attrNameLst>
                                          <p:attrName>r</p:attrName>
                                        </p:attrNameLst>
                                      </p:cBhvr>
                                    </p:animRot>
                                    <p:animRot by="120000">
                                      <p:cBhvr>
                                        <p:cTn id="210" dur="200" fill="hold">
                                          <p:stCondLst>
                                            <p:cond delay="800"/>
                                          </p:stCondLst>
                                        </p:cTn>
                                        <p:tgtEl>
                                          <p:spTgt spid="35"/>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38"/>
                                        </p:tgtEl>
                                        <p:attrNameLst>
                                          <p:attrName>r</p:attrName>
                                        </p:attrNameLst>
                                      </p:cBhvr>
                                    </p:animRot>
                                    <p:animRot by="-240000">
                                      <p:cBhvr>
                                        <p:cTn id="215" dur="200" fill="hold">
                                          <p:stCondLst>
                                            <p:cond delay="200"/>
                                          </p:stCondLst>
                                        </p:cTn>
                                        <p:tgtEl>
                                          <p:spTgt spid="38"/>
                                        </p:tgtEl>
                                        <p:attrNameLst>
                                          <p:attrName>r</p:attrName>
                                        </p:attrNameLst>
                                      </p:cBhvr>
                                    </p:animRot>
                                    <p:animRot by="240000">
                                      <p:cBhvr>
                                        <p:cTn id="216" dur="200" fill="hold">
                                          <p:stCondLst>
                                            <p:cond delay="400"/>
                                          </p:stCondLst>
                                        </p:cTn>
                                        <p:tgtEl>
                                          <p:spTgt spid="38"/>
                                        </p:tgtEl>
                                        <p:attrNameLst>
                                          <p:attrName>r</p:attrName>
                                        </p:attrNameLst>
                                      </p:cBhvr>
                                    </p:animRot>
                                    <p:animRot by="-240000">
                                      <p:cBhvr>
                                        <p:cTn id="217" dur="200" fill="hold">
                                          <p:stCondLst>
                                            <p:cond delay="600"/>
                                          </p:stCondLst>
                                        </p:cTn>
                                        <p:tgtEl>
                                          <p:spTgt spid="38"/>
                                        </p:tgtEl>
                                        <p:attrNameLst>
                                          <p:attrName>r</p:attrName>
                                        </p:attrNameLst>
                                      </p:cBhvr>
                                    </p:animRot>
                                    <p:animRot by="120000">
                                      <p:cBhvr>
                                        <p:cTn id="218" dur="200" fill="hold">
                                          <p:stCondLst>
                                            <p:cond delay="800"/>
                                          </p:stCondLst>
                                        </p:cTn>
                                        <p:tgtEl>
                                          <p:spTgt spid="3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40"/>
                                        </p:tgtEl>
                                        <p:attrNameLst>
                                          <p:attrName>r</p:attrName>
                                        </p:attrNameLst>
                                      </p:cBhvr>
                                    </p:animRot>
                                    <p:animRot by="-240000">
                                      <p:cBhvr>
                                        <p:cTn id="223" dur="200" fill="hold">
                                          <p:stCondLst>
                                            <p:cond delay="200"/>
                                          </p:stCondLst>
                                        </p:cTn>
                                        <p:tgtEl>
                                          <p:spTgt spid="40"/>
                                        </p:tgtEl>
                                        <p:attrNameLst>
                                          <p:attrName>r</p:attrName>
                                        </p:attrNameLst>
                                      </p:cBhvr>
                                    </p:animRot>
                                    <p:animRot by="240000">
                                      <p:cBhvr>
                                        <p:cTn id="224" dur="200" fill="hold">
                                          <p:stCondLst>
                                            <p:cond delay="400"/>
                                          </p:stCondLst>
                                        </p:cTn>
                                        <p:tgtEl>
                                          <p:spTgt spid="40"/>
                                        </p:tgtEl>
                                        <p:attrNameLst>
                                          <p:attrName>r</p:attrName>
                                        </p:attrNameLst>
                                      </p:cBhvr>
                                    </p:animRot>
                                    <p:animRot by="-240000">
                                      <p:cBhvr>
                                        <p:cTn id="225" dur="200" fill="hold">
                                          <p:stCondLst>
                                            <p:cond delay="600"/>
                                          </p:stCondLst>
                                        </p:cTn>
                                        <p:tgtEl>
                                          <p:spTgt spid="40"/>
                                        </p:tgtEl>
                                        <p:attrNameLst>
                                          <p:attrName>r</p:attrName>
                                        </p:attrNameLst>
                                      </p:cBhvr>
                                    </p:animRot>
                                    <p:animRot by="120000">
                                      <p:cBhvr>
                                        <p:cTn id="226" dur="200" fill="hold">
                                          <p:stCondLst>
                                            <p:cond delay="800"/>
                                          </p:stCondLst>
                                        </p:cTn>
                                        <p:tgtEl>
                                          <p:spTgt spid="40"/>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41"/>
                                        </p:tgtEl>
                                        <p:attrNameLst>
                                          <p:attrName>r</p:attrName>
                                        </p:attrNameLst>
                                      </p:cBhvr>
                                    </p:animRot>
                                    <p:animRot by="-240000">
                                      <p:cBhvr>
                                        <p:cTn id="231" dur="200" fill="hold">
                                          <p:stCondLst>
                                            <p:cond delay="200"/>
                                          </p:stCondLst>
                                        </p:cTn>
                                        <p:tgtEl>
                                          <p:spTgt spid="41"/>
                                        </p:tgtEl>
                                        <p:attrNameLst>
                                          <p:attrName>r</p:attrName>
                                        </p:attrNameLst>
                                      </p:cBhvr>
                                    </p:animRot>
                                    <p:animRot by="240000">
                                      <p:cBhvr>
                                        <p:cTn id="232" dur="200" fill="hold">
                                          <p:stCondLst>
                                            <p:cond delay="400"/>
                                          </p:stCondLst>
                                        </p:cTn>
                                        <p:tgtEl>
                                          <p:spTgt spid="41"/>
                                        </p:tgtEl>
                                        <p:attrNameLst>
                                          <p:attrName>r</p:attrName>
                                        </p:attrNameLst>
                                      </p:cBhvr>
                                    </p:animRot>
                                    <p:animRot by="-240000">
                                      <p:cBhvr>
                                        <p:cTn id="233" dur="200" fill="hold">
                                          <p:stCondLst>
                                            <p:cond delay="600"/>
                                          </p:stCondLst>
                                        </p:cTn>
                                        <p:tgtEl>
                                          <p:spTgt spid="41"/>
                                        </p:tgtEl>
                                        <p:attrNameLst>
                                          <p:attrName>r</p:attrName>
                                        </p:attrNameLst>
                                      </p:cBhvr>
                                    </p:animRot>
                                    <p:animRot by="120000">
                                      <p:cBhvr>
                                        <p:cTn id="234" dur="200" fill="hold">
                                          <p:stCondLst>
                                            <p:cond delay="800"/>
                                          </p:stCondLst>
                                        </p:cTn>
                                        <p:tgtEl>
                                          <p:spTgt spid="41"/>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42"/>
                                        </p:tgtEl>
                                        <p:attrNameLst>
                                          <p:attrName>r</p:attrName>
                                        </p:attrNameLst>
                                      </p:cBhvr>
                                    </p:animRot>
                                    <p:animRot by="-240000">
                                      <p:cBhvr>
                                        <p:cTn id="239" dur="200" fill="hold">
                                          <p:stCondLst>
                                            <p:cond delay="200"/>
                                          </p:stCondLst>
                                        </p:cTn>
                                        <p:tgtEl>
                                          <p:spTgt spid="42"/>
                                        </p:tgtEl>
                                        <p:attrNameLst>
                                          <p:attrName>r</p:attrName>
                                        </p:attrNameLst>
                                      </p:cBhvr>
                                    </p:animRot>
                                    <p:animRot by="240000">
                                      <p:cBhvr>
                                        <p:cTn id="240" dur="200" fill="hold">
                                          <p:stCondLst>
                                            <p:cond delay="400"/>
                                          </p:stCondLst>
                                        </p:cTn>
                                        <p:tgtEl>
                                          <p:spTgt spid="42"/>
                                        </p:tgtEl>
                                        <p:attrNameLst>
                                          <p:attrName>r</p:attrName>
                                        </p:attrNameLst>
                                      </p:cBhvr>
                                    </p:animRot>
                                    <p:animRot by="-240000">
                                      <p:cBhvr>
                                        <p:cTn id="241" dur="200" fill="hold">
                                          <p:stCondLst>
                                            <p:cond delay="600"/>
                                          </p:stCondLst>
                                        </p:cTn>
                                        <p:tgtEl>
                                          <p:spTgt spid="42"/>
                                        </p:tgtEl>
                                        <p:attrNameLst>
                                          <p:attrName>r</p:attrName>
                                        </p:attrNameLst>
                                      </p:cBhvr>
                                    </p:animRot>
                                    <p:animRot by="120000">
                                      <p:cBhvr>
                                        <p:cTn id="242"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9" grpId="0" animBg="1"/>
      <p:bldP spid="29" grpId="1" animBg="1"/>
      <p:bldP spid="30" grpId="0" animBg="1"/>
      <p:bldP spid="30" grpId="1" animBg="1"/>
      <p:bldP spid="32" grpId="0" animBg="1"/>
      <p:bldP spid="32" grpId="1" animBg="1"/>
      <p:bldP spid="33" grpId="0" animBg="1"/>
      <p:bldP spid="33" grpId="1" animBg="1"/>
      <p:bldP spid="34" grpId="0" animBg="1"/>
      <p:bldP spid="34" grpId="1" animBg="1"/>
      <p:bldP spid="35" grpId="0" animBg="1"/>
      <p:bldP spid="35"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7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31498" y="1179264"/>
            <a:ext cx="410373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aimer </a:t>
            </a:r>
            <a:r>
              <a:rPr lang="en-GB" sz="3600" dirty="0">
                <a:solidFill>
                  <a:srgbClr val="1E4E79"/>
                </a:solidFill>
                <a:latin typeface="Century Gothic"/>
                <a:ea typeface="Century Gothic"/>
                <a:cs typeface="Century Gothic"/>
                <a:sym typeface="Century Gothic"/>
              </a:rPr>
              <a:t>(to like) </a:t>
            </a:r>
            <a:r>
              <a:rPr lang="en-GB" sz="3600" b="1" dirty="0" err="1">
                <a:solidFill>
                  <a:srgbClr val="1E4E79"/>
                </a:solidFill>
                <a:latin typeface="Century Gothic"/>
                <a:ea typeface="Century Gothic"/>
                <a:cs typeface="Century Gothic"/>
                <a:sym typeface="Century Gothic"/>
              </a:rPr>
              <a:t>jouer</a:t>
            </a:r>
            <a:r>
              <a:rPr lang="en-GB" sz="3600" b="1" dirty="0">
                <a:solidFill>
                  <a:srgbClr val="1E4E79"/>
                </a:solidFill>
                <a:latin typeface="Century Gothic"/>
                <a:ea typeface="Century Gothic"/>
                <a:cs typeface="Century Gothic"/>
                <a:sym typeface="Century Gothic"/>
              </a:rPr>
              <a:t> </a:t>
            </a:r>
            <a:r>
              <a:rPr lang="en-GB" sz="3600" dirty="0">
                <a:solidFill>
                  <a:srgbClr val="1E4E79"/>
                </a:solidFill>
                <a:latin typeface="Century Gothic"/>
                <a:ea typeface="Century Gothic"/>
                <a:cs typeface="Century Gothic"/>
                <a:sym typeface="Century Gothic"/>
              </a:rPr>
              <a:t>(to play)</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92765" y="668295"/>
            <a:ext cx="98865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aimer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le/la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like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04236" y="1187826"/>
            <a:ext cx="34915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5286059" y="116897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717376" y="1181351"/>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like football.</a:t>
            </a:r>
          </a:p>
        </p:txBody>
      </p:sp>
      <p:sp>
        <p:nvSpPr>
          <p:cNvPr id="21" name="Google Shape;169;p8">
            <a:extLst>
              <a:ext uri="{FF2B5EF4-FFF2-40B4-BE49-F238E27FC236}">
                <a16:creationId xmlns:a16="http://schemas.microsoft.com/office/drawing/2014/main" id="{314B7FE4-9AF2-4CF1-9C47-18006FA2E0D6}"/>
              </a:ext>
            </a:extLst>
          </p:cNvPr>
          <p:cNvSpPr txBox="1"/>
          <p:nvPr/>
        </p:nvSpPr>
        <p:spPr>
          <a:xfrm>
            <a:off x="79098" y="2570458"/>
            <a:ext cx="98865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à</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sport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1A64050D-70F4-443B-A72C-7D95C16F9434}"/>
              </a:ext>
            </a:extLst>
          </p:cNvPr>
          <p:cNvSpPr/>
          <p:nvPr/>
        </p:nvSpPr>
        <p:spPr>
          <a:xfrm>
            <a:off x="231498" y="1851788"/>
            <a:ext cx="410373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3F759C0D-9F9E-46C2-AAA6-6839950CC040}"/>
              </a:ext>
            </a:extLst>
          </p:cNvPr>
          <p:cNvSpPr txBox="1"/>
          <p:nvPr/>
        </p:nvSpPr>
        <p:spPr>
          <a:xfrm>
            <a:off x="231498" y="1869318"/>
            <a:ext cx="383879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tennis.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65620E2F-84D2-4E99-9612-26E9B1C8239F}"/>
              </a:ext>
            </a:extLst>
          </p:cNvPr>
          <p:cNvPicPr preferRelativeResize="0"/>
          <p:nvPr/>
        </p:nvPicPr>
        <p:blipFill rotWithShape="1">
          <a:blip r:embed="rId4">
            <a:alphaModFix/>
          </a:blip>
          <a:srcRect/>
          <a:stretch/>
        </p:blipFill>
        <p:spPr>
          <a:xfrm>
            <a:off x="5258797" y="1817406"/>
            <a:ext cx="521722" cy="551001"/>
          </a:xfrm>
          <a:prstGeom prst="rect">
            <a:avLst/>
          </a:prstGeom>
          <a:noFill/>
          <a:ln>
            <a:noFill/>
          </a:ln>
        </p:spPr>
      </p:pic>
      <p:sp>
        <p:nvSpPr>
          <p:cNvPr id="29" name="Google Shape;171;p8">
            <a:extLst>
              <a:ext uri="{FF2B5EF4-FFF2-40B4-BE49-F238E27FC236}">
                <a16:creationId xmlns:a16="http://schemas.microsoft.com/office/drawing/2014/main" id="{D7908171-5BE7-4937-9D5A-B9E5C3F221E8}"/>
              </a:ext>
            </a:extLst>
          </p:cNvPr>
          <p:cNvSpPr txBox="1"/>
          <p:nvPr/>
        </p:nvSpPr>
        <p:spPr>
          <a:xfrm>
            <a:off x="5774323" y="178020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likes tennis.</a:t>
            </a: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231498" y="331064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204235" y="332462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4">
            <a:alphaModFix/>
          </a:blip>
          <a:srcRect/>
          <a:stretch/>
        </p:blipFill>
        <p:spPr>
          <a:xfrm>
            <a:off x="5286059" y="3300356"/>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5717376" y="333441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44" name="Rectangle: Rounded Corners 43">
            <a:extLst>
              <a:ext uri="{FF2B5EF4-FFF2-40B4-BE49-F238E27FC236}">
                <a16:creationId xmlns:a16="http://schemas.microsoft.com/office/drawing/2014/main" id="{49662785-27A7-4F36-BA41-CAFE1B04038C}"/>
              </a:ext>
            </a:extLst>
          </p:cNvPr>
          <p:cNvSpPr/>
          <p:nvPr/>
        </p:nvSpPr>
        <p:spPr>
          <a:xfrm>
            <a:off x="231497" y="3956097"/>
            <a:ext cx="452453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71;p8">
            <a:extLst>
              <a:ext uri="{FF2B5EF4-FFF2-40B4-BE49-F238E27FC236}">
                <a16:creationId xmlns:a16="http://schemas.microsoft.com/office/drawing/2014/main" id="{6406C500-24C4-4541-8E04-12529630294C}"/>
              </a:ext>
            </a:extLst>
          </p:cNvPr>
          <p:cNvSpPr txBox="1"/>
          <p:nvPr/>
        </p:nvSpPr>
        <p:spPr>
          <a:xfrm>
            <a:off x="258760" y="3949141"/>
            <a:ext cx="38889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DA58BFAF-B0EA-4E44-AB6E-9EB43AA81806}"/>
              </a:ext>
            </a:extLst>
          </p:cNvPr>
          <p:cNvPicPr preferRelativeResize="0"/>
          <p:nvPr/>
        </p:nvPicPr>
        <p:blipFill rotWithShape="1">
          <a:blip r:embed="rId4">
            <a:alphaModFix/>
          </a:blip>
          <a:srcRect/>
          <a:stretch/>
        </p:blipFill>
        <p:spPr>
          <a:xfrm>
            <a:off x="5286059" y="3942187"/>
            <a:ext cx="404055" cy="551001"/>
          </a:xfrm>
          <a:prstGeom prst="rect">
            <a:avLst/>
          </a:prstGeom>
          <a:noFill/>
          <a:ln>
            <a:noFill/>
          </a:ln>
        </p:spPr>
      </p:pic>
      <p:sp>
        <p:nvSpPr>
          <p:cNvPr id="48" name="Google Shape;171;p8">
            <a:extLst>
              <a:ext uri="{FF2B5EF4-FFF2-40B4-BE49-F238E27FC236}">
                <a16:creationId xmlns:a16="http://schemas.microsoft.com/office/drawing/2014/main" id="{A33BD792-AA78-4108-A0F4-4C673A5D0A1D}"/>
              </a:ext>
            </a:extLst>
          </p:cNvPr>
          <p:cNvSpPr txBox="1"/>
          <p:nvPr/>
        </p:nvSpPr>
        <p:spPr>
          <a:xfrm>
            <a:off x="5717376" y="3976249"/>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skipping.</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7247008" y="123533"/>
            <a:ext cx="3113462" cy="770175"/>
          </a:xfrm>
          <a:prstGeom prst="wedgeRoundRectCallout">
            <a:avLst>
              <a:gd name="adj1" fmla="val -69906"/>
              <a:gd name="adj2" fmla="val 1044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leave out ‘the’ in English.</a:t>
            </a:r>
          </a:p>
        </p:txBody>
      </p:sp>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9173993" y="3093554"/>
            <a:ext cx="2532804" cy="770175"/>
          </a:xfrm>
          <a:prstGeom prst="wedgeRoundRectCallout">
            <a:avLst>
              <a:gd name="adj1" fmla="val -42539"/>
              <a:gd name="adj2" fmla="val 1008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à</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au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47" name="Google Shape;169;p8">
            <a:extLst>
              <a:ext uri="{FF2B5EF4-FFF2-40B4-BE49-F238E27FC236}">
                <a16:creationId xmlns:a16="http://schemas.microsoft.com/office/drawing/2014/main" id="{CB369991-EBE8-4FB7-AAF2-415A60834353}"/>
              </a:ext>
            </a:extLst>
          </p:cNvPr>
          <p:cNvSpPr txBox="1"/>
          <p:nvPr/>
        </p:nvSpPr>
        <p:spPr>
          <a:xfrm>
            <a:off x="79098" y="4820886"/>
            <a:ext cx="98865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de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instrument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1" name="Rectangle: Rounded Corners 50">
            <a:extLst>
              <a:ext uri="{FF2B5EF4-FFF2-40B4-BE49-F238E27FC236}">
                <a16:creationId xmlns:a16="http://schemas.microsoft.com/office/drawing/2014/main" id="{8AA2BCC4-3788-4569-AD0F-FE64CA2BE8C8}"/>
              </a:ext>
            </a:extLst>
          </p:cNvPr>
          <p:cNvSpPr/>
          <p:nvPr/>
        </p:nvSpPr>
        <p:spPr>
          <a:xfrm>
            <a:off x="231498" y="5561075"/>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71;p8">
            <a:extLst>
              <a:ext uri="{FF2B5EF4-FFF2-40B4-BE49-F238E27FC236}">
                <a16:creationId xmlns:a16="http://schemas.microsoft.com/office/drawing/2014/main" id="{26215A15-9AD5-4443-8E63-7673C0FD4F12}"/>
              </a:ext>
            </a:extLst>
          </p:cNvPr>
          <p:cNvSpPr txBox="1"/>
          <p:nvPr/>
        </p:nvSpPr>
        <p:spPr>
          <a:xfrm>
            <a:off x="204235" y="5575053"/>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piano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3" name="Google Shape;183;p8">
            <a:extLst>
              <a:ext uri="{FF2B5EF4-FFF2-40B4-BE49-F238E27FC236}">
                <a16:creationId xmlns:a16="http://schemas.microsoft.com/office/drawing/2014/main" id="{4630A253-79E2-491D-BC45-A313CF0BD6B9}"/>
              </a:ext>
            </a:extLst>
          </p:cNvPr>
          <p:cNvPicPr preferRelativeResize="0"/>
          <p:nvPr/>
        </p:nvPicPr>
        <p:blipFill rotWithShape="1">
          <a:blip r:embed="rId4">
            <a:alphaModFix/>
          </a:blip>
          <a:srcRect/>
          <a:stretch/>
        </p:blipFill>
        <p:spPr>
          <a:xfrm>
            <a:off x="5286059" y="5550784"/>
            <a:ext cx="404055" cy="551001"/>
          </a:xfrm>
          <a:prstGeom prst="rect">
            <a:avLst/>
          </a:prstGeom>
          <a:noFill/>
          <a:ln>
            <a:noFill/>
          </a:ln>
        </p:spPr>
      </p:pic>
      <p:sp>
        <p:nvSpPr>
          <p:cNvPr id="54" name="Google Shape;171;p8">
            <a:extLst>
              <a:ext uri="{FF2B5EF4-FFF2-40B4-BE49-F238E27FC236}">
                <a16:creationId xmlns:a16="http://schemas.microsoft.com/office/drawing/2014/main" id="{6954DF53-3AB5-4EA8-A3AE-D1D6C830AC03}"/>
              </a:ext>
            </a:extLst>
          </p:cNvPr>
          <p:cNvSpPr txBox="1"/>
          <p:nvPr/>
        </p:nvSpPr>
        <p:spPr>
          <a:xfrm>
            <a:off x="5717376" y="5584846"/>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p>
        </p:txBody>
      </p:sp>
      <p:sp>
        <p:nvSpPr>
          <p:cNvPr id="55" name="Rectangle: Rounded Corners 54">
            <a:extLst>
              <a:ext uri="{FF2B5EF4-FFF2-40B4-BE49-F238E27FC236}">
                <a16:creationId xmlns:a16="http://schemas.microsoft.com/office/drawing/2014/main" id="{AAC1B04C-E323-4C2F-84E3-2B49D073C819}"/>
              </a:ext>
            </a:extLst>
          </p:cNvPr>
          <p:cNvSpPr/>
          <p:nvPr/>
        </p:nvSpPr>
        <p:spPr>
          <a:xfrm>
            <a:off x="231497" y="6206525"/>
            <a:ext cx="452453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71;p8">
            <a:extLst>
              <a:ext uri="{FF2B5EF4-FFF2-40B4-BE49-F238E27FC236}">
                <a16:creationId xmlns:a16="http://schemas.microsoft.com/office/drawing/2014/main" id="{DB1C9268-68B7-48C2-8ADE-5AC049A527BF}"/>
              </a:ext>
            </a:extLst>
          </p:cNvPr>
          <p:cNvSpPr txBox="1"/>
          <p:nvPr/>
        </p:nvSpPr>
        <p:spPr>
          <a:xfrm>
            <a:off x="258760" y="6199569"/>
            <a:ext cx="45542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2EDD7ED9-8552-4CD5-8E17-91A92B3D025B}"/>
              </a:ext>
            </a:extLst>
          </p:cNvPr>
          <p:cNvPicPr preferRelativeResize="0"/>
          <p:nvPr/>
        </p:nvPicPr>
        <p:blipFill rotWithShape="1">
          <a:blip r:embed="rId4">
            <a:alphaModFix/>
          </a:blip>
          <a:srcRect/>
          <a:stretch/>
        </p:blipFill>
        <p:spPr>
          <a:xfrm>
            <a:off x="5286059" y="6192615"/>
            <a:ext cx="404055" cy="551001"/>
          </a:xfrm>
          <a:prstGeom prst="rect">
            <a:avLst/>
          </a:prstGeom>
          <a:noFill/>
          <a:ln>
            <a:noFill/>
          </a:ln>
        </p:spPr>
      </p:pic>
      <p:sp>
        <p:nvSpPr>
          <p:cNvPr id="58" name="Google Shape;171;p8">
            <a:extLst>
              <a:ext uri="{FF2B5EF4-FFF2-40B4-BE49-F238E27FC236}">
                <a16:creationId xmlns:a16="http://schemas.microsoft.com/office/drawing/2014/main" id="{3133FC4A-7534-4BC9-9940-192E438FD31C}"/>
              </a:ext>
            </a:extLst>
          </p:cNvPr>
          <p:cNvSpPr txBox="1"/>
          <p:nvPr/>
        </p:nvSpPr>
        <p:spPr>
          <a:xfrm>
            <a:off x="5717376" y="6226677"/>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the guitar.</a:t>
            </a:r>
          </a:p>
        </p:txBody>
      </p:sp>
      <p:sp>
        <p:nvSpPr>
          <p:cNvPr id="59" name="Speech Bubble: Rectangle with Corners Rounded 58">
            <a:extLst>
              <a:ext uri="{FF2B5EF4-FFF2-40B4-BE49-F238E27FC236}">
                <a16:creationId xmlns:a16="http://schemas.microsoft.com/office/drawing/2014/main" id="{A04E0DAB-146F-448B-AF69-8EFD6FFCC543}"/>
              </a:ext>
            </a:extLst>
          </p:cNvPr>
          <p:cNvSpPr/>
          <p:nvPr/>
        </p:nvSpPr>
        <p:spPr>
          <a:xfrm>
            <a:off x="9408199" y="5575053"/>
            <a:ext cx="2532804" cy="770175"/>
          </a:xfrm>
          <a:prstGeom prst="wedgeRoundRectCallout">
            <a:avLst>
              <a:gd name="adj1" fmla="val -42539"/>
              <a:gd name="adj2" fmla="val 1008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Tree>
    <p:extLst>
      <p:ext uri="{BB962C8B-B14F-4D97-AF65-F5344CB8AC3E}">
        <p14:creationId xmlns:p14="http://schemas.microsoft.com/office/powerpoint/2010/main" val="93909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500"/>
                                        <p:tgtEl>
                                          <p:spTgt spid="53"/>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7"/>
                                        </p:tgtEl>
                                        <p:attrNameLst>
                                          <p:attrName>style.visibility</p:attrName>
                                        </p:attrNameLst>
                                      </p:cBhvr>
                                      <p:to>
                                        <p:strVal val="visible"/>
                                      </p:to>
                                    </p:set>
                                    <p:animEffect transition="in" filter="fade">
                                      <p:cBhvr>
                                        <p:cTn id="108" dur="500"/>
                                        <p:tgtEl>
                                          <p:spTgt spid="57"/>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21" grpId="0" animBg="1"/>
      <p:bldP spid="25" grpId="0" animBg="1"/>
      <p:bldP spid="27" grpId="0"/>
      <p:bldP spid="29" grpId="0"/>
      <p:bldP spid="30" grpId="0" animBg="1"/>
      <p:bldP spid="31" grpId="0"/>
      <p:bldP spid="39" grpId="0"/>
      <p:bldP spid="44" grpId="0" animBg="1"/>
      <p:bldP spid="45" grpId="0"/>
      <p:bldP spid="48" grpId="0"/>
      <p:bldP spid="24" grpId="0" animBg="1"/>
      <p:bldP spid="33" grpId="0" animBg="1"/>
      <p:bldP spid="47" grpId="0" animBg="1"/>
      <p:bldP spid="51" grpId="0" animBg="1"/>
      <p:bldP spid="52" grpId="0"/>
      <p:bldP spid="54" grpId="0"/>
      <p:bldP spid="55" grpId="0" animBg="1"/>
      <p:bldP spid="56" grpId="0"/>
      <p:bldP spid="58" grpId="0"/>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nvGraphicFramePr>
        <p:xfrm>
          <a:off x="460025" y="1572268"/>
          <a:ext cx="9296832" cy="4869431"/>
        </p:xfrm>
        <a:graphic>
          <a:graphicData uri="http://schemas.openxmlformats.org/drawingml/2006/table">
            <a:tbl>
              <a:tblPr firstRow="1" bandRow="1">
                <a:tableStyleId>{5940675A-B579-460E-94D1-54222C63F5DA}</a:tableStyleId>
              </a:tblPr>
              <a:tblGrid>
                <a:gridCol w="803910">
                  <a:extLst>
                    <a:ext uri="{9D8B030D-6E8A-4147-A177-3AD203B41FA5}">
                      <a16:colId xmlns:a16="http://schemas.microsoft.com/office/drawing/2014/main" val="1264770506"/>
                    </a:ext>
                  </a:extLst>
                </a:gridCol>
                <a:gridCol w="1527391">
                  <a:extLst>
                    <a:ext uri="{9D8B030D-6E8A-4147-A177-3AD203B41FA5}">
                      <a16:colId xmlns:a16="http://schemas.microsoft.com/office/drawing/2014/main" val="2692967244"/>
                    </a:ext>
                  </a:extLst>
                </a:gridCol>
                <a:gridCol w="1620253">
                  <a:extLst>
                    <a:ext uri="{9D8B030D-6E8A-4147-A177-3AD203B41FA5}">
                      <a16:colId xmlns:a16="http://schemas.microsoft.com/office/drawing/2014/main" val="605799539"/>
                    </a:ext>
                  </a:extLst>
                </a:gridCol>
                <a:gridCol w="5345278">
                  <a:extLst>
                    <a:ext uri="{9D8B030D-6E8A-4147-A177-3AD203B41FA5}">
                      <a16:colId xmlns:a16="http://schemas.microsoft.com/office/drawing/2014/main" val="1148658663"/>
                    </a:ext>
                  </a:extLst>
                </a:gridCol>
              </a:tblGrid>
              <a:tr h="606991">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like(s)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play(s)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anglais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84172311"/>
                  </a:ext>
                </a:extLst>
              </a:tr>
              <a:tr h="606991">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522207">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522207">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522207">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522207">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522207">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r h="522207">
                <a:tc>
                  <a:txBody>
                    <a:bodyPr/>
                    <a:lstStyle/>
                    <a:p>
                      <a:pPr algn="ctr"/>
                      <a:r>
                        <a:rPr lang="en-GB" sz="2000" b="1" dirty="0">
                          <a:solidFill>
                            <a:srgbClr val="002060"/>
                          </a:solidFill>
                          <a:latin typeface="Century Gothic" panose="020B0502020202020204" pitchFamily="34" charset="0"/>
                        </a:rPr>
                        <a:t>7</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618807335"/>
                  </a:ext>
                </a:extLst>
              </a:tr>
              <a:tr h="522207">
                <a:tc>
                  <a:txBody>
                    <a:bodyPr/>
                    <a:lstStyle/>
                    <a:p>
                      <a:pPr algn="ctr"/>
                      <a:r>
                        <a:rPr lang="en-GB" sz="2000" b="1" dirty="0">
                          <a:solidFill>
                            <a:srgbClr val="002060"/>
                          </a:solidFill>
                          <a:latin typeface="Century Gothic" panose="020B0502020202020204" pitchFamily="34" charset="0"/>
                        </a:rPr>
                        <a:t>8</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02737491"/>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572332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29335"/>
            <a:ext cx="914400" cy="914400"/>
          </a:xfrm>
          <a:prstGeom prst="rect">
            <a:avLst/>
          </a:prstGeom>
        </p:spPr>
      </p:pic>
      <p:sp>
        <p:nvSpPr>
          <p:cNvPr id="28" name="Google Shape;108;p3">
            <a:hlinkClick r:id="" action="ppaction://noaction">
              <a:snd r:embed="rId6" name="S7_i.wav"/>
            </a:hlinkClick>
            <a:extLst>
              <a:ext uri="{FF2B5EF4-FFF2-40B4-BE49-F238E27FC236}">
                <a16:creationId xmlns:a16="http://schemas.microsoft.com/office/drawing/2014/main" id="{8A172C33-597D-45A1-8713-22EC248A9CBC}"/>
              </a:ext>
            </a:extLst>
          </p:cNvPr>
          <p:cNvSpPr txBox="1"/>
          <p:nvPr/>
        </p:nvSpPr>
        <p:spPr>
          <a:xfrm>
            <a:off x="1219719" y="129832"/>
            <a:ext cx="523823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‘aimer’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7" name="S7_1.wav"/>
            </a:hlinkClick>
            <a:extLst>
              <a:ext uri="{FF2B5EF4-FFF2-40B4-BE49-F238E27FC236}">
                <a16:creationId xmlns:a16="http://schemas.microsoft.com/office/drawing/2014/main" id="{B5DAEBB0-64B5-478E-B786-6F10B6DE0C33}"/>
              </a:ext>
            </a:extLst>
          </p:cNvPr>
          <p:cNvSpPr/>
          <p:nvPr/>
        </p:nvSpPr>
        <p:spPr>
          <a:xfrm>
            <a:off x="633489" y="224074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8" name="S7_2.wav"/>
            </a:hlinkClick>
            <a:extLst>
              <a:ext uri="{FF2B5EF4-FFF2-40B4-BE49-F238E27FC236}">
                <a16:creationId xmlns:a16="http://schemas.microsoft.com/office/drawing/2014/main" id="{EC88ABF6-9C78-477A-B4F4-F55DABC44DAC}"/>
              </a:ext>
            </a:extLst>
          </p:cNvPr>
          <p:cNvSpPr/>
          <p:nvPr/>
        </p:nvSpPr>
        <p:spPr>
          <a:xfrm>
            <a:off x="633489" y="2815833"/>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9" name="S7_3.wav"/>
            </a:hlinkClick>
            <a:extLst>
              <a:ext uri="{FF2B5EF4-FFF2-40B4-BE49-F238E27FC236}">
                <a16:creationId xmlns:a16="http://schemas.microsoft.com/office/drawing/2014/main" id="{9D13DB54-7E2E-4862-A969-D31110DCD956}"/>
              </a:ext>
            </a:extLst>
          </p:cNvPr>
          <p:cNvSpPr/>
          <p:nvPr/>
        </p:nvSpPr>
        <p:spPr>
          <a:xfrm>
            <a:off x="633489" y="335994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0" name="S7_4.wav"/>
            </a:hlinkClick>
            <a:extLst>
              <a:ext uri="{FF2B5EF4-FFF2-40B4-BE49-F238E27FC236}">
                <a16:creationId xmlns:a16="http://schemas.microsoft.com/office/drawing/2014/main" id="{41E14685-A06B-469E-9013-0F6A34980F09}"/>
              </a:ext>
            </a:extLst>
          </p:cNvPr>
          <p:cNvSpPr/>
          <p:nvPr/>
        </p:nvSpPr>
        <p:spPr>
          <a:xfrm>
            <a:off x="621211" y="387179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96" name="Rectangle 95">
            <a:hlinkClick r:id="" action="ppaction://noaction">
              <a:snd r:embed="rId11" name="S7_5.wav"/>
            </a:hlinkClick>
            <a:extLst>
              <a:ext uri="{FF2B5EF4-FFF2-40B4-BE49-F238E27FC236}">
                <a16:creationId xmlns:a16="http://schemas.microsoft.com/office/drawing/2014/main" id="{BBC9D6AA-C499-4994-9511-45F0F460A3C2}"/>
              </a:ext>
            </a:extLst>
          </p:cNvPr>
          <p:cNvSpPr/>
          <p:nvPr/>
        </p:nvSpPr>
        <p:spPr>
          <a:xfrm>
            <a:off x="633489" y="438639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2" name="S7_6.wav"/>
            </a:hlinkClick>
            <a:extLst>
              <a:ext uri="{FF2B5EF4-FFF2-40B4-BE49-F238E27FC236}">
                <a16:creationId xmlns:a16="http://schemas.microsoft.com/office/drawing/2014/main" id="{4F08F8EF-CC1F-46C2-AF9C-834B76A83EF1}"/>
              </a:ext>
            </a:extLst>
          </p:cNvPr>
          <p:cNvSpPr/>
          <p:nvPr/>
        </p:nvSpPr>
        <p:spPr>
          <a:xfrm>
            <a:off x="621211" y="4914283"/>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21" name="TextBox 20">
            <a:extLst>
              <a:ext uri="{FF2B5EF4-FFF2-40B4-BE49-F238E27FC236}">
                <a16:creationId xmlns:a16="http://schemas.microsoft.com/office/drawing/2014/main" id="{9800540E-B8FB-4412-BE86-586095EEAD87}"/>
              </a:ext>
            </a:extLst>
          </p:cNvPr>
          <p:cNvSpPr txBox="1"/>
          <p:nvPr/>
        </p:nvSpPr>
        <p:spPr>
          <a:xfrm>
            <a:off x="4483960" y="228887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Clémentine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likes the guitar.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39">
            <a:hlinkClick r:id="" action="ppaction://noaction">
              <a:snd r:embed="rId13" name="S7_7.wav"/>
            </a:hlinkClick>
            <a:extLst>
              <a:ext uri="{FF2B5EF4-FFF2-40B4-BE49-F238E27FC236}">
                <a16:creationId xmlns:a16="http://schemas.microsoft.com/office/drawing/2014/main" id="{3BBDC162-4E37-449C-BFD8-773B179AD5F8}"/>
              </a:ext>
            </a:extLst>
          </p:cNvPr>
          <p:cNvSpPr/>
          <p:nvPr/>
        </p:nvSpPr>
        <p:spPr>
          <a:xfrm>
            <a:off x="633489" y="543416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4" name="S7_8.wav"/>
            </a:hlinkClick>
            <a:extLst>
              <a:ext uri="{FF2B5EF4-FFF2-40B4-BE49-F238E27FC236}">
                <a16:creationId xmlns:a16="http://schemas.microsoft.com/office/drawing/2014/main" id="{3F6C0CD6-0DC7-4429-9BC9-CE855AFD580D}"/>
              </a:ext>
            </a:extLst>
          </p:cNvPr>
          <p:cNvSpPr/>
          <p:nvPr/>
        </p:nvSpPr>
        <p:spPr>
          <a:xfrm>
            <a:off x="633489" y="59544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45" name="TextBox 44">
            <a:extLst>
              <a:ext uri="{FF2B5EF4-FFF2-40B4-BE49-F238E27FC236}">
                <a16:creationId xmlns:a16="http://schemas.microsoft.com/office/drawing/2014/main" id="{6E5B1E52-BCE5-41AD-A348-26D66A36B6B8}"/>
              </a:ext>
            </a:extLst>
          </p:cNvPr>
          <p:cNvSpPr txBox="1"/>
          <p:nvPr/>
        </p:nvSpPr>
        <p:spPr>
          <a:xfrm>
            <a:off x="4500002" y="282246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Mum likes tennis.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94E9D7AE-2A23-477A-865E-19827632A037}"/>
              </a:ext>
            </a:extLst>
          </p:cNvPr>
          <p:cNvSpPr txBox="1"/>
          <p:nvPr/>
        </p:nvSpPr>
        <p:spPr>
          <a:xfrm>
            <a:off x="4475854" y="333917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Dad also plays tennis.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D5E70E14-25F0-4DCB-A33F-B22C4D9E7375}"/>
              </a:ext>
            </a:extLst>
          </p:cNvPr>
          <p:cNvSpPr txBox="1"/>
          <p:nvPr/>
        </p:nvSpPr>
        <p:spPr>
          <a:xfrm>
            <a:off x="4475854" y="388784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play the piano.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A0905F94-DF20-45C7-BA65-36E671D1A258}"/>
              </a:ext>
            </a:extLst>
          </p:cNvPr>
          <p:cNvSpPr txBox="1"/>
          <p:nvPr/>
        </p:nvSpPr>
        <p:spPr>
          <a:xfrm>
            <a:off x="4491896" y="442143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 aunt Mylène likes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D8D55668-C7BD-4925-AFED-A0AC6DC6D6D8}"/>
              </a:ext>
            </a:extLst>
          </p:cNvPr>
          <p:cNvSpPr txBox="1"/>
          <p:nvPr/>
        </p:nvSpPr>
        <p:spPr>
          <a:xfrm>
            <a:off x="4467748" y="4938147"/>
            <a:ext cx="54502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 also plays tennis with my mum.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79E2542D-B034-4348-B507-6A4B5BCF2CB8}"/>
              </a:ext>
            </a:extLst>
          </p:cNvPr>
          <p:cNvSpPr txBox="1"/>
          <p:nvPr/>
        </p:nvSpPr>
        <p:spPr>
          <a:xfrm>
            <a:off x="4475854" y="544273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Clémentine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plays guitar at school.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30ECB330-9707-437B-AF9D-2DD0E8C71F69}"/>
              </a:ext>
            </a:extLst>
          </p:cNvPr>
          <p:cNvSpPr txBox="1"/>
          <p:nvPr/>
        </p:nvSpPr>
        <p:spPr>
          <a:xfrm>
            <a:off x="4491896" y="597632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 friend likes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9402" y="2240744"/>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3359" y="2804916"/>
            <a:ext cx="409801" cy="426875"/>
          </a:xfrm>
          <a:prstGeom prst="rect">
            <a:avLst/>
          </a:prstGeom>
        </p:spPr>
      </p:pic>
      <p:pic>
        <p:nvPicPr>
          <p:cNvPr id="55" name="Picture 54">
            <a:extLst>
              <a:ext uri="{FF2B5EF4-FFF2-40B4-BE49-F238E27FC236}">
                <a16:creationId xmlns:a16="http://schemas.microsoft.com/office/drawing/2014/main" id="{B7CF37D9-DBE6-4976-AA80-AD4F745BC0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28789" y="3339177"/>
            <a:ext cx="409801" cy="426875"/>
          </a:xfrm>
          <a:prstGeom prst="rect">
            <a:avLst/>
          </a:prstGeom>
        </p:spPr>
      </p:pic>
      <p:pic>
        <p:nvPicPr>
          <p:cNvPr id="56" name="Picture 55">
            <a:extLst>
              <a:ext uri="{FF2B5EF4-FFF2-40B4-BE49-F238E27FC236}">
                <a16:creationId xmlns:a16="http://schemas.microsoft.com/office/drawing/2014/main" id="{A9A31AC9-5CE6-4379-A618-5697F478AD3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45052" y="3877971"/>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9402" y="4376742"/>
            <a:ext cx="409801" cy="426875"/>
          </a:xfrm>
          <a:prstGeom prst="rect">
            <a:avLst/>
          </a:prstGeom>
        </p:spPr>
      </p:pic>
      <p:pic>
        <p:nvPicPr>
          <p:cNvPr id="58" name="Picture 57">
            <a:extLst>
              <a:ext uri="{FF2B5EF4-FFF2-40B4-BE49-F238E27FC236}">
                <a16:creationId xmlns:a16="http://schemas.microsoft.com/office/drawing/2014/main" id="{BFA24863-6B54-4291-888F-146EF8D4B3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28789" y="4914283"/>
            <a:ext cx="409801" cy="426875"/>
          </a:xfrm>
          <a:prstGeom prst="rect">
            <a:avLst/>
          </a:prstGeom>
        </p:spPr>
      </p:pic>
      <p:pic>
        <p:nvPicPr>
          <p:cNvPr id="59" name="Picture 58">
            <a:extLst>
              <a:ext uri="{FF2B5EF4-FFF2-40B4-BE49-F238E27FC236}">
                <a16:creationId xmlns:a16="http://schemas.microsoft.com/office/drawing/2014/main" id="{7FC32CEB-DE72-4012-9D84-FF7E02C671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62574" y="5442734"/>
            <a:ext cx="409801" cy="426875"/>
          </a:xfrm>
          <a:prstGeom prst="rect">
            <a:avLst/>
          </a:prstGeom>
        </p:spPr>
      </p:pic>
      <p:pic>
        <p:nvPicPr>
          <p:cNvPr id="60" name="Picture 59">
            <a:extLst>
              <a:ext uri="{FF2B5EF4-FFF2-40B4-BE49-F238E27FC236}">
                <a16:creationId xmlns:a16="http://schemas.microsoft.com/office/drawing/2014/main" id="{CF43C6F2-B2DE-4A10-A1F0-CDAB1F80A3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65786" y="5976324"/>
            <a:ext cx="409801" cy="426875"/>
          </a:xfrm>
          <a:prstGeom prst="rect">
            <a:avLst/>
          </a:prstGeom>
        </p:spPr>
      </p:pic>
      <p:sp>
        <p:nvSpPr>
          <p:cNvPr id="33" name="Rectangle 32">
            <a:hlinkClick r:id="" action="ppaction://noaction">
              <a:snd r:embed="rId16" name="S7_1s.wav"/>
            </a:hlinkClick>
            <a:extLst>
              <a:ext uri="{FF2B5EF4-FFF2-40B4-BE49-F238E27FC236}">
                <a16:creationId xmlns:a16="http://schemas.microsoft.com/office/drawing/2014/main" id="{8C08FBC1-8C20-4590-BF66-F3DFEBDD0106}"/>
              </a:ext>
            </a:extLst>
          </p:cNvPr>
          <p:cNvSpPr/>
          <p:nvPr/>
        </p:nvSpPr>
        <p:spPr>
          <a:xfrm>
            <a:off x="9866358" y="2240744"/>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1</a:t>
            </a:r>
          </a:p>
        </p:txBody>
      </p:sp>
      <p:sp>
        <p:nvSpPr>
          <p:cNvPr id="34" name="Rectangle 33">
            <a:hlinkClick r:id="" action="ppaction://noaction">
              <a:snd r:embed="rId17" name="S7_2s.wav"/>
            </a:hlinkClick>
            <a:extLst>
              <a:ext uri="{FF2B5EF4-FFF2-40B4-BE49-F238E27FC236}">
                <a16:creationId xmlns:a16="http://schemas.microsoft.com/office/drawing/2014/main" id="{FB86C79B-3C49-43AE-90E2-308BB052A092}"/>
              </a:ext>
            </a:extLst>
          </p:cNvPr>
          <p:cNvSpPr/>
          <p:nvPr/>
        </p:nvSpPr>
        <p:spPr>
          <a:xfrm>
            <a:off x="9866358" y="2799791"/>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2</a:t>
            </a:r>
          </a:p>
        </p:txBody>
      </p:sp>
      <p:sp>
        <p:nvSpPr>
          <p:cNvPr id="35" name="Rectangle 34">
            <a:hlinkClick r:id="" action="ppaction://noaction">
              <a:snd r:embed="rId18" name="S7_3s.wav"/>
            </a:hlinkClick>
            <a:extLst>
              <a:ext uri="{FF2B5EF4-FFF2-40B4-BE49-F238E27FC236}">
                <a16:creationId xmlns:a16="http://schemas.microsoft.com/office/drawing/2014/main" id="{FD9976F4-947F-4225-8789-00C2C5EE6A08}"/>
              </a:ext>
            </a:extLst>
          </p:cNvPr>
          <p:cNvSpPr/>
          <p:nvPr/>
        </p:nvSpPr>
        <p:spPr>
          <a:xfrm>
            <a:off x="9866358" y="335994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3</a:t>
            </a:r>
          </a:p>
        </p:txBody>
      </p:sp>
      <p:sp>
        <p:nvSpPr>
          <p:cNvPr id="36" name="Rectangle 35">
            <a:hlinkClick r:id="" action="ppaction://noaction">
              <a:snd r:embed="rId19" name="S7_4s.wav"/>
            </a:hlinkClick>
            <a:extLst>
              <a:ext uri="{FF2B5EF4-FFF2-40B4-BE49-F238E27FC236}">
                <a16:creationId xmlns:a16="http://schemas.microsoft.com/office/drawing/2014/main" id="{2C9105ED-34A8-44CA-92E3-47FEDBCECCA2}"/>
              </a:ext>
            </a:extLst>
          </p:cNvPr>
          <p:cNvSpPr/>
          <p:nvPr/>
        </p:nvSpPr>
        <p:spPr>
          <a:xfrm>
            <a:off x="9854080" y="3887840"/>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4</a:t>
            </a:r>
          </a:p>
        </p:txBody>
      </p:sp>
      <p:sp>
        <p:nvSpPr>
          <p:cNvPr id="38" name="Rectangle 37">
            <a:hlinkClick r:id="" action="ppaction://noaction">
              <a:snd r:embed="rId20" name="S7_5s.wav"/>
            </a:hlinkClick>
            <a:extLst>
              <a:ext uri="{FF2B5EF4-FFF2-40B4-BE49-F238E27FC236}">
                <a16:creationId xmlns:a16="http://schemas.microsoft.com/office/drawing/2014/main" id="{03C75110-B24E-4C4C-8D1D-AC1E64DD289D}"/>
              </a:ext>
            </a:extLst>
          </p:cNvPr>
          <p:cNvSpPr/>
          <p:nvPr/>
        </p:nvSpPr>
        <p:spPr>
          <a:xfrm>
            <a:off x="9866358" y="4386390"/>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5</a:t>
            </a:r>
          </a:p>
        </p:txBody>
      </p:sp>
      <p:sp>
        <p:nvSpPr>
          <p:cNvPr id="39" name="Rectangle 38">
            <a:hlinkClick r:id="" action="ppaction://noaction">
              <a:snd r:embed="rId21" name="S7_6s.wav"/>
            </a:hlinkClick>
            <a:extLst>
              <a:ext uri="{FF2B5EF4-FFF2-40B4-BE49-F238E27FC236}">
                <a16:creationId xmlns:a16="http://schemas.microsoft.com/office/drawing/2014/main" id="{4F9B040A-4D4F-4C17-921C-4EAE7F717E37}"/>
              </a:ext>
            </a:extLst>
          </p:cNvPr>
          <p:cNvSpPr/>
          <p:nvPr/>
        </p:nvSpPr>
        <p:spPr>
          <a:xfrm>
            <a:off x="9871014" y="4914283"/>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6</a:t>
            </a:r>
          </a:p>
        </p:txBody>
      </p:sp>
      <p:sp>
        <p:nvSpPr>
          <p:cNvPr id="42" name="Rectangle 41">
            <a:hlinkClick r:id="" action="ppaction://noaction">
              <a:snd r:embed="rId22" name="S7_7s.wav"/>
            </a:hlinkClick>
            <a:extLst>
              <a:ext uri="{FF2B5EF4-FFF2-40B4-BE49-F238E27FC236}">
                <a16:creationId xmlns:a16="http://schemas.microsoft.com/office/drawing/2014/main" id="{3549D587-0B02-4087-8EA4-341FF4547E44}"/>
              </a:ext>
            </a:extLst>
          </p:cNvPr>
          <p:cNvSpPr/>
          <p:nvPr/>
        </p:nvSpPr>
        <p:spPr>
          <a:xfrm>
            <a:off x="9866358" y="541811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7</a:t>
            </a:r>
          </a:p>
        </p:txBody>
      </p:sp>
      <p:sp>
        <p:nvSpPr>
          <p:cNvPr id="43" name="Rectangle 42">
            <a:hlinkClick r:id="" action="ppaction://noaction">
              <a:snd r:embed="rId23" name="S7_8s.wav"/>
            </a:hlinkClick>
            <a:extLst>
              <a:ext uri="{FF2B5EF4-FFF2-40B4-BE49-F238E27FC236}">
                <a16:creationId xmlns:a16="http://schemas.microsoft.com/office/drawing/2014/main" id="{E3436FF3-0973-4284-91CF-DB0E2DC6BCA9}"/>
              </a:ext>
            </a:extLst>
          </p:cNvPr>
          <p:cNvSpPr/>
          <p:nvPr/>
        </p:nvSpPr>
        <p:spPr>
          <a:xfrm>
            <a:off x="9866358" y="595441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8</a:t>
            </a:r>
          </a:p>
        </p:txBody>
      </p:sp>
      <p:pic>
        <p:nvPicPr>
          <p:cNvPr id="4" name="Picture 3" descr="A person wearing a striped shirt&#10;&#10;Description automatically generated with medium confidence">
            <a:extLst>
              <a:ext uri="{FF2B5EF4-FFF2-40B4-BE49-F238E27FC236}">
                <a16:creationId xmlns:a16="http://schemas.microsoft.com/office/drawing/2014/main" id="{510E27C2-18DD-4ECD-8A7B-A0B43A4164F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8746" y="674335"/>
            <a:ext cx="914400" cy="928467"/>
          </a:xfrm>
          <a:prstGeom prst="rect">
            <a:avLst/>
          </a:prstGeom>
        </p:spPr>
      </p:pic>
      <p:sp>
        <p:nvSpPr>
          <p:cNvPr id="52" name="Speech Bubble: Rectangle with Corners Rounded 51">
            <a:extLst>
              <a:ext uri="{FF2B5EF4-FFF2-40B4-BE49-F238E27FC236}">
                <a16:creationId xmlns:a16="http://schemas.microsoft.com/office/drawing/2014/main" id="{735E2802-0A70-42FE-89B7-CD4FDE7B33F7}"/>
              </a:ext>
            </a:extLst>
          </p:cNvPr>
          <p:cNvSpPr/>
          <p:nvPr/>
        </p:nvSpPr>
        <p:spPr>
          <a:xfrm>
            <a:off x="1560561" y="750168"/>
            <a:ext cx="7361910" cy="461665"/>
          </a:xfrm>
          <a:prstGeom prst="wedgeRoundRectCallout">
            <a:avLst>
              <a:gd name="adj1" fmla="val -24198"/>
              <a:gd name="adj2" fmla="val -4884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Google Shape;108;p3">
            <a:extLst>
              <a:ext uri="{FF2B5EF4-FFF2-40B4-BE49-F238E27FC236}">
                <a16:creationId xmlns:a16="http://schemas.microsoft.com/office/drawing/2014/main" id="{71680768-5A7F-4819-8D00-FB1ECE91EF29}"/>
              </a:ext>
            </a:extLst>
          </p:cNvPr>
          <p:cNvSpPr txBox="1"/>
          <p:nvPr/>
        </p:nvSpPr>
        <p:spPr>
          <a:xfrm>
            <a:off x="1693292" y="779413"/>
            <a:ext cx="722917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 Jean-Michel talking about liking or playing?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1459218" y="680015"/>
            <a:ext cx="7565042" cy="706168"/>
          </a:xfrm>
          <a:prstGeom prst="wedgeRoundRectCallout">
            <a:avLst>
              <a:gd name="adj1" fmla="val -53079"/>
              <a:gd name="adj2" fmla="val -1528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The verb is missing.  Listen to what follows to work out if the meaning is liking or playing.</a:t>
            </a:r>
          </a:p>
        </p:txBody>
      </p:sp>
    </p:spTree>
    <p:extLst>
      <p:ext uri="{BB962C8B-B14F-4D97-AF65-F5344CB8AC3E}">
        <p14:creationId xmlns:p14="http://schemas.microsoft.com/office/powerpoint/2010/main" val="387711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5" grpId="0"/>
      <p:bldP spid="46" grpId="0"/>
      <p:bldP spid="47" grpId="0"/>
      <p:bldP spid="48" grpId="0"/>
      <p:bldP spid="49" grpId="0"/>
      <p:bldP spid="50" grpId="0"/>
      <p:bldP spid="51" grpId="0"/>
      <p:bldP spid="33" grpId="0" animBg="1"/>
      <p:bldP spid="34" grpId="0" animBg="1"/>
      <p:bldP spid="35" grpId="0" animBg="1"/>
      <p:bldP spid="36" grpId="0" animBg="1"/>
      <p:bldP spid="38" grpId="0" animBg="1"/>
      <p:bldP spid="39" grpId="0" animBg="1"/>
      <p:bldP spid="42" grpId="0" animBg="1"/>
      <p:bldP spid="43"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52717" y="4836533"/>
            <a:ext cx="3613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de </a:t>
            </a:r>
            <a:r>
              <a:rPr lang="en-GB" sz="3600" i="1" dirty="0">
                <a:solidFill>
                  <a:srgbClr val="1E4E79"/>
                </a:solidFill>
                <a:latin typeface="Century Gothic"/>
                <a:ea typeface="Century Gothic"/>
                <a:cs typeface="Century Gothic"/>
                <a:sym typeface="Century Gothic"/>
              </a:rPr>
              <a:t>with sports</a:t>
            </a:r>
            <a:endParaRPr lang="en-GB" sz="3600"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62" name="Google Shape;171;p8">
            <a:extLst>
              <a:ext uri="{FF2B5EF4-FFF2-40B4-BE49-F238E27FC236}">
                <a16:creationId xmlns:a16="http://schemas.microsoft.com/office/drawing/2014/main" id="{39EBB1DC-9A49-4F60-AA18-4DAF95C63A01}"/>
              </a:ext>
            </a:extLst>
          </p:cNvPr>
          <p:cNvSpPr txBox="1"/>
          <p:nvPr/>
        </p:nvSpPr>
        <p:spPr>
          <a:xfrm>
            <a:off x="176974" y="4825736"/>
            <a:ext cx="377618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50" name="Google Shape;171;p8">
            <a:extLst>
              <a:ext uri="{FF2B5EF4-FFF2-40B4-BE49-F238E27FC236}">
                <a16:creationId xmlns:a16="http://schemas.microsoft.com/office/drawing/2014/main" id="{CA59F190-701E-4F9B-A376-146EBD2996B6}"/>
              </a:ext>
            </a:extLst>
          </p:cNvPr>
          <p:cNvSpPr txBox="1"/>
          <p:nvPr/>
        </p:nvSpPr>
        <p:spPr>
          <a:xfrm>
            <a:off x="5746590" y="4851060"/>
            <a:ext cx="58388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make/am making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present.</a:t>
            </a:r>
          </a:p>
        </p:txBody>
      </p:sp>
      <p:sp>
        <p:nvSpPr>
          <p:cNvPr id="47" name="Rectangle: Rounded Corners 46">
            <a:extLst>
              <a:ext uri="{FF2B5EF4-FFF2-40B4-BE49-F238E27FC236}">
                <a16:creationId xmlns:a16="http://schemas.microsoft.com/office/drawing/2014/main" id="{96AACFB2-72D1-4C19-A366-8FB062FBBBC6}"/>
              </a:ext>
            </a:extLst>
          </p:cNvPr>
          <p:cNvSpPr/>
          <p:nvPr/>
        </p:nvSpPr>
        <p:spPr>
          <a:xfrm>
            <a:off x="237407" y="5649544"/>
            <a:ext cx="4760877"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6" name="Google Shape;169;p8">
            <a:extLst>
              <a:ext uri="{FF2B5EF4-FFF2-40B4-BE49-F238E27FC236}">
                <a16:creationId xmlns:a16="http://schemas.microsoft.com/office/drawing/2014/main" id="{313CD8F1-58BD-4181-BE03-56475F48F583}"/>
              </a:ext>
            </a:extLst>
          </p:cNvPr>
          <p:cNvSpPr txBox="1"/>
          <p:nvPr/>
        </p:nvSpPr>
        <p:spPr>
          <a:xfrm>
            <a:off x="157504" y="387082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you can use faire un/</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with other nouns: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4">
            <a:alphaModFix/>
          </a:blip>
          <a:srcRect/>
          <a:stretch/>
        </p:blipFill>
        <p:spPr>
          <a:xfrm>
            <a:off x="5366512" y="4811825"/>
            <a:ext cx="404055" cy="551001"/>
          </a:xfrm>
          <a:prstGeom prst="rect">
            <a:avLst/>
          </a:prstGeom>
          <a:solidFill>
            <a:schemeClr val="bg1"/>
          </a:solidFill>
          <a:ln>
            <a:noFill/>
          </a:ln>
        </p:spPr>
      </p:pic>
      <p:sp>
        <p:nvSpPr>
          <p:cNvPr id="94" name="Speech Bubble: Rectangle with Corners Rounded 93">
            <a:extLst>
              <a:ext uri="{FF2B5EF4-FFF2-40B4-BE49-F238E27FC236}">
                <a16:creationId xmlns:a16="http://schemas.microsoft.com/office/drawing/2014/main" id="{62FE2B75-8F04-48D5-A90D-CF6E79859035}"/>
              </a:ext>
            </a:extLst>
          </p:cNvPr>
          <p:cNvSpPr/>
          <p:nvPr/>
        </p:nvSpPr>
        <p:spPr>
          <a:xfrm>
            <a:off x="9781631" y="1505626"/>
            <a:ext cx="2206133" cy="1204254"/>
          </a:xfrm>
          <a:prstGeom prst="wedgeRoundRectCallout">
            <a:avLst>
              <a:gd name="adj1" fmla="val -73112"/>
              <a:gd name="adj2" fmla="val 2335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This use of  ‘</a:t>
            </a:r>
            <a:r>
              <a:rPr kumimoji="0" lang="en-GB" sz="2000" b="1" i="0" u="none" strike="noStrike" kern="1200" cap="none" spc="0" normalizeH="0" baseline="0" noProof="0" dirty="0">
                <a:ln>
                  <a:noFill/>
                </a:ln>
                <a:solidFill>
                  <a:srgbClr val="002060"/>
                </a:solidFill>
                <a:effectLst/>
                <a:uLnTx/>
                <a:uFillTx/>
                <a:latin typeface="Century Gothic" panose="020F0302020204030204"/>
              </a:rPr>
              <a:t>de</a:t>
            </a:r>
            <a:r>
              <a:rPr kumimoji="0" lang="en-GB" sz="2000" b="0" i="0" u="none" strike="noStrike" kern="1200" cap="none" spc="0" normalizeH="0" baseline="0" noProof="0" dirty="0">
                <a:ln>
                  <a:noFill/>
                </a:ln>
                <a:solidFill>
                  <a:srgbClr val="002060"/>
                </a:solidFill>
                <a:effectLst/>
                <a:uLnTx/>
                <a:uFillTx/>
                <a:latin typeface="Century Gothic" panose="020F0302020204030204"/>
              </a:rPr>
              <a:t>’ + article is called the </a:t>
            </a:r>
            <a:r>
              <a:rPr kumimoji="0" lang="en-GB" sz="2000" b="1" i="0" u="none" strike="noStrike" kern="1200" cap="none" spc="0" normalizeH="0" baseline="0" noProof="0" dirty="0">
                <a:ln>
                  <a:noFill/>
                </a:ln>
                <a:solidFill>
                  <a:srgbClr val="002060"/>
                </a:solidFill>
                <a:effectLst/>
                <a:uLnTx/>
                <a:uFillTx/>
                <a:latin typeface="Century Gothic" panose="020F0302020204030204"/>
              </a:rPr>
              <a:t>partitive</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106" name="Google Shape;171;p8">
            <a:extLst>
              <a:ext uri="{FF2B5EF4-FFF2-40B4-BE49-F238E27FC236}">
                <a16:creationId xmlns:a16="http://schemas.microsoft.com/office/drawing/2014/main" id="{49757733-CBF5-4B03-B019-B0F413196A54}"/>
              </a:ext>
            </a:extLst>
          </p:cNvPr>
          <p:cNvSpPr txBox="1"/>
          <p:nvPr/>
        </p:nvSpPr>
        <p:spPr>
          <a:xfrm>
            <a:off x="176974" y="5649544"/>
            <a:ext cx="476223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fait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activité</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7" name="Rectangle: Rounded Corners 106">
            <a:extLst>
              <a:ext uri="{FF2B5EF4-FFF2-40B4-BE49-F238E27FC236}">
                <a16:creationId xmlns:a16="http://schemas.microsoft.com/office/drawing/2014/main" id="{55BC73B6-CF7A-4166-97A6-01A7B3F6C3C9}"/>
              </a:ext>
            </a:extLst>
          </p:cNvPr>
          <p:cNvSpPr/>
          <p:nvPr/>
        </p:nvSpPr>
        <p:spPr>
          <a:xfrm>
            <a:off x="237408" y="1602555"/>
            <a:ext cx="308988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8" name="Google Shape;171;p8">
            <a:extLst>
              <a:ext uri="{FF2B5EF4-FFF2-40B4-BE49-F238E27FC236}">
                <a16:creationId xmlns:a16="http://schemas.microsoft.com/office/drawing/2014/main" id="{53057DB3-35AD-4941-A7F8-62F8B3EBE641}"/>
              </a:ext>
            </a:extLst>
          </p:cNvPr>
          <p:cNvSpPr txBox="1"/>
          <p:nvPr/>
        </p:nvSpPr>
        <p:spPr>
          <a:xfrm>
            <a:off x="176974" y="1602555"/>
            <a:ext cx="32611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9" name="Google Shape;171;p8">
            <a:extLst>
              <a:ext uri="{FF2B5EF4-FFF2-40B4-BE49-F238E27FC236}">
                <a16:creationId xmlns:a16="http://schemas.microsoft.com/office/drawing/2014/main" id="{86A55597-6F17-405A-81B4-CCBA9F2D105B}"/>
              </a:ext>
            </a:extLst>
          </p:cNvPr>
          <p:cNvSpPr txBox="1"/>
          <p:nvPr/>
        </p:nvSpPr>
        <p:spPr>
          <a:xfrm>
            <a:off x="5785777" y="5631667"/>
            <a:ext cx="647633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 is doing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activity.</a:t>
            </a:r>
          </a:p>
        </p:txBody>
      </p:sp>
      <p:pic>
        <p:nvPicPr>
          <p:cNvPr id="110" name="Google Shape;183;p8">
            <a:extLst>
              <a:ext uri="{FF2B5EF4-FFF2-40B4-BE49-F238E27FC236}">
                <a16:creationId xmlns:a16="http://schemas.microsoft.com/office/drawing/2014/main" id="{62FA3F7D-CACD-467F-B392-B6A271CB2C15}"/>
              </a:ext>
            </a:extLst>
          </p:cNvPr>
          <p:cNvPicPr preferRelativeResize="0"/>
          <p:nvPr/>
        </p:nvPicPr>
        <p:blipFill rotWithShape="1">
          <a:blip r:embed="rId4">
            <a:alphaModFix/>
          </a:blip>
          <a:srcRect/>
          <a:stretch/>
        </p:blipFill>
        <p:spPr>
          <a:xfrm>
            <a:off x="5366512" y="5631667"/>
            <a:ext cx="404055" cy="551001"/>
          </a:xfrm>
          <a:prstGeom prst="rect">
            <a:avLst/>
          </a:prstGeom>
          <a:solidFill>
            <a:schemeClr val="bg1"/>
          </a:solidFill>
          <a:ln>
            <a:noFill/>
          </a:ln>
        </p:spPr>
      </p:pic>
      <p:sp>
        <p:nvSpPr>
          <p:cNvPr id="111" name="Google Shape;169;p8">
            <a:extLst>
              <a:ext uri="{FF2B5EF4-FFF2-40B4-BE49-F238E27FC236}">
                <a16:creationId xmlns:a16="http://schemas.microsoft.com/office/drawing/2014/main" id="{FFC5010E-D004-4605-A71E-F41AA681B597}"/>
              </a:ext>
            </a:extLst>
          </p:cNvPr>
          <p:cNvSpPr txBox="1"/>
          <p:nvPr/>
        </p:nvSpPr>
        <p:spPr>
          <a:xfrm>
            <a:off x="176974" y="964743"/>
            <a:ext cx="938486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Tx/>
              <a:buNone/>
              <a:tabLst/>
              <a:defRPr/>
            </a:pPr>
            <a:r>
              <a:rPr kumimoji="0" lang="en-US"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say ‘do’ with sports, use faire </a:t>
            </a:r>
            <a:r>
              <a:rPr kumimoji="0" lang="en-US"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de:</a:t>
            </a:r>
          </a:p>
        </p:txBody>
      </p:sp>
      <p:sp>
        <p:nvSpPr>
          <p:cNvPr id="112" name="Google Shape;171;p8">
            <a:extLst>
              <a:ext uri="{FF2B5EF4-FFF2-40B4-BE49-F238E27FC236}">
                <a16:creationId xmlns:a16="http://schemas.microsoft.com/office/drawing/2014/main" id="{084DAA53-F542-4F7A-9F71-C5BB6D96AE74}"/>
              </a:ext>
            </a:extLst>
          </p:cNvPr>
          <p:cNvSpPr txBox="1"/>
          <p:nvPr/>
        </p:nvSpPr>
        <p:spPr>
          <a:xfrm>
            <a:off x="5785777" y="1647970"/>
            <a:ext cx="35806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do (some) sport.</a:t>
            </a:r>
          </a:p>
        </p:txBody>
      </p:sp>
      <p:pic>
        <p:nvPicPr>
          <p:cNvPr id="113" name="Google Shape;183;p8">
            <a:extLst>
              <a:ext uri="{FF2B5EF4-FFF2-40B4-BE49-F238E27FC236}">
                <a16:creationId xmlns:a16="http://schemas.microsoft.com/office/drawing/2014/main" id="{67279110-3BBA-437C-89FC-AF3F8F72D986}"/>
              </a:ext>
            </a:extLst>
          </p:cNvPr>
          <p:cNvPicPr preferRelativeResize="0"/>
          <p:nvPr/>
        </p:nvPicPr>
        <p:blipFill rotWithShape="1">
          <a:blip r:embed="rId4">
            <a:alphaModFix/>
          </a:blip>
          <a:srcRect/>
          <a:stretch/>
        </p:blipFill>
        <p:spPr>
          <a:xfrm>
            <a:off x="5366512" y="1664549"/>
            <a:ext cx="404055" cy="551001"/>
          </a:xfrm>
          <a:prstGeom prst="rect">
            <a:avLst/>
          </a:prstGeom>
          <a:solidFill>
            <a:schemeClr val="bg1"/>
          </a:solidFill>
          <a:ln>
            <a:noFill/>
          </a:ln>
        </p:spPr>
      </p:pic>
      <p:sp>
        <p:nvSpPr>
          <p:cNvPr id="114" name="Rectangle: Rounded Corners 113">
            <a:extLst>
              <a:ext uri="{FF2B5EF4-FFF2-40B4-BE49-F238E27FC236}">
                <a16:creationId xmlns:a16="http://schemas.microsoft.com/office/drawing/2014/main" id="{DEFF8E4B-5A6A-4C49-8D33-B8B83A20AFDA}"/>
              </a:ext>
            </a:extLst>
          </p:cNvPr>
          <p:cNvSpPr/>
          <p:nvPr/>
        </p:nvSpPr>
        <p:spPr>
          <a:xfrm>
            <a:off x="253641" y="2866842"/>
            <a:ext cx="405732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5" name="Google Shape;171;p8">
            <a:extLst>
              <a:ext uri="{FF2B5EF4-FFF2-40B4-BE49-F238E27FC236}">
                <a16:creationId xmlns:a16="http://schemas.microsoft.com/office/drawing/2014/main" id="{D8D4C8A4-9E19-4C45-BCEF-4FCF873FCC2A}"/>
              </a:ext>
            </a:extLst>
          </p:cNvPr>
          <p:cNvSpPr txBox="1"/>
          <p:nvPr/>
        </p:nvSpPr>
        <p:spPr>
          <a:xfrm>
            <a:off x="176974" y="2860581"/>
            <a:ext cx="433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 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danse.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6" name="Google Shape;171;p8">
            <a:extLst>
              <a:ext uri="{FF2B5EF4-FFF2-40B4-BE49-F238E27FC236}">
                <a16:creationId xmlns:a16="http://schemas.microsoft.com/office/drawing/2014/main" id="{94EF3EF7-B7EE-4ECE-AA2D-0D23F915E929}"/>
              </a:ext>
            </a:extLst>
          </p:cNvPr>
          <p:cNvSpPr txBox="1"/>
          <p:nvPr/>
        </p:nvSpPr>
        <p:spPr>
          <a:xfrm>
            <a:off x="5802010" y="2919642"/>
            <a:ext cx="61857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do (some) dance/dancing.</a:t>
            </a:r>
          </a:p>
        </p:txBody>
      </p:sp>
      <p:pic>
        <p:nvPicPr>
          <p:cNvPr id="117" name="Google Shape;183;p8">
            <a:extLst>
              <a:ext uri="{FF2B5EF4-FFF2-40B4-BE49-F238E27FC236}">
                <a16:creationId xmlns:a16="http://schemas.microsoft.com/office/drawing/2014/main" id="{A6FC5389-4094-476C-8E28-B3877043866B}"/>
              </a:ext>
            </a:extLst>
          </p:cNvPr>
          <p:cNvPicPr preferRelativeResize="0"/>
          <p:nvPr/>
        </p:nvPicPr>
        <p:blipFill rotWithShape="1">
          <a:blip r:embed="rId4">
            <a:alphaModFix/>
          </a:blip>
          <a:srcRect/>
          <a:stretch/>
        </p:blipFill>
        <p:spPr>
          <a:xfrm>
            <a:off x="5382745" y="2891821"/>
            <a:ext cx="404055" cy="551001"/>
          </a:xfrm>
          <a:prstGeom prst="rect">
            <a:avLst/>
          </a:prstGeom>
          <a:solidFill>
            <a:schemeClr val="bg1"/>
          </a:solidFill>
          <a:ln>
            <a:noFill/>
          </a:ln>
        </p:spPr>
      </p:pic>
      <p:sp>
        <p:nvSpPr>
          <p:cNvPr id="122" name="Speech Bubble: Rectangle with Corners Rounded 121">
            <a:extLst>
              <a:ext uri="{FF2B5EF4-FFF2-40B4-BE49-F238E27FC236}">
                <a16:creationId xmlns:a16="http://schemas.microsoft.com/office/drawing/2014/main" id="{32D9B082-D729-491D-AE3C-9C8BECD819E8}"/>
              </a:ext>
            </a:extLst>
          </p:cNvPr>
          <p:cNvSpPr/>
          <p:nvPr/>
        </p:nvSpPr>
        <p:spPr>
          <a:xfrm>
            <a:off x="2282301" y="2257989"/>
            <a:ext cx="2206133" cy="523180"/>
          </a:xfrm>
          <a:prstGeom prst="wedgeRoundRectCallout">
            <a:avLst>
              <a:gd name="adj1" fmla="val -72067"/>
              <a:gd name="adj2" fmla="val -899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de + le </a:t>
            </a:r>
            <a:r>
              <a:rPr kumimoji="0" lang="en-GB" sz="20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du</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81116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fade">
                                      <p:cBhvr>
                                        <p:cTn id="59" dur="500"/>
                                        <p:tgtEl>
                                          <p:spTgt spid="7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0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fade">
                                      <p:cBhvr>
                                        <p:cTn id="74" dur="500"/>
                                        <p:tgtEl>
                                          <p:spTgt spid="110"/>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47" grpId="0" animBg="1"/>
      <p:bldP spid="76" grpId="0" animBg="1"/>
      <p:bldP spid="94" grpId="0" animBg="1"/>
      <p:bldP spid="106" grpId="0"/>
      <p:bldP spid="107" grpId="0" animBg="1"/>
      <p:bldP spid="108" grpId="0"/>
      <p:bldP spid="109" grpId="0"/>
      <p:bldP spid="111" grpId="0" animBg="1"/>
      <p:bldP spid="112" grpId="0"/>
      <p:bldP spid="114" grpId="0" animBg="1"/>
      <p:bldP spid="115" grpId="0"/>
      <p:bldP spid="116" grpId="0"/>
      <p:bldP spid="1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669687" y="1838458"/>
            <a:ext cx="739625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i="0" u="none" strike="noStrike" cap="none" dirty="0">
                <a:solidFill>
                  <a:srgbClr val="1E4E79"/>
                </a:solidFill>
                <a:latin typeface="Century Gothic"/>
                <a:ea typeface="Century Gothic"/>
                <a:cs typeface="Century Gothic"/>
                <a:sym typeface="Century Gothic"/>
              </a:rPr>
              <a:t>Making longer sentences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61605" y="41433"/>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09340" y="599489"/>
            <a:ext cx="112418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can join two clauses together to make longer sentences: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669686" y="1846040"/>
            <a:ext cx="730704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fait du soleil,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au tennis.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1207069" y="236922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1611124" y="2389693"/>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When it is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su</a:t>
            </a:r>
            <a:r>
              <a:rPr lang="en-GB" sz="2800" dirty="0" err="1">
                <a:solidFill>
                  <a:srgbClr val="002060"/>
                </a:solidFill>
                <a:latin typeface="Century Gothic" panose="020B0502020202020204" pitchFamily="34" charset="0"/>
              </a:rPr>
              <a:t>nny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I play tennis.</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4608481" y="1122420"/>
            <a:ext cx="4628838" cy="623218"/>
          </a:xfrm>
          <a:prstGeom prst="wedgeRoundRectCallout">
            <a:avLst>
              <a:gd name="adj1" fmla="val -32191"/>
              <a:gd name="adj2" fmla="val 99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Put a comma here to represent the pause when you say it.</a:t>
            </a:r>
          </a:p>
        </p:txBody>
      </p:sp>
      <p:sp>
        <p:nvSpPr>
          <p:cNvPr id="33" name="Rectangle: Rounded Corners 32">
            <a:extLst>
              <a:ext uri="{FF2B5EF4-FFF2-40B4-BE49-F238E27FC236}">
                <a16:creationId xmlns:a16="http://schemas.microsoft.com/office/drawing/2014/main" id="{B09BAF0C-50C7-45D8-A9F1-19CD238C3474}"/>
              </a:ext>
            </a:extLst>
          </p:cNvPr>
          <p:cNvSpPr/>
          <p:nvPr/>
        </p:nvSpPr>
        <p:spPr>
          <a:xfrm>
            <a:off x="1669687" y="3924468"/>
            <a:ext cx="739625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Google Shape;171;p8">
            <a:extLst>
              <a:ext uri="{FF2B5EF4-FFF2-40B4-BE49-F238E27FC236}">
                <a16:creationId xmlns:a16="http://schemas.microsoft.com/office/drawing/2014/main" id="{9FBE3D8B-9744-4162-A31B-B6B296537B6A}"/>
              </a:ext>
            </a:extLst>
          </p:cNvPr>
          <p:cNvSpPr txBox="1"/>
          <p:nvPr/>
        </p:nvSpPr>
        <p:spPr>
          <a:xfrm>
            <a:off x="1669686" y="3924468"/>
            <a:ext cx="727359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 la danse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fait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5" name="Google Shape;183;p8">
            <a:extLst>
              <a:ext uri="{FF2B5EF4-FFF2-40B4-BE49-F238E27FC236}">
                <a16:creationId xmlns:a16="http://schemas.microsoft.com/office/drawing/2014/main" id="{62347155-E3D5-447A-A839-788C2A39076A}"/>
              </a:ext>
            </a:extLst>
          </p:cNvPr>
          <p:cNvPicPr preferRelativeResize="0"/>
          <p:nvPr/>
        </p:nvPicPr>
        <p:blipFill rotWithShape="1">
          <a:blip r:embed="rId4">
            <a:alphaModFix/>
          </a:blip>
          <a:srcRect/>
          <a:stretch/>
        </p:blipFill>
        <p:spPr>
          <a:xfrm>
            <a:off x="1265631" y="4447648"/>
            <a:ext cx="404055" cy="551001"/>
          </a:xfrm>
          <a:prstGeom prst="rect">
            <a:avLst/>
          </a:prstGeom>
          <a:noFill/>
          <a:ln>
            <a:noFill/>
          </a:ln>
        </p:spPr>
      </p:pic>
      <p:sp>
        <p:nvSpPr>
          <p:cNvPr id="36" name="Google Shape;171;p8">
            <a:extLst>
              <a:ext uri="{FF2B5EF4-FFF2-40B4-BE49-F238E27FC236}">
                <a16:creationId xmlns:a16="http://schemas.microsoft.com/office/drawing/2014/main" id="{DF9FCD71-C525-4924-9E20-87B5B54FB100}"/>
              </a:ext>
            </a:extLst>
          </p:cNvPr>
          <p:cNvSpPr txBox="1"/>
          <p:nvPr/>
        </p:nvSpPr>
        <p:spPr>
          <a:xfrm>
            <a:off x="1766702" y="4491921"/>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do/go dancing when it is cold.</a:t>
            </a:r>
          </a:p>
        </p:txBody>
      </p:sp>
      <p:sp>
        <p:nvSpPr>
          <p:cNvPr id="37" name="Speech Bubble: Rectangle with Corners Rounded 36">
            <a:extLst>
              <a:ext uri="{FF2B5EF4-FFF2-40B4-BE49-F238E27FC236}">
                <a16:creationId xmlns:a16="http://schemas.microsoft.com/office/drawing/2014/main" id="{3EF7888F-2C55-4B5E-87DE-41E0ADA8ECC0}"/>
              </a:ext>
            </a:extLst>
          </p:cNvPr>
          <p:cNvSpPr/>
          <p:nvPr/>
        </p:nvSpPr>
        <p:spPr>
          <a:xfrm>
            <a:off x="4335884" y="3527193"/>
            <a:ext cx="3925229" cy="334379"/>
          </a:xfrm>
          <a:prstGeom prst="wedgeRoundRectCallout">
            <a:avLst>
              <a:gd name="adj1" fmla="val -32191"/>
              <a:gd name="adj2" fmla="val 99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 comma is optional here.</a:t>
            </a:r>
          </a:p>
        </p:txBody>
      </p:sp>
      <p:pic>
        <p:nvPicPr>
          <p:cNvPr id="38" name="Picture 37" descr="A picture containing diagram&#10;&#10;Description automatically generated">
            <a:extLst>
              <a:ext uri="{FF2B5EF4-FFF2-40B4-BE49-F238E27FC236}">
                <a16:creationId xmlns:a16="http://schemas.microsoft.com/office/drawing/2014/main" id="{B87BA774-76CB-457B-8AD1-3E16E52FA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0061" y="3407328"/>
            <a:ext cx="471997" cy="1040320"/>
          </a:xfrm>
          <a:prstGeom prst="rect">
            <a:avLst/>
          </a:prstGeom>
        </p:spPr>
      </p:pic>
      <p:pic>
        <p:nvPicPr>
          <p:cNvPr id="7" name="Picture 6" descr="A tennis racket and a ball&#10;&#10;Description automatically generated with medium confidence">
            <a:extLst>
              <a:ext uri="{FF2B5EF4-FFF2-40B4-BE49-F238E27FC236}">
                <a16:creationId xmlns:a16="http://schemas.microsoft.com/office/drawing/2014/main" id="{ACEEEA73-9963-48D7-8FFC-E6D4814FD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5414" y="2094047"/>
            <a:ext cx="1379034" cy="689517"/>
          </a:xfrm>
          <a:prstGeom prst="rect">
            <a:avLst/>
          </a:prstGeom>
        </p:spPr>
      </p:pic>
      <p:sp>
        <p:nvSpPr>
          <p:cNvPr id="53" name="Google Shape;169;p8">
            <a:extLst>
              <a:ext uri="{FF2B5EF4-FFF2-40B4-BE49-F238E27FC236}">
                <a16:creationId xmlns:a16="http://schemas.microsoft.com/office/drawing/2014/main" id="{1B34D569-0533-4134-8348-C4A5DB62D0DB}"/>
              </a:ext>
            </a:extLst>
          </p:cNvPr>
          <p:cNvSpPr txBox="1"/>
          <p:nvPr/>
        </p:nvSpPr>
        <p:spPr>
          <a:xfrm>
            <a:off x="109339" y="2941117"/>
            <a:ext cx="112418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can use these two clauses the other way around, too:</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2" name="Picture 21">
            <a:extLst>
              <a:ext uri="{FF2B5EF4-FFF2-40B4-BE49-F238E27FC236}">
                <a16:creationId xmlns:a16="http://schemas.microsoft.com/office/drawing/2014/main" id="{59AB44A2-8985-4F47-9144-D6422AF4EA6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384979" y="2227367"/>
            <a:ext cx="780011" cy="660572"/>
          </a:xfrm>
          <a:prstGeom prst="rect">
            <a:avLst/>
          </a:prstGeom>
        </p:spPr>
      </p:pic>
      <p:pic>
        <p:nvPicPr>
          <p:cNvPr id="4" name="Graphic 3" descr="Dance with solid fill">
            <a:extLst>
              <a:ext uri="{FF2B5EF4-FFF2-40B4-BE49-F238E27FC236}">
                <a16:creationId xmlns:a16="http://schemas.microsoft.com/office/drawing/2014/main" id="{D2F8E357-76BA-4B86-98E6-D3C62FB5D7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84979" y="3537238"/>
            <a:ext cx="1040319" cy="1040319"/>
          </a:xfrm>
          <a:prstGeom prst="rect">
            <a:avLst/>
          </a:prstGeom>
        </p:spPr>
      </p:pic>
      <p:sp>
        <p:nvSpPr>
          <p:cNvPr id="20" name="Google Shape;169;p8">
            <a:extLst>
              <a:ext uri="{FF2B5EF4-FFF2-40B4-BE49-F238E27FC236}">
                <a16:creationId xmlns:a16="http://schemas.microsoft.com/office/drawing/2014/main" id="{D661775F-DA3F-4DB4-8048-0CEDB1BA57E7}"/>
              </a:ext>
            </a:extLst>
          </p:cNvPr>
          <p:cNvSpPr txBox="1"/>
          <p:nvPr/>
        </p:nvSpPr>
        <p:spPr>
          <a:xfrm>
            <a:off x="204236" y="5049729"/>
            <a:ext cx="117624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parce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que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(because) for a longer sentence</a:t>
            </a:r>
            <a:r>
              <a:rPr kumimoji="0" lang="en-GB" sz="2800" b="0" i="0" u="none" strike="noStrike" kern="1200" cap="none" spc="0" normalizeH="0" noProof="0" dirty="0">
                <a:ln>
                  <a:noFill/>
                </a:ln>
                <a:solidFill>
                  <a:srgbClr val="1E4E79"/>
                </a:solidFill>
                <a:effectLst/>
                <a:uLnTx/>
                <a:uFillTx/>
                <a:latin typeface="Century Gothic"/>
                <a:ea typeface="Century Gothic"/>
                <a:cs typeface="Century Gothic"/>
                <a:sym typeface="Century Gothic"/>
              </a:rPr>
              <a:t> giving a reason</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Rectangle: Rounded Corners 20">
            <a:extLst>
              <a:ext uri="{FF2B5EF4-FFF2-40B4-BE49-F238E27FC236}">
                <a16:creationId xmlns:a16="http://schemas.microsoft.com/office/drawing/2014/main" id="{BBC517FF-54F0-4682-AD62-F76FBB385916}"/>
              </a:ext>
            </a:extLst>
          </p:cNvPr>
          <p:cNvSpPr/>
          <p:nvPr/>
        </p:nvSpPr>
        <p:spPr>
          <a:xfrm>
            <a:off x="1660371" y="5746807"/>
            <a:ext cx="920123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Google Shape;171;p8">
            <a:extLst>
              <a:ext uri="{FF2B5EF4-FFF2-40B4-BE49-F238E27FC236}">
                <a16:creationId xmlns:a16="http://schemas.microsoft.com/office/drawing/2014/main" id="{6D6AECC0-7F0C-4FFD-A5C3-2E7CB826D923}"/>
              </a:ext>
            </a:extLst>
          </p:cNvPr>
          <p:cNvSpPr txBox="1"/>
          <p:nvPr/>
        </p:nvSpPr>
        <p:spPr>
          <a:xfrm>
            <a:off x="1660369" y="5754389"/>
            <a:ext cx="887125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joue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de la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guitare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parce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c’est</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créatif</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5" name="Google Shape;183;p8">
            <a:extLst>
              <a:ext uri="{FF2B5EF4-FFF2-40B4-BE49-F238E27FC236}">
                <a16:creationId xmlns:a16="http://schemas.microsoft.com/office/drawing/2014/main" id="{6C9981F9-B5A8-4B97-BB17-F3F68990FE67}"/>
              </a:ext>
            </a:extLst>
          </p:cNvPr>
          <p:cNvPicPr preferRelativeResize="0"/>
          <p:nvPr/>
        </p:nvPicPr>
        <p:blipFill rotWithShape="1">
          <a:blip r:embed="rId4">
            <a:alphaModFix/>
          </a:blip>
          <a:srcRect/>
          <a:stretch/>
        </p:blipFill>
        <p:spPr>
          <a:xfrm>
            <a:off x="1197753" y="6277569"/>
            <a:ext cx="404055" cy="551001"/>
          </a:xfrm>
          <a:prstGeom prst="rect">
            <a:avLst/>
          </a:prstGeom>
          <a:noFill/>
          <a:ln>
            <a:noFill/>
          </a:ln>
        </p:spPr>
      </p:pic>
      <p:sp>
        <p:nvSpPr>
          <p:cNvPr id="27" name="Google Shape;171;p8">
            <a:extLst>
              <a:ext uri="{FF2B5EF4-FFF2-40B4-BE49-F238E27FC236}">
                <a16:creationId xmlns:a16="http://schemas.microsoft.com/office/drawing/2014/main" id="{6E514913-24DB-47A5-AD0D-524352909067}"/>
              </a:ext>
            </a:extLst>
          </p:cNvPr>
          <p:cNvSpPr txBox="1"/>
          <p:nvPr/>
        </p:nvSpPr>
        <p:spPr>
          <a:xfrm>
            <a:off x="1660369" y="6334820"/>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the guitar because it’s creative.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0" name="Picture 29" descr="A picture containing mandolin, music, building material, lumber&#10;&#10;Description automatically generated">
            <a:extLst>
              <a:ext uri="{FF2B5EF4-FFF2-40B4-BE49-F238E27FC236}">
                <a16:creationId xmlns:a16="http://schemas.microsoft.com/office/drawing/2014/main" id="{C28DC408-0F54-4E9C-9452-2D6FFEC9EE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876809">
            <a:off x="9869126" y="5848415"/>
            <a:ext cx="1349524" cy="581892"/>
          </a:xfrm>
          <a:prstGeom prst="rect">
            <a:avLst/>
          </a:prstGeom>
        </p:spPr>
      </p:pic>
      <p:grpSp>
        <p:nvGrpSpPr>
          <p:cNvPr id="31" name="Group 30">
            <a:extLst>
              <a:ext uri="{FF2B5EF4-FFF2-40B4-BE49-F238E27FC236}">
                <a16:creationId xmlns:a16="http://schemas.microsoft.com/office/drawing/2014/main" id="{11C7A675-E7DC-4B85-AED8-D432030CE2E9}"/>
              </a:ext>
            </a:extLst>
          </p:cNvPr>
          <p:cNvGrpSpPr/>
          <p:nvPr/>
        </p:nvGrpSpPr>
        <p:grpSpPr>
          <a:xfrm>
            <a:off x="10782197" y="5715709"/>
            <a:ext cx="972558" cy="1013875"/>
            <a:chOff x="4338100" y="5799834"/>
            <a:chExt cx="972558" cy="1013875"/>
          </a:xfrm>
        </p:grpSpPr>
        <p:pic>
          <p:nvPicPr>
            <p:cNvPr id="32" name="Picture 31" descr="Shape, circle&#10;&#10;Description automatically generated">
              <a:extLst>
                <a:ext uri="{FF2B5EF4-FFF2-40B4-BE49-F238E27FC236}">
                  <a16:creationId xmlns:a16="http://schemas.microsoft.com/office/drawing/2014/main" id="{89F990AE-324E-461D-99D2-DFCDB8B0E7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8799" y="6229341"/>
              <a:ext cx="901859" cy="584368"/>
            </a:xfrm>
            <a:prstGeom prst="rect">
              <a:avLst/>
            </a:prstGeom>
          </p:spPr>
        </p:pic>
        <p:pic>
          <p:nvPicPr>
            <p:cNvPr id="39" name="Picture 38" descr="Logo&#10;&#10;Description automatically generated with low confidence">
              <a:extLst>
                <a:ext uri="{FF2B5EF4-FFF2-40B4-BE49-F238E27FC236}">
                  <a16:creationId xmlns:a16="http://schemas.microsoft.com/office/drawing/2014/main" id="{84CFFE81-1080-46B1-9627-98C67E28A3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38100" y="6037414"/>
              <a:ext cx="329338" cy="401479"/>
            </a:xfrm>
            <a:prstGeom prst="rect">
              <a:avLst/>
            </a:prstGeom>
          </p:spPr>
        </p:pic>
        <p:pic>
          <p:nvPicPr>
            <p:cNvPr id="40" name="Picture 39" descr="Logo&#10;&#10;Description automatically generated with low confidence">
              <a:extLst>
                <a:ext uri="{FF2B5EF4-FFF2-40B4-BE49-F238E27FC236}">
                  <a16:creationId xmlns:a16="http://schemas.microsoft.com/office/drawing/2014/main" id="{791FBA0D-21F1-4A64-8091-0257C7C993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8832" y="5844564"/>
              <a:ext cx="329338" cy="401479"/>
            </a:xfrm>
            <a:prstGeom prst="rect">
              <a:avLst/>
            </a:prstGeom>
          </p:spPr>
        </p:pic>
        <p:pic>
          <p:nvPicPr>
            <p:cNvPr id="41" name="Picture 40" descr="Logo&#10;&#10;Description automatically generated with low confidence">
              <a:extLst>
                <a:ext uri="{FF2B5EF4-FFF2-40B4-BE49-F238E27FC236}">
                  <a16:creationId xmlns:a16="http://schemas.microsoft.com/office/drawing/2014/main" id="{EB2B4057-C207-49F0-827D-F6D23A631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4541" y="5799834"/>
              <a:ext cx="329338" cy="401479"/>
            </a:xfrm>
            <a:prstGeom prst="rect">
              <a:avLst/>
            </a:prstGeom>
          </p:spPr>
        </p:pic>
      </p:grpSp>
    </p:spTree>
    <p:extLst>
      <p:ext uri="{BB962C8B-B14F-4D97-AF65-F5344CB8AC3E}">
        <p14:creationId xmlns:p14="http://schemas.microsoft.com/office/powerpoint/2010/main" val="35688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p:bldP spid="62" grpId="0"/>
      <p:bldP spid="50" grpId="0"/>
      <p:bldP spid="24" grpId="0" animBg="1"/>
      <p:bldP spid="33" grpId="0" animBg="1"/>
      <p:bldP spid="34" grpId="0"/>
      <p:bldP spid="36" grpId="0"/>
      <p:bldP spid="37" grpId="0" animBg="1"/>
      <p:bldP spid="53" grpId="0"/>
      <p:bldP spid="20" grpId="0"/>
      <p:bldP spid="21" grpId="0" animBg="1"/>
      <p:bldP spid="23" grpId="0"/>
      <p:bldP spid="2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TotalTime>
  <Words>2489</Words>
  <Application>Microsoft Office PowerPoint</Application>
  <PresentationFormat>Widescreen</PresentationFormat>
  <Paragraphs>338</Paragraphs>
  <Slides>11</Slides>
  <Notes>11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Arial</vt:lpstr>
      <vt:lpstr>Calibri</vt:lpstr>
      <vt:lpstr>Calibri Light</vt:lpstr>
      <vt:lpstr>Cavolini</vt:lpstr>
      <vt:lpstr>Century Gothic</vt:lpstr>
      <vt:lpstr>Century Gothic</vt:lpstr>
      <vt:lpstr>Eras Demi ITC</vt:lpstr>
      <vt:lpstr>Modern Love</vt:lpstr>
      <vt:lpstr>Montserrat Medium</vt:lpstr>
      <vt:lpstr>Symbol</vt:lpstr>
      <vt:lpstr>Wingdings</vt:lpstr>
      <vt:lpstr>1_Office Theme</vt:lpstr>
      <vt:lpstr>Office Theme</vt:lpstr>
      <vt:lpstr>Saying what I and others do</vt:lpstr>
      <vt:lpstr> [qu]</vt:lpstr>
      <vt:lpstr> [qu]</vt:lpstr>
      <vt:lpstr>prononcer</vt:lpstr>
      <vt:lpstr>vocabulaire</vt:lpstr>
      <vt:lpstr>aimer (to like) jouer (to play)</vt:lpstr>
      <vt:lpstr>écouter</vt:lpstr>
      <vt:lpstr>faire de with sports</vt:lpstr>
      <vt:lpstr>Making longer sentences</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36</cp:revision>
  <dcterms:created xsi:type="dcterms:W3CDTF">2023-03-29T14:01:54Z</dcterms:created>
  <dcterms:modified xsi:type="dcterms:W3CDTF">2023-06-05T04:58:23Z</dcterms:modified>
</cp:coreProperties>
</file>