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3"/>
  </p:notesMasterIdLst>
  <p:sldIdLst>
    <p:sldId id="275" r:id="rId3"/>
    <p:sldId id="375" r:id="rId4"/>
    <p:sldId id="923" r:id="rId5"/>
    <p:sldId id="959" r:id="rId6"/>
    <p:sldId id="926" r:id="rId7"/>
    <p:sldId id="296" r:id="rId8"/>
    <p:sldId id="939" r:id="rId9"/>
    <p:sldId id="974" r:id="rId10"/>
    <p:sldId id="971" r:id="rId11"/>
    <p:sldId id="961" r:id="rId12"/>
    <p:sldId id="972" r:id="rId13"/>
    <p:sldId id="962" r:id="rId14"/>
    <p:sldId id="964" r:id="rId15"/>
    <p:sldId id="966" r:id="rId16"/>
    <p:sldId id="967" r:id="rId17"/>
    <p:sldId id="969" r:id="rId18"/>
    <p:sldId id="973" r:id="rId19"/>
    <p:sldId id="968" r:id="rId20"/>
    <p:sldId id="970" r:id="rId21"/>
    <p:sldId id="29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57BEFF"/>
    <a:srgbClr val="2D88C9"/>
    <a:srgbClr val="FFFFEF"/>
    <a:srgbClr val="FF0066"/>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99" autoAdjust="0"/>
    <p:restoredTop sz="77673" autoAdjust="0"/>
  </p:normalViewPr>
  <p:slideViewPr>
    <p:cSldViewPr snapToGrid="0">
      <p:cViewPr varScale="1">
        <p:scale>
          <a:sx n="85" d="100"/>
          <a:sy n="85" d="100"/>
        </p:scale>
        <p:origin x="978" y="8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Phonics:  Revisit SSC </a:t>
            </a:r>
            <a:r>
              <a:rPr lang="fr-FR" sz="1200" b="0" strike="noStrike" spc="-1" dirty="0">
                <a:solidFill>
                  <a:srgbClr val="002060"/>
                </a:solidFill>
                <a:latin typeface="Century Gothic"/>
                <a:ea typeface="Century Gothic"/>
              </a:rPr>
              <a:t>[-s-] maison [325] chose [125] magasin [1736] église [1782] cuisine [2618]</a:t>
            </a: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0" i="0" strike="noStrike" spc="-1" dirty="0">
                <a:solidFill>
                  <a:srgbClr val="002060"/>
                </a:solidFill>
                <a:latin typeface="Century Gothic"/>
                <a:ea typeface="Century Gothic"/>
              </a:rPr>
              <a:t>ami [467] </a:t>
            </a:r>
            <a:r>
              <a:rPr lang="fr-FR" sz="1200" b="1" i="0" strike="noStrike" spc="-1" dirty="0">
                <a:solidFill>
                  <a:srgbClr val="002060"/>
                </a:solidFill>
                <a:latin typeface="Century Gothic"/>
                <a:ea typeface="Century Gothic"/>
              </a:rPr>
              <a:t>corde </a:t>
            </a:r>
            <a:r>
              <a:rPr lang="fr-FR" sz="1200" b="0" i="0" strike="noStrike" spc="-1" dirty="0">
                <a:solidFill>
                  <a:srgbClr val="002060"/>
                </a:solidFill>
                <a:latin typeface="Century Gothic"/>
                <a:ea typeface="Century Gothic"/>
              </a:rPr>
              <a:t>[3784] famille [172] </a:t>
            </a:r>
            <a:r>
              <a:rPr lang="fr-FR" sz="1200" b="1" i="0" strike="noStrike" spc="-1" dirty="0">
                <a:solidFill>
                  <a:srgbClr val="002060"/>
                </a:solidFill>
                <a:latin typeface="Century Gothic"/>
                <a:ea typeface="Century Gothic"/>
              </a:rPr>
              <a:t>football </a:t>
            </a:r>
            <a:r>
              <a:rPr lang="fr-FR" sz="1200" b="0" i="0" strike="noStrike" spc="-1" dirty="0">
                <a:solidFill>
                  <a:srgbClr val="002060"/>
                </a:solidFill>
                <a:latin typeface="Century Gothic"/>
                <a:ea typeface="Century Gothic"/>
              </a:rPr>
              <a:t>[2602] </a:t>
            </a:r>
            <a:r>
              <a:rPr lang="fr-FR" sz="1200" b="1" i="0" strike="noStrike" spc="-1" dirty="0">
                <a:solidFill>
                  <a:srgbClr val="002060"/>
                </a:solidFill>
                <a:latin typeface="Century Gothic"/>
                <a:ea typeface="Century Gothic"/>
              </a:rPr>
              <a:t>parent </a:t>
            </a:r>
            <a:r>
              <a:rPr lang="fr-FR" sz="1200" b="0" i="0" strike="noStrike" spc="-1" dirty="0">
                <a:solidFill>
                  <a:srgbClr val="002060"/>
                </a:solidFill>
                <a:latin typeface="Century Gothic"/>
                <a:ea typeface="Century Gothic"/>
              </a:rPr>
              <a:t>[546] </a:t>
            </a:r>
            <a:r>
              <a:rPr lang="fr-FR" sz="1200" b="1" i="0" strike="noStrike" spc="-1" dirty="0">
                <a:solidFill>
                  <a:srgbClr val="002060"/>
                </a:solidFill>
                <a:latin typeface="Century Gothic"/>
                <a:ea typeface="Century Gothic"/>
              </a:rPr>
              <a:t>tennis </a:t>
            </a:r>
            <a:r>
              <a:rPr lang="fr-FR" sz="1200" b="0" i="0" strike="noStrike" spc="-1" dirty="0">
                <a:solidFill>
                  <a:srgbClr val="002060"/>
                </a:solidFill>
                <a:latin typeface="Century Gothic"/>
                <a:ea typeface="Century Gothic"/>
              </a:rPr>
              <a:t>[3687] </a:t>
            </a:r>
            <a:r>
              <a:rPr lang="fr-FR" sz="1200" b="1" i="0" strike="noStrike" spc="-1" dirty="0">
                <a:solidFill>
                  <a:srgbClr val="002060"/>
                </a:solidFill>
                <a:latin typeface="Century Gothic"/>
                <a:ea typeface="Century Gothic"/>
              </a:rPr>
              <a:t>mes </a:t>
            </a:r>
            <a:r>
              <a:rPr lang="fr-FR" sz="1200" b="0" i="0" strike="noStrike" spc="-1" dirty="0">
                <a:solidFill>
                  <a:srgbClr val="002060"/>
                </a:solidFill>
                <a:latin typeface="Century Gothic"/>
                <a:ea typeface="Century Gothic"/>
              </a:rPr>
              <a:t>[60] </a:t>
            </a:r>
            <a:r>
              <a:rPr lang="fr-FR" sz="1200" b="1" i="0" strike="noStrike" spc="-1" dirty="0">
                <a:solidFill>
                  <a:srgbClr val="002060"/>
                </a:solidFill>
                <a:latin typeface="Century Gothic"/>
                <a:ea typeface="Century Gothic"/>
              </a:rPr>
              <a:t>tes </a:t>
            </a:r>
            <a:r>
              <a:rPr lang="fr-FR" sz="1200" b="0" i="0" strike="noStrike" spc="-1" dirty="0">
                <a:solidFill>
                  <a:srgbClr val="002060"/>
                </a:solidFill>
                <a:latin typeface="Century Gothic"/>
                <a:ea typeface="Century Gothic"/>
              </a:rPr>
              <a:t>[330]</a:t>
            </a:r>
          </a:p>
          <a:p>
            <a:pPr marL="216000" indent="-216000">
              <a:lnSpc>
                <a:spcPct val="100000"/>
              </a:lnSpc>
            </a:pPr>
            <a:r>
              <a:rPr lang="fr-FR" sz="1200" b="1" i="0" strike="noStrike" spc="-1" dirty="0">
                <a:solidFill>
                  <a:srgbClr val="002060"/>
                </a:solidFill>
                <a:latin typeface="Century Gothic"/>
                <a:ea typeface="Century Gothic"/>
              </a:rPr>
              <a:t>Revisit 1: faire</a:t>
            </a:r>
            <a:r>
              <a:rPr lang="fr-FR" sz="1200" b="0" i="0" strike="noStrike" spc="-1" dirty="0">
                <a:solidFill>
                  <a:srgbClr val="002060"/>
                </a:solidFill>
                <a:latin typeface="Century Gothic"/>
                <a:ea typeface="Century Gothic"/>
              </a:rPr>
              <a:t> [25] </a:t>
            </a:r>
            <a:r>
              <a:rPr lang="fr-FR" sz="1200" b="1" i="0" strike="noStrike" spc="-1" dirty="0">
                <a:solidFill>
                  <a:srgbClr val="002060"/>
                </a:solidFill>
                <a:latin typeface="Century Gothic"/>
                <a:ea typeface="Century Gothic"/>
              </a:rPr>
              <a:t>je fais il/elle fait  activité </a:t>
            </a:r>
            <a:r>
              <a:rPr lang="fr-FR" sz="1200" b="0" i="0" strike="noStrike" spc="-1" dirty="0">
                <a:solidFill>
                  <a:srgbClr val="002060"/>
                </a:solidFill>
                <a:latin typeface="Century Gothic"/>
                <a:ea typeface="Century Gothic"/>
              </a:rPr>
              <a:t>[452] course à pied [n/a] chanson [2142] dessin [2624] film [848] gâteau [4845] </a:t>
            </a:r>
            <a:r>
              <a:rPr lang="fr-FR" sz="1200" b="1" i="0" strike="noStrike" spc="-1" dirty="0">
                <a:solidFill>
                  <a:srgbClr val="002060"/>
                </a:solidFill>
                <a:latin typeface="Century Gothic"/>
                <a:ea typeface="Century Gothic"/>
              </a:rPr>
              <a:t>matin </a:t>
            </a:r>
            <a:r>
              <a:rPr lang="fr-FR" sz="1200" b="0" i="0" strike="noStrike" spc="-1" dirty="0">
                <a:solidFill>
                  <a:srgbClr val="002060"/>
                </a:solidFill>
                <a:latin typeface="Century Gothic"/>
                <a:ea typeface="Century Gothic"/>
              </a:rPr>
              <a:t>[442]  soir [397]  spectacle [1687] ville</a:t>
            </a:r>
          </a:p>
          <a:p>
            <a:pPr marL="216000" indent="-216000">
              <a:lnSpc>
                <a:spcPct val="100000"/>
              </a:lnSpc>
            </a:pPr>
            <a:r>
              <a:rPr lang="fr-FR" sz="1200" b="0" i="0" strike="noStrike" spc="-1" dirty="0">
                <a:solidFill>
                  <a:srgbClr val="002060"/>
                </a:solidFill>
                <a:latin typeface="Century Gothic"/>
                <a:ea typeface="Century Gothic"/>
              </a:rPr>
              <a:t>[360] visite [1072] weekend [2475] </a:t>
            </a:r>
            <a:r>
              <a:rPr lang="fr-FR" sz="1200" b="1" i="0" strike="noStrike" spc="-1" dirty="0">
                <a:solidFill>
                  <a:srgbClr val="002060"/>
                </a:solidFill>
                <a:latin typeface="Century Gothic"/>
                <a:ea typeface="Century Gothic"/>
              </a:rPr>
              <a:t>demain</a:t>
            </a:r>
            <a:r>
              <a:rPr lang="fr-FR" sz="1200" b="0" i="0" strike="noStrike" spc="-1" dirty="0">
                <a:solidFill>
                  <a:srgbClr val="002060"/>
                </a:solidFill>
                <a:latin typeface="Century Gothic"/>
                <a:ea typeface="Century Gothic"/>
              </a:rPr>
              <a:t> [871] </a:t>
            </a:r>
          </a:p>
          <a:p>
            <a:pPr marL="216000" indent="-216000">
              <a:lnSpc>
                <a:spcPct val="100000"/>
              </a:lnSpc>
            </a:pPr>
            <a:r>
              <a:rPr lang="fr-FR" sz="1200" b="1" i="0" strike="noStrike" spc="-1" dirty="0">
                <a:solidFill>
                  <a:srgbClr val="002060"/>
                </a:solidFill>
                <a:latin typeface="Century Gothic"/>
                <a:ea typeface="Century Gothic"/>
              </a:rPr>
              <a:t>Revisit 2: </a:t>
            </a:r>
            <a:r>
              <a:rPr lang="fr-FR" sz="1200" b="0" i="0" strike="noStrike" spc="-1" dirty="0">
                <a:solidFill>
                  <a:srgbClr val="002060"/>
                </a:solidFill>
                <a:latin typeface="Century Gothic"/>
                <a:ea typeface="Century Gothic"/>
              </a:rPr>
              <a:t>chanter [1820] chercher [336] créer [332] </a:t>
            </a:r>
            <a:r>
              <a:rPr lang="fr-FR" sz="1200" b="1" i="0" strike="noStrike" spc="-1" dirty="0">
                <a:solidFill>
                  <a:srgbClr val="002060"/>
                </a:solidFill>
                <a:latin typeface="Century Gothic"/>
                <a:ea typeface="Century Gothic"/>
              </a:rPr>
              <a:t>danser</a:t>
            </a:r>
            <a:r>
              <a:rPr lang="fr-FR" sz="1200" b="0" i="0" strike="noStrike" spc="-1" dirty="0">
                <a:solidFill>
                  <a:srgbClr val="002060"/>
                </a:solidFill>
                <a:latin typeface="Century Gothic"/>
                <a:ea typeface="Century Gothic"/>
              </a:rPr>
              <a:t> [2934] donner [46]  écouter [429] manger [1338] organiser [791] préparer [368] porter [105] regarder [425] trouver</a:t>
            </a:r>
          </a:p>
          <a:p>
            <a:pPr marL="216000" indent="-216000">
              <a:lnSpc>
                <a:spcPct val="100000"/>
              </a:lnSpc>
            </a:pPr>
            <a:r>
              <a:rPr lang="fr-FR" sz="1200" b="0" i="0" strike="noStrike" spc="-1" dirty="0">
                <a:solidFill>
                  <a:srgbClr val="002060"/>
                </a:solidFill>
                <a:latin typeface="Century Gothic"/>
                <a:ea typeface="Century Gothic"/>
              </a:rPr>
              <a:t>[83] utiliser [345] </a:t>
            </a: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[2/10]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err="1"/>
              <a:t>C’est</a:t>
            </a:r>
            <a:r>
              <a:rPr lang="en-GB" dirty="0"/>
              <a:t> ma </a:t>
            </a:r>
            <a:r>
              <a:rPr lang="en-GB" dirty="0" err="1"/>
              <a:t>tortue</a:t>
            </a:r>
            <a:r>
              <a:rPr lang="en-GB" dirty="0"/>
              <a:t>.</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40300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[3/10]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a:t>C’est ton animal.</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31779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[4/10]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a:t>C’est ton école.</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07952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[5/10]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a:t>Elle </a:t>
            </a:r>
            <a:r>
              <a:rPr lang="en-GB" dirty="0" err="1"/>
              <a:t>est</a:t>
            </a:r>
            <a:r>
              <a:rPr lang="en-GB" dirty="0"/>
              <a:t> ma </a:t>
            </a:r>
            <a:r>
              <a:rPr lang="en-GB" dirty="0" err="1"/>
              <a:t>cousine</a:t>
            </a:r>
            <a:r>
              <a:rPr lang="en-GB" dirty="0"/>
              <a:t>.</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44299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[6/10]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err="1"/>
              <a:t>Ils</a:t>
            </a:r>
            <a:r>
              <a:rPr lang="en-GB" dirty="0"/>
              <a:t> </a:t>
            </a:r>
            <a:r>
              <a:rPr lang="en-GB" dirty="0" err="1"/>
              <a:t>sont</a:t>
            </a:r>
            <a:r>
              <a:rPr lang="en-GB" dirty="0"/>
              <a:t> </a:t>
            </a:r>
            <a:r>
              <a:rPr lang="en-GB" dirty="0" err="1"/>
              <a:t>mes</a:t>
            </a:r>
            <a:r>
              <a:rPr lang="en-GB" dirty="0"/>
              <a:t> parents.</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70965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[7/10]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err="1"/>
              <a:t>Ils</a:t>
            </a:r>
            <a:r>
              <a:rPr lang="en-GB" dirty="0"/>
              <a:t> </a:t>
            </a:r>
            <a:r>
              <a:rPr lang="en-GB" dirty="0" err="1"/>
              <a:t>sont</a:t>
            </a:r>
            <a:r>
              <a:rPr lang="en-GB" dirty="0"/>
              <a:t> </a:t>
            </a:r>
            <a:r>
              <a:rPr lang="en-GB" dirty="0" err="1"/>
              <a:t>mes</a:t>
            </a:r>
            <a:r>
              <a:rPr lang="en-GB" dirty="0"/>
              <a:t> </a:t>
            </a:r>
            <a:r>
              <a:rPr lang="en-GB" dirty="0" err="1"/>
              <a:t>amis</a:t>
            </a:r>
            <a:r>
              <a:rPr lang="en-GB" dirty="0"/>
              <a:t>.</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14427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[8/10]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Transcript</a:t>
            </a:r>
            <a:r>
              <a:rPr lang="en-GB" dirty="0"/>
              <a:t>:</a:t>
            </a:r>
            <a:br>
              <a:rPr lang="en-GB" dirty="0"/>
            </a:b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rPr>
              <a:t>Il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rPr>
              <a:t>est</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rPr>
              <a:t> to</a:t>
            </a:r>
            <a:r>
              <a:rPr kumimoji="0" lang="en-GB" sz="1200" b="0" i="0" u="none" strike="noStrike" kern="1200" cap="none" spc="0" normalizeH="0" baseline="0" noProof="0" dirty="0">
                <a:ln>
                  <a:noFill/>
                </a:ln>
                <a:solidFill>
                  <a:srgbClr val="FF0066"/>
                </a:solidFill>
                <a:effectLst/>
                <a:uLnTx/>
                <a:uFillTx/>
                <a:latin typeface="Century Gothic" panose="020B0502020202020204" pitchFamily="34" charset="0"/>
                <a:ea typeface="+mn-ea"/>
              </a:rPr>
              <a:t>n</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1200" b="0" i="0" u="none" strike="noStrike" kern="1200" cap="none" spc="0" normalizeH="0" baseline="0" noProof="0" dirty="0" err="1">
                <a:ln>
                  <a:noFill/>
                </a:ln>
                <a:solidFill>
                  <a:srgbClr val="FF0066"/>
                </a:solidFill>
                <a:effectLst/>
                <a:uLnTx/>
                <a:uFillTx/>
                <a:latin typeface="Century Gothic" panose="020B0502020202020204" pitchFamily="34" charset="0"/>
                <a:ea typeface="+mn-ea"/>
              </a:rPr>
              <a:t>a</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rPr>
              <a:t>mi</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rPr>
              <a:t>anglais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rPr>
              <a:t>.</a:t>
            </a:r>
            <a:endPar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85257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[9/10]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b="0" dirty="0"/>
              <a:t>Elle </a:t>
            </a:r>
            <a:r>
              <a:rPr lang="en-GB" b="0" dirty="0" err="1"/>
              <a:t>est</a:t>
            </a:r>
            <a:r>
              <a:rPr lang="en-GB" b="0" dirty="0"/>
              <a: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rPr>
              <a:t>ma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rPr>
              <a:t>sœur</a:t>
            </a:r>
            <a:r>
              <a:rPr lang="en-GB" b="0" dirty="0"/>
              <a:t>.</a:t>
            </a:r>
            <a:endParaRPr b="0"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12829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[10/10]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Transcript</a:t>
            </a:r>
            <a:r>
              <a:rPr lang="en-GB" dirty="0"/>
              <a:t>:</a:t>
            </a:r>
            <a:br>
              <a:rPr lang="en-GB" dirty="0"/>
            </a:b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rPr>
              <a:t>Elle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rPr>
              <a:t>est</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rPr>
              <a:t> ta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rPr>
              <a:t>sœur</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rPr>
              <a:t>.</a:t>
            </a:r>
            <a:endPar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18475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5 minutes </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aural comprehension of </a:t>
            </a:r>
            <a:r>
              <a:rPr lang="en-GB" sz="1200" b="0" i="1" kern="1200" dirty="0" err="1">
                <a:solidFill>
                  <a:schemeClr val="tx1"/>
                </a:solidFill>
                <a:effectLst/>
                <a:latin typeface="+mn-lt"/>
                <a:ea typeface="+mn-ea"/>
                <a:cs typeface="+mn-cs"/>
              </a:rPr>
              <a:t>mon</a:t>
            </a:r>
            <a:r>
              <a:rPr lang="en-GB" sz="1200" b="0" i="1" kern="1200" dirty="0">
                <a:solidFill>
                  <a:schemeClr val="tx1"/>
                </a:solidFill>
                <a:effectLst/>
                <a:latin typeface="+mn-lt"/>
                <a:ea typeface="+mn-ea"/>
                <a:cs typeface="+mn-cs"/>
              </a:rPr>
              <a:t>/ma/</a:t>
            </a:r>
            <a:r>
              <a:rPr lang="en-GB" sz="1200" b="0" i="1" kern="1200" dirty="0" err="1">
                <a:solidFill>
                  <a:schemeClr val="tx1"/>
                </a:solidFill>
                <a:effectLst/>
                <a:latin typeface="+mn-lt"/>
                <a:ea typeface="+mn-ea"/>
                <a:cs typeface="+mn-cs"/>
              </a:rPr>
              <a:t>mes</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and </a:t>
            </a:r>
            <a:r>
              <a:rPr lang="en-GB" sz="1200" b="0" i="1" kern="1200" dirty="0">
                <a:solidFill>
                  <a:schemeClr val="tx1"/>
                </a:solidFill>
                <a:effectLst/>
                <a:latin typeface="+mn-lt"/>
                <a:ea typeface="+mn-ea"/>
                <a:cs typeface="+mn-cs"/>
              </a:rPr>
              <a:t>ton/ta/</a:t>
            </a:r>
            <a:r>
              <a:rPr lang="en-GB" sz="1200" b="0" i="1" kern="1200" dirty="0" err="1">
                <a:solidFill>
                  <a:schemeClr val="tx1"/>
                </a:solidFill>
                <a:effectLst/>
                <a:latin typeface="+mn-lt"/>
                <a:ea typeface="+mn-ea"/>
                <a:cs typeface="+mn-cs"/>
              </a:rPr>
              <a:t>tes</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including before vowels and plural nouns. </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Procedure:</a:t>
            </a:r>
          </a:p>
          <a:p>
            <a:pPr marL="228600" indent="-228600">
              <a:buAutoNum type="arabicPeriod"/>
            </a:pPr>
            <a:r>
              <a:rPr lang="en-GB" sz="1200" b="0" i="0" kern="1200" dirty="0">
                <a:solidFill>
                  <a:schemeClr val="tx1"/>
                </a:solidFill>
                <a:effectLst/>
                <a:latin typeface="+mn-lt"/>
                <a:ea typeface="+mn-ea"/>
                <a:cs typeface="+mn-cs"/>
              </a:rPr>
              <a:t>Students write 1-8 and write the noun that matches each possessive adjective. </a:t>
            </a:r>
          </a:p>
          <a:p>
            <a:pPr marL="228600" indent="-228600">
              <a:buAutoNum type="arabicPeriod"/>
            </a:pPr>
            <a:r>
              <a:rPr lang="en-GB" sz="1200" b="0" i="0" kern="1200" dirty="0">
                <a:solidFill>
                  <a:schemeClr val="tx1"/>
                </a:solidFill>
                <a:effectLst/>
                <a:latin typeface="+mn-lt"/>
                <a:ea typeface="+mn-ea"/>
                <a:cs typeface="+mn-cs"/>
              </a:rPr>
              <a:t>Click the number to play the audio. </a:t>
            </a:r>
          </a:p>
          <a:p>
            <a:pPr marL="228600" indent="-228600">
              <a:buAutoNum type="arabicPeriod"/>
            </a:pPr>
            <a:r>
              <a:rPr lang="en-GB" sz="1200" b="0" i="0" kern="1200" dirty="0">
                <a:solidFill>
                  <a:schemeClr val="tx1"/>
                </a:solidFill>
                <a:effectLst/>
                <a:latin typeface="+mn-lt"/>
                <a:ea typeface="+mn-ea"/>
                <a:cs typeface="+mn-cs"/>
              </a:rPr>
              <a:t>Answers and the full audio (including the noun) are provided with the 2</a:t>
            </a:r>
            <a:r>
              <a:rPr lang="en-GB" sz="1200" b="0" i="0" kern="1200" baseline="30000" dirty="0">
                <a:solidFill>
                  <a:schemeClr val="tx1"/>
                </a:solidFill>
                <a:effectLst/>
                <a:latin typeface="+mn-lt"/>
                <a:ea typeface="+mn-ea"/>
                <a:cs typeface="+mn-cs"/>
              </a:rPr>
              <a:t>nd</a:t>
            </a:r>
            <a:r>
              <a:rPr lang="en-GB" sz="1200" b="0" i="0" kern="1200" dirty="0">
                <a:solidFill>
                  <a:schemeClr val="tx1"/>
                </a:solidFill>
                <a:effectLst/>
                <a:latin typeface="+mn-lt"/>
                <a:ea typeface="+mn-ea"/>
                <a:cs typeface="+mn-cs"/>
              </a:rPr>
              <a:t> set of audio buttons.</a:t>
            </a:r>
          </a:p>
          <a:p>
            <a:endParaRPr lang="en-US" b="1" dirty="0"/>
          </a:p>
          <a:p>
            <a:r>
              <a:rPr lang="en-US" b="1" dirty="0"/>
              <a:t>Transcript:</a:t>
            </a: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joue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du piano avec ma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mère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ne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joue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pas au football avec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mon</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[frère].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joue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à la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corde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avec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me</a:t>
            </a:r>
            <a:r>
              <a:rPr lang="en-GB" sz="1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amis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ne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joue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pas de la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guitare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avec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mon</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père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Tu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chantes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des chansons avec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tes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[parents].</a:t>
            </a: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Tu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joues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à la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corde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avec ton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amie|frère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Tu ne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joues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pas au tennis avec ta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famille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Tu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joues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 la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guitare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avec ton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père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US" b="0"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17577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1F4E79"/>
                </a:solidFill>
                <a:latin typeface="Century Gothic" panose="020B0502020202020204" pitchFamily="34" charset="0"/>
                <a:ea typeface="+mn-ea"/>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F4E79"/>
                </a:solidFill>
                <a:latin typeface="Century Gothic" panose="020B0502020202020204" pitchFamily="34" charset="0"/>
                <a:ea typeface="+mn-ea"/>
              </a:rPr>
              <a:t>-s-]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maison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trace the outline of a house in the air with two fingers (see BSL video, link below).</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sz="1200" b="1" dirty="0">
                <a:solidFill>
                  <a:srgbClr val="1F4E79"/>
                </a:solidFill>
                <a:latin typeface="Century Gothic" panose="020B0502020202020204" pitchFamily="34" charset="0"/>
                <a:ea typeface="+mn-ea"/>
              </a:rPr>
              <a:t>-s- between vowels</a:t>
            </a:r>
            <a:r>
              <a:rPr lang="en-GB" b="1" dirty="0"/>
              <a:t>] </a:t>
            </a:r>
            <a:r>
              <a:rPr lang="en-GB" baseline="0" dirty="0"/>
              <a:t>sound, pronouncing </a:t>
            </a:r>
            <a:r>
              <a:rPr lang="en-GB" b="0" baseline="0" dirty="0"/>
              <a:t>”</a:t>
            </a:r>
            <a:r>
              <a:rPr lang="en-GB" b="1" baseline="0" dirty="0" err="1"/>
              <a:t>maison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a:t>
            </a:r>
            <a:r>
              <a:rPr lang="en-GB" baseline="0" dirty="0"/>
              <a:t>:  https://www.signbsl.com/sign/house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British Sign language for house traces the outline of a house in the air with two fingers, starting together at the top and drawing outwards and downwards.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maison</a:t>
            </a:r>
            <a:r>
              <a:rPr lang="en-GB" b="1" dirty="0"/>
              <a:t> </a:t>
            </a:r>
            <a:r>
              <a:rPr lang="en-GB" b="0" dirty="0"/>
              <a:t>[325]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1F4E79"/>
                </a:solidFill>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sz="1200" b="1" dirty="0">
                <a:solidFill>
                  <a:srgbClr val="1F4E79"/>
                </a:solidFill>
              </a:rPr>
              <a:t>-s-] </a:t>
            </a:r>
            <a:r>
              <a:rPr lang="en-GB" baseline="0" dirty="0"/>
              <a:t>and then the </a:t>
            </a:r>
            <a:r>
              <a:rPr lang="en-GB" b="1" baseline="0" dirty="0"/>
              <a:t>source</a:t>
            </a:r>
            <a:r>
              <a:rPr lang="en-GB" baseline="0" dirty="0"/>
              <a:t> word again ‘</a:t>
            </a:r>
            <a:r>
              <a:rPr lang="en-GB" b="1" baseline="0" dirty="0" err="1"/>
              <a:t>maison</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en-GB" b="1" baseline="0" dirty="0" err="1"/>
              <a:t>maison</a:t>
            </a:r>
            <a:r>
              <a:rPr lang="en-GB" baseline="0" dirty="0"/>
              <a:t> [325] </a:t>
            </a:r>
            <a:r>
              <a:rPr lang="en-GB" b="1" baseline="0" dirty="0"/>
              <a:t>chose </a:t>
            </a:r>
            <a:r>
              <a:rPr lang="en-GB" b="0" baseline="0" dirty="0"/>
              <a:t>[125]</a:t>
            </a:r>
            <a:r>
              <a:rPr lang="en-GB" baseline="0" dirty="0"/>
              <a:t> </a:t>
            </a:r>
            <a:r>
              <a:rPr lang="en-GB" b="1" baseline="0" dirty="0" err="1"/>
              <a:t>magasin</a:t>
            </a:r>
            <a:r>
              <a:rPr lang="en-GB" baseline="0" dirty="0"/>
              <a:t> [1736] </a:t>
            </a:r>
            <a:r>
              <a:rPr lang="en-GB" b="1" baseline="0" dirty="0" err="1"/>
              <a:t>église</a:t>
            </a:r>
            <a:r>
              <a:rPr lang="en-GB" baseline="0" dirty="0"/>
              <a:t> [1782] </a:t>
            </a:r>
            <a:r>
              <a:rPr lang="en-GB" b="1" baseline="0" dirty="0"/>
              <a:t>cuisine </a:t>
            </a:r>
            <a:r>
              <a:rPr lang="en-GB" baseline="0" dirty="0"/>
              <a:t>[2618]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 </a:t>
            </a:r>
            <a:r>
              <a:rPr lang="en-US" b="0" dirty="0"/>
              <a:t>to </a:t>
            </a:r>
            <a:r>
              <a:rPr lang="en-US" b="0" dirty="0" err="1"/>
              <a:t>practise</a:t>
            </a:r>
            <a:r>
              <a:rPr lang="en-US" b="0" dirty="0"/>
              <a:t> aural distinction between words with </a:t>
            </a:r>
            <a:r>
              <a:rPr lang="en-GB" sz="1200" b="1" kern="1200" dirty="0">
                <a:solidFill>
                  <a:schemeClr val="tx1"/>
                </a:solidFill>
                <a:effectLst/>
                <a:latin typeface="+mn-lt"/>
                <a:ea typeface="+mn-ea"/>
                <a:cs typeface="+mn-cs"/>
              </a:rPr>
              <a:t>[s-/ss] </a:t>
            </a:r>
            <a:r>
              <a:rPr lang="en-GB" sz="1200" b="0" kern="1200" dirty="0">
                <a:solidFill>
                  <a:schemeClr val="tx1"/>
                </a:solidFill>
                <a:effectLst/>
                <a:latin typeface="+mn-lt"/>
                <a:ea typeface="+mn-ea"/>
                <a:cs typeface="+mn-cs"/>
              </a:rPr>
              <a:t>and </a:t>
            </a:r>
            <a:r>
              <a:rPr lang="en-GB" sz="1200" b="1" kern="1200" dirty="0">
                <a:solidFill>
                  <a:schemeClr val="tx1"/>
                </a:solidFill>
                <a:effectLst/>
                <a:latin typeface="+mn-lt"/>
                <a:ea typeface="+mn-ea"/>
                <a:cs typeface="+mn-cs"/>
              </a:rPr>
              <a:t>[-s-] </a:t>
            </a:r>
            <a:r>
              <a:rPr lang="en-GB" sz="1200" b="0" kern="1200" dirty="0">
                <a:solidFill>
                  <a:schemeClr val="tx1"/>
                </a:solidFill>
                <a:effectLst/>
                <a:latin typeface="+mn-lt"/>
                <a:ea typeface="+mn-ea"/>
                <a:cs typeface="+mn-cs"/>
              </a:rPr>
              <a:t>sounds.</a:t>
            </a:r>
            <a:endParaRPr lang="en-US" b="0" dirty="0"/>
          </a:p>
          <a:p>
            <a:endParaRPr lang="en-US" b="1" dirty="0"/>
          </a:p>
          <a:p>
            <a:r>
              <a:rPr lang="en-US" b="1" dirty="0"/>
              <a:t>Procedure:</a:t>
            </a:r>
          </a:p>
          <a:p>
            <a:pPr marL="228600" indent="-228600">
              <a:buAutoNum type="arabicPeriod"/>
            </a:pPr>
            <a:r>
              <a:rPr lang="en-US" b="0" dirty="0"/>
              <a:t>Read the instruction.</a:t>
            </a:r>
          </a:p>
          <a:p>
            <a:pPr marL="228600" indent="-228600">
              <a:buAutoNum type="arabicPeriod"/>
            </a:pPr>
            <a:r>
              <a:rPr lang="en-US" b="0" dirty="0"/>
              <a:t>Do the first one with pupils. Remind them that </a:t>
            </a:r>
            <a:r>
              <a:rPr lang="en-GB" b="0" dirty="0"/>
              <a:t>[-s-] between two vowels sounds like ‘z’.</a:t>
            </a:r>
            <a:endParaRPr lang="en-GB" sz="1200" b="0" kern="1200" dirty="0">
              <a:solidFill>
                <a:schemeClr val="tx1"/>
              </a:solidFill>
              <a:effectLst/>
              <a:latin typeface="+mn-lt"/>
              <a:ea typeface="+mn-ea"/>
              <a:cs typeface="+mn-cs"/>
            </a:endParaRPr>
          </a:p>
          <a:p>
            <a:pPr marL="228600" indent="-228600">
              <a:buAutoNum type="arabicPeriod"/>
            </a:pPr>
            <a:r>
              <a:rPr lang="en-US" b="0" dirty="0"/>
              <a:t>Elicit responses chorally and click to reveal the answers.</a:t>
            </a:r>
          </a:p>
          <a:p>
            <a:pPr marL="228600" indent="-228600">
              <a:buAutoNum type="arabicPeriod"/>
            </a:pPr>
            <a:endParaRPr lang="en-US" b="0" dirty="0"/>
          </a:p>
          <a:p>
            <a:r>
              <a:rPr lang="en-US" b="1" dirty="0"/>
              <a:t>Transcript:</a:t>
            </a: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la musique</a:t>
            </a: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joueuse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de tennis</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gymnastique</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basse</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cornemuse</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le basketball</a:t>
            </a: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les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castagnettes</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footballeuse</a:t>
            </a:r>
            <a:endPar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endParaRPr>
          </a:p>
          <a:p>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Frequency of unknown words and cognates</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basketball [&gt;5000] </a:t>
            </a:r>
            <a:r>
              <a:rPr lang="en-GB" b="0" baseline="0" dirty="0" err="1"/>
              <a:t>basse</a:t>
            </a:r>
            <a:r>
              <a:rPr lang="en-GB" b="0" baseline="0" dirty="0"/>
              <a:t> [&gt;5000] </a:t>
            </a:r>
            <a:r>
              <a:rPr lang="en-GB" b="0" baseline="0" dirty="0" err="1"/>
              <a:t>castagnette</a:t>
            </a:r>
            <a:r>
              <a:rPr lang="en-GB" b="0" baseline="0" dirty="0"/>
              <a:t> [&gt;5000] </a:t>
            </a:r>
            <a:r>
              <a:rPr lang="en-GB" b="0" baseline="0" dirty="0" err="1"/>
              <a:t>cornemuse</a:t>
            </a:r>
            <a:r>
              <a:rPr lang="en-GB" b="0" baseline="0" dirty="0"/>
              <a:t> [&gt;5000] </a:t>
            </a:r>
            <a:r>
              <a:rPr lang="en-GB" b="0" baseline="0" dirty="0" err="1"/>
              <a:t>footballeur</a:t>
            </a:r>
            <a:r>
              <a:rPr lang="en-GB" b="0" baseline="0" dirty="0"/>
              <a:t> [&gt;5000] </a:t>
            </a:r>
            <a:r>
              <a:rPr lang="en-GB" b="0" baseline="0" dirty="0" err="1"/>
              <a:t>gymnastique</a:t>
            </a:r>
            <a:r>
              <a:rPr lang="en-GB" b="0" baseline="0" dirty="0"/>
              <a:t> [&gt;5000] </a:t>
            </a:r>
            <a:r>
              <a:rPr lang="en-GB" b="0" baseline="0" dirty="0" err="1"/>
              <a:t>joueur</a:t>
            </a:r>
            <a:r>
              <a:rPr lang="en-GB" b="0" baseline="0" dirty="0"/>
              <a:t> [2003] musique [1139]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endParaRPr lang="en-GB" b="0"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recap </a:t>
            </a:r>
            <a:r>
              <a:rPr lang="en-GB" b="1" dirty="0" err="1"/>
              <a:t>jouer</a:t>
            </a:r>
            <a:r>
              <a:rPr lang="en-GB" b="1" dirty="0"/>
              <a:t> de </a:t>
            </a:r>
            <a:r>
              <a:rPr lang="en-GB" dirty="0"/>
              <a:t>to say you play an instrument and </a:t>
            </a:r>
            <a:r>
              <a:rPr lang="en-GB" b="1" dirty="0" err="1"/>
              <a:t>jouer</a:t>
            </a:r>
            <a:r>
              <a:rPr lang="en-GB" b="1" dirty="0"/>
              <a:t> à</a:t>
            </a:r>
            <a:r>
              <a:rPr lang="en-GB" dirty="0"/>
              <a:t> to say you play a sport.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289875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a:t>
            </a:r>
            <a:r>
              <a:rPr lang="en-GB" sz="1200" b="0" strike="noStrike" spc="-1" dirty="0" err="1">
                <a:solidFill>
                  <a:srgbClr val="000000"/>
                </a:solidFill>
                <a:latin typeface="Calibri"/>
                <a:ea typeface="Calibri"/>
              </a:rPr>
              <a:t>jouer</a:t>
            </a:r>
            <a:r>
              <a:rPr lang="en-GB" sz="1200" b="0" strike="noStrike" spc="-1" dirty="0">
                <a:solidFill>
                  <a:srgbClr val="000000"/>
                </a:solidFill>
                <a:latin typeface="Calibri"/>
                <a:ea typeface="Calibri"/>
              </a:rPr>
              <a:t> à and </a:t>
            </a:r>
            <a:r>
              <a:rPr lang="en-GB" sz="1200" b="0" strike="noStrike" spc="-1" dirty="0" err="1">
                <a:solidFill>
                  <a:srgbClr val="000000"/>
                </a:solidFill>
                <a:latin typeface="Calibri"/>
                <a:ea typeface="Calibri"/>
              </a:rPr>
              <a:t>jouer</a:t>
            </a:r>
            <a:r>
              <a:rPr lang="en-GB" sz="1200" b="0" strike="noStrike" spc="-1" dirty="0">
                <a:solidFill>
                  <a:srgbClr val="000000"/>
                </a:solidFill>
                <a:latin typeface="Calibri"/>
                <a:ea typeface="Calibri"/>
              </a:rPr>
              <a:t> de, associating each with a sport or instrument, respectively.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write 1-6 and the correct French option from the two options given.</a:t>
            </a:r>
          </a:p>
          <a:p>
            <a:pPr marL="229320" indent="-228600">
              <a:lnSpc>
                <a:spcPct val="100000"/>
              </a:lnSpc>
              <a:buAutoNum type="arabicPeriod"/>
            </a:pPr>
            <a:r>
              <a:rPr lang="en-GB" sz="1200" b="0" strike="noStrike" spc="-1" dirty="0">
                <a:solidFill>
                  <a:srgbClr val="000000"/>
                </a:solidFill>
                <a:latin typeface="Calibri"/>
              </a:rPr>
              <a:t>Click to reveal answers.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Elicit meanings of the full sentences in English.</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the numbers to hear the full French phrases, if desired.</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endParaRPr lang="en-US" b="1" dirty="0"/>
          </a:p>
          <a:p>
            <a:r>
              <a:rPr lang="en-US" b="1" dirty="0"/>
              <a:t>Timing: 6 minutes</a:t>
            </a:r>
          </a:p>
          <a:p>
            <a:endParaRPr lang="en-US" b="1" dirty="0"/>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pupils to a French skipping song; to practise the comprehension of previously taught language in a text about skipping and to begin to develop pupils’ lexical inferencing ability, guiding</a:t>
            </a:r>
          </a:p>
          <a:p>
            <a:pPr marL="216000" indent="-215280">
              <a:lnSpc>
                <a:spcPct val="100000"/>
              </a:lnSpc>
            </a:pPr>
            <a:r>
              <a:rPr lang="en-GB" sz="1200" b="0" strike="noStrike" spc="-1" dirty="0">
                <a:solidFill>
                  <a:srgbClr val="000000"/>
                </a:solidFill>
                <a:latin typeface="Calibri"/>
                <a:ea typeface="Calibri"/>
              </a:rPr>
              <a:t>them to use the words they know and some cognates to infer plausible meanings of words they don’t know.</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Read the text aloud, so pupils can follow. (Click on the text to hear the audio, if preferred).</a:t>
            </a:r>
          </a:p>
          <a:p>
            <a:pPr marL="229320" indent="-228600">
              <a:lnSpc>
                <a:spcPct val="100000"/>
              </a:lnSpc>
              <a:buAutoNum type="arabicPeriod"/>
            </a:pPr>
            <a:r>
              <a:rPr lang="en-GB" sz="1200" b="0" strike="noStrike" spc="-1" dirty="0">
                <a:solidFill>
                  <a:srgbClr val="000000"/>
                </a:solidFill>
                <a:latin typeface="Calibri"/>
              </a:rPr>
              <a:t>Elicit the meaning of the text from pupils, referring them to the glossed vocabulary, if needed.</a:t>
            </a:r>
          </a:p>
          <a:p>
            <a:pPr marL="229320" indent="-228600">
              <a:lnSpc>
                <a:spcPct val="100000"/>
              </a:lnSpc>
              <a:buAutoNum type="arabicPeriod"/>
            </a:pPr>
            <a:r>
              <a:rPr lang="en-GB" sz="1200" b="0" strike="noStrike" spc="-1" dirty="0">
                <a:solidFill>
                  <a:srgbClr val="000000"/>
                </a:solidFill>
                <a:latin typeface="Calibri"/>
              </a:rPr>
              <a:t>Introduce the skipping song.</a:t>
            </a:r>
          </a:p>
          <a:p>
            <a:pPr marL="229320" indent="-228600">
              <a:lnSpc>
                <a:spcPct val="100000"/>
              </a:lnSpc>
              <a:buAutoNum type="arabicPeriod"/>
            </a:pPr>
            <a:r>
              <a:rPr lang="en-GB" sz="1200" b="0" strike="noStrike" spc="-1" dirty="0">
                <a:solidFill>
                  <a:srgbClr val="000000"/>
                </a:solidFill>
                <a:latin typeface="Calibri"/>
              </a:rPr>
              <a:t>Play the audio and encourage pupils to sing along.  Note: the English translation of the song is provided as there are many unknown words in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donc</a:t>
            </a:r>
            <a:r>
              <a:rPr lang="en-US" b="0" dirty="0"/>
              <a:t> [145] </a:t>
            </a:r>
            <a:r>
              <a:rPr lang="en-US" b="0" dirty="0" err="1"/>
              <a:t>santé</a:t>
            </a:r>
            <a:r>
              <a:rPr lang="en-US" b="0" dirty="0"/>
              <a:t> [641] </a:t>
            </a:r>
            <a:r>
              <a:rPr lang="en-US" b="0" dirty="0" err="1"/>
              <a:t>sauter</a:t>
            </a:r>
            <a:r>
              <a:rPr lang="en-US" b="0" dirty="0"/>
              <a:t> [2114] </a:t>
            </a:r>
            <a:r>
              <a:rPr lang="en-US" b="0" dirty="0" err="1"/>
              <a:t>seulement</a:t>
            </a:r>
            <a:r>
              <a:rPr lang="en-US" b="0" dirty="0"/>
              <a:t> [130] mort [276] </a:t>
            </a:r>
            <a:r>
              <a:rPr lang="en-US" b="0" dirty="0" err="1"/>
              <a:t>falloir</a:t>
            </a:r>
            <a:r>
              <a:rPr lang="en-US" b="0" dirty="0"/>
              <a:t> [68] </a:t>
            </a:r>
            <a:r>
              <a:rPr lang="en-US" b="0" dirty="0" err="1"/>
              <a:t>enterrer</a:t>
            </a:r>
            <a:r>
              <a:rPr lang="en-US" b="0" dirty="0"/>
              <a:t> [2870] femme [154] </a:t>
            </a:r>
            <a:r>
              <a:rPr lang="en-US" b="0" dirty="0" err="1"/>
              <a:t>pleurer</a:t>
            </a:r>
            <a:r>
              <a:rPr lang="en-US" b="0" dirty="0"/>
              <a:t> [2253] consoler [&gt;5000]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1" dirty="0"/>
            </a:br>
            <a:r>
              <a:rPr lang="en-US" b="1" dirty="0"/>
              <a:t>Song source: </a:t>
            </a:r>
            <a:r>
              <a:rPr lang="en-US" b="0" dirty="0"/>
              <a:t>https://www.mamalisa.com/?t=es&amp;p=2440 </a:t>
            </a:r>
            <a:br>
              <a:rPr lang="en-US" b="1" dirty="0"/>
            </a:br>
            <a:r>
              <a:rPr lang="en-US" b="1" dirty="0"/>
              <a:t>YouTube animated version with frog singing: </a:t>
            </a:r>
            <a:r>
              <a:rPr lang="en-US" b="0" dirty="0"/>
              <a:t>https://www.youtube.com/watch?v=9HYZ6UPJ83c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99646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i="0" dirty="0"/>
              <a:t>Timing</a:t>
            </a:r>
            <a:r>
              <a:rPr lang="en-GB" b="0" i="0" dirty="0"/>
              <a:t>: </a:t>
            </a:r>
            <a:r>
              <a:rPr lang="en-GB" b="1" i="0" dirty="0"/>
              <a:t>2 minutes</a:t>
            </a:r>
          </a:p>
          <a:p>
            <a:endParaRPr lang="en-GB" b="0" i="0" dirty="0"/>
          </a:p>
          <a:p>
            <a:r>
              <a:rPr lang="en-GB" b="1" i="0" dirty="0"/>
              <a:t>Aim: </a:t>
            </a:r>
            <a:r>
              <a:rPr lang="en-GB" b="0" i="0" dirty="0"/>
              <a:t>to recap </a:t>
            </a:r>
            <a:r>
              <a:rPr lang="en-GB" b="0" i="0" dirty="0" err="1"/>
              <a:t>mon</a:t>
            </a:r>
            <a:r>
              <a:rPr lang="en-GB" b="0" i="0" dirty="0"/>
              <a:t>/ma, ton/ta and introduce </a:t>
            </a:r>
            <a:r>
              <a:rPr lang="en-GB" b="0" i="0" dirty="0" err="1"/>
              <a:t>mes</a:t>
            </a:r>
            <a:r>
              <a:rPr lang="en-GB" b="0" i="0" dirty="0"/>
              <a:t>, </a:t>
            </a:r>
            <a:r>
              <a:rPr lang="en-GB" b="0" i="0" dirty="0" err="1"/>
              <a:t>tes</a:t>
            </a:r>
            <a:r>
              <a:rPr lang="en-GB" b="0" i="0" dirty="0"/>
              <a:t>.</a:t>
            </a:r>
          </a:p>
          <a:p>
            <a:endParaRPr lang="en-GB" b="1" i="0" dirty="0"/>
          </a:p>
          <a:p>
            <a:r>
              <a:rPr lang="en-GB" b="1" i="0" dirty="0"/>
              <a:t>Procedure:</a:t>
            </a:r>
          </a:p>
          <a:p>
            <a:pPr marL="228600" indent="-228600">
              <a:buAutoNum type="arabicPeriod"/>
            </a:pPr>
            <a:r>
              <a:rPr lang="en-GB" b="0" i="0" dirty="0"/>
              <a:t>Click through the animations.</a:t>
            </a:r>
          </a:p>
          <a:p>
            <a:pPr marL="228600" indent="-228600">
              <a:buAutoNum type="arabicPeriod"/>
            </a:pPr>
            <a:r>
              <a:rPr lang="en-GB" b="0" i="0" dirty="0"/>
              <a:t>Elicit English from pupils following the ?.</a:t>
            </a:r>
          </a:p>
          <a:p>
            <a:pPr marL="228600" indent="-228600">
              <a:buAutoNum type="arabicPeriod"/>
            </a:pPr>
            <a:r>
              <a:rPr lang="en-GB" b="0" i="0" dirty="0"/>
              <a:t>Note: the liaison is also highlighted, and will be practised in the slides that follow.</a:t>
            </a:r>
          </a:p>
          <a:p>
            <a:endParaRPr lang="en-GB" dirty="0"/>
          </a:p>
        </p:txBody>
      </p:sp>
    </p:spTree>
    <p:extLst>
      <p:ext uri="{BB962C8B-B14F-4D97-AF65-F5344CB8AC3E}">
        <p14:creationId xmlns:p14="http://schemas.microsoft.com/office/powerpoint/2010/main" val="3895896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i="0" dirty="0"/>
              <a:t>[1/10]</a:t>
            </a:r>
            <a:endParaRPr lang="en-US" i="0" baseline="0"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b="1" i="0" dirty="0"/>
              <a:t>Timing</a:t>
            </a:r>
            <a:r>
              <a:rPr lang="en-US" i="0" dirty="0"/>
              <a:t>: </a:t>
            </a:r>
            <a:r>
              <a:rPr lang="en-US" b="1" i="0" dirty="0"/>
              <a:t>8 minutes (10 slides)</a:t>
            </a:r>
          </a:p>
          <a:p>
            <a:pPr marL="0" lvl="0" indent="0" algn="l" rtl="0">
              <a:spcBef>
                <a:spcPts val="0"/>
              </a:spcBef>
              <a:spcAft>
                <a:spcPts val="0"/>
              </a:spcAft>
              <a:buNone/>
            </a:pPr>
            <a:endParaRPr lang="en-US" i="0" dirty="0"/>
          </a:p>
          <a:p>
            <a:pPr marL="0" lvl="0" indent="0" algn="l" rtl="0">
              <a:spcBef>
                <a:spcPts val="0"/>
              </a:spcBef>
              <a:spcAft>
                <a:spcPts val="0"/>
              </a:spcAft>
              <a:buNone/>
            </a:pPr>
            <a:r>
              <a:rPr lang="en-US" b="1" i="0" dirty="0"/>
              <a:t>Aim: </a:t>
            </a:r>
            <a:r>
              <a:rPr lang="en-US" b="0" i="0" dirty="0"/>
              <a:t>to </a:t>
            </a:r>
            <a:r>
              <a:rPr lang="en-US" b="0" i="0" dirty="0" err="1"/>
              <a:t>practise</a:t>
            </a:r>
            <a:r>
              <a:rPr lang="en-US" b="0" i="0" dirty="0"/>
              <a:t> pronunciation with </a:t>
            </a:r>
            <a:r>
              <a:rPr lang="en-US" b="1" i="0" dirty="0" err="1"/>
              <a:t>mon</a:t>
            </a:r>
            <a:r>
              <a:rPr lang="en-US" b="1" i="0" dirty="0"/>
              <a:t>/ton, </a:t>
            </a:r>
            <a:r>
              <a:rPr lang="en-US" b="1" i="0" dirty="0" err="1"/>
              <a:t>mes</a:t>
            </a:r>
            <a:r>
              <a:rPr lang="en-US" b="1" i="0" dirty="0"/>
              <a:t>/</a:t>
            </a:r>
            <a:r>
              <a:rPr lang="en-US" b="1" i="0" dirty="0" err="1"/>
              <a:t>tes</a:t>
            </a:r>
            <a:r>
              <a:rPr lang="en-US" b="1" i="0" dirty="0"/>
              <a:t> </a:t>
            </a:r>
            <a:r>
              <a:rPr lang="en-US" i="1" dirty="0"/>
              <a:t>(</a:t>
            </a:r>
            <a:r>
              <a:rPr lang="en-US" i="0" dirty="0"/>
              <a:t>+ liaison) and to </a:t>
            </a:r>
            <a:r>
              <a:rPr lang="en-US" i="0" dirty="0" err="1"/>
              <a:t>practise</a:t>
            </a:r>
            <a:r>
              <a:rPr lang="en-US" i="0" dirty="0"/>
              <a:t> comprehension of previously taught language.</a:t>
            </a:r>
          </a:p>
          <a:p>
            <a:pPr marL="0" lvl="0" indent="0" algn="l" rtl="0">
              <a:spcBef>
                <a:spcPts val="0"/>
              </a:spcBef>
              <a:spcAft>
                <a:spcPts val="0"/>
              </a:spcAft>
              <a:buNone/>
            </a:pPr>
            <a:endParaRPr lang="en-US" b="1" i="0" dirty="0"/>
          </a:p>
          <a:p>
            <a:pPr marL="0" lvl="0" indent="0" algn="l" rtl="0">
              <a:spcBef>
                <a:spcPts val="0"/>
              </a:spcBef>
              <a:spcAft>
                <a:spcPts val="0"/>
              </a:spcAft>
              <a:buNone/>
            </a:pPr>
            <a:r>
              <a:rPr lang="en-US" b="1" i="0" dirty="0"/>
              <a:t>Procedure:</a:t>
            </a:r>
          </a:p>
          <a:p>
            <a:pPr marL="228600" lvl="0" indent="-228600" algn="l" rtl="0">
              <a:spcBef>
                <a:spcPts val="0"/>
              </a:spcBef>
              <a:spcAft>
                <a:spcPts val="0"/>
              </a:spcAft>
              <a:buAutoNum type="arabicPeriod"/>
            </a:pPr>
            <a:r>
              <a:rPr lang="en-US" i="0" dirty="0"/>
              <a:t>Click to bring up the sentence.</a:t>
            </a:r>
          </a:p>
          <a:p>
            <a:pPr marL="228600" lvl="0" indent="-228600" algn="l" rtl="0">
              <a:spcBef>
                <a:spcPts val="0"/>
              </a:spcBef>
              <a:spcAft>
                <a:spcPts val="0"/>
              </a:spcAft>
              <a:buAutoNum type="arabicPeriod"/>
            </a:pPr>
            <a:r>
              <a:rPr lang="en-US" i="0" dirty="0"/>
              <a:t>Pupils read the sentence aloud, chorally.</a:t>
            </a:r>
          </a:p>
          <a:p>
            <a:pPr marL="228600" lvl="0" indent="-228600" algn="l" rtl="0">
              <a:spcBef>
                <a:spcPts val="0"/>
              </a:spcBef>
              <a:spcAft>
                <a:spcPts val="0"/>
              </a:spcAft>
              <a:buAutoNum type="arabicPeriod"/>
            </a:pPr>
            <a:r>
              <a:rPr lang="en-US" b="1" i="0" dirty="0"/>
              <a:t>Click to listen and check.</a:t>
            </a:r>
          </a:p>
          <a:p>
            <a:pPr marL="228600" lvl="0" indent="-228600" algn="l" rtl="0">
              <a:spcBef>
                <a:spcPts val="0"/>
              </a:spcBef>
              <a:spcAft>
                <a:spcPts val="0"/>
              </a:spcAft>
              <a:buAutoNum type="arabicPeriod"/>
            </a:pPr>
            <a:r>
              <a:rPr lang="en-US" i="0" dirty="0"/>
              <a:t>Repeat pronunciation, as needed.</a:t>
            </a:r>
          </a:p>
          <a:p>
            <a:pPr marL="228600" lvl="0" indent="-228600" algn="l" rtl="0">
              <a:spcBef>
                <a:spcPts val="0"/>
              </a:spcBef>
              <a:spcAft>
                <a:spcPts val="0"/>
              </a:spcAft>
              <a:buAutoNum type="arabicPeriod"/>
            </a:pPr>
            <a:r>
              <a:rPr lang="en-US" i="0" dirty="0"/>
              <a:t>Elicit the English meaning of the sentence.</a:t>
            </a:r>
          </a:p>
          <a:p>
            <a:pPr marL="228600" lvl="0" indent="-228600" algn="l" rtl="0">
              <a:spcBef>
                <a:spcPts val="0"/>
              </a:spcBef>
              <a:spcAft>
                <a:spcPts val="0"/>
              </a:spcAft>
              <a:buAutoNum type="arabicPeriod"/>
            </a:pPr>
            <a:r>
              <a:rPr lang="en-US" b="1" i="0" dirty="0"/>
              <a:t>Click to reveal the translation.</a:t>
            </a:r>
          </a:p>
          <a:p>
            <a:pPr marL="228600" lvl="0" indent="-228600" algn="l" rtl="0">
              <a:spcBef>
                <a:spcPts val="0"/>
              </a:spcBef>
              <a:spcAft>
                <a:spcPts val="0"/>
              </a:spcAft>
              <a:buAutoNum type="arabicPeriod"/>
            </a:pPr>
            <a:r>
              <a:rPr lang="en-US" i="0" dirty="0"/>
              <a:t>Repeat steps 1-6 for the remaining 9 slides.</a:t>
            </a:r>
            <a:endParaRPr lang="en-US" i="0" baseline="0"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Note</a:t>
            </a:r>
            <a:r>
              <a:rPr lang="en-US" dirty="0"/>
              <a:t>: An additional step is for pupils to work out who is talking to whom?  (Jean-Michel is talking to Pierre) – this first sentence makes it clear it is Adèle or Pierre, but we need more sentences to work out which of them it is.)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err="1"/>
              <a:t>Ils</a:t>
            </a:r>
            <a:r>
              <a:rPr lang="en-GB" dirty="0"/>
              <a:t> </a:t>
            </a:r>
            <a:r>
              <a:rPr lang="en-GB" dirty="0" err="1"/>
              <a:t>sont</a:t>
            </a:r>
            <a:r>
              <a:rPr lang="en-GB" dirty="0"/>
              <a:t> </a:t>
            </a:r>
            <a:r>
              <a:rPr lang="en-GB" dirty="0" err="1"/>
              <a:t>tes</a:t>
            </a:r>
            <a:r>
              <a:rPr lang="en-GB" dirty="0"/>
              <a:t> parents.</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17096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343030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29488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46582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86910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73522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64342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62583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26706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86421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9644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33842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74618273"/>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audio" Target="../media/audio50.wav"/><Relationship Id="rId3" Type="http://schemas.openxmlformats.org/officeDocument/2006/relationships/image" Target="../media/image9.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audio" Target="../media/audio51.wav"/></Relationships>
</file>

<file path=ppt/slides/_rels/slide1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9.pn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audio" Target="../media/audio50.wav"/><Relationship Id="rId4" Type="http://schemas.openxmlformats.org/officeDocument/2006/relationships/audio" Target="../media/audio52.wav"/><Relationship Id="rId9" Type="http://schemas.openxmlformats.org/officeDocument/2006/relationships/image" Target="../media/image51.gif"/></Relationships>
</file>

<file path=ppt/slides/_rels/slide12.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9.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audio" Target="../media/audio50.wav"/><Relationship Id="rId4" Type="http://schemas.openxmlformats.org/officeDocument/2006/relationships/audio" Target="../media/audio53.wav"/><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audio" Target="../media/audio50.wav"/><Relationship Id="rId3" Type="http://schemas.openxmlformats.org/officeDocument/2006/relationships/image" Target="../media/image9.png"/><Relationship Id="rId7" Type="http://schemas.openxmlformats.org/officeDocument/2006/relationships/image" Target="../media/image53.gif"/><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audio" Target="../media/audio54.wav"/></Relationships>
</file>

<file path=ppt/slides/_rels/slide14.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image" Target="../media/image9.png"/><Relationship Id="rId7" Type="http://schemas.openxmlformats.org/officeDocument/2006/relationships/image" Target="../media/image54.gif"/><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audio" Target="../media/audio55.wav"/><Relationship Id="rId9" Type="http://schemas.openxmlformats.org/officeDocument/2006/relationships/audio" Target="../media/audio50.wav"/></Relationships>
</file>

<file path=ppt/slides/_rels/slide15.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image" Target="../media/image9.png"/><Relationship Id="rId7" Type="http://schemas.openxmlformats.org/officeDocument/2006/relationships/image" Target="../media/image56.gif"/><Relationship Id="rId12" Type="http://schemas.openxmlformats.org/officeDocument/2006/relationships/audio" Target="../media/audio50.wav"/><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8.svg"/><Relationship Id="rId11" Type="http://schemas.openxmlformats.org/officeDocument/2006/relationships/image" Target="../media/image50.svg"/><Relationship Id="rId5" Type="http://schemas.openxmlformats.org/officeDocument/2006/relationships/image" Target="../media/image17.png"/><Relationship Id="rId10" Type="http://schemas.openxmlformats.org/officeDocument/2006/relationships/image" Target="../media/image49.png"/><Relationship Id="rId4" Type="http://schemas.openxmlformats.org/officeDocument/2006/relationships/audio" Target="../media/audio56.wav"/><Relationship Id="rId9" Type="http://schemas.openxmlformats.org/officeDocument/2006/relationships/image" Target="../media/image58.gif"/></Relationships>
</file>

<file path=ppt/slides/_rels/slide16.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9.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audio" Target="../media/audio50.wav"/><Relationship Id="rId4" Type="http://schemas.openxmlformats.org/officeDocument/2006/relationships/audio" Target="../media/audio57.wav"/><Relationship Id="rId9" Type="http://schemas.openxmlformats.org/officeDocument/2006/relationships/image" Target="../media/image59.gif"/></Relationships>
</file>

<file path=ppt/slides/_rels/slide17.xml.rels><?xml version="1.0" encoding="UTF-8" standalone="yes"?>
<Relationships xmlns="http://schemas.openxmlformats.org/package/2006/relationships"><Relationship Id="rId8" Type="http://schemas.openxmlformats.org/officeDocument/2006/relationships/audio" Target="../media/audio50.wav"/><Relationship Id="rId3" Type="http://schemas.openxmlformats.org/officeDocument/2006/relationships/image" Target="../media/image9.png"/><Relationship Id="rId7" Type="http://schemas.openxmlformats.org/officeDocument/2006/relationships/image" Target="../media/image60.gif"/><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audio" Target="../media/audio58.wav"/></Relationships>
</file>

<file path=ppt/slides/_rels/slide18.xml.rels><?xml version="1.0" encoding="UTF-8" standalone="yes"?>
<Relationships xmlns="http://schemas.openxmlformats.org/package/2006/relationships"><Relationship Id="rId8" Type="http://schemas.openxmlformats.org/officeDocument/2006/relationships/image" Target="../media/image61.gif"/><Relationship Id="rId3" Type="http://schemas.openxmlformats.org/officeDocument/2006/relationships/image" Target="../media/image9.png"/><Relationship Id="rId7" Type="http://schemas.openxmlformats.org/officeDocument/2006/relationships/image" Target="../media/image53.gif"/><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audio" Target="../media/audio50.wav"/><Relationship Id="rId4" Type="http://schemas.openxmlformats.org/officeDocument/2006/relationships/audio" Target="../media/audio59.wav"/><Relationship Id="rId9" Type="http://schemas.openxmlformats.org/officeDocument/2006/relationships/image" Target="../media/image62.gif"/></Relationships>
</file>

<file path=ppt/slides/_rels/slide19.xml.rels><?xml version="1.0" encoding="UTF-8" standalone="yes"?>
<Relationships xmlns="http://schemas.openxmlformats.org/package/2006/relationships"><Relationship Id="rId8" Type="http://schemas.openxmlformats.org/officeDocument/2006/relationships/audio" Target="../media/audio62.wav"/><Relationship Id="rId13" Type="http://schemas.openxmlformats.org/officeDocument/2006/relationships/audio" Target="../media/audio66.wav"/><Relationship Id="rId18" Type="http://schemas.openxmlformats.org/officeDocument/2006/relationships/audio" Target="../media/audio71.wav"/><Relationship Id="rId26" Type="http://schemas.openxmlformats.org/officeDocument/2006/relationships/image" Target="../media/image41.png"/><Relationship Id="rId3" Type="http://schemas.openxmlformats.org/officeDocument/2006/relationships/image" Target="../media/image42.png"/><Relationship Id="rId21" Type="http://schemas.openxmlformats.org/officeDocument/2006/relationships/image" Target="../media/image60.gif"/><Relationship Id="rId7" Type="http://schemas.openxmlformats.org/officeDocument/2006/relationships/audio" Target="../media/audio61.wav"/><Relationship Id="rId12" Type="http://schemas.openxmlformats.org/officeDocument/2006/relationships/audio" Target="../media/audio65.wav"/><Relationship Id="rId17" Type="http://schemas.openxmlformats.org/officeDocument/2006/relationships/audio" Target="../media/audio70.wav"/><Relationship Id="rId25" Type="http://schemas.openxmlformats.org/officeDocument/2006/relationships/audio" Target="../media/audio76.wav"/><Relationship Id="rId2" Type="http://schemas.openxmlformats.org/officeDocument/2006/relationships/notesSlide" Target="../notesSlides/notesSlide19.xml"/><Relationship Id="rId16" Type="http://schemas.openxmlformats.org/officeDocument/2006/relationships/audio" Target="../media/audio69.wav"/><Relationship Id="rId20" Type="http://schemas.openxmlformats.org/officeDocument/2006/relationships/image" Target="../media/image53.gif"/><Relationship Id="rId1" Type="http://schemas.openxmlformats.org/officeDocument/2006/relationships/slideLayout" Target="../slideLayouts/slideLayout5.xml"/><Relationship Id="rId6" Type="http://schemas.openxmlformats.org/officeDocument/2006/relationships/audio" Target="../media/audio60.wav"/><Relationship Id="rId11" Type="http://schemas.openxmlformats.org/officeDocument/2006/relationships/image" Target="../media/image19.png"/><Relationship Id="rId24" Type="http://schemas.openxmlformats.org/officeDocument/2006/relationships/audio" Target="../media/audio75.wav"/><Relationship Id="rId5" Type="http://schemas.openxmlformats.org/officeDocument/2006/relationships/image" Target="../media/image18.svg"/><Relationship Id="rId15" Type="http://schemas.openxmlformats.org/officeDocument/2006/relationships/audio" Target="../media/audio68.wav"/><Relationship Id="rId23" Type="http://schemas.openxmlformats.org/officeDocument/2006/relationships/audio" Target="../media/audio74.wav"/><Relationship Id="rId10" Type="http://schemas.openxmlformats.org/officeDocument/2006/relationships/audio" Target="../media/audio64.wav"/><Relationship Id="rId19" Type="http://schemas.openxmlformats.org/officeDocument/2006/relationships/audio" Target="../media/audio72.wav"/><Relationship Id="rId4" Type="http://schemas.openxmlformats.org/officeDocument/2006/relationships/image" Target="../media/image17.png"/><Relationship Id="rId9" Type="http://schemas.openxmlformats.org/officeDocument/2006/relationships/audio" Target="../media/audio63.wav"/><Relationship Id="rId14" Type="http://schemas.openxmlformats.org/officeDocument/2006/relationships/audio" Target="../media/audio67.wav"/><Relationship Id="rId22" Type="http://schemas.openxmlformats.org/officeDocument/2006/relationships/audio" Target="../media/audio73.wav"/></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12.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11.png"/><Relationship Id="rId5" Type="http://schemas.openxmlformats.org/officeDocument/2006/relationships/slideLayout" Target="../slideLayouts/slideLayout2.xml"/><Relationship Id="rId10" Type="http://schemas.openxmlformats.org/officeDocument/2006/relationships/image" Target="../media/image10.jpg"/><Relationship Id="rId4" Type="http://schemas.openxmlformats.org/officeDocument/2006/relationships/video" Target="../media/media2.mkv"/><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14.png"/><Relationship Id="rId5" Type="http://schemas.openxmlformats.org/officeDocument/2006/relationships/audio" Target="../media/audio4.wav"/><Relationship Id="rId10"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17.png"/><Relationship Id="rId21" Type="http://schemas.openxmlformats.org/officeDocument/2006/relationships/image" Target="../media/image24.png"/><Relationship Id="rId7" Type="http://schemas.openxmlformats.org/officeDocument/2006/relationships/audio" Target="../media/audio8.wav"/><Relationship Id="rId12" Type="http://schemas.openxmlformats.org/officeDocument/2006/relationships/audio" Target="../media/audio13.wav"/><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notesSlide" Target="../notesSlides/notesSlide4.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audio" Target="../media/audio7.wav"/><Relationship Id="rId11" Type="http://schemas.openxmlformats.org/officeDocument/2006/relationships/audio" Target="../media/audio12.wav"/><Relationship Id="rId24" Type="http://schemas.openxmlformats.org/officeDocument/2006/relationships/image" Target="../media/image27.png"/><Relationship Id="rId5" Type="http://schemas.openxmlformats.org/officeDocument/2006/relationships/image" Target="../media/image9.png"/><Relationship Id="rId15" Type="http://schemas.openxmlformats.org/officeDocument/2006/relationships/audio" Target="../media/audio16.wav"/><Relationship Id="rId23" Type="http://schemas.openxmlformats.org/officeDocument/2006/relationships/image" Target="../media/image26.png"/><Relationship Id="rId10" Type="http://schemas.openxmlformats.org/officeDocument/2006/relationships/audio" Target="../media/audio11.wav"/><Relationship Id="rId19" Type="http://schemas.openxmlformats.org/officeDocument/2006/relationships/image" Target="../media/image22.png"/><Relationship Id="rId4" Type="http://schemas.openxmlformats.org/officeDocument/2006/relationships/image" Target="../media/image18.svg"/><Relationship Id="rId9" Type="http://schemas.openxmlformats.org/officeDocument/2006/relationships/audio" Target="../media/audio10.wav"/><Relationship Id="rId14" Type="http://schemas.openxmlformats.org/officeDocument/2006/relationships/audio" Target="../media/audio15.wav"/><Relationship Id="rId22"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audio" Target="../media/audio17.wav"/><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audio" Target="../media/audio21.wav"/><Relationship Id="rId2" Type="http://schemas.openxmlformats.org/officeDocument/2006/relationships/notesSlide" Target="../notesSlides/notesSlide5.xml"/><Relationship Id="rId16" Type="http://schemas.openxmlformats.org/officeDocument/2006/relationships/image" Target="../media/image39.svg"/><Relationship Id="rId1" Type="http://schemas.openxmlformats.org/officeDocument/2006/relationships/slideLayout" Target="../slideLayouts/slideLayout5.xml"/><Relationship Id="rId6" Type="http://schemas.openxmlformats.org/officeDocument/2006/relationships/audio" Target="../media/audio20.wav"/><Relationship Id="rId11" Type="http://schemas.openxmlformats.org/officeDocument/2006/relationships/image" Target="../media/image34.png"/><Relationship Id="rId5" Type="http://schemas.openxmlformats.org/officeDocument/2006/relationships/audio" Target="../media/audio19.wav"/><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audio" Target="../media/audio18.wav"/><Relationship Id="rId9" Type="http://schemas.openxmlformats.org/officeDocument/2006/relationships/image" Target="../media/image32.png"/><Relationship Id="rId14" Type="http://schemas.openxmlformats.org/officeDocument/2006/relationships/image" Target="../media/image37.svg"/></Relationships>
</file>

<file path=ppt/slides/_rels/slide6.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18.svg"/><Relationship Id="rId3" Type="http://schemas.openxmlformats.org/officeDocument/2006/relationships/audio" Target="../media/audio22.wav"/><Relationship Id="rId7" Type="http://schemas.openxmlformats.org/officeDocument/2006/relationships/audio" Target="../media/audio26.wav"/><Relationship Id="rId12"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audio" Target="../media/audio25.wav"/><Relationship Id="rId11" Type="http://schemas.openxmlformats.org/officeDocument/2006/relationships/image" Target="../media/image19.png"/><Relationship Id="rId5" Type="http://schemas.openxmlformats.org/officeDocument/2006/relationships/audio" Target="../media/audio24.wav"/><Relationship Id="rId15" Type="http://schemas.openxmlformats.org/officeDocument/2006/relationships/image" Target="../media/image41.png"/><Relationship Id="rId10" Type="http://schemas.openxmlformats.org/officeDocument/2006/relationships/image" Target="../media/image40.png"/><Relationship Id="rId4" Type="http://schemas.openxmlformats.org/officeDocument/2006/relationships/audio" Target="../media/audio23.wav"/><Relationship Id="rId9" Type="http://schemas.openxmlformats.org/officeDocument/2006/relationships/audio" Target="../media/audio28.wav"/><Relationship Id="rId14" Type="http://schemas.openxmlformats.org/officeDocument/2006/relationships/audio" Target="../media/audio29.wav"/></Relationships>
</file>

<file path=ppt/slides/_rels/slide7.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31.wav"/><Relationship Id="rId3" Type="http://schemas.openxmlformats.org/officeDocument/2006/relationships/slideLayout" Target="../slideLayouts/slideLayout5.xml"/><Relationship Id="rId7" Type="http://schemas.openxmlformats.org/officeDocument/2006/relationships/image" Target="../media/image44.png"/><Relationship Id="rId12"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3.png"/><Relationship Id="rId11" Type="http://schemas.openxmlformats.org/officeDocument/2006/relationships/image" Target="../media/image45.png"/><Relationship Id="rId5" Type="http://schemas.openxmlformats.org/officeDocument/2006/relationships/image" Target="../media/image42.png"/><Relationship Id="rId15" Type="http://schemas.openxmlformats.org/officeDocument/2006/relationships/audio" Target="../media/audio33.wav"/><Relationship Id="rId10" Type="http://schemas.openxmlformats.org/officeDocument/2006/relationships/hyperlink" Target="https://www.mamalisa.com/?t=es&amp;p=2440" TargetMode="External"/><Relationship Id="rId4" Type="http://schemas.openxmlformats.org/officeDocument/2006/relationships/notesSlide" Target="../notesSlides/notesSlide7.xml"/><Relationship Id="rId9" Type="http://schemas.openxmlformats.org/officeDocument/2006/relationships/image" Target="../media/image40.png"/><Relationship Id="rId14" Type="http://schemas.openxmlformats.org/officeDocument/2006/relationships/audio" Target="../media/audio32.wav"/></Relationships>
</file>

<file path=ppt/slides/_rels/slide8.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audio" Target="../media/audio44.wav"/><Relationship Id="rId18" Type="http://schemas.openxmlformats.org/officeDocument/2006/relationships/image" Target="../media/image33.png"/><Relationship Id="rId3" Type="http://schemas.openxmlformats.org/officeDocument/2006/relationships/audio" Target="../media/audio34.wav"/><Relationship Id="rId7" Type="http://schemas.openxmlformats.org/officeDocument/2006/relationships/audio" Target="../media/audio38.wav"/><Relationship Id="rId12" Type="http://schemas.openxmlformats.org/officeDocument/2006/relationships/audio" Target="../media/audio43.wav"/><Relationship Id="rId17" Type="http://schemas.openxmlformats.org/officeDocument/2006/relationships/image" Target="../media/image32.png"/><Relationship Id="rId2" Type="http://schemas.openxmlformats.org/officeDocument/2006/relationships/notesSlide" Target="../notesSlides/notesSlide8.xml"/><Relationship Id="rId16" Type="http://schemas.openxmlformats.org/officeDocument/2006/relationships/audio" Target="../media/audio47.wav"/><Relationship Id="rId1" Type="http://schemas.openxmlformats.org/officeDocument/2006/relationships/slideLayout" Target="../slideLayouts/slideLayout5.xml"/><Relationship Id="rId6" Type="http://schemas.openxmlformats.org/officeDocument/2006/relationships/audio" Target="../media/audio37.wav"/><Relationship Id="rId11" Type="http://schemas.openxmlformats.org/officeDocument/2006/relationships/audio" Target="../media/audio42.wav"/><Relationship Id="rId5" Type="http://schemas.openxmlformats.org/officeDocument/2006/relationships/audio" Target="../media/audio36.wav"/><Relationship Id="rId15" Type="http://schemas.openxmlformats.org/officeDocument/2006/relationships/audio" Target="../media/audio46.wav"/><Relationship Id="rId10" Type="http://schemas.openxmlformats.org/officeDocument/2006/relationships/audio" Target="../media/audio41.wav"/><Relationship Id="rId4" Type="http://schemas.openxmlformats.org/officeDocument/2006/relationships/audio" Target="../media/audio35.wav"/><Relationship Id="rId9" Type="http://schemas.openxmlformats.org/officeDocument/2006/relationships/audio" Target="../media/audio40.wav"/><Relationship Id="rId14" Type="http://schemas.openxmlformats.org/officeDocument/2006/relationships/audio" Target="../media/audio45.wav"/></Relationships>
</file>

<file path=ppt/slides/_rels/slide9.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9.png"/><Relationship Id="rId7" Type="http://schemas.openxmlformats.org/officeDocument/2006/relationships/audio" Target="../media/audio49.wav"/><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audio" Target="../media/audio50.wav"/><Relationship Id="rId4" Type="http://schemas.openxmlformats.org/officeDocument/2006/relationships/audio" Target="../media/audio48.wav"/><Relationship Id="rId9" Type="http://schemas.openxmlformats.org/officeDocument/2006/relationships/image" Target="../media/image4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104088" y="4533105"/>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jouer à with sports</a:t>
            </a:r>
            <a:r>
              <a:rPr lang="fr-FR" sz="2800" spc="-1" dirty="0">
                <a:solidFill>
                  <a:prstClr val="white"/>
                </a:solidFill>
                <a:latin typeface="Century Gothic" panose="020B0502020202020204" pitchFamily="34" charset="0"/>
                <a:ea typeface="Century Gothic"/>
              </a:rPr>
              <a:t>, jouer de with instruments</a:t>
            </a:r>
          </a:p>
          <a:p>
            <a:pPr marL="457920" indent="-457200">
              <a:buClr>
                <a:prstClr val="white"/>
              </a:buClr>
              <a:buFont typeface="Wingdings" panose="05000000000000000000" pitchFamily="2" charset="2"/>
              <a:buChar char="§"/>
              <a:defRPr/>
            </a:pPr>
            <a:r>
              <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mon, ma, </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mes</a:t>
            </a:r>
            <a:endParaRPr lang="fr-FR" sz="2800" spc="-1" dirty="0">
              <a:solidFill>
                <a:prstClr val="white"/>
              </a:solidFill>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[-s-]</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do</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9" name="Picture 8" descr="A picture containing text, shirt&#10;&#10;Description automatically generated">
            <a:extLst>
              <a:ext uri="{FF2B5EF4-FFF2-40B4-BE49-F238E27FC236}">
                <a16:creationId xmlns:a16="http://schemas.microsoft.com/office/drawing/2014/main" id="{D60D3942-26AF-412C-A77B-ED23ACF653DD}"/>
              </a:ext>
            </a:extLst>
          </p:cNvPr>
          <p:cNvPicPr>
            <a:picLocks noChangeAspect="1"/>
          </p:cNvPicPr>
          <p:nvPr/>
        </p:nvPicPr>
        <p:blipFill rotWithShape="1">
          <a:blip r:embed="rId4">
            <a:extLst>
              <a:ext uri="{28A0092B-C50C-407E-A947-70E740481C1C}">
                <a14:useLocalDpi xmlns:a14="http://schemas.microsoft.com/office/drawing/2010/main" val="0"/>
              </a:ext>
            </a:extLst>
          </a:blip>
          <a:srcRect r="55317"/>
          <a:stretch/>
        </p:blipFill>
        <p:spPr>
          <a:xfrm>
            <a:off x="49421" y="1717001"/>
            <a:ext cx="1186567" cy="1276583"/>
          </a:xfrm>
          <a:prstGeom prst="rect">
            <a:avLst/>
          </a:prstGeom>
        </p:spPr>
      </p:pic>
      <p:pic>
        <p:nvPicPr>
          <p:cNvPr id="10" name="Picture 9" descr="A tennis racket on a green background&#10;&#10;Description automatically generated with medium confidence">
            <a:extLst>
              <a:ext uri="{FF2B5EF4-FFF2-40B4-BE49-F238E27FC236}">
                <a16:creationId xmlns:a16="http://schemas.microsoft.com/office/drawing/2014/main" id="{80B90730-551B-4291-841E-FF1268E268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88" y="3148500"/>
            <a:ext cx="1986231" cy="1386224"/>
          </a:xfrm>
          <a:prstGeom prst="rect">
            <a:avLst/>
          </a:prstGeom>
        </p:spPr>
      </p:pic>
      <p:pic>
        <p:nvPicPr>
          <p:cNvPr id="11" name="Picture 10" descr="Shape, circle&#10;&#10;Description automatically generated">
            <a:extLst>
              <a:ext uri="{FF2B5EF4-FFF2-40B4-BE49-F238E27FC236}">
                <a16:creationId xmlns:a16="http://schemas.microsoft.com/office/drawing/2014/main" id="{097AD29D-D95E-493D-8430-E579EBB484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4604" y="3118129"/>
            <a:ext cx="663324" cy="440143"/>
          </a:xfrm>
          <a:prstGeom prst="rect">
            <a:avLst/>
          </a:prstGeom>
        </p:spPr>
      </p:pic>
      <p:pic>
        <p:nvPicPr>
          <p:cNvPr id="13" name="Picture 12" descr="Shape&#10;&#10;Description automatically generated with low confidence">
            <a:extLst>
              <a:ext uri="{FF2B5EF4-FFF2-40B4-BE49-F238E27FC236}">
                <a16:creationId xmlns:a16="http://schemas.microsoft.com/office/drawing/2014/main" id="{F6DE6EAE-3628-4CD2-81A9-2D142C34C1A6}"/>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1251409" y="1446927"/>
            <a:ext cx="816204" cy="1632408"/>
          </a:xfrm>
          <a:prstGeom prst="rect">
            <a:avLst/>
          </a:prstGeom>
        </p:spPr>
      </p:pic>
      <p:pic>
        <p:nvPicPr>
          <p:cNvPr id="14" name="Picture 13" descr="A black and white football ball&#10;&#10;Description automatically generated with medium confidence">
            <a:extLst>
              <a:ext uri="{FF2B5EF4-FFF2-40B4-BE49-F238E27FC236}">
                <a16:creationId xmlns:a16="http://schemas.microsoft.com/office/drawing/2014/main" id="{B7A30457-6974-4ADA-9203-1811BC3F88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592" y="2400507"/>
            <a:ext cx="576396" cy="593077"/>
          </a:xfrm>
          <a:prstGeom prst="rect">
            <a:avLst/>
          </a:prstGeom>
        </p:spPr>
      </p:pic>
      <p:pic>
        <p:nvPicPr>
          <p:cNvPr id="15" name="Picture 14" descr="A picture containing music, piano&#10;&#10;Description automatically generated">
            <a:extLst>
              <a:ext uri="{FF2B5EF4-FFF2-40B4-BE49-F238E27FC236}">
                <a16:creationId xmlns:a16="http://schemas.microsoft.com/office/drawing/2014/main" id="{51F1A80B-E7D9-42F6-8B54-D68EE367E1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7907" y="1839858"/>
            <a:ext cx="1868831" cy="1930672"/>
          </a:xfrm>
          <a:prstGeom prst="rect">
            <a:avLst/>
          </a:prstGeom>
        </p:spPr>
      </p:pic>
      <p:pic>
        <p:nvPicPr>
          <p:cNvPr id="4" name="Picture 3" descr="A picture containing mandolin, music, building material, lumber&#10;&#10;Description automatically generated">
            <a:extLst>
              <a:ext uri="{FF2B5EF4-FFF2-40B4-BE49-F238E27FC236}">
                <a16:creationId xmlns:a16="http://schemas.microsoft.com/office/drawing/2014/main" id="{FE843589-8995-43F8-A0BE-AB79AEDC95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876809">
            <a:off x="2755557" y="3088206"/>
            <a:ext cx="1593905" cy="687265"/>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T3_W5_9.3.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6" y="2228671"/>
            <a:ext cx="91321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C’est</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 ma </a:t>
            </a: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tortue</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3" y="261642"/>
            <a:ext cx="6255145"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This is my tortoise.</a:t>
            </a:r>
          </a:p>
        </p:txBody>
      </p:sp>
      <p:pic>
        <p:nvPicPr>
          <p:cNvPr id="13" name="Picture 12">
            <a:extLst>
              <a:ext uri="{FF2B5EF4-FFF2-40B4-BE49-F238E27FC236}">
                <a16:creationId xmlns:a16="http://schemas.microsoft.com/office/drawing/2014/main" id="{B658B55E-BED6-4EFF-B638-77C6CDD0C8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0188" y="4657922"/>
            <a:ext cx="2269452" cy="1200328"/>
          </a:xfrm>
          <a:prstGeom prst="rect">
            <a:avLst/>
          </a:prstGeom>
        </p:spPr>
      </p:pic>
      <p:sp>
        <p:nvSpPr>
          <p:cNvPr id="4" name="Title 7">
            <a:hlinkClick r:id="" action="ppaction://noaction">
              <a:snd r:embed="rId8" name="T3_W5_9.1.wav"/>
            </a:hlinkClick>
            <a:extLst>
              <a:ext uri="{FF2B5EF4-FFF2-40B4-BE49-F238E27FC236}">
                <a16:creationId xmlns:a16="http://schemas.microsoft.com/office/drawing/2014/main" id="{2F09F7BB-1E76-BB66-D26C-88A909194CEB}"/>
              </a:ext>
            </a:extLst>
          </p:cNvPr>
          <p:cNvSpPr txBox="1">
            <a:spLocks/>
          </p:cNvSpPr>
          <p:nvPr/>
        </p:nvSpPr>
        <p:spPr>
          <a:xfrm>
            <a:off x="1354456" y="-73123"/>
            <a:ext cx="6274546"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chemeClr val="bg1"/>
                </a:solidFill>
                <a:latin typeface="Century Gothic" panose="020B0502020202020204" pitchFamily="34" charset="0"/>
              </a:rPr>
              <a:t>Prononce et vérifie.* Qui parle à qui ?</a:t>
            </a:r>
            <a:endParaRPr lang="en-GB"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8601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T3_W5_9.4.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851163" y="1959429"/>
            <a:ext cx="84896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C’est</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 ton animal.</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4" y="261642"/>
            <a:ext cx="6192800"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This is your pet.</a:t>
            </a:r>
          </a:p>
        </p:txBody>
      </p:sp>
      <p:sp>
        <p:nvSpPr>
          <p:cNvPr id="14" name="TextBox 13">
            <a:extLst>
              <a:ext uri="{FF2B5EF4-FFF2-40B4-BE49-F238E27FC236}">
                <a16:creationId xmlns:a16="http://schemas.microsoft.com/office/drawing/2014/main" id="{FBADAA9C-ED22-401D-9538-C72EBD03B2F3}"/>
              </a:ext>
            </a:extLst>
          </p:cNvPr>
          <p:cNvSpPr txBox="1"/>
          <p:nvPr/>
        </p:nvSpPr>
        <p:spPr>
          <a:xfrm>
            <a:off x="1851163" y="1939680"/>
            <a:ext cx="84896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C’est</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 to</a:t>
            </a:r>
            <a:r>
              <a:rPr kumimoji="0" lang="en-GB" sz="7200" b="1" i="0" u="none" strike="noStrike" kern="1200" cap="none" spc="0" normalizeH="0" baseline="0" noProof="0" dirty="0">
                <a:ln>
                  <a:noFill/>
                </a:ln>
                <a:solidFill>
                  <a:srgbClr val="FF0066"/>
                </a:solidFill>
                <a:effectLst/>
                <a:uLnTx/>
                <a:uFillTx/>
                <a:latin typeface="Century Gothic" panose="020B0502020202020204" pitchFamily="34" charset="0"/>
                <a:ea typeface="+mn-ea"/>
              </a:rPr>
              <a:t>n a</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nimal.</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3" name="Graphic 2" descr="Refresh with solid fill">
            <a:extLst>
              <a:ext uri="{FF2B5EF4-FFF2-40B4-BE49-F238E27FC236}">
                <a16:creationId xmlns:a16="http://schemas.microsoft.com/office/drawing/2014/main" id="{07B9A0E1-7E39-4BC7-A406-373CB4F76A0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a:off x="6200781" y="2489928"/>
            <a:ext cx="468266" cy="1300162"/>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23EE3BF2-718E-4063-A0B5-1C1DD0E7A2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84763" y="4093228"/>
            <a:ext cx="1700232" cy="2732812"/>
          </a:xfrm>
          <a:prstGeom prst="rect">
            <a:avLst/>
          </a:prstGeom>
        </p:spPr>
      </p:pic>
      <p:sp>
        <p:nvSpPr>
          <p:cNvPr id="7" name="Title 7">
            <a:hlinkClick r:id="" action="ppaction://noaction">
              <a:snd r:embed="rId10" name="T3_W5_9.1.wav"/>
            </a:hlinkClick>
            <a:extLst>
              <a:ext uri="{FF2B5EF4-FFF2-40B4-BE49-F238E27FC236}">
                <a16:creationId xmlns:a16="http://schemas.microsoft.com/office/drawing/2014/main" id="{1A3ADE29-E3F5-9265-9CB0-71289458188B}"/>
              </a:ext>
            </a:extLst>
          </p:cNvPr>
          <p:cNvSpPr txBox="1">
            <a:spLocks/>
          </p:cNvSpPr>
          <p:nvPr/>
        </p:nvSpPr>
        <p:spPr>
          <a:xfrm>
            <a:off x="1354456" y="-73123"/>
            <a:ext cx="6274546"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chemeClr val="bg1"/>
                </a:solidFill>
                <a:latin typeface="Century Gothic" panose="020B0502020202020204" pitchFamily="34" charset="0"/>
              </a:rPr>
              <a:t>Prononce et vérifie.* Qui parle à qui ?</a:t>
            </a:r>
            <a:endParaRPr lang="en-GB"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51644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T3_W5_9.5.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851163" y="1959429"/>
            <a:ext cx="84896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C’est ton école.</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4" y="261642"/>
            <a:ext cx="6192800"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This is your school.</a:t>
            </a:r>
          </a:p>
        </p:txBody>
      </p:sp>
      <p:sp>
        <p:nvSpPr>
          <p:cNvPr id="14" name="TextBox 13">
            <a:extLst>
              <a:ext uri="{FF2B5EF4-FFF2-40B4-BE49-F238E27FC236}">
                <a16:creationId xmlns:a16="http://schemas.microsoft.com/office/drawing/2014/main" id="{FBADAA9C-ED22-401D-9538-C72EBD03B2F3}"/>
              </a:ext>
            </a:extLst>
          </p:cNvPr>
          <p:cNvSpPr txBox="1"/>
          <p:nvPr/>
        </p:nvSpPr>
        <p:spPr>
          <a:xfrm>
            <a:off x="1851163" y="1965080"/>
            <a:ext cx="84896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C’est to</a:t>
            </a:r>
            <a:r>
              <a:rPr kumimoji="0" lang="en-GB" sz="7200" b="1" i="0" u="none" strike="noStrike" kern="1200" cap="none" spc="0" normalizeH="0" baseline="0" noProof="0" dirty="0">
                <a:ln>
                  <a:noFill/>
                </a:ln>
                <a:solidFill>
                  <a:srgbClr val="FF0066"/>
                </a:solidFill>
                <a:effectLst/>
                <a:uLnTx/>
                <a:uFillTx/>
                <a:latin typeface="Century Gothic" panose="020B0502020202020204" pitchFamily="34" charset="0"/>
                <a:ea typeface="+mn-ea"/>
              </a:rPr>
              <a:t>n é</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cole.</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3" name="Graphic 2" descr="Refresh with solid fill">
            <a:extLst>
              <a:ext uri="{FF2B5EF4-FFF2-40B4-BE49-F238E27FC236}">
                <a16:creationId xmlns:a16="http://schemas.microsoft.com/office/drawing/2014/main" id="{07B9A0E1-7E39-4BC7-A406-373CB4F76A0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a:off x="6200781" y="2489928"/>
            <a:ext cx="468266" cy="1300162"/>
          </a:xfrm>
          <a:prstGeom prst="rect">
            <a:avLst/>
          </a:prstGeom>
        </p:spPr>
      </p:pic>
      <p:pic>
        <p:nvPicPr>
          <p:cNvPr id="4" name="Picture 3" descr="Table&#10;&#10;Description automatically generated">
            <a:extLst>
              <a:ext uri="{FF2B5EF4-FFF2-40B4-BE49-F238E27FC236}">
                <a16:creationId xmlns:a16="http://schemas.microsoft.com/office/drawing/2014/main" id="{DC9B1CC2-4E4B-47CA-A368-084EBB6FFD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6868" y="4285397"/>
            <a:ext cx="3178264" cy="2310961"/>
          </a:xfrm>
          <a:prstGeom prst="rect">
            <a:avLst/>
          </a:prstGeom>
        </p:spPr>
      </p:pic>
      <p:sp>
        <p:nvSpPr>
          <p:cNvPr id="7" name="Title 7">
            <a:hlinkClick r:id="" action="ppaction://noaction">
              <a:snd r:embed="rId10" name="T3_W5_9.1.wav"/>
            </a:hlinkClick>
            <a:extLst>
              <a:ext uri="{FF2B5EF4-FFF2-40B4-BE49-F238E27FC236}">
                <a16:creationId xmlns:a16="http://schemas.microsoft.com/office/drawing/2014/main" id="{885467AD-8B0E-D794-AF40-C544E3F8B2BD}"/>
              </a:ext>
            </a:extLst>
          </p:cNvPr>
          <p:cNvSpPr txBox="1">
            <a:spLocks/>
          </p:cNvSpPr>
          <p:nvPr/>
        </p:nvSpPr>
        <p:spPr>
          <a:xfrm>
            <a:off x="1354456" y="-73123"/>
            <a:ext cx="6274546"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chemeClr val="bg1"/>
                </a:solidFill>
                <a:latin typeface="Century Gothic" panose="020B0502020202020204" pitchFamily="34" charset="0"/>
              </a:rPr>
              <a:t>Prononce et vérifie.* Qui parle à qui ?</a:t>
            </a:r>
            <a:endParaRPr lang="en-GB"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3859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T3_W5_9.6.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6" y="2228671"/>
            <a:ext cx="91321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Elle </a:t>
            </a: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est</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 ma </a:t>
            </a: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cousine</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3" y="261641"/>
            <a:ext cx="6525309" cy="400111"/>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is </a:t>
            </a:r>
            <a:r>
              <a:rPr lang="en-GB" sz="2800" dirty="0">
                <a:solidFill>
                  <a:srgbClr val="002060"/>
                </a:solidFill>
                <a:latin typeface="Century Gothic" panose="020B0502020202020204" pitchFamily="34" charset="0"/>
              </a:rPr>
              <a:t>my</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cousin.</a:t>
            </a:r>
          </a:p>
        </p:txBody>
      </p:sp>
      <p:pic>
        <p:nvPicPr>
          <p:cNvPr id="13" name="Picture 12" descr="A cartoon of a person&#10;&#10;Description automatically generated with low confidence">
            <a:extLst>
              <a:ext uri="{FF2B5EF4-FFF2-40B4-BE49-F238E27FC236}">
                <a16:creationId xmlns:a16="http://schemas.microsoft.com/office/drawing/2014/main" id="{A0891FB0-1E11-4D3B-9A47-054BEC2BEE92}"/>
              </a:ext>
            </a:extLst>
          </p:cNvPr>
          <p:cNvPicPr>
            <a:picLocks noChangeAspect="1"/>
          </p:cNvPicPr>
          <p:nvPr/>
        </p:nvPicPr>
        <p:blipFill rotWithShape="1">
          <a:blip r:embed="rId7">
            <a:extLst>
              <a:ext uri="{28A0092B-C50C-407E-A947-70E740481C1C}">
                <a14:useLocalDpi xmlns:a14="http://schemas.microsoft.com/office/drawing/2010/main" val="0"/>
              </a:ext>
            </a:extLst>
          </a:blip>
          <a:srcRect b="46427"/>
          <a:stretch/>
        </p:blipFill>
        <p:spPr>
          <a:xfrm>
            <a:off x="4943491" y="4111635"/>
            <a:ext cx="2079609" cy="2484723"/>
          </a:xfrm>
          <a:prstGeom prst="rect">
            <a:avLst/>
          </a:prstGeom>
        </p:spPr>
      </p:pic>
      <p:sp>
        <p:nvSpPr>
          <p:cNvPr id="4" name="Title 7">
            <a:hlinkClick r:id="" action="ppaction://noaction">
              <a:snd r:embed="rId8" name="T3_W5_9.1.wav"/>
            </a:hlinkClick>
            <a:extLst>
              <a:ext uri="{FF2B5EF4-FFF2-40B4-BE49-F238E27FC236}">
                <a16:creationId xmlns:a16="http://schemas.microsoft.com/office/drawing/2014/main" id="{D7E72EFF-8225-71F2-7F53-FAEC57DF23F2}"/>
              </a:ext>
            </a:extLst>
          </p:cNvPr>
          <p:cNvSpPr txBox="1">
            <a:spLocks/>
          </p:cNvSpPr>
          <p:nvPr/>
        </p:nvSpPr>
        <p:spPr>
          <a:xfrm>
            <a:off x="1354456" y="-73123"/>
            <a:ext cx="6274546"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chemeClr val="bg1"/>
                </a:solidFill>
                <a:latin typeface="Century Gothic" panose="020B0502020202020204" pitchFamily="34" charset="0"/>
              </a:rPr>
              <a:t>Prononce et vérifie.* Qui parle à qui ?</a:t>
            </a:r>
            <a:endParaRPr lang="en-GB"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17601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T3_W5_9.7.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7" y="2110446"/>
            <a:ext cx="913219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Ils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sont</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mes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parents.</a:t>
            </a:r>
            <a:endPar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4" y="261642"/>
            <a:ext cx="6338272"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They are my parents.</a:t>
            </a:r>
          </a:p>
        </p:txBody>
      </p:sp>
      <p:pic>
        <p:nvPicPr>
          <p:cNvPr id="16" name="Picture 15" descr="A picture containing text, vector graphics&#10;&#10;Description automatically generated">
            <a:extLst>
              <a:ext uri="{FF2B5EF4-FFF2-40B4-BE49-F238E27FC236}">
                <a16:creationId xmlns:a16="http://schemas.microsoft.com/office/drawing/2014/main" id="{3B5BAB7E-B886-4894-9C82-19254160BD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5505" y="4193219"/>
            <a:ext cx="988330" cy="1757561"/>
          </a:xfrm>
          <a:prstGeom prst="rect">
            <a:avLst/>
          </a:prstGeom>
        </p:spPr>
      </p:pic>
      <p:pic>
        <p:nvPicPr>
          <p:cNvPr id="19" name="Picture 18" descr="A picture containing text, vector graphics&#10;&#10;Description automatically generated">
            <a:extLst>
              <a:ext uri="{FF2B5EF4-FFF2-40B4-BE49-F238E27FC236}">
                <a16:creationId xmlns:a16="http://schemas.microsoft.com/office/drawing/2014/main" id="{C0E5F46F-E0D9-4618-A282-FDC2A8FDA4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5513" y="4385473"/>
            <a:ext cx="1363928" cy="1421893"/>
          </a:xfrm>
          <a:prstGeom prst="rect">
            <a:avLst/>
          </a:prstGeom>
        </p:spPr>
      </p:pic>
      <p:sp>
        <p:nvSpPr>
          <p:cNvPr id="4" name="Title 7">
            <a:hlinkClick r:id="" action="ppaction://noaction">
              <a:snd r:embed="rId9" name="T3_W5_9.1.wav"/>
            </a:hlinkClick>
            <a:extLst>
              <a:ext uri="{FF2B5EF4-FFF2-40B4-BE49-F238E27FC236}">
                <a16:creationId xmlns:a16="http://schemas.microsoft.com/office/drawing/2014/main" id="{1B308AC6-1188-545B-0492-62ABED7874C7}"/>
              </a:ext>
            </a:extLst>
          </p:cNvPr>
          <p:cNvSpPr txBox="1">
            <a:spLocks/>
          </p:cNvSpPr>
          <p:nvPr/>
        </p:nvSpPr>
        <p:spPr>
          <a:xfrm>
            <a:off x="1354456" y="-73123"/>
            <a:ext cx="6274546"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chemeClr val="bg1"/>
                </a:solidFill>
                <a:latin typeface="Century Gothic" panose="020B0502020202020204" pitchFamily="34" charset="0"/>
              </a:rPr>
              <a:t>Prononce et vérifie.* Qui parle à qui ?</a:t>
            </a:r>
            <a:endParaRPr lang="en-GB"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3573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T3_W5_9.8.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7" y="2110446"/>
            <a:ext cx="913219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Ils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sont</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tes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amis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a:t>
            </a:r>
            <a:endPar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4" y="261642"/>
            <a:ext cx="6338272"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They are </a:t>
            </a:r>
            <a:r>
              <a:rPr lang="en-GB" sz="2800" dirty="0">
                <a:solidFill>
                  <a:srgbClr val="002060"/>
                </a:solidFill>
                <a:latin typeface="Century Gothic" panose="020B0502020202020204" pitchFamily="34" charset="0"/>
              </a:rPr>
              <a:t>your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friends.</a:t>
            </a:r>
          </a:p>
        </p:txBody>
      </p:sp>
      <p:pic>
        <p:nvPicPr>
          <p:cNvPr id="3" name="Picture 2" descr="A picture containing doll&#10;&#10;Description automatically generated">
            <a:extLst>
              <a:ext uri="{FF2B5EF4-FFF2-40B4-BE49-F238E27FC236}">
                <a16:creationId xmlns:a16="http://schemas.microsoft.com/office/drawing/2014/main" id="{57553A39-AF1C-42B5-8D51-378E4E6EDA29}"/>
              </a:ext>
            </a:extLst>
          </p:cNvPr>
          <p:cNvPicPr>
            <a:picLocks noChangeAspect="1"/>
          </p:cNvPicPr>
          <p:nvPr/>
        </p:nvPicPr>
        <p:blipFill rotWithShape="1">
          <a:blip r:embed="rId7">
            <a:extLst>
              <a:ext uri="{28A0092B-C50C-407E-A947-70E740481C1C}">
                <a14:useLocalDpi xmlns:a14="http://schemas.microsoft.com/office/drawing/2010/main" val="0"/>
              </a:ext>
            </a:extLst>
          </a:blip>
          <a:srcRect b="43694"/>
          <a:stretch/>
        </p:blipFill>
        <p:spPr>
          <a:xfrm>
            <a:off x="5368852" y="4789662"/>
            <a:ext cx="1351262" cy="1189894"/>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8555C916-8910-4FDC-9561-5F0C2F8DC838}"/>
              </a:ext>
            </a:extLst>
          </p:cNvPr>
          <p:cNvPicPr>
            <a:picLocks noChangeAspect="1"/>
          </p:cNvPicPr>
          <p:nvPr/>
        </p:nvPicPr>
        <p:blipFill rotWithShape="1">
          <a:blip r:embed="rId8">
            <a:extLst>
              <a:ext uri="{28A0092B-C50C-407E-A947-70E740481C1C}">
                <a14:useLocalDpi xmlns:a14="http://schemas.microsoft.com/office/drawing/2010/main" val="0"/>
              </a:ext>
            </a:extLst>
          </a:blip>
          <a:srcRect b="56600"/>
          <a:stretch/>
        </p:blipFill>
        <p:spPr>
          <a:xfrm flipH="1">
            <a:off x="4334611" y="4188787"/>
            <a:ext cx="1519616" cy="1790769"/>
          </a:xfrm>
          <a:prstGeom prst="rect">
            <a:avLst/>
          </a:prstGeom>
        </p:spPr>
      </p:pic>
      <p:pic>
        <p:nvPicPr>
          <p:cNvPr id="10" name="Picture 9" descr="A picture containing toy, doll&#10;&#10;Description automatically generated">
            <a:extLst>
              <a:ext uri="{FF2B5EF4-FFF2-40B4-BE49-F238E27FC236}">
                <a16:creationId xmlns:a16="http://schemas.microsoft.com/office/drawing/2014/main" id="{665B3B47-95A5-4FB1-A362-FCE335E4D4FD}"/>
              </a:ext>
            </a:extLst>
          </p:cNvPr>
          <p:cNvPicPr>
            <a:picLocks noChangeAspect="1"/>
          </p:cNvPicPr>
          <p:nvPr/>
        </p:nvPicPr>
        <p:blipFill rotWithShape="1">
          <a:blip r:embed="rId9">
            <a:extLst>
              <a:ext uri="{28A0092B-C50C-407E-A947-70E740481C1C}">
                <a14:useLocalDpi xmlns:a14="http://schemas.microsoft.com/office/drawing/2010/main" val="0"/>
              </a:ext>
            </a:extLst>
          </a:blip>
          <a:srcRect t="1" b="64396"/>
          <a:stretch/>
        </p:blipFill>
        <p:spPr>
          <a:xfrm>
            <a:off x="6498497" y="4331120"/>
            <a:ext cx="1627853" cy="1648436"/>
          </a:xfrm>
          <a:prstGeom prst="rect">
            <a:avLst/>
          </a:prstGeom>
        </p:spPr>
      </p:pic>
      <p:sp>
        <p:nvSpPr>
          <p:cNvPr id="20" name="TextBox 19">
            <a:extLst>
              <a:ext uri="{FF2B5EF4-FFF2-40B4-BE49-F238E27FC236}">
                <a16:creationId xmlns:a16="http://schemas.microsoft.com/office/drawing/2014/main" id="{2233DE7B-6388-4DAA-909E-AB18E446B08A}"/>
              </a:ext>
            </a:extLst>
          </p:cNvPr>
          <p:cNvSpPr txBox="1"/>
          <p:nvPr/>
        </p:nvSpPr>
        <p:spPr>
          <a:xfrm>
            <a:off x="1686295" y="2094462"/>
            <a:ext cx="913219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Ils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sont</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te</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rPr>
              <a:t>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rPr>
              <a:t>a</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mis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a:t>
            </a:r>
            <a:endPar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21" name="Graphic 20" descr="Refresh with solid fill">
            <a:extLst>
              <a:ext uri="{FF2B5EF4-FFF2-40B4-BE49-F238E27FC236}">
                <a16:creationId xmlns:a16="http://schemas.microsoft.com/office/drawing/2014/main" id="{56A89D35-EFA8-43F1-8725-C06D7D5B5F9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5400000">
            <a:off x="7050861" y="2680394"/>
            <a:ext cx="523124" cy="1156294"/>
          </a:xfrm>
          <a:prstGeom prst="rect">
            <a:avLst/>
          </a:prstGeom>
        </p:spPr>
      </p:pic>
      <p:sp>
        <p:nvSpPr>
          <p:cNvPr id="7" name="Title 7">
            <a:hlinkClick r:id="" action="ppaction://noaction">
              <a:snd r:embed="rId12" name="T3_W5_9.1.wav"/>
            </a:hlinkClick>
            <a:extLst>
              <a:ext uri="{FF2B5EF4-FFF2-40B4-BE49-F238E27FC236}">
                <a16:creationId xmlns:a16="http://schemas.microsoft.com/office/drawing/2014/main" id="{1ABFEFE3-0858-DD93-9F6C-FC002BB5F42A}"/>
              </a:ext>
            </a:extLst>
          </p:cNvPr>
          <p:cNvSpPr txBox="1">
            <a:spLocks/>
          </p:cNvSpPr>
          <p:nvPr/>
        </p:nvSpPr>
        <p:spPr>
          <a:xfrm>
            <a:off x="1354456" y="-73123"/>
            <a:ext cx="6274546"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chemeClr val="bg1"/>
                </a:solidFill>
                <a:latin typeface="Century Gothic" panose="020B0502020202020204" pitchFamily="34" charset="0"/>
              </a:rPr>
              <a:t>Prononce et vérifie.* Qui parle à qui ?</a:t>
            </a:r>
            <a:endParaRPr lang="en-GB"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7800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T3_W5_9.9.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rPr>
              <a:t>8</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7" y="2110446"/>
            <a:ext cx="913219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rPr>
              <a:t>Il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est</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rPr>
              <a:t> ton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ami</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anglais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rPr>
              <a:t>.</a:t>
            </a:r>
            <a:endParaRPr kumimoji="0" lang="en-GB" sz="4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4" y="261642"/>
            <a:ext cx="6338272"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is your English (</a:t>
            </a:r>
            <a:r>
              <a:rPr lang="en-GB" sz="2800" dirty="0">
                <a:solidFill>
                  <a:srgbClr val="002060"/>
                </a:solidFill>
                <a:latin typeface="Century Gothic" panose="020B0502020202020204" pitchFamily="34" charset="0"/>
              </a:rPr>
              <a:t>male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friend.</a:t>
            </a:r>
          </a:p>
        </p:txBody>
      </p:sp>
      <p:sp>
        <p:nvSpPr>
          <p:cNvPr id="16" name="TextBox 15">
            <a:extLst>
              <a:ext uri="{FF2B5EF4-FFF2-40B4-BE49-F238E27FC236}">
                <a16:creationId xmlns:a16="http://schemas.microsoft.com/office/drawing/2014/main" id="{C10F125A-9A92-4B09-AEA8-8E93BA44A367}"/>
              </a:ext>
            </a:extLst>
          </p:cNvPr>
          <p:cNvSpPr txBox="1"/>
          <p:nvPr/>
        </p:nvSpPr>
        <p:spPr>
          <a:xfrm>
            <a:off x="1686295" y="2110445"/>
            <a:ext cx="913219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rPr>
              <a:t>Il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est</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rPr>
              <a:t> to</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ea typeface="+mn-ea"/>
              </a:rPr>
              <a:t>n</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ea typeface="+mn-ea"/>
              </a:rPr>
              <a:t>a</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mi</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anglais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rPr>
              <a:t>.</a:t>
            </a:r>
            <a:endParaRPr kumimoji="0" lang="en-GB" sz="4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7" name="Graphic 16" descr="Refresh with solid fill">
            <a:extLst>
              <a:ext uri="{FF2B5EF4-FFF2-40B4-BE49-F238E27FC236}">
                <a16:creationId xmlns:a16="http://schemas.microsoft.com/office/drawing/2014/main" id="{24F369C5-3862-4AB4-BF1D-91280593F49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a:off x="5388826" y="2446444"/>
            <a:ext cx="523124" cy="1156294"/>
          </a:xfrm>
          <a:prstGeom prst="rect">
            <a:avLst/>
          </a:prstGeom>
        </p:spPr>
      </p:pic>
      <p:pic>
        <p:nvPicPr>
          <p:cNvPr id="11" name="Picture 10" descr="A picture containing text, toy, doll&#10;&#10;Description automatically generated">
            <a:extLst>
              <a:ext uri="{FF2B5EF4-FFF2-40B4-BE49-F238E27FC236}">
                <a16:creationId xmlns:a16="http://schemas.microsoft.com/office/drawing/2014/main" id="{00B2ED9F-D31F-4ADC-A515-4E2534625794}"/>
              </a:ext>
            </a:extLst>
          </p:cNvPr>
          <p:cNvPicPr>
            <a:picLocks noChangeAspect="1"/>
          </p:cNvPicPr>
          <p:nvPr/>
        </p:nvPicPr>
        <p:blipFill rotWithShape="1">
          <a:blip r:embed="rId9">
            <a:extLst>
              <a:ext uri="{28A0092B-C50C-407E-A947-70E740481C1C}">
                <a14:useLocalDpi xmlns:a14="http://schemas.microsoft.com/office/drawing/2010/main" val="0"/>
              </a:ext>
            </a:extLst>
          </a:blip>
          <a:srcRect b="49120"/>
          <a:stretch/>
        </p:blipFill>
        <p:spPr>
          <a:xfrm>
            <a:off x="5007207" y="4118684"/>
            <a:ext cx="2177585" cy="2510040"/>
          </a:xfrm>
          <a:prstGeom prst="rect">
            <a:avLst/>
          </a:prstGeom>
        </p:spPr>
      </p:pic>
      <p:sp>
        <p:nvSpPr>
          <p:cNvPr id="4" name="Title 7">
            <a:hlinkClick r:id="" action="ppaction://noaction">
              <a:snd r:embed="rId10" name="T3_W5_9.1.wav"/>
            </a:hlinkClick>
            <a:extLst>
              <a:ext uri="{FF2B5EF4-FFF2-40B4-BE49-F238E27FC236}">
                <a16:creationId xmlns:a16="http://schemas.microsoft.com/office/drawing/2014/main" id="{8824031A-FB31-0EAC-AC91-A9EB9634B832}"/>
              </a:ext>
            </a:extLst>
          </p:cNvPr>
          <p:cNvSpPr txBox="1">
            <a:spLocks/>
          </p:cNvSpPr>
          <p:nvPr/>
        </p:nvSpPr>
        <p:spPr>
          <a:xfrm>
            <a:off x="1354456" y="-73123"/>
            <a:ext cx="6274546"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chemeClr val="bg1"/>
                </a:solidFill>
                <a:latin typeface="Century Gothic" panose="020B0502020202020204" pitchFamily="34" charset="0"/>
              </a:rPr>
              <a:t>Prononce et vérifie.* Qui parle à qui ?</a:t>
            </a:r>
            <a:endParaRPr lang="en-GB"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18215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T3_W5_9.10.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9</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6" y="2228671"/>
            <a:ext cx="91321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Elle </a:t>
            </a: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est</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 ma </a:t>
            </a: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sœur</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3" y="261641"/>
            <a:ext cx="6525309" cy="400111"/>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is my</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sister.</a:t>
            </a:r>
          </a:p>
        </p:txBody>
      </p:sp>
      <p:pic>
        <p:nvPicPr>
          <p:cNvPr id="16" name="Picture 15" descr="Logo&#10;&#10;Description automatically generated">
            <a:extLst>
              <a:ext uri="{FF2B5EF4-FFF2-40B4-BE49-F238E27FC236}">
                <a16:creationId xmlns:a16="http://schemas.microsoft.com/office/drawing/2014/main" id="{4C5501A1-62B5-4EA5-8BBE-6EA4C6DCFA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1915" y="4156701"/>
            <a:ext cx="1048169" cy="1722739"/>
          </a:xfrm>
          <a:prstGeom prst="rect">
            <a:avLst/>
          </a:prstGeom>
        </p:spPr>
      </p:pic>
      <p:sp>
        <p:nvSpPr>
          <p:cNvPr id="4" name="Title 7">
            <a:hlinkClick r:id="" action="ppaction://noaction">
              <a:snd r:embed="rId8" name="T3_W5_9.1.wav"/>
            </a:hlinkClick>
            <a:extLst>
              <a:ext uri="{FF2B5EF4-FFF2-40B4-BE49-F238E27FC236}">
                <a16:creationId xmlns:a16="http://schemas.microsoft.com/office/drawing/2014/main" id="{612D7937-78C4-3FD1-83A6-DF14E8BEFE5A}"/>
              </a:ext>
            </a:extLst>
          </p:cNvPr>
          <p:cNvSpPr txBox="1">
            <a:spLocks/>
          </p:cNvSpPr>
          <p:nvPr/>
        </p:nvSpPr>
        <p:spPr>
          <a:xfrm>
            <a:off x="1354456" y="-73123"/>
            <a:ext cx="6274546"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chemeClr val="bg1"/>
                </a:solidFill>
                <a:latin typeface="Century Gothic" panose="020B0502020202020204" pitchFamily="34" charset="0"/>
              </a:rPr>
              <a:t>Prononce et vérifie.* Qui parle à qui ?</a:t>
            </a:r>
            <a:endParaRPr lang="en-GB"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67038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T3_W5_9.11.wav"/>
            </a:hlinkClick>
            <a:extLst>
              <a:ext uri="{FF2B5EF4-FFF2-40B4-BE49-F238E27FC236}">
                <a16:creationId xmlns:a16="http://schemas.microsoft.com/office/drawing/2014/main" id="{A0B3B39F-BBFB-4350-AA3B-72224256D958}"/>
              </a:ext>
            </a:extLst>
          </p:cNvPr>
          <p:cNvSpPr/>
          <p:nvPr/>
        </p:nvSpPr>
        <p:spPr>
          <a:xfrm>
            <a:off x="379404" y="5807366"/>
            <a:ext cx="534995"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rPr>
              <a:t>10</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7" y="2110446"/>
            <a:ext cx="913219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Elle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est</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ta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sœur</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a:t>
            </a:r>
            <a:endPar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4" y="261642"/>
            <a:ext cx="6338272"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is your sister.</a:t>
            </a:r>
          </a:p>
        </p:txBody>
      </p:sp>
      <p:pic>
        <p:nvPicPr>
          <p:cNvPr id="13" name="Picture 12" descr="A cartoon of a person&#10;&#10;Description automatically generated with low confidence">
            <a:extLst>
              <a:ext uri="{FF2B5EF4-FFF2-40B4-BE49-F238E27FC236}">
                <a16:creationId xmlns:a16="http://schemas.microsoft.com/office/drawing/2014/main" id="{2F7B1F0C-6D43-416A-9614-64E32D45C0FC}"/>
              </a:ext>
            </a:extLst>
          </p:cNvPr>
          <p:cNvPicPr>
            <a:picLocks noChangeAspect="1"/>
          </p:cNvPicPr>
          <p:nvPr/>
        </p:nvPicPr>
        <p:blipFill rotWithShape="1">
          <a:blip r:embed="rId7">
            <a:extLst>
              <a:ext uri="{28A0092B-C50C-407E-A947-70E740481C1C}">
                <a14:useLocalDpi xmlns:a14="http://schemas.microsoft.com/office/drawing/2010/main" val="0"/>
              </a:ext>
            </a:extLst>
          </a:blip>
          <a:srcRect b="46427"/>
          <a:stretch/>
        </p:blipFill>
        <p:spPr>
          <a:xfrm>
            <a:off x="4943491" y="4111635"/>
            <a:ext cx="2079609" cy="2484723"/>
          </a:xfrm>
          <a:prstGeom prst="rect">
            <a:avLst/>
          </a:prstGeom>
        </p:spPr>
      </p:pic>
      <p:grpSp>
        <p:nvGrpSpPr>
          <p:cNvPr id="14" name="Group 13">
            <a:extLst>
              <a:ext uri="{FF2B5EF4-FFF2-40B4-BE49-F238E27FC236}">
                <a16:creationId xmlns:a16="http://schemas.microsoft.com/office/drawing/2014/main" id="{9BA097BF-B879-4C33-9D14-6C40D094C355}"/>
              </a:ext>
            </a:extLst>
          </p:cNvPr>
          <p:cNvGrpSpPr/>
          <p:nvPr/>
        </p:nvGrpSpPr>
        <p:grpSpPr>
          <a:xfrm>
            <a:off x="7910286" y="4151086"/>
            <a:ext cx="4064000" cy="2220686"/>
            <a:chOff x="7910286" y="4151086"/>
            <a:chExt cx="4064000" cy="2220686"/>
          </a:xfrm>
          <a:solidFill>
            <a:schemeClr val="bg1"/>
          </a:solidFill>
        </p:grpSpPr>
        <p:sp>
          <p:nvSpPr>
            <p:cNvPr id="16" name="Speech Bubble: Rectangle with Corners Rounded 15">
              <a:extLst>
                <a:ext uri="{FF2B5EF4-FFF2-40B4-BE49-F238E27FC236}">
                  <a16:creationId xmlns:a16="http://schemas.microsoft.com/office/drawing/2014/main" id="{A457EAF0-020F-4811-8AC2-DDCB7CF724C8}"/>
                </a:ext>
              </a:extLst>
            </p:cNvPr>
            <p:cNvSpPr/>
            <p:nvPr/>
          </p:nvSpPr>
          <p:spPr>
            <a:xfrm>
              <a:off x="7910286" y="4151086"/>
              <a:ext cx="4064000" cy="2220686"/>
            </a:xfrm>
            <a:prstGeom prst="wedgeRoundRectCallout">
              <a:avLst>
                <a:gd name="adj1" fmla="val 8810"/>
                <a:gd name="adj2" fmla="val 61193"/>
                <a:gd name="adj3" fmla="val 16667"/>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7" name="TextBox 16">
              <a:extLst>
                <a:ext uri="{FF2B5EF4-FFF2-40B4-BE49-F238E27FC236}">
                  <a16:creationId xmlns:a16="http://schemas.microsoft.com/office/drawing/2014/main" id="{E967768F-ED4F-47EB-BF5C-7ED43CC76217}"/>
                </a:ext>
              </a:extLst>
            </p:cNvPr>
            <p:cNvSpPr txBox="1"/>
            <p:nvPr/>
          </p:nvSpPr>
          <p:spPr>
            <a:xfrm>
              <a:off x="8087089" y="4275823"/>
              <a:ext cx="3581711" cy="461665"/>
            </a:xfrm>
            <a:prstGeom prst="rect">
              <a:avLst/>
            </a:prstGeom>
            <a:grp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Qui parle à qui ?</a:t>
              </a:r>
            </a:p>
          </p:txBody>
        </p:sp>
      </p:grpSp>
      <p:sp>
        <p:nvSpPr>
          <p:cNvPr id="18" name="TextBox 17">
            <a:extLst>
              <a:ext uri="{FF2B5EF4-FFF2-40B4-BE49-F238E27FC236}">
                <a16:creationId xmlns:a16="http://schemas.microsoft.com/office/drawing/2014/main" id="{9309A41E-8491-4695-8862-5A8D5BD7A3FA}"/>
              </a:ext>
            </a:extLst>
          </p:cNvPr>
          <p:cNvSpPr txBox="1"/>
          <p:nvPr/>
        </p:nvSpPr>
        <p:spPr>
          <a:xfrm>
            <a:off x="8087089" y="4748503"/>
            <a:ext cx="3887197" cy="830997"/>
          </a:xfrm>
          <a:prstGeom prst="rect">
            <a:avLst/>
          </a:prstGeom>
          <a:noFill/>
        </p:spPr>
        <p:txBody>
          <a:bodyPr wrap="square">
            <a:spAutoFit/>
          </a:bodyPr>
          <a:lstStyle/>
          <a:p>
            <a:pPr lvl="0">
              <a:defRPr/>
            </a:pPr>
            <a:r>
              <a:rPr lang="en-GB" sz="2400" b="1" dirty="0">
                <a:solidFill>
                  <a:srgbClr val="002060"/>
                </a:solidFill>
                <a:latin typeface="Century Gothic" panose="020B0502020202020204" pitchFamily="34" charset="0"/>
              </a:rPr>
              <a:t>Jean-Michel parle à Pierre.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9" name="Picture 18">
            <a:extLst>
              <a:ext uri="{FF2B5EF4-FFF2-40B4-BE49-F238E27FC236}">
                <a16:creationId xmlns:a16="http://schemas.microsoft.com/office/drawing/2014/main" id="{A7FDEA56-F76C-4779-B2DA-E9BA5C23A3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92454" y="5233199"/>
            <a:ext cx="1042526" cy="1054926"/>
          </a:xfrm>
          <a:prstGeom prst="rect">
            <a:avLst/>
          </a:prstGeom>
        </p:spPr>
      </p:pic>
      <p:pic>
        <p:nvPicPr>
          <p:cNvPr id="20" name="Picture 19">
            <a:extLst>
              <a:ext uri="{FF2B5EF4-FFF2-40B4-BE49-F238E27FC236}">
                <a16:creationId xmlns:a16="http://schemas.microsoft.com/office/drawing/2014/main" id="{EBF0030A-A103-4257-9E55-E2EC2CD75BC4}"/>
              </a:ext>
            </a:extLst>
          </p:cNvPr>
          <p:cNvPicPr>
            <a:picLocks noChangeAspect="1"/>
          </p:cNvPicPr>
          <p:nvPr/>
        </p:nvPicPr>
        <p:blipFill rotWithShape="1">
          <a:blip r:embed="rId9">
            <a:extLst>
              <a:ext uri="{28A0092B-C50C-407E-A947-70E740481C1C}">
                <a14:useLocalDpi xmlns:a14="http://schemas.microsoft.com/office/drawing/2010/main" val="0"/>
              </a:ext>
            </a:extLst>
          </a:blip>
          <a:srcRect b="57595"/>
          <a:stretch/>
        </p:blipFill>
        <p:spPr>
          <a:xfrm>
            <a:off x="10611274" y="5104749"/>
            <a:ext cx="979107" cy="1164282"/>
          </a:xfrm>
          <a:prstGeom prst="rect">
            <a:avLst/>
          </a:prstGeom>
        </p:spPr>
      </p:pic>
      <p:sp>
        <p:nvSpPr>
          <p:cNvPr id="4" name="Title 7">
            <a:hlinkClick r:id="" action="ppaction://noaction">
              <a:snd r:embed="rId10" name="T3_W5_9.1.wav"/>
            </a:hlinkClick>
            <a:extLst>
              <a:ext uri="{FF2B5EF4-FFF2-40B4-BE49-F238E27FC236}">
                <a16:creationId xmlns:a16="http://schemas.microsoft.com/office/drawing/2014/main" id="{849CAEBA-EA10-FCB7-EB31-30542E0672A5}"/>
              </a:ext>
            </a:extLst>
          </p:cNvPr>
          <p:cNvSpPr txBox="1">
            <a:spLocks/>
          </p:cNvSpPr>
          <p:nvPr/>
        </p:nvSpPr>
        <p:spPr>
          <a:xfrm>
            <a:off x="1354456" y="-73123"/>
            <a:ext cx="6274546"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chemeClr val="bg1"/>
                </a:solidFill>
                <a:latin typeface="Century Gothic" panose="020B0502020202020204" pitchFamily="34" charset="0"/>
              </a:rPr>
              <a:t>Prononce et vérifie.* Qui parle à qui ?</a:t>
            </a:r>
            <a:endParaRPr lang="en-GB"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1499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20">
            <a:extLst>
              <a:ext uri="{FF2B5EF4-FFF2-40B4-BE49-F238E27FC236}">
                <a16:creationId xmlns:a16="http://schemas.microsoft.com/office/drawing/2014/main" id="{972374BE-70EB-4A45-904A-EEA99B00C44F}"/>
              </a:ext>
            </a:extLst>
          </p:cNvPr>
          <p:cNvGraphicFramePr>
            <a:graphicFrameLocks noGrp="1"/>
          </p:cNvGraphicFramePr>
          <p:nvPr>
            <p:extLst>
              <p:ext uri="{D42A27DB-BD31-4B8C-83A1-F6EECF244321}">
                <p14:modId xmlns:p14="http://schemas.microsoft.com/office/powerpoint/2010/main" val="519506223"/>
              </p:ext>
            </p:extLst>
          </p:nvPr>
        </p:nvGraphicFramePr>
        <p:xfrm>
          <a:off x="474002" y="3231791"/>
          <a:ext cx="4320696" cy="3037609"/>
        </p:xfrm>
        <a:graphic>
          <a:graphicData uri="http://schemas.openxmlformats.org/drawingml/2006/table">
            <a:tbl>
              <a:tblPr firstRow="1" bandRow="1">
                <a:tableStyleId>{5940675A-B579-460E-94D1-54222C63F5DA}</a:tableStyleId>
              </a:tblPr>
              <a:tblGrid>
                <a:gridCol w="879009">
                  <a:extLst>
                    <a:ext uri="{9D8B030D-6E8A-4147-A177-3AD203B41FA5}">
                      <a16:colId xmlns:a16="http://schemas.microsoft.com/office/drawing/2014/main" val="1264770506"/>
                    </a:ext>
                  </a:extLst>
                </a:gridCol>
                <a:gridCol w="1670075">
                  <a:extLst>
                    <a:ext uri="{9D8B030D-6E8A-4147-A177-3AD203B41FA5}">
                      <a16:colId xmlns:a16="http://schemas.microsoft.com/office/drawing/2014/main" val="2692967244"/>
                    </a:ext>
                  </a:extLst>
                </a:gridCol>
                <a:gridCol w="1771612">
                  <a:extLst>
                    <a:ext uri="{9D8B030D-6E8A-4147-A177-3AD203B41FA5}">
                      <a16:colId xmlns:a16="http://schemas.microsoft.com/office/drawing/2014/main" val="605799539"/>
                    </a:ext>
                  </a:extLst>
                </a:gridCol>
              </a:tblGrid>
              <a:tr h="848266">
                <a:tc>
                  <a:txBody>
                    <a:bodyPr/>
                    <a:lstStyle/>
                    <a:p>
                      <a:pPr algn="ctr"/>
                      <a:r>
                        <a:rPr lang="en-GB" sz="2000" b="1" dirty="0">
                          <a:solidFill>
                            <a:srgbClr val="002060"/>
                          </a:solidFill>
                          <a:latin typeface="Century Gothic" panose="020B0502020202020204" pitchFamily="34" charset="0"/>
                        </a:rPr>
                        <a:t>1</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a:solidFill>
                            <a:srgbClr val="002060"/>
                          </a:solidFill>
                          <a:latin typeface="Century Gothic" panose="020B0502020202020204" pitchFamily="34" charset="0"/>
                        </a:rPr>
                        <a:t>amie</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err="1">
                          <a:solidFill>
                            <a:srgbClr val="002060"/>
                          </a:solidFill>
                          <a:latin typeface="Century Gothic" panose="020B0502020202020204" pitchFamily="34" charset="0"/>
                        </a:rPr>
                        <a:t>mère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774780607"/>
                  </a:ext>
                </a:extLst>
              </a:tr>
              <a:tr h="729781">
                <a:tc>
                  <a:txBody>
                    <a:bodyPr/>
                    <a:lstStyle/>
                    <a:p>
                      <a:pPr algn="ctr"/>
                      <a:r>
                        <a:rPr lang="en-GB" sz="2000" b="1" dirty="0">
                          <a:solidFill>
                            <a:srgbClr val="002060"/>
                          </a:solidFill>
                          <a:latin typeface="Century Gothic" panose="020B0502020202020204" pitchFamily="34" charset="0"/>
                        </a:rPr>
                        <a:t>2</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err="1">
                          <a:solidFill>
                            <a:srgbClr val="002060"/>
                          </a:solidFill>
                          <a:latin typeface="Century Gothic" panose="020B0502020202020204" pitchFamily="34" charset="0"/>
                        </a:rPr>
                        <a:t>famille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a:solidFill>
                            <a:srgbClr val="002060"/>
                          </a:solidFill>
                          <a:latin typeface="Century Gothic" panose="020B0502020202020204" pitchFamily="34" charset="0"/>
                        </a:rPr>
                        <a:t>frère</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120673479"/>
                  </a:ext>
                </a:extLst>
              </a:tr>
              <a:tr h="729781">
                <a:tc>
                  <a:txBody>
                    <a:bodyPr/>
                    <a:lstStyle/>
                    <a:p>
                      <a:pPr algn="ctr"/>
                      <a:r>
                        <a:rPr lang="en-GB" sz="2000" b="1" dirty="0">
                          <a:solidFill>
                            <a:srgbClr val="002060"/>
                          </a:solidFill>
                          <a:latin typeface="Century Gothic" panose="020B0502020202020204" pitchFamily="34" charset="0"/>
                        </a:rPr>
                        <a:t>3</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err="1">
                          <a:solidFill>
                            <a:srgbClr val="002060"/>
                          </a:solidFill>
                          <a:latin typeface="Century Gothic" panose="020B0502020202020204" pitchFamily="34" charset="0"/>
                        </a:rPr>
                        <a:t>amis</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parents</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775419681"/>
                  </a:ext>
                </a:extLst>
              </a:tr>
              <a:tr h="729781">
                <a:tc>
                  <a:txBody>
                    <a:bodyPr/>
                    <a:lstStyle/>
                    <a:p>
                      <a:pPr algn="ctr"/>
                      <a:r>
                        <a:rPr lang="en-GB" sz="2000" b="1" dirty="0">
                          <a:solidFill>
                            <a:srgbClr val="002060"/>
                          </a:solidFill>
                          <a:latin typeface="Century Gothic" panose="020B0502020202020204" pitchFamily="34" charset="0"/>
                        </a:rPr>
                        <a:t>4</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parents</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err="1">
                          <a:solidFill>
                            <a:srgbClr val="002060"/>
                          </a:solidFill>
                          <a:latin typeface="Century Gothic" panose="020B0502020202020204" pitchFamily="34" charset="0"/>
                        </a:rPr>
                        <a:t>père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559447307"/>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9842537" y="1569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0" name="Speech Bubble: Rectangle with Corners Rounded 29">
            <a:extLst>
              <a:ext uri="{FF2B5EF4-FFF2-40B4-BE49-F238E27FC236}">
                <a16:creationId xmlns:a16="http://schemas.microsoft.com/office/drawing/2014/main" id="{707B8F4F-12CC-4EA2-A7AE-D37EA0BB3712}"/>
              </a:ext>
            </a:extLst>
          </p:cNvPr>
          <p:cNvSpPr/>
          <p:nvPr/>
        </p:nvSpPr>
        <p:spPr>
          <a:xfrm>
            <a:off x="1001321" y="140850"/>
            <a:ext cx="851347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2" name="Graphic 31" descr="Teacher">
            <a:extLst>
              <a:ext uri="{FF2B5EF4-FFF2-40B4-BE49-F238E27FC236}">
                <a16:creationId xmlns:a16="http://schemas.microsoft.com/office/drawing/2014/main" id="{1E67F460-53BE-4CAE-A86D-40429475B4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00" y="-29335"/>
            <a:ext cx="914400" cy="914400"/>
          </a:xfrm>
          <a:prstGeom prst="rect">
            <a:avLst/>
          </a:prstGeom>
        </p:spPr>
      </p:pic>
      <p:sp>
        <p:nvSpPr>
          <p:cNvPr id="28" name="Google Shape;108;p3">
            <a:hlinkClick r:id="" action="ppaction://noaction">
              <a:snd r:embed="rId6" name="T3_W5_10.1.wav"/>
            </a:hlinkClick>
            <a:extLst>
              <a:ext uri="{FF2B5EF4-FFF2-40B4-BE49-F238E27FC236}">
                <a16:creationId xmlns:a16="http://schemas.microsoft.com/office/drawing/2014/main" id="{8A172C33-597D-45A1-8713-22EC248A9CBC}"/>
              </a:ext>
            </a:extLst>
          </p:cNvPr>
          <p:cNvSpPr txBox="1"/>
          <p:nvPr/>
        </p:nvSpPr>
        <p:spPr>
          <a:xfrm>
            <a:off x="986447" y="120131"/>
            <a:ext cx="851347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Clémentine parle à Adèle.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 mot correct.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92" name="Rectangle 91">
            <a:hlinkClick r:id="" action="ppaction://noaction">
              <a:snd r:embed="rId7" name="T3_W5_10.2B.wav"/>
            </a:hlinkClick>
            <a:extLst>
              <a:ext uri="{FF2B5EF4-FFF2-40B4-BE49-F238E27FC236}">
                <a16:creationId xmlns:a16="http://schemas.microsoft.com/office/drawing/2014/main" id="{B5DAEBB0-64B5-478E-B786-6F10B6DE0C33}"/>
              </a:ext>
            </a:extLst>
          </p:cNvPr>
          <p:cNvSpPr/>
          <p:nvPr/>
        </p:nvSpPr>
        <p:spPr>
          <a:xfrm>
            <a:off x="667345" y="3467537"/>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sp>
        <p:nvSpPr>
          <p:cNvPr id="93" name="Rectangle 92">
            <a:hlinkClick r:id="" action="ppaction://noaction">
              <a:snd r:embed="rId8" name="T3_W5_10.3B.wav"/>
            </a:hlinkClick>
            <a:extLst>
              <a:ext uri="{FF2B5EF4-FFF2-40B4-BE49-F238E27FC236}">
                <a16:creationId xmlns:a16="http://schemas.microsoft.com/office/drawing/2014/main" id="{EC88ABF6-9C78-477A-B4F4-F55DABC44DAC}"/>
              </a:ext>
            </a:extLst>
          </p:cNvPr>
          <p:cNvSpPr/>
          <p:nvPr/>
        </p:nvSpPr>
        <p:spPr>
          <a:xfrm>
            <a:off x="683370" y="4198874"/>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94" name="Rectangle 93">
            <a:hlinkClick r:id="" action="ppaction://noaction">
              <a:snd r:embed="rId9" name="T3_W5_10.4BB.wav"/>
            </a:hlinkClick>
            <a:extLst>
              <a:ext uri="{FF2B5EF4-FFF2-40B4-BE49-F238E27FC236}">
                <a16:creationId xmlns:a16="http://schemas.microsoft.com/office/drawing/2014/main" id="{9D13DB54-7E2E-4862-A969-D31110DCD956}"/>
              </a:ext>
            </a:extLst>
          </p:cNvPr>
          <p:cNvSpPr/>
          <p:nvPr/>
        </p:nvSpPr>
        <p:spPr>
          <a:xfrm>
            <a:off x="695840" y="4957845"/>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95" name="Rectangle 94">
            <a:hlinkClick r:id="" action="ppaction://noaction">
              <a:snd r:embed="rId10" name="T3_W5_10.5B.wav"/>
            </a:hlinkClick>
            <a:extLst>
              <a:ext uri="{FF2B5EF4-FFF2-40B4-BE49-F238E27FC236}">
                <a16:creationId xmlns:a16="http://schemas.microsoft.com/office/drawing/2014/main" id="{41E14685-A06B-469E-9013-0F6A34980F09}"/>
              </a:ext>
            </a:extLst>
          </p:cNvPr>
          <p:cNvSpPr/>
          <p:nvPr/>
        </p:nvSpPr>
        <p:spPr>
          <a:xfrm>
            <a:off x="698371" y="5683721"/>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sp>
        <p:nvSpPr>
          <p:cNvPr id="37" name="Speech Bubble: Rectangle with Corners Rounded 36">
            <a:extLst>
              <a:ext uri="{FF2B5EF4-FFF2-40B4-BE49-F238E27FC236}">
                <a16:creationId xmlns:a16="http://schemas.microsoft.com/office/drawing/2014/main" id="{6BD66378-6677-4237-8FCB-B6494EF6410F}"/>
              </a:ext>
            </a:extLst>
          </p:cNvPr>
          <p:cNvSpPr/>
          <p:nvPr/>
        </p:nvSpPr>
        <p:spPr>
          <a:xfrm>
            <a:off x="883345" y="778487"/>
            <a:ext cx="7424419" cy="706168"/>
          </a:xfrm>
          <a:prstGeom prst="wedgeRoundRectCallout">
            <a:avLst>
              <a:gd name="adj1" fmla="val -54842"/>
              <a:gd name="adj2" fmla="val 4137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Attention ! The final word is missing.  Listen to what goes before to work out who </a:t>
            </a:r>
            <a:r>
              <a:rPr kumimoji="0" lang="en-GB" sz="2000" b="0" i="0" u="none" strike="noStrike" kern="1200" cap="none" spc="0" normalizeH="0" baseline="0" noProof="0" dirty="0" err="1">
                <a:ln>
                  <a:noFill/>
                </a:ln>
                <a:solidFill>
                  <a:srgbClr val="002060"/>
                </a:solidFill>
                <a:effectLst/>
                <a:uLnTx/>
                <a:uFillTx/>
                <a:latin typeface="Century Gothic" panose="020F0302020204030204"/>
              </a:rPr>
              <a:t>Clémentine</a:t>
            </a:r>
            <a:r>
              <a:rPr kumimoji="0" lang="en-GB" sz="2000" b="0" i="0" u="none" strike="noStrike" kern="1200" cap="none" spc="0" normalizeH="0" baseline="0" noProof="0" dirty="0">
                <a:ln>
                  <a:noFill/>
                </a:ln>
                <a:solidFill>
                  <a:srgbClr val="002060"/>
                </a:solidFill>
                <a:effectLst/>
                <a:uLnTx/>
                <a:uFillTx/>
                <a:latin typeface="Century Gothic" panose="020F0302020204030204"/>
              </a:rPr>
              <a:t> </a:t>
            </a:r>
            <a:r>
              <a:rPr lang="en-GB" sz="2000" dirty="0">
                <a:solidFill>
                  <a:srgbClr val="002060"/>
                </a:solidFill>
                <a:latin typeface="Century Gothic" panose="020F0302020204030204"/>
              </a:rPr>
              <a:t>is talking about.</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53" name="Picture 52">
            <a:extLst>
              <a:ext uri="{FF2B5EF4-FFF2-40B4-BE49-F238E27FC236}">
                <a16:creationId xmlns:a16="http://schemas.microsoft.com/office/drawing/2014/main" id="{4607DEEA-A93B-4296-846E-5172EBA5B71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39367" y="3379725"/>
            <a:ext cx="409801" cy="426875"/>
          </a:xfrm>
          <a:prstGeom prst="rect">
            <a:avLst/>
          </a:prstGeom>
        </p:spPr>
      </p:pic>
      <p:pic>
        <p:nvPicPr>
          <p:cNvPr id="54" name="Picture 53">
            <a:extLst>
              <a:ext uri="{FF2B5EF4-FFF2-40B4-BE49-F238E27FC236}">
                <a16:creationId xmlns:a16="http://schemas.microsoft.com/office/drawing/2014/main" id="{41D70429-93B9-4B62-ACF4-EE8437C134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39366" y="4170712"/>
            <a:ext cx="409801" cy="426875"/>
          </a:xfrm>
          <a:prstGeom prst="rect">
            <a:avLst/>
          </a:prstGeom>
        </p:spPr>
      </p:pic>
      <p:pic>
        <p:nvPicPr>
          <p:cNvPr id="57" name="Picture 56">
            <a:extLst>
              <a:ext uri="{FF2B5EF4-FFF2-40B4-BE49-F238E27FC236}">
                <a16:creationId xmlns:a16="http://schemas.microsoft.com/office/drawing/2014/main" id="{C6739755-207E-4498-8B3C-9221FB5433C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1467" y="4914283"/>
            <a:ext cx="409801" cy="426875"/>
          </a:xfrm>
          <a:prstGeom prst="rect">
            <a:avLst/>
          </a:prstGeom>
        </p:spPr>
      </p:pic>
      <p:sp>
        <p:nvSpPr>
          <p:cNvPr id="33" name="Rectangle 32">
            <a:hlinkClick r:id="" action="ppaction://noaction">
              <a:snd r:embed="rId12" name="T3_W5_10.2.wav"/>
            </a:hlinkClick>
            <a:extLst>
              <a:ext uri="{FF2B5EF4-FFF2-40B4-BE49-F238E27FC236}">
                <a16:creationId xmlns:a16="http://schemas.microsoft.com/office/drawing/2014/main" id="{8C08FBC1-8C20-4590-BF66-F3DFEBDD0106}"/>
              </a:ext>
            </a:extLst>
          </p:cNvPr>
          <p:cNvSpPr/>
          <p:nvPr/>
        </p:nvSpPr>
        <p:spPr>
          <a:xfrm>
            <a:off x="4631310" y="3436999"/>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1</a:t>
            </a:r>
          </a:p>
        </p:txBody>
      </p:sp>
      <p:sp>
        <p:nvSpPr>
          <p:cNvPr id="34" name="Rectangle 33">
            <a:hlinkClick r:id="" action="ppaction://noaction">
              <a:snd r:embed="rId13" name="T3_W5_10.3.wav"/>
            </a:hlinkClick>
            <a:extLst>
              <a:ext uri="{FF2B5EF4-FFF2-40B4-BE49-F238E27FC236}">
                <a16:creationId xmlns:a16="http://schemas.microsoft.com/office/drawing/2014/main" id="{FB86C79B-3C49-43AE-90E2-308BB052A092}"/>
              </a:ext>
            </a:extLst>
          </p:cNvPr>
          <p:cNvSpPr/>
          <p:nvPr/>
        </p:nvSpPr>
        <p:spPr>
          <a:xfrm>
            <a:off x="4616602" y="4224917"/>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2</a:t>
            </a:r>
          </a:p>
        </p:txBody>
      </p:sp>
      <p:sp>
        <p:nvSpPr>
          <p:cNvPr id="35" name="Rectangle 34">
            <a:hlinkClick r:id="" action="ppaction://noaction">
              <a:snd r:embed="rId14" name="T3_W5_10.4.wav"/>
            </a:hlinkClick>
            <a:extLst>
              <a:ext uri="{FF2B5EF4-FFF2-40B4-BE49-F238E27FC236}">
                <a16:creationId xmlns:a16="http://schemas.microsoft.com/office/drawing/2014/main" id="{FD9976F4-947F-4225-8789-00C2C5EE6A08}"/>
              </a:ext>
            </a:extLst>
          </p:cNvPr>
          <p:cNvSpPr/>
          <p:nvPr/>
        </p:nvSpPr>
        <p:spPr>
          <a:xfrm>
            <a:off x="4618021" y="4957845"/>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3</a:t>
            </a:r>
          </a:p>
        </p:txBody>
      </p:sp>
      <p:sp>
        <p:nvSpPr>
          <p:cNvPr id="36" name="Rectangle 35">
            <a:hlinkClick r:id="" action="ppaction://noaction">
              <a:snd r:embed="rId15" name="T3_W5_10.5.wav"/>
            </a:hlinkClick>
            <a:extLst>
              <a:ext uri="{FF2B5EF4-FFF2-40B4-BE49-F238E27FC236}">
                <a16:creationId xmlns:a16="http://schemas.microsoft.com/office/drawing/2014/main" id="{2C9105ED-34A8-44CA-92E3-47FEDBCECCA2}"/>
              </a:ext>
            </a:extLst>
          </p:cNvPr>
          <p:cNvSpPr/>
          <p:nvPr/>
        </p:nvSpPr>
        <p:spPr>
          <a:xfrm>
            <a:off x="4632729" y="5707258"/>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4</a:t>
            </a:r>
          </a:p>
        </p:txBody>
      </p:sp>
      <p:pic>
        <p:nvPicPr>
          <p:cNvPr id="44" name="Picture 43">
            <a:extLst>
              <a:ext uri="{FF2B5EF4-FFF2-40B4-BE49-F238E27FC236}">
                <a16:creationId xmlns:a16="http://schemas.microsoft.com/office/drawing/2014/main" id="{3B9F8FD9-EC07-4213-BA00-27A9347FCAA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82255" y="5707258"/>
            <a:ext cx="409801" cy="426875"/>
          </a:xfrm>
          <a:prstGeom prst="rect">
            <a:avLst/>
          </a:prstGeom>
        </p:spPr>
      </p:pic>
      <p:graphicFrame>
        <p:nvGraphicFramePr>
          <p:cNvPr id="52" name="Table 20">
            <a:extLst>
              <a:ext uri="{FF2B5EF4-FFF2-40B4-BE49-F238E27FC236}">
                <a16:creationId xmlns:a16="http://schemas.microsoft.com/office/drawing/2014/main" id="{9693EBF3-1644-4E93-A944-6383C0BACCDF}"/>
              </a:ext>
            </a:extLst>
          </p:cNvPr>
          <p:cNvGraphicFramePr>
            <a:graphicFrameLocks noGrp="1"/>
          </p:cNvGraphicFramePr>
          <p:nvPr>
            <p:extLst>
              <p:ext uri="{D42A27DB-BD31-4B8C-83A1-F6EECF244321}">
                <p14:modId xmlns:p14="http://schemas.microsoft.com/office/powerpoint/2010/main" val="4003878338"/>
              </p:ext>
            </p:extLst>
          </p:nvPr>
        </p:nvGraphicFramePr>
        <p:xfrm>
          <a:off x="5921889" y="3231791"/>
          <a:ext cx="4320696" cy="3037609"/>
        </p:xfrm>
        <a:graphic>
          <a:graphicData uri="http://schemas.openxmlformats.org/drawingml/2006/table">
            <a:tbl>
              <a:tblPr firstRow="1" bandRow="1">
                <a:tableStyleId>{5940675A-B579-460E-94D1-54222C63F5DA}</a:tableStyleId>
              </a:tblPr>
              <a:tblGrid>
                <a:gridCol w="879009">
                  <a:extLst>
                    <a:ext uri="{9D8B030D-6E8A-4147-A177-3AD203B41FA5}">
                      <a16:colId xmlns:a16="http://schemas.microsoft.com/office/drawing/2014/main" val="1264770506"/>
                    </a:ext>
                  </a:extLst>
                </a:gridCol>
                <a:gridCol w="1670075">
                  <a:extLst>
                    <a:ext uri="{9D8B030D-6E8A-4147-A177-3AD203B41FA5}">
                      <a16:colId xmlns:a16="http://schemas.microsoft.com/office/drawing/2014/main" val="2692967244"/>
                    </a:ext>
                  </a:extLst>
                </a:gridCol>
                <a:gridCol w="1771612">
                  <a:extLst>
                    <a:ext uri="{9D8B030D-6E8A-4147-A177-3AD203B41FA5}">
                      <a16:colId xmlns:a16="http://schemas.microsoft.com/office/drawing/2014/main" val="605799539"/>
                    </a:ext>
                  </a:extLst>
                </a:gridCol>
              </a:tblGrid>
              <a:tr h="848266">
                <a:tc>
                  <a:txBody>
                    <a:bodyPr/>
                    <a:lstStyle/>
                    <a:p>
                      <a:pPr algn="ctr"/>
                      <a:r>
                        <a:rPr lang="en-GB" sz="2000" b="1" dirty="0">
                          <a:solidFill>
                            <a:srgbClr val="002060"/>
                          </a:solidFill>
                          <a:latin typeface="Century Gothic" panose="020B0502020202020204" pitchFamily="34" charset="0"/>
                        </a:rPr>
                        <a:t>1</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a:solidFill>
                            <a:srgbClr val="002060"/>
                          </a:solidFill>
                          <a:latin typeface="Century Gothic" panose="020B0502020202020204" pitchFamily="34" charset="0"/>
                        </a:rPr>
                        <a:t>parents</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err="1">
                          <a:solidFill>
                            <a:srgbClr val="002060"/>
                          </a:solidFill>
                          <a:latin typeface="Century Gothic" panose="020B0502020202020204" pitchFamily="34" charset="0"/>
                        </a:rPr>
                        <a:t>amis</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774780607"/>
                  </a:ext>
                </a:extLst>
              </a:tr>
              <a:tr h="729781">
                <a:tc>
                  <a:txBody>
                    <a:bodyPr/>
                    <a:lstStyle/>
                    <a:p>
                      <a:pPr algn="ctr"/>
                      <a:r>
                        <a:rPr lang="en-GB" sz="2000" b="1" dirty="0">
                          <a:solidFill>
                            <a:srgbClr val="002060"/>
                          </a:solidFill>
                          <a:latin typeface="Century Gothic" panose="020B0502020202020204" pitchFamily="34" charset="0"/>
                        </a:rPr>
                        <a:t>2</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a:solidFill>
                            <a:srgbClr val="002060"/>
                          </a:solidFill>
                          <a:latin typeface="Century Gothic" panose="020B0502020202020204" pitchFamily="34" charset="0"/>
                        </a:rPr>
                        <a:t>frère</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a:solidFill>
                            <a:srgbClr val="002060"/>
                          </a:solidFill>
                          <a:latin typeface="Century Gothic" panose="020B0502020202020204" pitchFamily="34" charset="0"/>
                        </a:rPr>
                        <a:t>amie</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120673479"/>
                  </a:ext>
                </a:extLst>
              </a:tr>
              <a:tr h="729781">
                <a:tc>
                  <a:txBody>
                    <a:bodyPr/>
                    <a:lstStyle/>
                    <a:p>
                      <a:pPr algn="ctr"/>
                      <a:r>
                        <a:rPr lang="en-GB" sz="2000" b="1" dirty="0">
                          <a:solidFill>
                            <a:srgbClr val="002060"/>
                          </a:solidFill>
                          <a:latin typeface="Century Gothic" panose="020B0502020202020204" pitchFamily="34" charset="0"/>
                        </a:rPr>
                        <a:t>3</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err="1">
                          <a:solidFill>
                            <a:srgbClr val="002060"/>
                          </a:solidFill>
                          <a:latin typeface="Century Gothic" panose="020B0502020202020204" pitchFamily="34" charset="0"/>
                        </a:rPr>
                        <a:t>famille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err="1">
                          <a:solidFill>
                            <a:srgbClr val="002060"/>
                          </a:solidFill>
                          <a:latin typeface="Century Gothic" panose="020B0502020202020204" pitchFamily="34" charset="0"/>
                        </a:rPr>
                        <a:t>père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775419681"/>
                  </a:ext>
                </a:extLst>
              </a:tr>
              <a:tr h="729781">
                <a:tc>
                  <a:txBody>
                    <a:bodyPr/>
                    <a:lstStyle/>
                    <a:p>
                      <a:pPr algn="ctr"/>
                      <a:r>
                        <a:rPr lang="en-GB" sz="2000" b="1" dirty="0">
                          <a:solidFill>
                            <a:srgbClr val="002060"/>
                          </a:solidFill>
                          <a:latin typeface="Century Gothic" panose="020B0502020202020204" pitchFamily="34" charset="0"/>
                        </a:rPr>
                        <a:t>4</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père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err="1">
                          <a:solidFill>
                            <a:srgbClr val="002060"/>
                          </a:solidFill>
                          <a:latin typeface="Century Gothic" panose="020B0502020202020204" pitchFamily="34" charset="0"/>
                        </a:rPr>
                        <a:t>mère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559447307"/>
                  </a:ext>
                </a:extLst>
              </a:tr>
            </a:tbl>
          </a:graphicData>
        </a:graphic>
      </p:graphicFrame>
      <p:pic>
        <p:nvPicPr>
          <p:cNvPr id="65" name="Picture 64">
            <a:extLst>
              <a:ext uri="{FF2B5EF4-FFF2-40B4-BE49-F238E27FC236}">
                <a16:creationId xmlns:a16="http://schemas.microsoft.com/office/drawing/2014/main" id="{798DDC44-06C9-463A-B77E-17A8E247821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82237" y="3533323"/>
            <a:ext cx="409801" cy="426875"/>
          </a:xfrm>
          <a:prstGeom prst="rect">
            <a:avLst/>
          </a:prstGeom>
        </p:spPr>
      </p:pic>
      <p:pic>
        <p:nvPicPr>
          <p:cNvPr id="66" name="Picture 65">
            <a:extLst>
              <a:ext uri="{FF2B5EF4-FFF2-40B4-BE49-F238E27FC236}">
                <a16:creationId xmlns:a16="http://schemas.microsoft.com/office/drawing/2014/main" id="{6D7DC039-4B3E-4E2A-A9D3-FFF6E95B6C9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61050" y="4201436"/>
            <a:ext cx="409801" cy="426875"/>
          </a:xfrm>
          <a:prstGeom prst="rect">
            <a:avLst/>
          </a:prstGeom>
        </p:spPr>
      </p:pic>
      <p:pic>
        <p:nvPicPr>
          <p:cNvPr id="68" name="Picture 67">
            <a:extLst>
              <a:ext uri="{FF2B5EF4-FFF2-40B4-BE49-F238E27FC236}">
                <a16:creationId xmlns:a16="http://schemas.microsoft.com/office/drawing/2014/main" id="{456C74FD-E34F-412B-98DD-BB10EA4EC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35484" y="4925341"/>
            <a:ext cx="409801" cy="426875"/>
          </a:xfrm>
          <a:prstGeom prst="rect">
            <a:avLst/>
          </a:prstGeom>
        </p:spPr>
      </p:pic>
      <p:pic>
        <p:nvPicPr>
          <p:cNvPr id="69" name="Picture 68">
            <a:extLst>
              <a:ext uri="{FF2B5EF4-FFF2-40B4-BE49-F238E27FC236}">
                <a16:creationId xmlns:a16="http://schemas.microsoft.com/office/drawing/2014/main" id="{BE6BAD7D-8100-4443-AC82-DB08B54A6D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84818" y="5739145"/>
            <a:ext cx="409801" cy="426875"/>
          </a:xfrm>
          <a:prstGeom prst="rect">
            <a:avLst/>
          </a:prstGeom>
        </p:spPr>
      </p:pic>
      <p:sp>
        <p:nvSpPr>
          <p:cNvPr id="96" name="Rectangle 95">
            <a:hlinkClick r:id="" action="ppaction://noaction">
              <a:snd r:embed="rId16" name="T3_W5_10.6B.wav"/>
            </a:hlinkClick>
            <a:extLst>
              <a:ext uri="{FF2B5EF4-FFF2-40B4-BE49-F238E27FC236}">
                <a16:creationId xmlns:a16="http://schemas.microsoft.com/office/drawing/2014/main" id="{BBC9D6AA-C499-4994-9511-45F0F460A3C2}"/>
              </a:ext>
            </a:extLst>
          </p:cNvPr>
          <p:cNvSpPr/>
          <p:nvPr/>
        </p:nvSpPr>
        <p:spPr>
          <a:xfrm>
            <a:off x="6137697" y="3481460"/>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sp>
        <p:nvSpPr>
          <p:cNvPr id="97" name="Rectangle 96">
            <a:hlinkClick r:id="" action="ppaction://noaction">
              <a:snd r:embed="rId17" name="T3_W5_10.7B.wav"/>
            </a:hlinkClick>
            <a:extLst>
              <a:ext uri="{FF2B5EF4-FFF2-40B4-BE49-F238E27FC236}">
                <a16:creationId xmlns:a16="http://schemas.microsoft.com/office/drawing/2014/main" id="{4F08F8EF-CC1F-46C2-AF9C-834B76A83EF1}"/>
              </a:ext>
            </a:extLst>
          </p:cNvPr>
          <p:cNvSpPr/>
          <p:nvPr/>
        </p:nvSpPr>
        <p:spPr>
          <a:xfrm>
            <a:off x="6137697" y="4241388"/>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sp>
        <p:nvSpPr>
          <p:cNvPr id="40" name="Rectangle 39">
            <a:hlinkClick r:id="" action="ppaction://noaction">
              <a:snd r:embed="rId18" name="T3_W5_10.8B.wav"/>
            </a:hlinkClick>
            <a:extLst>
              <a:ext uri="{FF2B5EF4-FFF2-40B4-BE49-F238E27FC236}">
                <a16:creationId xmlns:a16="http://schemas.microsoft.com/office/drawing/2014/main" id="{3BBDC162-4E37-449C-BFD8-773B179AD5F8}"/>
              </a:ext>
            </a:extLst>
          </p:cNvPr>
          <p:cNvSpPr/>
          <p:nvPr/>
        </p:nvSpPr>
        <p:spPr>
          <a:xfrm>
            <a:off x="6147643" y="4981004"/>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7</a:t>
            </a:r>
          </a:p>
        </p:txBody>
      </p:sp>
      <p:sp>
        <p:nvSpPr>
          <p:cNvPr id="41" name="Rectangle 40">
            <a:hlinkClick r:id="" action="ppaction://noaction">
              <a:snd r:embed="rId19" name="T3_W5_10.9B.wav"/>
            </a:hlinkClick>
            <a:extLst>
              <a:ext uri="{FF2B5EF4-FFF2-40B4-BE49-F238E27FC236}">
                <a16:creationId xmlns:a16="http://schemas.microsoft.com/office/drawing/2014/main" id="{3F6C0CD6-0DC7-4429-9BC9-CE855AFD580D}"/>
              </a:ext>
            </a:extLst>
          </p:cNvPr>
          <p:cNvSpPr/>
          <p:nvPr/>
        </p:nvSpPr>
        <p:spPr>
          <a:xfrm>
            <a:off x="6137697" y="5734020"/>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8</a:t>
            </a:r>
          </a:p>
        </p:txBody>
      </p:sp>
      <p:pic>
        <p:nvPicPr>
          <p:cNvPr id="70" name="Picture 69">
            <a:extLst>
              <a:ext uri="{FF2B5EF4-FFF2-40B4-BE49-F238E27FC236}">
                <a16:creationId xmlns:a16="http://schemas.microsoft.com/office/drawing/2014/main" id="{CF4BD106-3E55-4695-B4D6-1FC74841B370}"/>
              </a:ext>
            </a:extLst>
          </p:cNvPr>
          <p:cNvPicPr>
            <a:picLocks noChangeAspect="1"/>
          </p:cNvPicPr>
          <p:nvPr/>
        </p:nvPicPr>
        <p:blipFill rotWithShape="1">
          <a:blip r:embed="rId20">
            <a:extLst>
              <a:ext uri="{28A0092B-C50C-407E-A947-70E740481C1C}">
                <a14:useLocalDpi xmlns:a14="http://schemas.microsoft.com/office/drawing/2010/main" val="0"/>
              </a:ext>
            </a:extLst>
          </a:blip>
          <a:srcRect b="61287"/>
          <a:stretch/>
        </p:blipFill>
        <p:spPr>
          <a:xfrm>
            <a:off x="5921889" y="2146052"/>
            <a:ext cx="1263433" cy="1090839"/>
          </a:xfrm>
          <a:prstGeom prst="rect">
            <a:avLst/>
          </a:prstGeom>
        </p:spPr>
      </p:pic>
      <p:pic>
        <p:nvPicPr>
          <p:cNvPr id="71" name="Picture 70" descr="Logo&#10;&#10;Description automatically generated">
            <a:extLst>
              <a:ext uri="{FF2B5EF4-FFF2-40B4-BE49-F238E27FC236}">
                <a16:creationId xmlns:a16="http://schemas.microsoft.com/office/drawing/2014/main" id="{DAACC6CB-07DC-4374-96CB-23B6DB7777A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51034" y="1927871"/>
            <a:ext cx="778502" cy="1279523"/>
          </a:xfrm>
          <a:prstGeom prst="rect">
            <a:avLst/>
          </a:prstGeom>
        </p:spPr>
      </p:pic>
      <p:sp>
        <p:nvSpPr>
          <p:cNvPr id="72" name="TextBox 71">
            <a:extLst>
              <a:ext uri="{FF2B5EF4-FFF2-40B4-BE49-F238E27FC236}">
                <a16:creationId xmlns:a16="http://schemas.microsoft.com/office/drawing/2014/main" id="{379FAB77-C424-4D81-9DD5-E1EE8AF33752}"/>
              </a:ext>
            </a:extLst>
          </p:cNvPr>
          <p:cNvSpPr txBox="1"/>
          <p:nvPr/>
        </p:nvSpPr>
        <p:spPr>
          <a:xfrm>
            <a:off x="1316306" y="2705436"/>
            <a:ext cx="20808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Clémentine</a:t>
            </a:r>
            <a:endParaRPr kumimoji="0" lang="en-GB" sz="1800" b="0" i="0" u="none" strike="noStrike" kern="1200" cap="none" spc="0" normalizeH="0" baseline="0" noProof="0" dirty="0">
              <a:ln>
                <a:noFill/>
              </a:ln>
              <a:solidFill>
                <a:srgbClr val="002060"/>
              </a:solidFill>
              <a:effectLst/>
              <a:uLnTx/>
              <a:uFillTx/>
              <a:latin typeface="Arial"/>
            </a:endParaRPr>
          </a:p>
        </p:txBody>
      </p:sp>
      <p:sp>
        <p:nvSpPr>
          <p:cNvPr id="73" name="TextBox 72">
            <a:extLst>
              <a:ext uri="{FF2B5EF4-FFF2-40B4-BE49-F238E27FC236}">
                <a16:creationId xmlns:a16="http://schemas.microsoft.com/office/drawing/2014/main" id="{2D6AC2D3-F867-4A8E-A7C1-715FFEDD6A26}"/>
              </a:ext>
            </a:extLst>
          </p:cNvPr>
          <p:cNvSpPr txBox="1"/>
          <p:nvPr/>
        </p:nvSpPr>
        <p:spPr>
          <a:xfrm>
            <a:off x="6958933" y="2776571"/>
            <a:ext cx="20808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a:t>
            </a:r>
            <a:endParaRPr kumimoji="0" lang="en-GB" sz="1800" b="0" i="0" u="none" strike="noStrike" kern="1200" cap="none" spc="0" normalizeH="0" baseline="0" noProof="0" dirty="0">
              <a:ln>
                <a:noFill/>
              </a:ln>
              <a:solidFill>
                <a:srgbClr val="002060"/>
              </a:solidFill>
              <a:effectLst/>
              <a:uLnTx/>
              <a:uFillTx/>
              <a:latin typeface="Arial"/>
            </a:endParaRPr>
          </a:p>
        </p:txBody>
      </p:sp>
      <p:sp>
        <p:nvSpPr>
          <p:cNvPr id="38" name="Rectangle 37">
            <a:hlinkClick r:id="" action="ppaction://noaction">
              <a:snd r:embed="rId22" name="T3_W5_10.6.wav"/>
            </a:hlinkClick>
            <a:extLst>
              <a:ext uri="{FF2B5EF4-FFF2-40B4-BE49-F238E27FC236}">
                <a16:creationId xmlns:a16="http://schemas.microsoft.com/office/drawing/2014/main" id="{03C75110-B24E-4C4C-8D1D-AC1E64DD289D}"/>
              </a:ext>
            </a:extLst>
          </p:cNvPr>
          <p:cNvSpPr/>
          <p:nvPr/>
        </p:nvSpPr>
        <p:spPr>
          <a:xfrm>
            <a:off x="10162204" y="3420792"/>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5</a:t>
            </a:r>
          </a:p>
        </p:txBody>
      </p:sp>
      <p:sp>
        <p:nvSpPr>
          <p:cNvPr id="39" name="Rectangle 38">
            <a:hlinkClick r:id="" action="ppaction://noaction">
              <a:snd r:embed="rId23" name="T3_W5_10.7.wav"/>
            </a:hlinkClick>
            <a:extLst>
              <a:ext uri="{FF2B5EF4-FFF2-40B4-BE49-F238E27FC236}">
                <a16:creationId xmlns:a16="http://schemas.microsoft.com/office/drawing/2014/main" id="{4F9B040A-4D4F-4C17-921C-4EAE7F717E37}"/>
              </a:ext>
            </a:extLst>
          </p:cNvPr>
          <p:cNvSpPr/>
          <p:nvPr/>
        </p:nvSpPr>
        <p:spPr>
          <a:xfrm>
            <a:off x="10162204" y="4198874"/>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6</a:t>
            </a:r>
          </a:p>
        </p:txBody>
      </p:sp>
      <p:sp>
        <p:nvSpPr>
          <p:cNvPr id="42" name="Rectangle 41">
            <a:hlinkClick r:id="" action="ppaction://noaction">
              <a:snd r:embed="rId24" name="T3_W5_10.8.wav"/>
            </a:hlinkClick>
            <a:extLst>
              <a:ext uri="{FF2B5EF4-FFF2-40B4-BE49-F238E27FC236}">
                <a16:creationId xmlns:a16="http://schemas.microsoft.com/office/drawing/2014/main" id="{3549D587-0B02-4087-8EA4-341FF4547E44}"/>
              </a:ext>
            </a:extLst>
          </p:cNvPr>
          <p:cNvSpPr/>
          <p:nvPr/>
        </p:nvSpPr>
        <p:spPr>
          <a:xfrm>
            <a:off x="10158600" y="4920216"/>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7</a:t>
            </a:r>
          </a:p>
        </p:txBody>
      </p:sp>
      <p:sp>
        <p:nvSpPr>
          <p:cNvPr id="43" name="Rectangle 42">
            <a:hlinkClick r:id="" action="ppaction://noaction">
              <a:snd r:embed="rId25" name="T3_W5_10.9.wav"/>
            </a:hlinkClick>
            <a:extLst>
              <a:ext uri="{FF2B5EF4-FFF2-40B4-BE49-F238E27FC236}">
                <a16:creationId xmlns:a16="http://schemas.microsoft.com/office/drawing/2014/main" id="{E3436FF3-0973-4284-91CF-DB0E2DC6BCA9}"/>
              </a:ext>
            </a:extLst>
          </p:cNvPr>
          <p:cNvSpPr/>
          <p:nvPr/>
        </p:nvSpPr>
        <p:spPr>
          <a:xfrm>
            <a:off x="10158600" y="5685667"/>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8</a:t>
            </a:r>
          </a:p>
        </p:txBody>
      </p:sp>
      <p:pic>
        <p:nvPicPr>
          <p:cNvPr id="45" name="Picture 44" descr="Map&#10;&#10;Description automatically generated">
            <a:extLst>
              <a:ext uri="{FF2B5EF4-FFF2-40B4-BE49-F238E27FC236}">
                <a16:creationId xmlns:a16="http://schemas.microsoft.com/office/drawing/2014/main" id="{476BFF63-E7F3-49BD-9CE5-4F18DB1400B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394534" y="705040"/>
            <a:ext cx="3460221" cy="2462818"/>
          </a:xfrm>
          <a:prstGeom prst="rect">
            <a:avLst/>
          </a:prstGeom>
        </p:spPr>
      </p:pic>
      <p:pic>
        <p:nvPicPr>
          <p:cNvPr id="46" name="Picture 45">
            <a:extLst>
              <a:ext uri="{FF2B5EF4-FFF2-40B4-BE49-F238E27FC236}">
                <a16:creationId xmlns:a16="http://schemas.microsoft.com/office/drawing/2014/main" id="{671F45BE-DBBB-4B5A-8D41-4485B89480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63918" y="4166729"/>
            <a:ext cx="409801" cy="426875"/>
          </a:xfrm>
          <a:prstGeom prst="rect">
            <a:avLst/>
          </a:prstGeom>
        </p:spPr>
      </p:pic>
    </p:spTree>
    <p:extLst>
      <p:ext uri="{BB962C8B-B14F-4D97-AF65-F5344CB8AC3E}">
        <p14:creationId xmlns:p14="http://schemas.microsoft.com/office/powerpoint/2010/main" val="78887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8" grpId="0" animBg="1"/>
      <p:bldP spid="39" grpId="0" animBg="1"/>
      <p:bldP spid="42" grpId="0" animBg="1"/>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2325370" cy="994003"/>
          </a:xfrm>
        </p:spPr>
        <p:txBody>
          <a:bodyPr/>
          <a:lstStyle/>
          <a:p>
            <a:r>
              <a:rPr lang="en-GB" sz="7200" b="1" spc="-1" dirty="0">
                <a:solidFill>
                  <a:srgbClr val="002060"/>
                </a:solidFill>
                <a:latin typeface="Century Gothic" panose="020B0502020202020204" pitchFamily="34" charset="0"/>
                <a:ea typeface="Century Gothic"/>
              </a:rPr>
              <a:t> [-s-]</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2" y="4250074"/>
            <a:ext cx="4186604" cy="1323439"/>
          </a:xfrm>
          <a:prstGeom prst="rect">
            <a:avLst/>
          </a:prstGeom>
          <a:noFill/>
        </p:spPr>
        <p:txBody>
          <a:bodyPr wrap="square" rtlCol="0">
            <a:spAutoFit/>
          </a:bodyPr>
          <a:lstStyle/>
          <a:p>
            <a:pPr algn="ctr"/>
            <a:r>
              <a:rPr lang="en-GB" sz="8000" dirty="0" err="1">
                <a:solidFill>
                  <a:srgbClr val="002060"/>
                </a:solidFill>
                <a:latin typeface="Century Gothic" panose="020B0502020202020204" pitchFamily="34" charset="0"/>
              </a:rPr>
              <a:t>mai</a:t>
            </a:r>
            <a:r>
              <a:rPr lang="en-GB" sz="8000" b="1" dirty="0" err="1">
                <a:solidFill>
                  <a:srgbClr val="FF0066"/>
                </a:solidFill>
                <a:latin typeface="Century Gothic" panose="020B0502020202020204" pitchFamily="34" charset="0"/>
              </a:rPr>
              <a:t>s</a:t>
            </a:r>
            <a:r>
              <a:rPr lang="en-GB" sz="8000" dirty="0" err="1">
                <a:solidFill>
                  <a:srgbClr val="002060"/>
                </a:solidFill>
                <a:latin typeface="Century Gothic" panose="020B0502020202020204" pitchFamily="34" charset="0"/>
              </a:rPr>
              <a:t>on</a:t>
            </a:r>
            <a:r>
              <a:rPr lang="en-GB" sz="8000" b="1" dirty="0">
                <a:solidFill>
                  <a:srgbClr val="FF0066"/>
                </a:solidFill>
                <a:latin typeface="Century Gothic" panose="020B0502020202020204" pitchFamily="34" charset="0"/>
              </a:rPr>
              <a:t> </a:t>
            </a:r>
            <a:endParaRPr lang="en-GB" sz="8000" dirty="0">
              <a:solidFill>
                <a:srgbClr val="002060"/>
              </a:solidFill>
              <a:latin typeface="Century Gothic" panose="020B0502020202020204" pitchFamily="34" charset="0"/>
            </a:endParaRPr>
          </a:p>
        </p:txBody>
      </p:sp>
      <p:pic>
        <p:nvPicPr>
          <p:cNvPr id="6" name="Picture 5" descr="A drawing of a house&#10;&#10;Description automatically generated with medium confidence">
            <a:extLst>
              <a:ext uri="{FF2B5EF4-FFF2-40B4-BE49-F238E27FC236}">
                <a16:creationId xmlns:a16="http://schemas.microsoft.com/office/drawing/2014/main" id="{4054D158-0B86-4206-8ACF-4A71999D5C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24283" y="1626670"/>
            <a:ext cx="4310073" cy="2838169"/>
          </a:xfrm>
          <a:prstGeom prst="rect">
            <a:avLst/>
          </a:prstGeom>
        </p:spPr>
      </p:pic>
      <p:pic>
        <p:nvPicPr>
          <p:cNvPr id="3" name="s (z) BT3W5">
            <a:hlinkClick r:id="" action="ppaction://media"/>
            <a:extLst>
              <a:ext uri="{FF2B5EF4-FFF2-40B4-BE49-F238E27FC236}">
                <a16:creationId xmlns:a16="http://schemas.microsoft.com/office/drawing/2014/main" id="{38E9EF55-4189-4DD0-8BF8-768155661C55}"/>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73269" y="1608083"/>
            <a:ext cx="3237186" cy="1820917"/>
          </a:xfrm>
          <a:prstGeom prst="rect">
            <a:avLst/>
          </a:prstGeom>
        </p:spPr>
      </p:pic>
      <p:pic>
        <p:nvPicPr>
          <p:cNvPr id="4" name="maison (BT3W5)">
            <a:hlinkClick r:id="" action="ppaction://media"/>
            <a:extLst>
              <a:ext uri="{FF2B5EF4-FFF2-40B4-BE49-F238E27FC236}">
                <a16:creationId xmlns:a16="http://schemas.microsoft.com/office/drawing/2014/main" id="{9F9B1CBF-1AA9-44BC-9CE5-4EEF0041BADE}"/>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8250621" y="2206066"/>
            <a:ext cx="3594538" cy="2021928"/>
          </a:xfrm>
          <a:prstGeom prst="rect">
            <a:avLst/>
          </a:prstGeom>
        </p:spPr>
      </p:pic>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552"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2_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2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4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3"/>
                </p:tgtEl>
              </p:cMediaNode>
            </p:video>
            <p:video>
              <p:cMediaNode vol="80000">
                <p:cTn id="28" fill="hold" display="0">
                  <p:stCondLst>
                    <p:cond delay="indefinite"/>
                  </p:stCondLst>
                </p:cTn>
                <p:tgtEl>
                  <p:spTgt spid="4"/>
                </p:tgtEl>
              </p:cMediaNode>
            </p:video>
          </p:childTnLst>
        </p:cTn>
      </p:par>
    </p:tnLst>
    <p:bldLst>
      <p:bldP spid="2"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[-s-]</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437156" y="2781686"/>
            <a:ext cx="3059723" cy="830997"/>
          </a:xfrm>
          <a:prstGeom prst="rect">
            <a:avLst/>
          </a:prstGeom>
          <a:noFill/>
        </p:spPr>
        <p:txBody>
          <a:bodyPr wrap="square" rtlCol="0">
            <a:spAutoFit/>
          </a:bodyPr>
          <a:lstStyle/>
          <a:p>
            <a:pPr algn="ctr"/>
            <a:r>
              <a:rPr lang="en-GB" sz="4800" dirty="0" err="1">
                <a:solidFill>
                  <a:srgbClr val="002060"/>
                </a:solidFill>
                <a:latin typeface="Century Gothic" panose="020B0502020202020204" pitchFamily="34" charset="0"/>
              </a:rPr>
              <a:t>égli</a:t>
            </a:r>
            <a:r>
              <a:rPr lang="en-GB" sz="4800" b="1" dirty="0" err="1">
                <a:solidFill>
                  <a:srgbClr val="FF0066"/>
                </a:solidFill>
                <a:latin typeface="Century Gothic" panose="020B0502020202020204" pitchFamily="34" charset="0"/>
              </a:rPr>
              <a:t>s</a:t>
            </a:r>
            <a:r>
              <a:rPr lang="en-GB" sz="4800" dirty="0" err="1">
                <a:solidFill>
                  <a:srgbClr val="002060"/>
                </a:solidFill>
                <a:latin typeface="Century Gothic" panose="020B0502020202020204" pitchFamily="34" charset="0"/>
              </a:rPr>
              <a:t>e</a:t>
            </a:r>
            <a:endParaRPr lang="en-GB" sz="4800"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algn="ctr"/>
            <a:r>
              <a:rPr lang="en-GB" sz="4800" dirty="0" err="1">
                <a:solidFill>
                  <a:srgbClr val="002060"/>
                </a:solidFill>
                <a:latin typeface="Century Gothic" panose="020B0502020202020204" pitchFamily="34" charset="0"/>
              </a:rPr>
              <a:t>maga</a:t>
            </a:r>
            <a:r>
              <a:rPr lang="en-GB" sz="4800" b="1" dirty="0" err="1">
                <a:solidFill>
                  <a:srgbClr val="FF0066"/>
                </a:solidFill>
                <a:latin typeface="Century Gothic" panose="020B0502020202020204" pitchFamily="34" charset="0"/>
              </a:rPr>
              <a:t>s</a:t>
            </a:r>
            <a:r>
              <a:rPr lang="en-GB" sz="4800" dirty="0" err="1">
                <a:solidFill>
                  <a:srgbClr val="002060"/>
                </a:solidFill>
                <a:latin typeface="Century Gothic" panose="020B0502020202020204" pitchFamily="34" charset="0"/>
              </a:rPr>
              <a:t>in</a:t>
            </a:r>
            <a:endParaRPr lang="en-GB" sz="4800"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algn="ctr"/>
            <a:r>
              <a:rPr lang="en-GB" sz="4800" dirty="0">
                <a:solidFill>
                  <a:srgbClr val="002060"/>
                </a:solidFill>
                <a:latin typeface="Century Gothic" panose="020B0502020202020204" pitchFamily="34" charset="0"/>
              </a:rPr>
              <a:t>cui</a:t>
            </a:r>
            <a:r>
              <a:rPr lang="en-GB" sz="4800" b="1" dirty="0">
                <a:solidFill>
                  <a:srgbClr val="FF0066"/>
                </a:solidFill>
                <a:latin typeface="Century Gothic" panose="020B0502020202020204" pitchFamily="34" charset="0"/>
              </a:rPr>
              <a:t>s</a:t>
            </a:r>
            <a:r>
              <a:rPr lang="en-GB" sz="4800" dirty="0">
                <a:solidFill>
                  <a:srgbClr val="002060"/>
                </a:solidFill>
                <a:latin typeface="Century Gothic" panose="020B0502020202020204" pitchFamily="34" charset="0"/>
              </a:rPr>
              <a:t>ine</a:t>
            </a: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algn="ctr"/>
            <a:r>
              <a:rPr lang="en-GB" sz="4800" dirty="0">
                <a:solidFill>
                  <a:srgbClr val="002060"/>
                </a:solidFill>
                <a:latin typeface="Century Gothic" panose="020B0502020202020204" pitchFamily="34" charset="0"/>
              </a:rPr>
              <a:t>cho</a:t>
            </a:r>
            <a:r>
              <a:rPr lang="en-GB" sz="4800" b="1" dirty="0">
                <a:solidFill>
                  <a:srgbClr val="FF0066"/>
                </a:solidFill>
                <a:latin typeface="Century Gothic" panose="020B0502020202020204" pitchFamily="34" charset="0"/>
              </a:rPr>
              <a:t>s</a:t>
            </a:r>
            <a:r>
              <a:rPr lang="en-GB" sz="4800" dirty="0">
                <a:solidFill>
                  <a:srgbClr val="002060"/>
                </a:solidFill>
                <a:latin typeface="Century Gothic" panose="020B0502020202020204" pitchFamily="34" charset="0"/>
              </a:rPr>
              <a:t>e</a:t>
            </a:r>
          </a:p>
        </p:txBody>
      </p:sp>
      <p:sp>
        <p:nvSpPr>
          <p:cNvPr id="21" name="TextBox 20">
            <a:extLst>
              <a:ext uri="{FF2B5EF4-FFF2-40B4-BE49-F238E27FC236}">
                <a16:creationId xmlns:a16="http://schemas.microsoft.com/office/drawing/2014/main" id="{14F76000-F566-43EE-B141-F7A9B9CD83CB}"/>
              </a:ext>
            </a:extLst>
          </p:cNvPr>
          <p:cNvSpPr txBox="1"/>
          <p:nvPr/>
        </p:nvSpPr>
        <p:spPr>
          <a:xfrm>
            <a:off x="4002698" y="3742243"/>
            <a:ext cx="4186604"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mai</a:t>
            </a:r>
            <a:r>
              <a:rPr lang="en-GB" sz="6000" b="1" dirty="0" err="1">
                <a:solidFill>
                  <a:srgbClr val="FF0066"/>
                </a:solidFill>
                <a:latin typeface="Century Gothic" panose="020B0502020202020204" pitchFamily="34" charset="0"/>
              </a:rPr>
              <a:t>s</a:t>
            </a:r>
            <a:r>
              <a:rPr lang="en-GB" sz="6000" dirty="0" err="1">
                <a:solidFill>
                  <a:srgbClr val="002060"/>
                </a:solidFill>
                <a:latin typeface="Century Gothic" panose="020B0502020202020204" pitchFamily="34" charset="0"/>
              </a:rPr>
              <a:t>on</a:t>
            </a:r>
            <a:r>
              <a:rPr lang="en-GB" sz="6000" b="1" dirty="0">
                <a:solidFill>
                  <a:srgbClr val="FF0066"/>
                </a:solidFill>
                <a:latin typeface="Century Gothic" panose="020B0502020202020204" pitchFamily="34" charset="0"/>
              </a:rPr>
              <a:t> </a:t>
            </a:r>
            <a:endParaRPr lang="en-GB" sz="6000" dirty="0">
              <a:solidFill>
                <a:srgbClr val="002060"/>
              </a:solidFill>
              <a:latin typeface="Century Gothic" panose="020B0502020202020204" pitchFamily="34" charset="0"/>
            </a:endParaRPr>
          </a:p>
        </p:txBody>
      </p:sp>
      <p:pic>
        <p:nvPicPr>
          <p:cNvPr id="18" name="Picture 17" descr="A drawing of a house&#10;&#10;Description automatically generated with medium confidence">
            <a:extLst>
              <a:ext uri="{FF2B5EF4-FFF2-40B4-BE49-F238E27FC236}">
                <a16:creationId xmlns:a16="http://schemas.microsoft.com/office/drawing/2014/main" id="{375D74EC-3728-422C-9AE3-D431BF250D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16875" y="1375175"/>
            <a:ext cx="3587893" cy="2362616"/>
          </a:xfrm>
          <a:prstGeom prst="rect">
            <a:avLst/>
          </a:prstGeom>
        </p:spPr>
      </p:pic>
      <p:pic>
        <p:nvPicPr>
          <p:cNvPr id="22" name="Picture 21" descr="A picture containing graphical user interface&#10;&#10;Description automatically generated">
            <a:extLst>
              <a:ext uri="{FF2B5EF4-FFF2-40B4-BE49-F238E27FC236}">
                <a16:creationId xmlns:a16="http://schemas.microsoft.com/office/drawing/2014/main" id="{E0482037-A034-4CDA-8DF7-5736106142C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94873" y="4243715"/>
            <a:ext cx="867098" cy="1265547"/>
          </a:xfrm>
          <a:prstGeom prst="rect">
            <a:avLst/>
          </a:prstGeom>
        </p:spPr>
      </p:pic>
      <p:pic>
        <p:nvPicPr>
          <p:cNvPr id="24" name="Picture 2" descr="shop">
            <a:extLst>
              <a:ext uri="{FF2B5EF4-FFF2-40B4-BE49-F238E27FC236}">
                <a16:creationId xmlns:a16="http://schemas.microsoft.com/office/drawing/2014/main" id="{737CF511-634E-4C9B-8F28-9916E89D34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09486" y="1482590"/>
            <a:ext cx="1260331" cy="13939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60599362-F09D-48A3-9E8C-6C33642EA26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43388" y="1415729"/>
            <a:ext cx="2021531" cy="1404964"/>
          </a:xfrm>
          <a:prstGeom prst="rect">
            <a:avLst/>
          </a:prstGeom>
        </p:spPr>
      </p:pic>
      <p:grpSp>
        <p:nvGrpSpPr>
          <p:cNvPr id="13" name="Group 12">
            <a:extLst>
              <a:ext uri="{FF2B5EF4-FFF2-40B4-BE49-F238E27FC236}">
                <a16:creationId xmlns:a16="http://schemas.microsoft.com/office/drawing/2014/main" id="{74E281D9-74EA-43D1-8BA1-66C86B5141B1}"/>
              </a:ext>
            </a:extLst>
          </p:cNvPr>
          <p:cNvGrpSpPr/>
          <p:nvPr/>
        </p:nvGrpSpPr>
        <p:grpSpPr>
          <a:xfrm>
            <a:off x="1698006" y="4224344"/>
            <a:ext cx="1200865" cy="1317005"/>
            <a:chOff x="1714018" y="4155533"/>
            <a:chExt cx="1200865" cy="1317005"/>
          </a:xfrm>
        </p:grpSpPr>
        <p:pic>
          <p:nvPicPr>
            <p:cNvPr id="7" name="Picture 6" descr="A picture containing icon&#10;&#10;Description automatically generated">
              <a:extLst>
                <a:ext uri="{FF2B5EF4-FFF2-40B4-BE49-F238E27FC236}">
                  <a16:creationId xmlns:a16="http://schemas.microsoft.com/office/drawing/2014/main" id="{EE83A3BB-8505-4E4F-8C24-745CC3DD28C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14018" y="4155533"/>
              <a:ext cx="1168842" cy="1317005"/>
            </a:xfrm>
            <a:prstGeom prst="rect">
              <a:avLst/>
            </a:prstGeom>
          </p:spPr>
        </p:pic>
        <p:sp>
          <p:nvSpPr>
            <p:cNvPr id="9" name="TextBox 8">
              <a:extLst>
                <a:ext uri="{FF2B5EF4-FFF2-40B4-BE49-F238E27FC236}">
                  <a16:creationId xmlns:a16="http://schemas.microsoft.com/office/drawing/2014/main" id="{865DC7F0-DE6C-4680-9984-AE269679512A}"/>
                </a:ext>
              </a:extLst>
            </p:cNvPr>
            <p:cNvSpPr txBox="1"/>
            <p:nvPr/>
          </p:nvSpPr>
          <p:spPr>
            <a:xfrm>
              <a:off x="1746041" y="4398515"/>
              <a:ext cx="1168842" cy="461665"/>
            </a:xfrm>
            <a:prstGeom prst="rect">
              <a:avLst/>
            </a:prstGeom>
            <a:noFill/>
          </p:spPr>
          <p:txBody>
            <a:bodyPr wrap="square" rtlCol="0">
              <a:spAutoFit/>
            </a:bodyPr>
            <a:lstStyle/>
            <a:p>
              <a:pPr algn="ctr"/>
              <a:r>
                <a:rPr lang="en-GB" sz="2400" b="1" dirty="0">
                  <a:latin typeface="Century Gothic" panose="020B0502020202020204" pitchFamily="34" charset="0"/>
                </a:rPr>
                <a:t>[thing]</a:t>
              </a:r>
            </a:p>
          </p:txBody>
        </p:sp>
      </p:grpSp>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2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3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3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3_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3_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3_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3_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3_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3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Speech Bubble: Rectangle with Corners Rounded 126">
            <a:extLst>
              <a:ext uri="{FF2B5EF4-FFF2-40B4-BE49-F238E27FC236}">
                <a16:creationId xmlns:a16="http://schemas.microsoft.com/office/drawing/2014/main" id="{5EB1F263-9A0B-4C99-937F-4354E614ECAA}"/>
              </a:ext>
            </a:extLst>
          </p:cNvPr>
          <p:cNvSpPr/>
          <p:nvPr/>
        </p:nvSpPr>
        <p:spPr>
          <a:xfrm>
            <a:off x="6863805" y="646190"/>
            <a:ext cx="3685431" cy="461665"/>
          </a:xfrm>
          <a:prstGeom prst="wedgeRoundRectCallout">
            <a:avLst>
              <a:gd name="adj1" fmla="val -54733"/>
              <a:gd name="adj2" fmla="val 79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26" name="Graphic 125" descr="Teacher">
            <a:extLst>
              <a:ext uri="{FF2B5EF4-FFF2-40B4-BE49-F238E27FC236}">
                <a16:creationId xmlns:a16="http://schemas.microsoft.com/office/drawing/2014/main" id="{CCC0190A-5754-4636-896A-9864C0BE64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15" y="483500"/>
            <a:ext cx="1043752" cy="1043752"/>
          </a:xfrm>
          <a:prstGeom prst="rect">
            <a:avLst/>
          </a:prstGeom>
        </p:spPr>
      </p:pic>
      <p:sp>
        <p:nvSpPr>
          <p:cNvPr id="7" name="Speech Bubble: Rectangle with Corners Rounded 6">
            <a:extLst>
              <a:ext uri="{FF2B5EF4-FFF2-40B4-BE49-F238E27FC236}">
                <a16:creationId xmlns:a16="http://schemas.microsoft.com/office/drawing/2014/main" id="{EB1FE294-85CB-49D0-8AD0-304BBDC1FAA3}"/>
              </a:ext>
            </a:extLst>
          </p:cNvPr>
          <p:cNvSpPr/>
          <p:nvPr/>
        </p:nvSpPr>
        <p:spPr>
          <a:xfrm>
            <a:off x="1163964" y="646191"/>
            <a:ext cx="5270950" cy="461665"/>
          </a:xfrm>
          <a:prstGeom prst="wedgeRoundRectCallout">
            <a:avLst>
              <a:gd name="adj1" fmla="val -54733"/>
              <a:gd name="adj2" fmla="val 7986"/>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9" name="Google Shape;111;p3">
            <a:extLst>
              <a:ext uri="{FF2B5EF4-FFF2-40B4-BE49-F238E27FC236}">
                <a16:creationId xmlns:a16="http://schemas.microsoft.com/office/drawing/2014/main" id="{8EE364A6-7F02-42E5-AD55-8D6D557A235C}"/>
              </a:ext>
            </a:extLst>
          </p:cNvPr>
          <p:cNvPicPr/>
          <p:nvPr/>
        </p:nvPicPr>
        <p:blipFill>
          <a:blip r:embed="rId5"/>
          <a:stretch/>
        </p:blipFill>
        <p:spPr>
          <a:xfrm>
            <a:off x="11085614" y="71250"/>
            <a:ext cx="775440" cy="775440"/>
          </a:xfrm>
          <a:prstGeom prst="rect">
            <a:avLst/>
          </a:prstGeom>
          <a:ln>
            <a:noFill/>
          </a:ln>
        </p:spPr>
      </p:pic>
      <p:sp>
        <p:nvSpPr>
          <p:cNvPr id="20" name="Title 1">
            <a:extLst>
              <a:ext uri="{FF2B5EF4-FFF2-40B4-BE49-F238E27FC236}">
                <a16:creationId xmlns:a16="http://schemas.microsoft.com/office/drawing/2014/main" id="{A27F0D73-D063-40FF-85EB-F4BE0D1BB089}"/>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58" name="TextBox 57">
            <a:hlinkClick r:id="" action="ppaction://noaction">
              <a:snd r:embed="rId6" name="T3_W5_4.2.wav"/>
            </a:hlinkClick>
            <a:extLst>
              <a:ext uri="{FF2B5EF4-FFF2-40B4-BE49-F238E27FC236}">
                <a16:creationId xmlns:a16="http://schemas.microsoft.com/office/drawing/2014/main" id="{C70F02DE-1360-45C2-820F-0466DACA58C9}"/>
              </a:ext>
            </a:extLst>
          </p:cNvPr>
          <p:cNvSpPr txBox="1"/>
          <p:nvPr/>
        </p:nvSpPr>
        <p:spPr>
          <a:xfrm>
            <a:off x="1163964" y="634897"/>
            <a:ext cx="5219148" cy="46698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Écoute. C’est [s-/ss] ou [-s-] ?</a:t>
            </a:r>
            <a:endParaRPr kumimoji="0" lang="en-GB" sz="2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9" name="TextBox 58">
            <a:hlinkClick r:id="" action="ppaction://noaction">
              <a:snd r:embed="rId7" name="p_ii.wav"/>
            </a:hlinkClick>
            <a:extLst>
              <a:ext uri="{FF2B5EF4-FFF2-40B4-BE49-F238E27FC236}">
                <a16:creationId xmlns:a16="http://schemas.microsoft.com/office/drawing/2014/main" id="{7A7AC9BC-ABE0-45B0-9F28-0E29F2C9AA3E}"/>
              </a:ext>
            </a:extLst>
          </p:cNvPr>
          <p:cNvSpPr txBox="1"/>
          <p:nvPr/>
        </p:nvSpPr>
        <p:spPr>
          <a:xfrm>
            <a:off x="6858322" y="640219"/>
            <a:ext cx="3867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mots.</a:t>
            </a:r>
          </a:p>
        </p:txBody>
      </p:sp>
      <p:graphicFrame>
        <p:nvGraphicFramePr>
          <p:cNvPr id="60" name="Table 4">
            <a:extLst>
              <a:ext uri="{FF2B5EF4-FFF2-40B4-BE49-F238E27FC236}">
                <a16:creationId xmlns:a16="http://schemas.microsoft.com/office/drawing/2014/main" id="{5ADE297E-979A-462F-B473-C1D025C5BBBD}"/>
              </a:ext>
            </a:extLst>
          </p:cNvPr>
          <p:cNvGraphicFramePr>
            <a:graphicFrameLocks noGrp="1"/>
          </p:cNvGraphicFramePr>
          <p:nvPr>
            <p:extLst>
              <p:ext uri="{D42A27DB-BD31-4B8C-83A1-F6EECF244321}">
                <p14:modId xmlns:p14="http://schemas.microsoft.com/office/powerpoint/2010/main" val="1103067230"/>
              </p:ext>
            </p:extLst>
          </p:nvPr>
        </p:nvGraphicFramePr>
        <p:xfrm>
          <a:off x="714222" y="2197315"/>
          <a:ext cx="4877686" cy="4332440"/>
        </p:xfrm>
        <a:graphic>
          <a:graphicData uri="http://schemas.openxmlformats.org/drawingml/2006/table">
            <a:tbl>
              <a:tblPr firstRow="1" bandRow="1">
                <a:tableStyleId>{5940675A-B579-460E-94D1-54222C63F5DA}</a:tableStyleId>
              </a:tblPr>
              <a:tblGrid>
                <a:gridCol w="3329141">
                  <a:extLst>
                    <a:ext uri="{9D8B030D-6E8A-4147-A177-3AD203B41FA5}">
                      <a16:colId xmlns:a16="http://schemas.microsoft.com/office/drawing/2014/main" val="1697490510"/>
                    </a:ext>
                  </a:extLst>
                </a:gridCol>
                <a:gridCol w="785812">
                  <a:extLst>
                    <a:ext uri="{9D8B030D-6E8A-4147-A177-3AD203B41FA5}">
                      <a16:colId xmlns:a16="http://schemas.microsoft.com/office/drawing/2014/main" val="2312480290"/>
                    </a:ext>
                  </a:extLst>
                </a:gridCol>
                <a:gridCol w="762733">
                  <a:extLst>
                    <a:ext uri="{9D8B030D-6E8A-4147-A177-3AD203B41FA5}">
                      <a16:colId xmlns:a16="http://schemas.microsoft.com/office/drawing/2014/main" val="139873084"/>
                    </a:ext>
                  </a:extLst>
                </a:gridCol>
              </a:tblGrid>
              <a:tr h="108311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a:solidFill>
                            <a:srgbClr val="002060"/>
                          </a:solidFill>
                          <a:latin typeface="Century Gothic" panose="020B0502020202020204" pitchFamily="34" charset="0"/>
                        </a:rPr>
                        <a:t>la mu</a:t>
                      </a:r>
                      <a:r>
                        <a:rPr lang="en-GB" sz="2800" b="1" dirty="0">
                          <a:solidFill>
                            <a:srgbClr val="FF0066"/>
                          </a:solidFill>
                          <a:latin typeface="Century Gothic" panose="020B0502020202020204" pitchFamily="34" charset="0"/>
                        </a:rPr>
                        <a:t>s</a:t>
                      </a:r>
                      <a:r>
                        <a:rPr lang="en-GB" sz="2800" b="1" dirty="0">
                          <a:solidFill>
                            <a:srgbClr val="002060"/>
                          </a:solidFill>
                          <a:latin typeface="Century Gothic" panose="020B0502020202020204" pitchFamily="34" charset="0"/>
                        </a:rPr>
                        <a:t>ique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1083110">
                <a:tc>
                  <a:txBody>
                    <a:bodyPr/>
                    <a:lstStyle/>
                    <a:p>
                      <a:pPr algn="l"/>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joueu</a:t>
                      </a:r>
                      <a:r>
                        <a:rPr lang="en-GB" sz="2800" b="1" dirty="0" err="1">
                          <a:solidFill>
                            <a:srgbClr val="FF0066"/>
                          </a:solidFill>
                          <a:latin typeface="Century Gothic" panose="020B0502020202020204" pitchFamily="34" charset="0"/>
                        </a:rPr>
                        <a:t>s</a:t>
                      </a:r>
                      <a:r>
                        <a:rPr lang="en-GB" sz="2800" b="1" dirty="0" err="1">
                          <a:solidFill>
                            <a:srgbClr val="002060"/>
                          </a:solidFill>
                          <a:latin typeface="Century Gothic" panose="020B0502020202020204" pitchFamily="34" charset="0"/>
                        </a:rPr>
                        <a:t>e</a:t>
                      </a:r>
                      <a:r>
                        <a:rPr lang="en-GB" sz="2800" b="1" dirty="0">
                          <a:solidFill>
                            <a:srgbClr val="002060"/>
                          </a:solidFill>
                          <a:latin typeface="Century Gothic" panose="020B0502020202020204" pitchFamily="34" charset="0"/>
                        </a:rPr>
                        <a:t> de tenni</a:t>
                      </a:r>
                      <a:r>
                        <a:rPr lang="en-GB" sz="2800" b="1" dirty="0">
                          <a:solidFill>
                            <a:srgbClr val="FF0066"/>
                          </a:solidFill>
                          <a:latin typeface="Century Gothic" panose="020B0502020202020204" pitchFamily="34" charset="0"/>
                        </a:rPr>
                        <a:t>s</a:t>
                      </a:r>
                      <a:r>
                        <a:rPr lang="en-GB" sz="2800" b="1" dirty="0">
                          <a:solidFill>
                            <a:srgbClr val="002060"/>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108311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gymna</a:t>
                      </a:r>
                      <a:r>
                        <a:rPr lang="en-GB" sz="2800" b="1" dirty="0" err="1">
                          <a:solidFill>
                            <a:srgbClr val="FF0066"/>
                          </a:solidFill>
                          <a:latin typeface="Century Gothic" panose="020B0502020202020204" pitchFamily="34" charset="0"/>
                        </a:rPr>
                        <a:t>s</a:t>
                      </a:r>
                      <a:r>
                        <a:rPr lang="en-GB" sz="2800" b="1" dirty="0" err="1">
                          <a:solidFill>
                            <a:srgbClr val="002060"/>
                          </a:solidFill>
                          <a:latin typeface="Century Gothic" panose="020B0502020202020204" pitchFamily="34" charset="0"/>
                        </a:rPr>
                        <a:t>tique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1083110">
                <a:tc>
                  <a:txBody>
                    <a:bodyPr/>
                    <a:lstStyle/>
                    <a:p>
                      <a:pPr algn="l"/>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ba</a:t>
                      </a:r>
                      <a:r>
                        <a:rPr lang="en-GB" sz="2800" b="1" dirty="0" err="1">
                          <a:solidFill>
                            <a:srgbClr val="FF0066"/>
                          </a:solidFill>
                          <a:latin typeface="Century Gothic" panose="020B0502020202020204" pitchFamily="34" charset="0"/>
                        </a:rPr>
                        <a:t>ss</a:t>
                      </a:r>
                      <a:r>
                        <a:rPr lang="en-GB" sz="2800" b="1" dirty="0" err="1">
                          <a:solidFill>
                            <a:srgbClr val="002060"/>
                          </a:solidFill>
                          <a:latin typeface="Century Gothic" panose="020B0502020202020204" pitchFamily="34" charset="0"/>
                        </a:rPr>
                        <a:t>e</a:t>
                      </a:r>
                      <a:endParaRPr lang="en-GB" sz="2800" b="1" dirty="0">
                        <a:solidFill>
                          <a:schemeClr val="bg1">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62" name="CustomShape 23">
            <a:hlinkClick r:id="" action="ppaction://noaction">
              <a:snd r:embed="rId8" name="T3_W5_4.3.wav"/>
            </a:hlinkClick>
            <a:extLst>
              <a:ext uri="{FF2B5EF4-FFF2-40B4-BE49-F238E27FC236}">
                <a16:creationId xmlns:a16="http://schemas.microsoft.com/office/drawing/2014/main" id="{18357F38-4629-4504-8130-18685F357253}"/>
              </a:ext>
            </a:extLst>
          </p:cNvPr>
          <p:cNvSpPr/>
          <p:nvPr/>
        </p:nvSpPr>
        <p:spPr>
          <a:xfrm>
            <a:off x="130023" y="252977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3" name="CustomShape 23">
            <a:hlinkClick r:id="" action="ppaction://noaction">
              <a:snd r:embed="rId9" name="T3_W5_4.4.wav"/>
            </a:hlinkClick>
            <a:extLst>
              <a:ext uri="{FF2B5EF4-FFF2-40B4-BE49-F238E27FC236}">
                <a16:creationId xmlns:a16="http://schemas.microsoft.com/office/drawing/2014/main" id="{9C609E5B-9C28-4A4E-AB17-0E89C9A4577E}"/>
              </a:ext>
            </a:extLst>
          </p:cNvPr>
          <p:cNvSpPr/>
          <p:nvPr/>
        </p:nvSpPr>
        <p:spPr>
          <a:xfrm>
            <a:off x="130023" y="364062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4" name="CustomShape 23">
            <a:hlinkClick r:id="" action="ppaction://noaction">
              <a:snd r:embed="rId10" name="T3_W5_4.5.wav"/>
            </a:hlinkClick>
            <a:extLst>
              <a:ext uri="{FF2B5EF4-FFF2-40B4-BE49-F238E27FC236}">
                <a16:creationId xmlns:a16="http://schemas.microsoft.com/office/drawing/2014/main" id="{B6D49E85-6D00-4851-9322-3553AB362F4F}"/>
              </a:ext>
            </a:extLst>
          </p:cNvPr>
          <p:cNvSpPr/>
          <p:nvPr/>
        </p:nvSpPr>
        <p:spPr>
          <a:xfrm>
            <a:off x="123171" y="471779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5" name="CustomShape 23">
            <a:hlinkClick r:id="" action="ppaction://noaction">
              <a:snd r:embed="rId11" name="T3_W5_4.6.wav"/>
            </a:hlinkClick>
            <a:extLst>
              <a:ext uri="{FF2B5EF4-FFF2-40B4-BE49-F238E27FC236}">
                <a16:creationId xmlns:a16="http://schemas.microsoft.com/office/drawing/2014/main" id="{91D1AAA7-8FED-47BF-B457-946A889EAB4E}"/>
              </a:ext>
            </a:extLst>
          </p:cNvPr>
          <p:cNvSpPr/>
          <p:nvPr/>
        </p:nvSpPr>
        <p:spPr>
          <a:xfrm>
            <a:off x="119475" y="569015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3" name="CustomShape 23">
            <a:hlinkClick r:id="" action="ppaction://noaction">
              <a:snd r:embed="rId12" name="T3_W5_4.7.wav"/>
            </a:hlinkClick>
            <a:extLst>
              <a:ext uri="{FF2B5EF4-FFF2-40B4-BE49-F238E27FC236}">
                <a16:creationId xmlns:a16="http://schemas.microsoft.com/office/drawing/2014/main" id="{1D8B56E6-C9CC-406C-B406-BCBA708EE8A3}"/>
              </a:ext>
            </a:extLst>
          </p:cNvPr>
          <p:cNvSpPr/>
          <p:nvPr/>
        </p:nvSpPr>
        <p:spPr>
          <a:xfrm>
            <a:off x="5778197" y="244825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4" name="CustomShape 23">
            <a:hlinkClick r:id="" action="ppaction://noaction">
              <a:snd r:embed="rId13" name="T3_W5_4.8.wav"/>
            </a:hlinkClick>
            <a:extLst>
              <a:ext uri="{FF2B5EF4-FFF2-40B4-BE49-F238E27FC236}">
                <a16:creationId xmlns:a16="http://schemas.microsoft.com/office/drawing/2014/main" id="{D93598D6-2017-4D37-83A2-C405909C51F8}"/>
              </a:ext>
            </a:extLst>
          </p:cNvPr>
          <p:cNvSpPr/>
          <p:nvPr/>
        </p:nvSpPr>
        <p:spPr>
          <a:xfrm>
            <a:off x="5774771" y="350943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5" name="CustomShape 23">
            <a:hlinkClick r:id="" action="ppaction://noaction">
              <a:snd r:embed="rId14" name="T3_W5_4.9.wav"/>
            </a:hlinkClick>
            <a:extLst>
              <a:ext uri="{FF2B5EF4-FFF2-40B4-BE49-F238E27FC236}">
                <a16:creationId xmlns:a16="http://schemas.microsoft.com/office/drawing/2014/main" id="{A2C5CBD5-9859-4015-B9CD-958C4D712334}"/>
              </a:ext>
            </a:extLst>
          </p:cNvPr>
          <p:cNvSpPr/>
          <p:nvPr/>
        </p:nvSpPr>
        <p:spPr>
          <a:xfrm>
            <a:off x="5774771" y="457061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6" name="CustomShape 23">
            <a:hlinkClick r:id="" action="ppaction://noaction">
              <a:snd r:embed="rId15" name="T3_W5_4.10.wav"/>
            </a:hlinkClick>
            <a:extLst>
              <a:ext uri="{FF2B5EF4-FFF2-40B4-BE49-F238E27FC236}">
                <a16:creationId xmlns:a16="http://schemas.microsoft.com/office/drawing/2014/main" id="{F77B39E7-D6D6-4AA3-A708-88925F0CF699}"/>
              </a:ext>
            </a:extLst>
          </p:cNvPr>
          <p:cNvSpPr/>
          <p:nvPr/>
        </p:nvSpPr>
        <p:spPr>
          <a:xfrm>
            <a:off x="5774771" y="577646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204326FB-5859-4F2B-BEBC-BDF41F326776}"/>
              </a:ext>
            </a:extLst>
          </p:cNvPr>
          <p:cNvSpPr txBox="1"/>
          <p:nvPr/>
        </p:nvSpPr>
        <p:spPr>
          <a:xfrm>
            <a:off x="3900214" y="1729678"/>
            <a:ext cx="23732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[s-/ss] [-s-]</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5" name="Picture 44">
            <a:extLst>
              <a:ext uri="{FF2B5EF4-FFF2-40B4-BE49-F238E27FC236}">
                <a16:creationId xmlns:a16="http://schemas.microsoft.com/office/drawing/2014/main" id="{EB9A85D9-7170-4458-B21F-06929300B61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86855" y="2448259"/>
            <a:ext cx="409801" cy="426875"/>
          </a:xfrm>
          <a:prstGeom prst="rect">
            <a:avLst/>
          </a:prstGeom>
        </p:spPr>
      </p:pic>
      <p:pic>
        <p:nvPicPr>
          <p:cNvPr id="46" name="Picture 45">
            <a:extLst>
              <a:ext uri="{FF2B5EF4-FFF2-40B4-BE49-F238E27FC236}">
                <a16:creationId xmlns:a16="http://schemas.microsoft.com/office/drawing/2014/main" id="{249E050B-E97E-4E9F-88D5-7E89FF8B850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35704" y="5831783"/>
            <a:ext cx="409801" cy="426875"/>
          </a:xfrm>
          <a:prstGeom prst="rect">
            <a:avLst/>
          </a:prstGeom>
        </p:spPr>
      </p:pic>
      <p:pic>
        <p:nvPicPr>
          <p:cNvPr id="47" name="Picture 46">
            <a:extLst>
              <a:ext uri="{FF2B5EF4-FFF2-40B4-BE49-F238E27FC236}">
                <a16:creationId xmlns:a16="http://schemas.microsoft.com/office/drawing/2014/main" id="{46B88436-53D6-4517-91FF-E220810CCA1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53355" y="3588063"/>
            <a:ext cx="409801" cy="426875"/>
          </a:xfrm>
          <a:prstGeom prst="rect">
            <a:avLst/>
          </a:prstGeom>
        </p:spPr>
      </p:pic>
      <p:pic>
        <p:nvPicPr>
          <p:cNvPr id="48" name="Picture 47">
            <a:extLst>
              <a:ext uri="{FF2B5EF4-FFF2-40B4-BE49-F238E27FC236}">
                <a16:creationId xmlns:a16="http://schemas.microsoft.com/office/drawing/2014/main" id="{FC5D1F3D-771D-4275-BAD7-FE13B6A72A8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35703" y="4688520"/>
            <a:ext cx="409801" cy="426875"/>
          </a:xfrm>
          <a:prstGeom prst="rect">
            <a:avLst/>
          </a:prstGeom>
        </p:spPr>
      </p:pic>
      <p:graphicFrame>
        <p:nvGraphicFramePr>
          <p:cNvPr id="50" name="Table 4">
            <a:extLst>
              <a:ext uri="{FF2B5EF4-FFF2-40B4-BE49-F238E27FC236}">
                <a16:creationId xmlns:a16="http://schemas.microsoft.com/office/drawing/2014/main" id="{87CCD923-8E9E-40EA-9365-48BA049694D7}"/>
              </a:ext>
            </a:extLst>
          </p:cNvPr>
          <p:cNvGraphicFramePr>
            <a:graphicFrameLocks noGrp="1"/>
          </p:cNvGraphicFramePr>
          <p:nvPr>
            <p:extLst>
              <p:ext uri="{D42A27DB-BD31-4B8C-83A1-F6EECF244321}">
                <p14:modId xmlns:p14="http://schemas.microsoft.com/office/powerpoint/2010/main" val="1785834338"/>
              </p:ext>
            </p:extLst>
          </p:nvPr>
        </p:nvGraphicFramePr>
        <p:xfrm>
          <a:off x="6434914" y="2222179"/>
          <a:ext cx="5591182" cy="4332440"/>
        </p:xfrm>
        <a:graphic>
          <a:graphicData uri="http://schemas.openxmlformats.org/drawingml/2006/table">
            <a:tbl>
              <a:tblPr firstRow="1" bandRow="1">
                <a:tableStyleId>{5940675A-B579-460E-94D1-54222C63F5DA}</a:tableStyleId>
              </a:tblPr>
              <a:tblGrid>
                <a:gridCol w="4109623">
                  <a:extLst>
                    <a:ext uri="{9D8B030D-6E8A-4147-A177-3AD203B41FA5}">
                      <a16:colId xmlns:a16="http://schemas.microsoft.com/office/drawing/2014/main" val="1697490510"/>
                    </a:ext>
                  </a:extLst>
                </a:gridCol>
                <a:gridCol w="729205">
                  <a:extLst>
                    <a:ext uri="{9D8B030D-6E8A-4147-A177-3AD203B41FA5}">
                      <a16:colId xmlns:a16="http://schemas.microsoft.com/office/drawing/2014/main" val="2312480290"/>
                    </a:ext>
                  </a:extLst>
                </a:gridCol>
                <a:gridCol w="752354">
                  <a:extLst>
                    <a:ext uri="{9D8B030D-6E8A-4147-A177-3AD203B41FA5}">
                      <a16:colId xmlns:a16="http://schemas.microsoft.com/office/drawing/2014/main" val="139873084"/>
                    </a:ext>
                  </a:extLst>
                </a:gridCol>
              </a:tblGrid>
              <a:tr h="108311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cornemu</a:t>
                      </a:r>
                      <a:r>
                        <a:rPr lang="en-GB" sz="2800" b="1" dirty="0" err="1">
                          <a:solidFill>
                            <a:srgbClr val="FF0066"/>
                          </a:solidFill>
                          <a:latin typeface="Century Gothic" panose="020B0502020202020204" pitchFamily="34" charset="0"/>
                        </a:rPr>
                        <a:t>s</a:t>
                      </a:r>
                      <a:r>
                        <a:rPr lang="en-GB" sz="2800" b="1" dirty="0" err="1">
                          <a:solidFill>
                            <a:srgbClr val="002060"/>
                          </a:solidFill>
                          <a:latin typeface="Century Gothic" panose="020B0502020202020204" pitchFamily="34" charset="0"/>
                        </a:rPr>
                        <a:t>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1083110">
                <a:tc>
                  <a:txBody>
                    <a:bodyPr/>
                    <a:lstStyle/>
                    <a:p>
                      <a:pPr algn="l"/>
                      <a:r>
                        <a:rPr lang="en-GB" sz="2800" b="1" dirty="0">
                          <a:solidFill>
                            <a:srgbClr val="002060"/>
                          </a:solidFill>
                          <a:latin typeface="Century Gothic" panose="020B0502020202020204" pitchFamily="34" charset="0"/>
                        </a:rPr>
                        <a:t>le ba</a:t>
                      </a:r>
                      <a:r>
                        <a:rPr lang="en-GB" sz="2800" b="1" dirty="0">
                          <a:solidFill>
                            <a:srgbClr val="FF0066"/>
                          </a:solidFill>
                          <a:latin typeface="Century Gothic" panose="020B0502020202020204" pitchFamily="34" charset="0"/>
                        </a:rPr>
                        <a:t>s</a:t>
                      </a:r>
                      <a:r>
                        <a:rPr lang="en-GB" sz="2800" b="1" dirty="0">
                          <a:solidFill>
                            <a:srgbClr val="002060"/>
                          </a:solidFill>
                          <a:latin typeface="Century Gothic" panose="020B0502020202020204" pitchFamily="34" charset="0"/>
                        </a:rPr>
                        <a:t>ketball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1083110">
                <a:tc>
                  <a:txBody>
                    <a:bodyPr/>
                    <a:lstStyle/>
                    <a:p>
                      <a:pPr algn="l"/>
                      <a:r>
                        <a:rPr lang="en-GB" sz="2800" b="1" dirty="0">
                          <a:solidFill>
                            <a:srgbClr val="002060"/>
                          </a:solidFill>
                          <a:latin typeface="Century Gothic" panose="020B0502020202020204" pitchFamily="34" charset="0"/>
                        </a:rPr>
                        <a:t>les </a:t>
                      </a:r>
                      <a:r>
                        <a:rPr lang="en-GB" sz="2800" b="1" dirty="0" err="1">
                          <a:solidFill>
                            <a:srgbClr val="002060"/>
                          </a:solidFill>
                          <a:latin typeface="Century Gothic" panose="020B0502020202020204" pitchFamily="34" charset="0"/>
                        </a:rPr>
                        <a:t>ca</a:t>
                      </a:r>
                      <a:r>
                        <a:rPr lang="en-GB" sz="2800" b="1" dirty="0" err="1">
                          <a:solidFill>
                            <a:srgbClr val="FF0066"/>
                          </a:solidFill>
                          <a:latin typeface="Century Gothic" panose="020B0502020202020204" pitchFamily="34" charset="0"/>
                        </a:rPr>
                        <a:t>s</a:t>
                      </a:r>
                      <a:r>
                        <a:rPr lang="en-GB" sz="2800" b="1" dirty="0" err="1">
                          <a:solidFill>
                            <a:srgbClr val="002060"/>
                          </a:solidFill>
                          <a:latin typeface="Century Gothic" panose="020B0502020202020204" pitchFamily="34" charset="0"/>
                        </a:rPr>
                        <a:t>tagnettes</a:t>
                      </a:r>
                      <a:endParaRPr lang="en-GB" sz="2800" b="1" dirty="0">
                        <a:solidFill>
                          <a:schemeClr val="bg1">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1083110">
                <a:tc>
                  <a:txBody>
                    <a:bodyPr/>
                    <a:lstStyle/>
                    <a:p>
                      <a:pPr algn="l"/>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footballeu</a:t>
                      </a:r>
                      <a:r>
                        <a:rPr lang="en-GB" sz="2800" b="1" dirty="0" err="1">
                          <a:solidFill>
                            <a:srgbClr val="FF0066"/>
                          </a:solidFill>
                          <a:latin typeface="Century Gothic" panose="020B0502020202020204" pitchFamily="34" charset="0"/>
                        </a:rPr>
                        <a:t>s</a:t>
                      </a:r>
                      <a:r>
                        <a:rPr lang="en-GB" sz="2800" b="1" dirty="0" err="1">
                          <a:solidFill>
                            <a:srgbClr val="002060"/>
                          </a:solidFill>
                          <a:latin typeface="Century Gothic" panose="020B0502020202020204" pitchFamily="34" charset="0"/>
                        </a:rPr>
                        <a:t>e</a:t>
                      </a:r>
                      <a:endParaRPr lang="en-GB" sz="2800" b="1" dirty="0">
                        <a:solidFill>
                          <a:schemeClr val="bg1">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pic>
        <p:nvPicPr>
          <p:cNvPr id="66" name="Picture 65">
            <a:extLst>
              <a:ext uri="{FF2B5EF4-FFF2-40B4-BE49-F238E27FC236}">
                <a16:creationId xmlns:a16="http://schemas.microsoft.com/office/drawing/2014/main" id="{BAA2EDD4-93D8-4750-9765-ED894E51377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506010" y="2618513"/>
            <a:ext cx="409801" cy="426875"/>
          </a:xfrm>
          <a:prstGeom prst="rect">
            <a:avLst/>
          </a:prstGeom>
        </p:spPr>
      </p:pic>
      <p:pic>
        <p:nvPicPr>
          <p:cNvPr id="70" name="Picture 69">
            <a:extLst>
              <a:ext uri="{FF2B5EF4-FFF2-40B4-BE49-F238E27FC236}">
                <a16:creationId xmlns:a16="http://schemas.microsoft.com/office/drawing/2014/main" id="{F4D71762-ED05-4211-B8C4-5EB5B598E26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513698" y="5909093"/>
            <a:ext cx="409801" cy="426875"/>
          </a:xfrm>
          <a:prstGeom prst="rect">
            <a:avLst/>
          </a:prstGeom>
        </p:spPr>
      </p:pic>
      <p:pic>
        <p:nvPicPr>
          <p:cNvPr id="77" name="Picture 76">
            <a:extLst>
              <a:ext uri="{FF2B5EF4-FFF2-40B4-BE49-F238E27FC236}">
                <a16:creationId xmlns:a16="http://schemas.microsoft.com/office/drawing/2014/main" id="{8737E62C-590D-453A-A059-09BABC8C14C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716420" y="3656856"/>
            <a:ext cx="409801" cy="426875"/>
          </a:xfrm>
          <a:prstGeom prst="rect">
            <a:avLst/>
          </a:prstGeom>
        </p:spPr>
      </p:pic>
      <p:pic>
        <p:nvPicPr>
          <p:cNvPr id="81" name="Picture 80">
            <a:extLst>
              <a:ext uri="{FF2B5EF4-FFF2-40B4-BE49-F238E27FC236}">
                <a16:creationId xmlns:a16="http://schemas.microsoft.com/office/drawing/2014/main" id="{C240CCBD-AE12-4EC3-9073-15D5F8677A8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75813" y="4801445"/>
            <a:ext cx="409801" cy="426875"/>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35418" y="826882"/>
            <a:ext cx="1966363" cy="675762"/>
          </a:xfrm>
        </p:spPr>
        <p:txBody>
          <a:bodyPr>
            <a:normAutofit/>
          </a:bodyPr>
          <a:lstStyle/>
          <a:p>
            <a:r>
              <a:rPr lang="en-GB" sz="2000" b="1" dirty="0" err="1">
                <a:solidFill>
                  <a:schemeClr val="bg1"/>
                </a:solidFill>
                <a:latin typeface="Century Gothic"/>
                <a:sym typeface="Century Gothic"/>
              </a:rPr>
              <a:t>prononcer</a:t>
            </a:r>
            <a:endParaRPr lang="en-GB" sz="2000" dirty="0">
              <a:solidFill>
                <a:schemeClr val="bg1"/>
              </a:solidFill>
            </a:endParaRPr>
          </a:p>
        </p:txBody>
      </p:sp>
      <p:sp>
        <p:nvSpPr>
          <p:cNvPr id="69" name="TextBox 68">
            <a:extLst>
              <a:ext uri="{FF2B5EF4-FFF2-40B4-BE49-F238E27FC236}">
                <a16:creationId xmlns:a16="http://schemas.microsoft.com/office/drawing/2014/main" id="{1CCA7BFA-6634-4D36-8C7A-F31202210962}"/>
              </a:ext>
            </a:extLst>
          </p:cNvPr>
          <p:cNvSpPr txBox="1"/>
          <p:nvPr/>
        </p:nvSpPr>
        <p:spPr>
          <a:xfrm>
            <a:off x="10467496" y="1784809"/>
            <a:ext cx="23732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[s-/ss] [-s-]</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71" name="TextBox 70">
            <a:extLst>
              <a:ext uri="{FF2B5EF4-FFF2-40B4-BE49-F238E27FC236}">
                <a16:creationId xmlns:a16="http://schemas.microsoft.com/office/drawing/2014/main" id="{BC0A9DF5-5941-40A9-AFD7-F8EC22D88DB6}"/>
              </a:ext>
            </a:extLst>
          </p:cNvPr>
          <p:cNvSpPr txBox="1"/>
          <p:nvPr/>
        </p:nvSpPr>
        <p:spPr>
          <a:xfrm>
            <a:off x="109615" y="69033"/>
            <a:ext cx="63888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Des instruments et des sports</a:t>
            </a:r>
          </a:p>
        </p:txBody>
      </p:sp>
      <p:pic>
        <p:nvPicPr>
          <p:cNvPr id="3" name="Picture 2">
            <a:extLst>
              <a:ext uri="{FF2B5EF4-FFF2-40B4-BE49-F238E27FC236}">
                <a16:creationId xmlns:a16="http://schemas.microsoft.com/office/drawing/2014/main" id="{0A2B8C9C-BD90-481A-8397-6E4C09BDB827}"/>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9010174" y="1988838"/>
            <a:ext cx="1382889" cy="1223857"/>
          </a:xfrm>
          <a:prstGeom prst="rect">
            <a:avLst/>
          </a:prstGeom>
        </p:spPr>
      </p:pic>
      <p:pic>
        <p:nvPicPr>
          <p:cNvPr id="4" name="Picture 3">
            <a:extLst>
              <a:ext uri="{FF2B5EF4-FFF2-40B4-BE49-F238E27FC236}">
                <a16:creationId xmlns:a16="http://schemas.microsoft.com/office/drawing/2014/main" id="{C81BCE04-6E7B-4948-BCC6-358D7896D9A2}"/>
              </a:ext>
            </a:extLst>
          </p:cNvPr>
          <p:cNvPicPr>
            <a:picLocks noChangeAspect="1"/>
          </p:cNvPicPr>
          <p:nvPr/>
        </p:nvPicPr>
        <p:blipFill>
          <a:blip r:embed="rId18"/>
          <a:stretch>
            <a:fillRect/>
          </a:stretch>
        </p:blipFill>
        <p:spPr>
          <a:xfrm>
            <a:off x="2894092" y="3354899"/>
            <a:ext cx="1006122" cy="1006122"/>
          </a:xfrm>
          <a:prstGeom prst="rect">
            <a:avLst/>
          </a:prstGeom>
        </p:spPr>
      </p:pic>
      <p:pic>
        <p:nvPicPr>
          <p:cNvPr id="5" name="Picture 4">
            <a:extLst>
              <a:ext uri="{FF2B5EF4-FFF2-40B4-BE49-F238E27FC236}">
                <a16:creationId xmlns:a16="http://schemas.microsoft.com/office/drawing/2014/main" id="{B1F3EF2B-13C8-4C8E-ABD1-B28CC0CE1B63}"/>
              </a:ext>
            </a:extLst>
          </p:cNvPr>
          <p:cNvPicPr>
            <a:picLocks noChangeAspect="1"/>
          </p:cNvPicPr>
          <p:nvPr/>
        </p:nvPicPr>
        <p:blipFill>
          <a:blip r:embed="rId19">
            <a:clrChange>
              <a:clrFrom>
                <a:srgbClr val="FFFFFF"/>
              </a:clrFrom>
              <a:clrTo>
                <a:srgbClr val="FFFFFF">
                  <a:alpha val="0"/>
                </a:srgbClr>
              </a:clrTo>
            </a:clrChange>
          </a:blip>
          <a:stretch>
            <a:fillRect/>
          </a:stretch>
        </p:blipFill>
        <p:spPr>
          <a:xfrm rot="903250">
            <a:off x="2500780" y="2354037"/>
            <a:ext cx="1525773" cy="528953"/>
          </a:xfrm>
          <a:prstGeom prst="rect">
            <a:avLst/>
          </a:prstGeom>
        </p:spPr>
      </p:pic>
      <p:pic>
        <p:nvPicPr>
          <p:cNvPr id="6" name="Picture 5">
            <a:extLst>
              <a:ext uri="{FF2B5EF4-FFF2-40B4-BE49-F238E27FC236}">
                <a16:creationId xmlns:a16="http://schemas.microsoft.com/office/drawing/2014/main" id="{CF4640FF-18ED-40BE-9671-A9C008D2E583}"/>
              </a:ext>
            </a:extLst>
          </p:cNvPr>
          <p:cNvPicPr>
            <a:picLocks noChangeAspect="1"/>
          </p:cNvPicPr>
          <p:nvPr/>
        </p:nvPicPr>
        <p:blipFill>
          <a:blip r:embed="rId20">
            <a:clrChange>
              <a:clrFrom>
                <a:srgbClr val="FFFFFF"/>
              </a:clrFrom>
              <a:clrTo>
                <a:srgbClr val="FFFFFF">
                  <a:alpha val="0"/>
                </a:srgbClr>
              </a:clrTo>
            </a:clrChange>
            <a:duotone>
              <a:schemeClr val="accent1">
                <a:shade val="45000"/>
                <a:satMod val="135000"/>
              </a:schemeClr>
              <a:prstClr val="white"/>
            </a:duotone>
          </a:blip>
          <a:stretch>
            <a:fillRect/>
          </a:stretch>
        </p:blipFill>
        <p:spPr>
          <a:xfrm>
            <a:off x="3538154" y="4388399"/>
            <a:ext cx="409801" cy="1010159"/>
          </a:xfrm>
          <a:prstGeom prst="rect">
            <a:avLst/>
          </a:prstGeom>
        </p:spPr>
      </p:pic>
      <p:pic>
        <p:nvPicPr>
          <p:cNvPr id="11" name="Picture 10" descr="A picture containing music, guitar, mandolin, bass&#10;&#10;Description automatically generated">
            <a:extLst>
              <a:ext uri="{FF2B5EF4-FFF2-40B4-BE49-F238E27FC236}">
                <a16:creationId xmlns:a16="http://schemas.microsoft.com/office/drawing/2014/main" id="{2AF5BAEA-2057-4AC2-81AB-35287BAACB8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19947058">
            <a:off x="2372509" y="5505950"/>
            <a:ext cx="1612570" cy="806285"/>
          </a:xfrm>
          <a:prstGeom prst="rect">
            <a:avLst/>
          </a:prstGeom>
        </p:spPr>
      </p:pic>
      <p:pic>
        <p:nvPicPr>
          <p:cNvPr id="13" name="Picture 12" descr="Icon&#10;&#10;Description automatically generated">
            <a:extLst>
              <a:ext uri="{FF2B5EF4-FFF2-40B4-BE49-F238E27FC236}">
                <a16:creationId xmlns:a16="http://schemas.microsoft.com/office/drawing/2014/main" id="{E7A5E0C6-7F5A-4A05-A1BC-6E4A11C427E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607775" y="3307115"/>
            <a:ext cx="914095" cy="1048424"/>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id="{6A2D6D2C-4FD8-4D56-8623-7A25A7AB049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730737">
            <a:off x="9006885" y="3388266"/>
            <a:ext cx="812680" cy="406340"/>
          </a:xfrm>
          <a:prstGeom prst="rect">
            <a:avLst/>
          </a:prstGeom>
        </p:spPr>
      </p:pic>
      <p:pic>
        <p:nvPicPr>
          <p:cNvPr id="22" name="Picture 21" descr="A black rectangle with a black background&#10;&#10;Description automatically generated with low confidence">
            <a:extLst>
              <a:ext uri="{FF2B5EF4-FFF2-40B4-BE49-F238E27FC236}">
                <a16:creationId xmlns:a16="http://schemas.microsoft.com/office/drawing/2014/main" id="{669DE640-E8F3-473F-A0BD-F00F310625F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245691" y="4467041"/>
            <a:ext cx="389212" cy="391045"/>
          </a:xfrm>
          <a:prstGeom prst="rect">
            <a:avLst/>
          </a:prstGeom>
          <a:solidFill>
            <a:schemeClr val="bg1"/>
          </a:solidFill>
        </p:spPr>
      </p:pic>
      <p:pic>
        <p:nvPicPr>
          <p:cNvPr id="25" name="Picture 24">
            <a:extLst>
              <a:ext uri="{FF2B5EF4-FFF2-40B4-BE49-F238E27FC236}">
                <a16:creationId xmlns:a16="http://schemas.microsoft.com/office/drawing/2014/main" id="{FC3A8E73-7505-494E-9430-6469FBAFB96A}"/>
              </a:ext>
            </a:extLst>
          </p:cNvPr>
          <p:cNvPicPr>
            <a:picLocks noChangeAspect="1"/>
          </p:cNvPicPr>
          <p:nvPr/>
        </p:nvPicPr>
        <p:blipFill>
          <a:blip r:embed="rId25">
            <a:clrChange>
              <a:clrFrom>
                <a:srgbClr val="F7F7F7"/>
              </a:clrFrom>
              <a:clrTo>
                <a:srgbClr val="F7F7F7">
                  <a:alpha val="0"/>
                </a:srgbClr>
              </a:clrTo>
            </a:clrChange>
          </a:blip>
          <a:stretch>
            <a:fillRect/>
          </a:stretch>
        </p:blipFill>
        <p:spPr>
          <a:xfrm>
            <a:off x="9522995" y="4434107"/>
            <a:ext cx="1028513" cy="1161549"/>
          </a:xfrm>
          <a:prstGeom prst="rect">
            <a:avLst/>
          </a:prstGeom>
        </p:spPr>
      </p:pic>
      <p:pic>
        <p:nvPicPr>
          <p:cNvPr id="26" name="Picture 25">
            <a:extLst>
              <a:ext uri="{FF2B5EF4-FFF2-40B4-BE49-F238E27FC236}">
                <a16:creationId xmlns:a16="http://schemas.microsoft.com/office/drawing/2014/main" id="{137963D7-6869-4056-B449-55E1805485CC}"/>
              </a:ext>
            </a:extLst>
          </p:cNvPr>
          <p:cNvPicPr>
            <a:picLocks noChangeAspect="1"/>
          </p:cNvPicPr>
          <p:nvPr/>
        </p:nvPicPr>
        <p:blipFill>
          <a:blip r:embed="rId26">
            <a:clrChange>
              <a:clrFrom>
                <a:srgbClr val="F7F7F7"/>
              </a:clrFrom>
              <a:clrTo>
                <a:srgbClr val="F7F7F7">
                  <a:alpha val="0"/>
                </a:srgbClr>
              </a:clrTo>
            </a:clrChange>
          </a:blip>
          <a:stretch>
            <a:fillRect/>
          </a:stretch>
        </p:blipFill>
        <p:spPr>
          <a:xfrm>
            <a:off x="9163975" y="5440475"/>
            <a:ext cx="1120627" cy="1081535"/>
          </a:xfrm>
          <a:prstGeom prst="rect">
            <a:avLst/>
          </a:prstGeom>
        </p:spPr>
      </p:pic>
      <p:pic>
        <p:nvPicPr>
          <p:cNvPr id="61" name="Picture 60">
            <a:extLst>
              <a:ext uri="{FF2B5EF4-FFF2-40B4-BE49-F238E27FC236}">
                <a16:creationId xmlns:a16="http://schemas.microsoft.com/office/drawing/2014/main" id="{ADA95E24-7C0B-4FAF-A37E-78BF7291498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62100" y="3588063"/>
            <a:ext cx="409801" cy="426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51" name="Graphic 50" descr="Piano with solid fill">
            <a:extLst>
              <a:ext uri="{FF2B5EF4-FFF2-40B4-BE49-F238E27FC236}">
                <a16:creationId xmlns:a16="http://schemas.microsoft.com/office/drawing/2014/main" id="{81E2FD4A-003D-4196-9846-992CD02EE1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04836" y="1775092"/>
            <a:ext cx="914400" cy="914400"/>
          </a:xfrm>
          <a:prstGeom prst="rect">
            <a:avLst/>
          </a:prstGeom>
        </p:spPr>
      </p:pic>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9">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18722" y="839004"/>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jouer</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de</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say what </a:t>
            </a:r>
            <a:r>
              <a:rPr kumimoji="0" lang="en-GB" sz="2800" b="0" i="0" u="sng" strike="noStrike" kern="1200" cap="none" spc="0" normalizeH="0" baseline="0" noProof="0" dirty="0">
                <a:ln>
                  <a:noFill/>
                </a:ln>
                <a:solidFill>
                  <a:srgbClr val="1E4E79"/>
                </a:solidFill>
                <a:effectLst/>
                <a:uLnTx/>
                <a:uFillTx/>
                <a:latin typeface="Century Gothic"/>
                <a:ea typeface="Century Gothic"/>
                <a:cs typeface="Century Gothic"/>
                <a:sym typeface="Century Gothic"/>
              </a:rPr>
              <a:t>instrument</a:t>
            </a:r>
            <a:r>
              <a:rPr kumimoji="0" lang="en-GB" sz="2800" b="0" i="0"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you </a:t>
            </a:r>
            <a:r>
              <a:rPr kumimoji="0" lang="en-GB" sz="2800" b="0" i="0" strike="noStrike" kern="1200" cap="none" spc="0" normalizeH="0" baseline="0" noProof="0" dirty="0">
                <a:ln>
                  <a:noFill/>
                </a:ln>
                <a:solidFill>
                  <a:srgbClr val="1E4E79"/>
                </a:solidFill>
                <a:effectLst/>
                <a:uLnTx/>
                <a:uFillTx/>
                <a:latin typeface="Century Gothic"/>
                <a:ea typeface="Century Gothic"/>
                <a:cs typeface="Century Gothic"/>
                <a:sym typeface="Century Gothic"/>
              </a:rPr>
              <a:t>play</a:t>
            </a:r>
            <a:r>
              <a:rPr kumimoji="0" lang="en-GB" sz="2800" b="1" i="0"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2800" b="0" i="0"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0" name="Rectangle: Rounded Corners 29">
            <a:extLst>
              <a:ext uri="{FF2B5EF4-FFF2-40B4-BE49-F238E27FC236}">
                <a16:creationId xmlns:a16="http://schemas.microsoft.com/office/drawing/2014/main" id="{264CD5C4-AE0A-46CE-AE2A-D47D46446521}"/>
              </a:ext>
            </a:extLst>
          </p:cNvPr>
          <p:cNvSpPr/>
          <p:nvPr/>
        </p:nvSpPr>
        <p:spPr>
          <a:xfrm>
            <a:off x="302111" y="2021427"/>
            <a:ext cx="449726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Google Shape;171;p8">
            <a:extLst>
              <a:ext uri="{FF2B5EF4-FFF2-40B4-BE49-F238E27FC236}">
                <a16:creationId xmlns:a16="http://schemas.microsoft.com/office/drawing/2014/main" id="{DB547200-5E79-44F0-BCF3-FBA08A52D0BD}"/>
              </a:ext>
            </a:extLst>
          </p:cNvPr>
          <p:cNvSpPr txBox="1"/>
          <p:nvPr/>
        </p:nvSpPr>
        <p:spPr>
          <a:xfrm>
            <a:off x="274848" y="2035405"/>
            <a:ext cx="38889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du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piano.</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32" name="Google Shape;183;p8">
            <a:extLst>
              <a:ext uri="{FF2B5EF4-FFF2-40B4-BE49-F238E27FC236}">
                <a16:creationId xmlns:a16="http://schemas.microsoft.com/office/drawing/2014/main" id="{62CEDDB2-2BF8-4E0D-91E1-C450748B2234}"/>
              </a:ext>
            </a:extLst>
          </p:cNvPr>
          <p:cNvPicPr preferRelativeResize="0"/>
          <p:nvPr/>
        </p:nvPicPr>
        <p:blipFill rotWithShape="1">
          <a:blip r:embed="rId10">
            <a:alphaModFix/>
          </a:blip>
          <a:srcRect/>
          <a:stretch/>
        </p:blipFill>
        <p:spPr>
          <a:xfrm>
            <a:off x="6628722" y="1970702"/>
            <a:ext cx="404055" cy="551001"/>
          </a:xfrm>
          <a:prstGeom prst="rect">
            <a:avLst/>
          </a:prstGeom>
          <a:noFill/>
          <a:ln>
            <a:noFill/>
          </a:ln>
        </p:spPr>
      </p:pic>
      <p:sp>
        <p:nvSpPr>
          <p:cNvPr id="39" name="Google Shape;171;p8">
            <a:extLst>
              <a:ext uri="{FF2B5EF4-FFF2-40B4-BE49-F238E27FC236}">
                <a16:creationId xmlns:a16="http://schemas.microsoft.com/office/drawing/2014/main" id="{24F935FA-49BD-4F59-BBD5-E442683A5FB8}"/>
              </a:ext>
            </a:extLst>
          </p:cNvPr>
          <p:cNvSpPr txBox="1"/>
          <p:nvPr/>
        </p:nvSpPr>
        <p:spPr>
          <a:xfrm>
            <a:off x="7039883" y="1970702"/>
            <a:ext cx="515211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play the piano.</a:t>
            </a:r>
          </a:p>
        </p:txBody>
      </p:sp>
      <p:sp>
        <p:nvSpPr>
          <p:cNvPr id="40" name="Rectangle: Rounded Corners 39">
            <a:extLst>
              <a:ext uri="{FF2B5EF4-FFF2-40B4-BE49-F238E27FC236}">
                <a16:creationId xmlns:a16="http://schemas.microsoft.com/office/drawing/2014/main" id="{EA751E30-53C2-466E-8110-A37D62F2FC45}"/>
              </a:ext>
            </a:extLst>
          </p:cNvPr>
          <p:cNvSpPr/>
          <p:nvPr/>
        </p:nvSpPr>
        <p:spPr>
          <a:xfrm>
            <a:off x="302209" y="2751537"/>
            <a:ext cx="4524531"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Google Shape;171;p8">
            <a:extLst>
              <a:ext uri="{FF2B5EF4-FFF2-40B4-BE49-F238E27FC236}">
                <a16:creationId xmlns:a16="http://schemas.microsoft.com/office/drawing/2014/main" id="{B72470DF-644A-40B2-81DB-5BEE5EF8A820}"/>
              </a:ext>
            </a:extLst>
          </p:cNvPr>
          <p:cNvSpPr txBox="1"/>
          <p:nvPr/>
        </p:nvSpPr>
        <p:spPr>
          <a:xfrm>
            <a:off x="415642" y="2758493"/>
            <a:ext cx="413215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de la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guitare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2" name="Google Shape;183;p8">
            <a:extLst>
              <a:ext uri="{FF2B5EF4-FFF2-40B4-BE49-F238E27FC236}">
                <a16:creationId xmlns:a16="http://schemas.microsoft.com/office/drawing/2014/main" id="{76894D85-F0CC-405B-BC80-55F7AC3F508A}"/>
              </a:ext>
            </a:extLst>
          </p:cNvPr>
          <p:cNvPicPr preferRelativeResize="0"/>
          <p:nvPr/>
        </p:nvPicPr>
        <p:blipFill rotWithShape="1">
          <a:blip r:embed="rId10">
            <a:alphaModFix/>
          </a:blip>
          <a:srcRect/>
          <a:stretch/>
        </p:blipFill>
        <p:spPr>
          <a:xfrm>
            <a:off x="6690451" y="2624066"/>
            <a:ext cx="404055" cy="551001"/>
          </a:xfrm>
          <a:prstGeom prst="rect">
            <a:avLst/>
          </a:prstGeom>
          <a:noFill/>
          <a:ln>
            <a:noFill/>
          </a:ln>
        </p:spPr>
      </p:pic>
      <p:sp>
        <p:nvSpPr>
          <p:cNvPr id="43" name="Google Shape;171;p8">
            <a:extLst>
              <a:ext uri="{FF2B5EF4-FFF2-40B4-BE49-F238E27FC236}">
                <a16:creationId xmlns:a16="http://schemas.microsoft.com/office/drawing/2014/main" id="{B4E4AC4A-9469-4591-A6DC-B7BD4F5287BF}"/>
              </a:ext>
            </a:extLst>
          </p:cNvPr>
          <p:cNvSpPr txBox="1"/>
          <p:nvPr/>
        </p:nvSpPr>
        <p:spPr>
          <a:xfrm>
            <a:off x="7094506" y="2710500"/>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plays the guitar.</a:t>
            </a: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8064499" y="142622"/>
            <a:ext cx="2454939" cy="770175"/>
          </a:xfrm>
          <a:prstGeom prst="wedgeRoundRectCallout">
            <a:avLst>
              <a:gd name="adj1" fmla="val -32789"/>
              <a:gd name="adj2" fmla="val 19806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We just use ‘the’ in English.</a:t>
            </a:r>
          </a:p>
        </p:txBody>
      </p:sp>
      <p:pic>
        <p:nvPicPr>
          <p:cNvPr id="47" name="Graphic 46" descr="Guitar with solid fill">
            <a:extLst>
              <a:ext uri="{FF2B5EF4-FFF2-40B4-BE49-F238E27FC236}">
                <a16:creationId xmlns:a16="http://schemas.microsoft.com/office/drawing/2014/main" id="{6166E6F1-902C-41A4-A4B8-2566E9B9341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062020" y="2129648"/>
            <a:ext cx="1156732" cy="1156732"/>
          </a:xfrm>
          <a:prstGeom prst="rect">
            <a:avLst/>
          </a:prstGeom>
        </p:spPr>
      </p:pic>
      <p:sp>
        <p:nvSpPr>
          <p:cNvPr id="33" name="Speech Bubble: Rectangle with Corners Rounded 32">
            <a:extLst>
              <a:ext uri="{FF2B5EF4-FFF2-40B4-BE49-F238E27FC236}">
                <a16:creationId xmlns:a16="http://schemas.microsoft.com/office/drawing/2014/main" id="{337B27F9-7D45-4896-91CF-48014BC0B219}"/>
              </a:ext>
            </a:extLst>
          </p:cNvPr>
          <p:cNvSpPr/>
          <p:nvPr/>
        </p:nvSpPr>
        <p:spPr>
          <a:xfrm>
            <a:off x="247586" y="1483959"/>
            <a:ext cx="4682231" cy="410986"/>
          </a:xfrm>
          <a:prstGeom prst="wedgeRoundRectCallout">
            <a:avLst>
              <a:gd name="adj1" fmla="val -14337"/>
              <a:gd name="adj2" fmla="val 10263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Remember: </a:t>
            </a:r>
            <a:r>
              <a:rPr kumimoji="0" lang="en-GB" sz="2400" b="1" i="0" u="none" strike="noStrike" kern="1200" cap="none" spc="0" normalizeH="0" baseline="0" noProof="0" dirty="0">
                <a:ln>
                  <a:noFill/>
                </a:ln>
                <a:solidFill>
                  <a:srgbClr val="002060"/>
                </a:solidFill>
                <a:effectLst/>
                <a:uLnTx/>
                <a:uFillTx/>
                <a:latin typeface="Century Gothic" panose="020F0302020204030204"/>
              </a:rPr>
              <a:t>de</a:t>
            </a:r>
            <a:r>
              <a:rPr kumimoji="0" lang="en-GB" sz="2400" b="0" i="0" u="none" strike="noStrike" kern="1200" cap="none" spc="0" normalizeH="0" baseline="0" noProof="0" dirty="0">
                <a:ln>
                  <a:noFill/>
                </a:ln>
                <a:solidFill>
                  <a:srgbClr val="002060"/>
                </a:solidFill>
                <a:effectLst/>
                <a:uLnTx/>
                <a:uFillTx/>
                <a:latin typeface="Century Gothic" panose="020F0302020204030204"/>
              </a:rPr>
              <a:t> + </a:t>
            </a:r>
            <a:r>
              <a:rPr kumimoji="0" lang="en-GB" sz="2400" b="1" i="0" u="none" strike="noStrike" kern="1200" cap="none" spc="0" normalizeH="0" baseline="0" noProof="0" dirty="0">
                <a:ln>
                  <a:noFill/>
                </a:ln>
                <a:solidFill>
                  <a:srgbClr val="002060"/>
                </a:solidFill>
                <a:effectLst/>
                <a:uLnTx/>
                <a:uFillTx/>
                <a:latin typeface="Century Gothic" panose="020F0302020204030204"/>
              </a:rPr>
              <a:t>le</a:t>
            </a:r>
            <a:r>
              <a:rPr kumimoji="0" lang="en-GB" sz="2400" b="0" i="0" u="none" strike="noStrike" kern="1200" cap="none" spc="0" normalizeH="0" baseline="0" noProof="0" dirty="0">
                <a:ln>
                  <a:noFill/>
                </a:ln>
                <a:solidFill>
                  <a:srgbClr val="00206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 </a:t>
            </a:r>
            <a:r>
              <a:rPr kumimoji="0" lang="en-GB" sz="2400" b="1" i="0" u="none" strike="noStrike" kern="1200" cap="none" spc="0" normalizeH="0" baseline="0" noProof="0" dirty="0">
                <a:ln>
                  <a:noFill/>
                </a:ln>
                <a:solidFill>
                  <a:srgbClr val="FF0133"/>
                </a:solidFill>
                <a:effectLst/>
                <a:uLnTx/>
                <a:uFillTx/>
                <a:latin typeface="Century Gothic" panose="020F0302020204030204"/>
                <a:sym typeface="Wingdings" panose="05000000000000000000" pitchFamily="2" charset="2"/>
              </a:rPr>
              <a:t>du</a:t>
            </a:r>
            <a:endParaRPr kumimoji="0" lang="en-GB" sz="2400" b="1" i="0" u="none" strike="noStrike" kern="1200" cap="none" spc="0" normalizeH="0" baseline="0" noProof="0" dirty="0">
              <a:ln>
                <a:noFill/>
              </a:ln>
              <a:solidFill>
                <a:srgbClr val="FF0133"/>
              </a:solidFill>
              <a:effectLst/>
              <a:uLnTx/>
              <a:uFillTx/>
              <a:latin typeface="Century Gothic" panose="020F0302020204030204"/>
            </a:endParaRPr>
          </a:p>
        </p:txBody>
      </p:sp>
      <p:sp>
        <p:nvSpPr>
          <p:cNvPr id="28" name="Google Shape;169;p8">
            <a:extLst>
              <a:ext uri="{FF2B5EF4-FFF2-40B4-BE49-F238E27FC236}">
                <a16:creationId xmlns:a16="http://schemas.microsoft.com/office/drawing/2014/main" id="{D9E64A2B-931C-4092-BFAC-8BDE493BED54}"/>
              </a:ext>
            </a:extLst>
          </p:cNvPr>
          <p:cNvSpPr txBox="1"/>
          <p:nvPr/>
        </p:nvSpPr>
        <p:spPr>
          <a:xfrm>
            <a:off x="169867" y="3796177"/>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jouer</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à</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say what </a:t>
            </a:r>
            <a:r>
              <a:rPr kumimoji="0" lang="en-GB" sz="2800" b="0" i="0" u="sng" strike="noStrike" kern="1200" cap="none" spc="0" normalizeH="0" baseline="0" noProof="0" dirty="0">
                <a:ln>
                  <a:noFill/>
                </a:ln>
                <a:solidFill>
                  <a:srgbClr val="1E4E79"/>
                </a:solidFill>
                <a:effectLst/>
                <a:uLnTx/>
                <a:uFillTx/>
                <a:latin typeface="Century Gothic"/>
                <a:ea typeface="Century Gothic"/>
                <a:cs typeface="Century Gothic"/>
                <a:sym typeface="Century Gothic"/>
              </a:rPr>
              <a:t>sport</a:t>
            </a:r>
            <a:r>
              <a:rPr kumimoji="0" lang="en-GB" sz="2800" b="0" i="0"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you </a:t>
            </a:r>
            <a:r>
              <a:rPr kumimoji="0" lang="en-GB" sz="2800" b="0" i="0" strike="noStrike" kern="1200" cap="none" spc="0" normalizeH="0" baseline="0" noProof="0" dirty="0">
                <a:ln>
                  <a:noFill/>
                </a:ln>
                <a:solidFill>
                  <a:srgbClr val="1E4E79"/>
                </a:solidFill>
                <a:effectLst/>
                <a:uLnTx/>
                <a:uFillTx/>
                <a:latin typeface="Century Gothic"/>
                <a:ea typeface="Century Gothic"/>
                <a:cs typeface="Century Gothic"/>
                <a:sym typeface="Century Gothic"/>
              </a:rPr>
              <a:t>play</a:t>
            </a:r>
            <a:r>
              <a:rPr kumimoji="0" lang="en-GB" sz="2800" b="1" i="0"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2800" b="0" i="0"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6" name="Rectangle: Rounded Corners 35">
            <a:extLst>
              <a:ext uri="{FF2B5EF4-FFF2-40B4-BE49-F238E27FC236}">
                <a16:creationId xmlns:a16="http://schemas.microsoft.com/office/drawing/2014/main" id="{B45C5C01-2524-4F5E-A552-90D7B68558F8}"/>
              </a:ext>
            </a:extLst>
          </p:cNvPr>
          <p:cNvSpPr/>
          <p:nvPr/>
        </p:nvSpPr>
        <p:spPr>
          <a:xfrm>
            <a:off x="302111" y="4929157"/>
            <a:ext cx="449726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7" name="Google Shape;171;p8">
            <a:extLst>
              <a:ext uri="{FF2B5EF4-FFF2-40B4-BE49-F238E27FC236}">
                <a16:creationId xmlns:a16="http://schemas.microsoft.com/office/drawing/2014/main" id="{EAC0EFE9-4C16-48D1-9CEA-BBB50246E1D1}"/>
              </a:ext>
            </a:extLst>
          </p:cNvPr>
          <p:cNvSpPr txBox="1"/>
          <p:nvPr/>
        </p:nvSpPr>
        <p:spPr>
          <a:xfrm>
            <a:off x="274848" y="4943135"/>
            <a:ext cx="38889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au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football.</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38" name="Google Shape;183;p8">
            <a:extLst>
              <a:ext uri="{FF2B5EF4-FFF2-40B4-BE49-F238E27FC236}">
                <a16:creationId xmlns:a16="http://schemas.microsoft.com/office/drawing/2014/main" id="{DF95733E-5EDC-4836-97F9-36DB5573E296}"/>
              </a:ext>
            </a:extLst>
          </p:cNvPr>
          <p:cNvPicPr preferRelativeResize="0"/>
          <p:nvPr/>
        </p:nvPicPr>
        <p:blipFill rotWithShape="1">
          <a:blip r:embed="rId10">
            <a:alphaModFix/>
          </a:blip>
          <a:srcRect/>
          <a:stretch/>
        </p:blipFill>
        <p:spPr>
          <a:xfrm>
            <a:off x="6628722" y="4878432"/>
            <a:ext cx="404055" cy="551001"/>
          </a:xfrm>
          <a:prstGeom prst="rect">
            <a:avLst/>
          </a:prstGeom>
          <a:noFill/>
          <a:ln>
            <a:noFill/>
          </a:ln>
        </p:spPr>
      </p:pic>
      <p:sp>
        <p:nvSpPr>
          <p:cNvPr id="44" name="Google Shape;171;p8">
            <a:extLst>
              <a:ext uri="{FF2B5EF4-FFF2-40B4-BE49-F238E27FC236}">
                <a16:creationId xmlns:a16="http://schemas.microsoft.com/office/drawing/2014/main" id="{7E67EFCC-3295-4628-96BC-790E68F2F54D}"/>
              </a:ext>
            </a:extLst>
          </p:cNvPr>
          <p:cNvSpPr txBox="1"/>
          <p:nvPr/>
        </p:nvSpPr>
        <p:spPr>
          <a:xfrm>
            <a:off x="7039883" y="4878432"/>
            <a:ext cx="515211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play football.</a:t>
            </a:r>
          </a:p>
        </p:txBody>
      </p:sp>
      <p:sp>
        <p:nvSpPr>
          <p:cNvPr id="45" name="Rectangle: Rounded Corners 44">
            <a:extLst>
              <a:ext uri="{FF2B5EF4-FFF2-40B4-BE49-F238E27FC236}">
                <a16:creationId xmlns:a16="http://schemas.microsoft.com/office/drawing/2014/main" id="{BF2C0291-DB91-4583-BDC7-BA03AB25FF44}"/>
              </a:ext>
            </a:extLst>
          </p:cNvPr>
          <p:cNvSpPr/>
          <p:nvPr/>
        </p:nvSpPr>
        <p:spPr>
          <a:xfrm>
            <a:off x="302209" y="5659267"/>
            <a:ext cx="4524531"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9" name="Google Shape;171;p8">
            <a:extLst>
              <a:ext uri="{FF2B5EF4-FFF2-40B4-BE49-F238E27FC236}">
                <a16:creationId xmlns:a16="http://schemas.microsoft.com/office/drawing/2014/main" id="{E725FCCE-7EAC-43BB-AC44-D6CC80696A80}"/>
              </a:ext>
            </a:extLst>
          </p:cNvPr>
          <p:cNvSpPr txBox="1"/>
          <p:nvPr/>
        </p:nvSpPr>
        <p:spPr>
          <a:xfrm>
            <a:off x="415642" y="5666223"/>
            <a:ext cx="413215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à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corde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50" name="Google Shape;183;p8">
            <a:extLst>
              <a:ext uri="{FF2B5EF4-FFF2-40B4-BE49-F238E27FC236}">
                <a16:creationId xmlns:a16="http://schemas.microsoft.com/office/drawing/2014/main" id="{CECBB0A0-8085-45C2-B329-6C50BE8ED026}"/>
              </a:ext>
            </a:extLst>
          </p:cNvPr>
          <p:cNvPicPr preferRelativeResize="0"/>
          <p:nvPr/>
        </p:nvPicPr>
        <p:blipFill rotWithShape="1">
          <a:blip r:embed="rId10">
            <a:alphaModFix/>
          </a:blip>
          <a:srcRect/>
          <a:stretch/>
        </p:blipFill>
        <p:spPr>
          <a:xfrm>
            <a:off x="6690451" y="5531796"/>
            <a:ext cx="404055" cy="551001"/>
          </a:xfrm>
          <a:prstGeom prst="rect">
            <a:avLst/>
          </a:prstGeom>
          <a:noFill/>
          <a:ln>
            <a:noFill/>
          </a:ln>
        </p:spPr>
      </p:pic>
      <p:sp>
        <p:nvSpPr>
          <p:cNvPr id="58" name="Google Shape;171;p8">
            <a:extLst>
              <a:ext uri="{FF2B5EF4-FFF2-40B4-BE49-F238E27FC236}">
                <a16:creationId xmlns:a16="http://schemas.microsoft.com/office/drawing/2014/main" id="{ECB98EFD-39AA-47CD-A23D-C37C98DD1BF1}"/>
              </a:ext>
            </a:extLst>
          </p:cNvPr>
          <p:cNvSpPr txBox="1"/>
          <p:nvPr/>
        </p:nvSpPr>
        <p:spPr>
          <a:xfrm>
            <a:off x="7094506" y="5618230"/>
            <a:ext cx="356286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plays skipping.</a:t>
            </a:r>
          </a:p>
        </p:txBody>
      </p:sp>
      <p:sp>
        <p:nvSpPr>
          <p:cNvPr id="60" name="Speech Bubble: Rectangle with Corners Rounded 59">
            <a:extLst>
              <a:ext uri="{FF2B5EF4-FFF2-40B4-BE49-F238E27FC236}">
                <a16:creationId xmlns:a16="http://schemas.microsoft.com/office/drawing/2014/main" id="{F0D9B58C-EFAE-41F9-B252-53FDD239C92C}"/>
              </a:ext>
            </a:extLst>
          </p:cNvPr>
          <p:cNvSpPr/>
          <p:nvPr/>
        </p:nvSpPr>
        <p:spPr>
          <a:xfrm>
            <a:off x="7528809" y="3905896"/>
            <a:ext cx="3526318" cy="770175"/>
          </a:xfrm>
          <a:prstGeom prst="wedgeRoundRectCallout">
            <a:avLst>
              <a:gd name="adj1" fmla="val -34230"/>
              <a:gd name="adj2" fmla="val 8923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In English we don’t use any article here.</a:t>
            </a:r>
          </a:p>
        </p:txBody>
      </p:sp>
      <p:pic>
        <p:nvPicPr>
          <p:cNvPr id="5" name="Graphic 4" descr="Skipping Rope with solid fill">
            <a:extLst>
              <a:ext uri="{FF2B5EF4-FFF2-40B4-BE49-F238E27FC236}">
                <a16:creationId xmlns:a16="http://schemas.microsoft.com/office/drawing/2014/main" id="{1FD2CE18-E248-4952-B27B-B7F69A4F7F2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919462" y="5511469"/>
            <a:ext cx="914400" cy="914400"/>
          </a:xfrm>
          <a:prstGeom prst="rect">
            <a:avLst/>
          </a:prstGeom>
        </p:spPr>
      </p:pic>
      <p:pic>
        <p:nvPicPr>
          <p:cNvPr id="7" name="Graphic 6" descr="Football with solid fill">
            <a:extLst>
              <a:ext uri="{FF2B5EF4-FFF2-40B4-BE49-F238E27FC236}">
                <a16:creationId xmlns:a16="http://schemas.microsoft.com/office/drawing/2014/main" id="{AD136F42-D643-4A58-A69C-D31C6DAFD4D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937598" y="4676071"/>
            <a:ext cx="914400" cy="914400"/>
          </a:xfrm>
          <a:prstGeom prst="rect">
            <a:avLst/>
          </a:prstGeom>
        </p:spPr>
      </p:pic>
      <p:sp>
        <p:nvSpPr>
          <p:cNvPr id="61" name="Speech Bubble: Rectangle with Corners Rounded 60">
            <a:extLst>
              <a:ext uri="{FF2B5EF4-FFF2-40B4-BE49-F238E27FC236}">
                <a16:creationId xmlns:a16="http://schemas.microsoft.com/office/drawing/2014/main" id="{C52DB985-E648-4897-9493-5C1CA550D0B3}"/>
              </a:ext>
            </a:extLst>
          </p:cNvPr>
          <p:cNvSpPr/>
          <p:nvPr/>
        </p:nvSpPr>
        <p:spPr>
          <a:xfrm>
            <a:off x="379789" y="4367113"/>
            <a:ext cx="4682231" cy="410986"/>
          </a:xfrm>
          <a:prstGeom prst="wedgeRoundRectCallout">
            <a:avLst>
              <a:gd name="adj1" fmla="val -14337"/>
              <a:gd name="adj2" fmla="val 10263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Remember: </a:t>
            </a:r>
            <a:r>
              <a:rPr kumimoji="0" lang="en-GB" sz="2400" b="1" i="0" u="none" strike="noStrike" kern="1200" cap="none" spc="0" normalizeH="0" baseline="0" noProof="0" dirty="0">
                <a:ln>
                  <a:noFill/>
                </a:ln>
                <a:solidFill>
                  <a:srgbClr val="002060"/>
                </a:solidFill>
                <a:effectLst/>
                <a:uLnTx/>
                <a:uFillTx/>
                <a:latin typeface="Century Gothic" panose="020F0302020204030204"/>
              </a:rPr>
              <a:t>à</a:t>
            </a:r>
            <a:r>
              <a:rPr kumimoji="0" lang="en-GB" sz="2400" b="0" i="0" u="none" strike="noStrike" kern="1200" cap="none" spc="0" normalizeH="0" baseline="0" noProof="0" dirty="0">
                <a:ln>
                  <a:noFill/>
                </a:ln>
                <a:solidFill>
                  <a:srgbClr val="002060"/>
                </a:solidFill>
                <a:effectLst/>
                <a:uLnTx/>
                <a:uFillTx/>
                <a:latin typeface="Century Gothic" panose="020F0302020204030204"/>
              </a:rPr>
              <a:t> + </a:t>
            </a:r>
            <a:r>
              <a:rPr kumimoji="0" lang="en-GB" sz="2400" b="1" i="0" u="none" strike="noStrike" kern="1200" cap="none" spc="0" normalizeH="0" baseline="0" noProof="0" dirty="0">
                <a:ln>
                  <a:noFill/>
                </a:ln>
                <a:solidFill>
                  <a:srgbClr val="002060"/>
                </a:solidFill>
                <a:effectLst/>
                <a:uLnTx/>
                <a:uFillTx/>
                <a:latin typeface="Century Gothic" panose="020F0302020204030204"/>
              </a:rPr>
              <a:t>le</a:t>
            </a:r>
            <a:r>
              <a:rPr kumimoji="0" lang="en-GB" sz="2400" b="0" i="0" u="none" strike="noStrike" kern="1200" cap="none" spc="0" normalizeH="0" baseline="0" noProof="0" dirty="0">
                <a:ln>
                  <a:noFill/>
                </a:ln>
                <a:solidFill>
                  <a:srgbClr val="00206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 </a:t>
            </a:r>
            <a:r>
              <a:rPr kumimoji="0" lang="en-GB" sz="2400" b="1" i="0" u="none" strike="noStrike" kern="1200" cap="none" spc="0" normalizeH="0" baseline="0" noProof="0" dirty="0">
                <a:ln>
                  <a:noFill/>
                </a:ln>
                <a:solidFill>
                  <a:srgbClr val="FF0133"/>
                </a:solidFill>
                <a:effectLst/>
                <a:uLnTx/>
                <a:uFillTx/>
                <a:latin typeface="Century Gothic" panose="020F0302020204030204"/>
                <a:sym typeface="Wingdings" panose="05000000000000000000" pitchFamily="2" charset="2"/>
              </a:rPr>
              <a:t>au</a:t>
            </a:r>
            <a:endParaRPr kumimoji="0" lang="en-GB" sz="2400" b="1" i="0" u="none" strike="noStrike" kern="1200" cap="none" spc="0" normalizeH="0" baseline="0" noProof="0" dirty="0">
              <a:ln>
                <a:noFill/>
              </a:ln>
              <a:solidFill>
                <a:srgbClr val="FF0133"/>
              </a:solidFill>
              <a:effectLst/>
              <a:uLnTx/>
              <a:uFillTx/>
              <a:latin typeface="Century Gothic" panose="020F0302020204030204"/>
            </a:endParaRPr>
          </a:p>
        </p:txBody>
      </p:sp>
      <p:sp>
        <p:nvSpPr>
          <p:cNvPr id="3" name="Title 1">
            <a:hlinkClick r:id="" action="ppaction://noaction">
              <a:snd r:embed="rId17" name="T3_W5_5.1.wav"/>
            </a:hlinkClick>
            <a:extLst>
              <a:ext uri="{FF2B5EF4-FFF2-40B4-BE49-F238E27FC236}">
                <a16:creationId xmlns:a16="http://schemas.microsoft.com/office/drawing/2014/main" id="{99E3B63C-400D-6FB1-22D9-81272382456C}"/>
              </a:ext>
            </a:extLst>
          </p:cNvPr>
          <p:cNvSpPr txBox="1">
            <a:spLocks/>
          </p:cNvSpPr>
          <p:nvPr/>
        </p:nvSpPr>
        <p:spPr>
          <a:xfrm>
            <a:off x="247586" y="96481"/>
            <a:ext cx="10515600" cy="770175"/>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2800"/>
              <a:buFont typeface="Century Gothic"/>
              <a:buNone/>
            </a:pPr>
            <a:r>
              <a:rPr lang="en-GB" sz="3600" b="1">
                <a:solidFill>
                  <a:srgbClr val="1E4E79"/>
                </a:solidFill>
                <a:latin typeface="Century Gothic"/>
                <a:ea typeface="Century Gothic"/>
                <a:cs typeface="Century Gothic"/>
                <a:sym typeface="Century Gothic"/>
              </a:rPr>
              <a:t>jouer de</a:t>
            </a:r>
            <a:r>
              <a:rPr lang="en-GB" sz="3600">
                <a:solidFill>
                  <a:srgbClr val="1E4E79"/>
                </a:solidFill>
                <a:latin typeface="Century Gothic"/>
                <a:ea typeface="Century Gothic"/>
                <a:cs typeface="Century Gothic"/>
                <a:sym typeface="Century Gothic"/>
              </a:rPr>
              <a:t> and </a:t>
            </a:r>
            <a:r>
              <a:rPr lang="en-GB" sz="3600" b="1">
                <a:solidFill>
                  <a:srgbClr val="1E4E79"/>
                </a:solidFill>
                <a:latin typeface="Century Gothic"/>
                <a:ea typeface="Century Gothic"/>
                <a:cs typeface="Century Gothic"/>
                <a:sym typeface="Century Gothic"/>
              </a:rPr>
              <a:t>jouer à</a:t>
            </a:r>
            <a:endParaRPr lang="en-GB" sz="3600" b="1" dirty="0">
              <a:solidFill>
                <a:srgbClr val="1E4E79"/>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75231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3_W5_5.2.wav"/>
                                        </p:tgtEl>
                                      </p:cMediaNode>
                                    </p:audio>
                                  </p:sub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T3_W5_5.3.wav"/>
                                        </p:tgtEl>
                                      </p:cMediaNode>
                                    </p:audio>
                                  </p:subTnLst>
                                </p:cTn>
                              </p:par>
                              <p:par>
                                <p:cTn id="36" presetID="1" presetClass="entr" presetSubtype="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T3_W5_5.4.wav"/>
                                        </p:tgtEl>
                                      </p:cMediaNode>
                                    </p:audio>
                                  </p:subTnLst>
                                </p:cTn>
                              </p:par>
                              <p:par>
                                <p:cTn id="59" presetID="1"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5"/>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T3_W5_5.5.wav"/>
                                        </p:tgtEl>
                                      </p:cMediaNode>
                                    </p:audio>
                                  </p:subTnLst>
                                </p:cTn>
                              </p:par>
                              <p:par>
                                <p:cTn id="76" presetID="1" presetClass="entr" presetSubtype="0" fill="hold" nodeType="withEffect">
                                  <p:stCondLst>
                                    <p:cond delay="0"/>
                                  </p:stCondLst>
                                  <p:childTnLst>
                                    <p:set>
                                      <p:cBhvr>
                                        <p:cTn id="77" dur="1" fill="hold">
                                          <p:stCondLst>
                                            <p:cond delay="0"/>
                                          </p:stCondLst>
                                        </p:cTn>
                                        <p:tgtEl>
                                          <p:spTgt spid="5"/>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fade">
                                      <p:cBhvr>
                                        <p:cTn id="82" dur="500"/>
                                        <p:tgtEl>
                                          <p:spTgt spid="50"/>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0" grpId="0" animBg="1"/>
      <p:bldP spid="31" grpId="0"/>
      <p:bldP spid="39" grpId="0"/>
      <p:bldP spid="40" grpId="0" animBg="1"/>
      <p:bldP spid="41" grpId="0"/>
      <p:bldP spid="43" grpId="0"/>
      <p:bldP spid="24" grpId="0" animBg="1"/>
      <p:bldP spid="33" grpId="0" animBg="1"/>
      <p:bldP spid="28" grpId="0" animBg="1"/>
      <p:bldP spid="36" grpId="0" animBg="1"/>
      <p:bldP spid="37" grpId="0"/>
      <p:bldP spid="44" grpId="0"/>
      <p:bldP spid="45" grpId="0" animBg="1"/>
      <p:bldP spid="49" grpId="0"/>
      <p:bldP spid="58" grpId="0"/>
      <p:bldP spid="60"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9" name="T3_W5_6.1.wav"/>
            </a:hlinkClick>
          </p:cNvPr>
          <p:cNvSpPr/>
          <p:nvPr/>
        </p:nvSpPr>
        <p:spPr>
          <a:xfrm>
            <a:off x="0" y="-24964"/>
            <a:ext cx="674370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err="1">
                <a:ln>
                  <a:noFill/>
                </a:ln>
                <a:solidFill>
                  <a:srgbClr val="002060"/>
                </a:solidFill>
                <a:effectLst/>
                <a:uLnTx/>
                <a:uFillTx/>
                <a:latin typeface="Century gothic"/>
                <a:ea typeface="Century Gothic"/>
              </a:rPr>
              <a:t>Clémentine</a:t>
            </a:r>
            <a:r>
              <a:rPr kumimoji="0" lang="en-GB" sz="2600" b="1" i="0" u="none" strike="noStrike" kern="1200" cap="none" spc="-1" normalizeH="0" baseline="0" noProof="0" dirty="0">
                <a:ln>
                  <a:noFill/>
                </a:ln>
                <a:solidFill>
                  <a:srgbClr val="002060"/>
                </a:solidFill>
                <a:effectLst/>
                <a:uLnTx/>
                <a:uFillTx/>
                <a:latin typeface="Century gothic"/>
                <a:ea typeface="Century Gothic"/>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écrit</a:t>
            </a:r>
            <a:r>
              <a:rPr kumimoji="0" lang="en-GB" sz="2600" b="1" i="0" u="none" strike="noStrike" kern="1200" cap="none" spc="-1" normalizeH="0" baseline="0" noProof="0" dirty="0">
                <a:ln>
                  <a:noFill/>
                </a:ln>
                <a:solidFill>
                  <a:srgbClr val="002060"/>
                </a:solidFill>
                <a:effectLst/>
                <a:uLnTx/>
                <a:uFillTx/>
                <a:latin typeface="Century gothic"/>
                <a:ea typeface="Century Gothic"/>
              </a:rPr>
              <a:t> des messages à Adèle.</a:t>
            </a:r>
            <a:endParaRPr kumimoji="0" lang="en-GB" sz="26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9680" y="983913"/>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8" name="TextBox 7">
            <a:extLst>
              <a:ext uri="{FF2B5EF4-FFF2-40B4-BE49-F238E27FC236}">
                <a16:creationId xmlns:a16="http://schemas.microsoft.com/office/drawing/2014/main" id="{E76B4432-5146-4FCB-9339-AF98E6E82F50}"/>
              </a:ext>
            </a:extLst>
          </p:cNvPr>
          <p:cNvSpPr txBox="1"/>
          <p:nvPr/>
        </p:nvSpPr>
        <p:spPr>
          <a:xfrm>
            <a:off x="9375163" y="3894831"/>
            <a:ext cx="594887" cy="516821"/>
          </a:xfrm>
          <a:prstGeom prst="rect">
            <a:avLst/>
          </a:prstGeom>
          <a:noFill/>
          <a:ln w="28575">
            <a:solidFill>
              <a:srgbClr val="00B0F0"/>
            </a:solidFill>
          </a:ln>
        </p:spPr>
        <p:txBody>
          <a:bodyPr wrap="square" rtlCol="0">
            <a:spAutoFit/>
          </a:bodyPr>
          <a:lstStyle/>
          <a:p>
            <a:endParaRPr lang="en-GB" dirty="0"/>
          </a:p>
        </p:txBody>
      </p:sp>
      <p:sp>
        <p:nvSpPr>
          <p:cNvPr id="9" name="TextBox 8">
            <a:extLst>
              <a:ext uri="{FF2B5EF4-FFF2-40B4-BE49-F238E27FC236}">
                <a16:creationId xmlns:a16="http://schemas.microsoft.com/office/drawing/2014/main" id="{9DF9005E-A1D0-43F5-8CAA-8B7CB84253B7}"/>
              </a:ext>
            </a:extLst>
          </p:cNvPr>
          <p:cNvSpPr txBox="1"/>
          <p:nvPr/>
        </p:nvSpPr>
        <p:spPr>
          <a:xfrm>
            <a:off x="9386210" y="2163245"/>
            <a:ext cx="594887" cy="516821"/>
          </a:xfrm>
          <a:prstGeom prst="rect">
            <a:avLst/>
          </a:prstGeom>
          <a:noFill/>
          <a:ln w="28575">
            <a:solidFill>
              <a:srgbClr val="00B0F0"/>
            </a:solidFill>
          </a:ln>
        </p:spPr>
        <p:txBody>
          <a:bodyPr wrap="square" rtlCol="0">
            <a:spAutoFit/>
          </a:bodyPr>
          <a:lstStyle/>
          <a:p>
            <a:endParaRPr lang="en-GB" dirty="0"/>
          </a:p>
        </p:txBody>
      </p:sp>
      <p:sp>
        <p:nvSpPr>
          <p:cNvPr id="10" name="TextBox 9">
            <a:extLst>
              <a:ext uri="{FF2B5EF4-FFF2-40B4-BE49-F238E27FC236}">
                <a16:creationId xmlns:a16="http://schemas.microsoft.com/office/drawing/2014/main" id="{5F0E98A6-4588-4F99-A09A-AD3A3E925270}"/>
              </a:ext>
            </a:extLst>
          </p:cNvPr>
          <p:cNvSpPr txBox="1"/>
          <p:nvPr/>
        </p:nvSpPr>
        <p:spPr>
          <a:xfrm>
            <a:off x="3475667" y="5650708"/>
            <a:ext cx="594887" cy="516821"/>
          </a:xfrm>
          <a:prstGeom prst="rect">
            <a:avLst/>
          </a:prstGeom>
          <a:noFill/>
          <a:ln w="28575">
            <a:solidFill>
              <a:srgbClr val="00B0F0"/>
            </a:solidFill>
          </a:ln>
        </p:spPr>
        <p:txBody>
          <a:bodyPr wrap="square" rtlCol="0">
            <a:spAutoFit/>
          </a:bodyPr>
          <a:lstStyle/>
          <a:p>
            <a:endParaRPr lang="en-GB" dirty="0"/>
          </a:p>
        </p:txBody>
      </p:sp>
      <p:sp>
        <p:nvSpPr>
          <p:cNvPr id="11" name="TextBox 10">
            <a:extLst>
              <a:ext uri="{FF2B5EF4-FFF2-40B4-BE49-F238E27FC236}">
                <a16:creationId xmlns:a16="http://schemas.microsoft.com/office/drawing/2014/main" id="{0A432952-FE32-4582-8FC5-D83265ED6D5D}"/>
              </a:ext>
            </a:extLst>
          </p:cNvPr>
          <p:cNvSpPr txBox="1"/>
          <p:nvPr/>
        </p:nvSpPr>
        <p:spPr>
          <a:xfrm>
            <a:off x="3596772" y="3858628"/>
            <a:ext cx="594887" cy="516821"/>
          </a:xfrm>
          <a:prstGeom prst="rect">
            <a:avLst/>
          </a:prstGeom>
          <a:noFill/>
          <a:ln w="28575">
            <a:solidFill>
              <a:srgbClr val="00B0F0"/>
            </a:solidFill>
          </a:ln>
        </p:spPr>
        <p:txBody>
          <a:bodyPr wrap="square" rtlCol="0">
            <a:spAutoFit/>
          </a:bodyPr>
          <a:lstStyle/>
          <a:p>
            <a:endParaRPr lang="en-GB" dirty="0"/>
          </a:p>
        </p:txBody>
      </p:sp>
      <p:sp>
        <p:nvSpPr>
          <p:cNvPr id="12" name="TextBox 11">
            <a:extLst>
              <a:ext uri="{FF2B5EF4-FFF2-40B4-BE49-F238E27FC236}">
                <a16:creationId xmlns:a16="http://schemas.microsoft.com/office/drawing/2014/main" id="{CF5C1279-333B-453F-B9FA-6D14DCBBBFF4}"/>
              </a:ext>
            </a:extLst>
          </p:cNvPr>
          <p:cNvSpPr txBox="1"/>
          <p:nvPr/>
        </p:nvSpPr>
        <p:spPr>
          <a:xfrm>
            <a:off x="3558535" y="2163245"/>
            <a:ext cx="594887" cy="516821"/>
          </a:xfrm>
          <a:prstGeom prst="rect">
            <a:avLst/>
          </a:prstGeom>
          <a:noFill/>
          <a:ln w="28575">
            <a:solidFill>
              <a:srgbClr val="00B0F0"/>
            </a:solidFill>
          </a:ln>
        </p:spPr>
        <p:txBody>
          <a:bodyPr wrap="square" rtlCol="0">
            <a:spAutoFit/>
          </a:bodyPr>
          <a:lstStyle/>
          <a:p>
            <a:endParaRPr lang="en-GB" dirty="0"/>
          </a:p>
        </p:txBody>
      </p:sp>
      <p:sp>
        <p:nvSpPr>
          <p:cNvPr id="15" name="Rectangle: Rounded Corners 14">
            <a:extLst>
              <a:ext uri="{FF2B5EF4-FFF2-40B4-BE49-F238E27FC236}">
                <a16:creationId xmlns:a16="http://schemas.microsoft.com/office/drawing/2014/main" id="{9EEDC220-2790-45FA-9898-FA0C4D05DE84}"/>
              </a:ext>
            </a:extLst>
          </p:cNvPr>
          <p:cNvSpPr/>
          <p:nvPr/>
        </p:nvSpPr>
        <p:spPr>
          <a:xfrm rot="16200000">
            <a:off x="1017564" y="595189"/>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2B7F2670-6BCA-4586-BE79-49400960C4D6}"/>
              </a:ext>
            </a:extLst>
          </p:cNvPr>
          <p:cNvSpPr/>
          <p:nvPr/>
        </p:nvSpPr>
        <p:spPr>
          <a:xfrm rot="16200000">
            <a:off x="990923" y="927147"/>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ED6BB17D-BB01-4E52-8822-1E64474E7E38}"/>
              </a:ext>
            </a:extLst>
          </p:cNvPr>
          <p:cNvSpPr/>
          <p:nvPr/>
        </p:nvSpPr>
        <p:spPr>
          <a:xfrm>
            <a:off x="3074776" y="207293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FC25D4C6-59F2-469D-8A83-04427990B34A}"/>
              </a:ext>
            </a:extLst>
          </p:cNvPr>
          <p:cNvSpPr/>
          <p:nvPr/>
        </p:nvSpPr>
        <p:spPr>
          <a:xfrm>
            <a:off x="510631" y="1724205"/>
            <a:ext cx="2392549" cy="922912"/>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FFECA15-1662-4CED-89CD-8541D308D281}"/>
              </a:ext>
            </a:extLst>
          </p:cNvPr>
          <p:cNvSpPr txBox="1"/>
          <p:nvPr/>
        </p:nvSpPr>
        <p:spPr>
          <a:xfrm>
            <a:off x="566115" y="1760999"/>
            <a:ext cx="2267286" cy="830997"/>
          </a:xfrm>
          <a:prstGeom prst="rect">
            <a:avLst/>
          </a:prstGeom>
          <a:noFill/>
        </p:spPr>
        <p:txBody>
          <a:bodyPr wrap="square" rtlCol="0">
            <a:spAutoFit/>
          </a:bodyPr>
          <a:lstStyle/>
          <a:p>
            <a:pPr lvl="0">
              <a:defRPr/>
            </a:pPr>
            <a:r>
              <a:rPr lang="en-GB" sz="2400" b="1" kern="1200" dirty="0">
                <a:solidFill>
                  <a:srgbClr val="002060"/>
                </a:solidFill>
                <a:latin typeface="Century Gothic" panose="020B0502020202020204" pitchFamily="34" charset="0"/>
              </a:rPr>
              <a:t>Je </a:t>
            </a:r>
            <a:r>
              <a:rPr lang="en-GB" sz="2400" b="1" kern="1200" dirty="0" err="1">
                <a:solidFill>
                  <a:srgbClr val="002060"/>
                </a:solidFill>
                <a:latin typeface="Century Gothic" panose="020B0502020202020204" pitchFamily="34" charset="0"/>
              </a:rPr>
              <a:t>joue</a:t>
            </a:r>
            <a:r>
              <a:rPr lang="en-GB" sz="2400" b="1" kern="1200" dirty="0">
                <a:solidFill>
                  <a:srgbClr val="002060"/>
                </a:solidFill>
                <a:latin typeface="Century Gothic" panose="020B0502020202020204" pitchFamily="34" charset="0"/>
              </a:rPr>
              <a:t> au </a:t>
            </a:r>
            <a:r>
              <a:rPr lang="en-GB" sz="2400" b="1" dirty="0">
                <a:solidFill>
                  <a:srgbClr val="002060"/>
                </a:solidFill>
                <a:latin typeface="Segoe UI Emoji" panose="020B0502040204020203" pitchFamily="34" charset="0"/>
                <a:ea typeface="Segoe UI Emoji" panose="020B0502040204020203" pitchFamily="34" charset="0"/>
              </a:rPr>
              <a:t>❗▲▼❗</a:t>
            </a:r>
            <a:r>
              <a:rPr lang="en-GB" sz="2400" b="1" kern="1200" dirty="0">
                <a:solidFill>
                  <a:srgbClr val="002060"/>
                </a:solidFill>
                <a:latin typeface="Century Gothic" panose="020B0502020202020204" pitchFamily="34" charset="0"/>
              </a:rPr>
              <a:t> </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76629107-549E-4B60-9A05-7B0B89B30765}"/>
              </a:ext>
            </a:extLst>
          </p:cNvPr>
          <p:cNvSpPr txBox="1"/>
          <p:nvPr/>
        </p:nvSpPr>
        <p:spPr>
          <a:xfrm>
            <a:off x="64004" y="1365461"/>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1" name="TextBox 20">
            <a:extLst>
              <a:ext uri="{FF2B5EF4-FFF2-40B4-BE49-F238E27FC236}">
                <a16:creationId xmlns:a16="http://schemas.microsoft.com/office/drawing/2014/main" id="{9CD58BB9-4907-432F-9B6E-52E1D914C9D7}"/>
              </a:ext>
            </a:extLst>
          </p:cNvPr>
          <p:cNvSpPr txBox="1"/>
          <p:nvPr/>
        </p:nvSpPr>
        <p:spPr>
          <a:xfrm>
            <a:off x="3558535" y="1528156"/>
            <a:ext cx="594887" cy="516821"/>
          </a:xfrm>
          <a:prstGeom prst="rect">
            <a:avLst/>
          </a:prstGeom>
          <a:noFill/>
          <a:ln w="28575">
            <a:solidFill>
              <a:srgbClr val="00B0F0"/>
            </a:solidFill>
          </a:ln>
        </p:spPr>
        <p:txBody>
          <a:bodyPr wrap="square" rtlCol="0">
            <a:spAutoFit/>
          </a:bodyPr>
          <a:lstStyle/>
          <a:p>
            <a:endParaRPr lang="en-GB" dirty="0"/>
          </a:p>
        </p:txBody>
      </p:sp>
      <p:sp>
        <p:nvSpPr>
          <p:cNvPr id="22" name="TextBox 21">
            <a:extLst>
              <a:ext uri="{FF2B5EF4-FFF2-40B4-BE49-F238E27FC236}">
                <a16:creationId xmlns:a16="http://schemas.microsoft.com/office/drawing/2014/main" id="{FACFC432-5E19-4F84-B63E-E189C50EEB68}"/>
              </a:ext>
            </a:extLst>
          </p:cNvPr>
          <p:cNvSpPr txBox="1"/>
          <p:nvPr/>
        </p:nvSpPr>
        <p:spPr>
          <a:xfrm>
            <a:off x="4243475" y="1555733"/>
            <a:ext cx="1428750" cy="461665"/>
          </a:xfrm>
          <a:prstGeom prst="rect">
            <a:avLst/>
          </a:prstGeom>
          <a:solidFill>
            <a:srgbClr val="DDF6FF"/>
          </a:solid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football</a:t>
            </a:r>
          </a:p>
        </p:txBody>
      </p:sp>
      <p:pic>
        <p:nvPicPr>
          <p:cNvPr id="23" name="Picture 22">
            <a:extLst>
              <a:ext uri="{FF2B5EF4-FFF2-40B4-BE49-F238E27FC236}">
                <a16:creationId xmlns:a16="http://schemas.microsoft.com/office/drawing/2014/main" id="{EB93CCC8-FA2B-41F8-B88F-A8C6BA42026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17857" y="1392954"/>
            <a:ext cx="498794" cy="519576"/>
          </a:xfrm>
          <a:prstGeom prst="rect">
            <a:avLst/>
          </a:prstGeom>
        </p:spPr>
      </p:pic>
      <p:sp>
        <p:nvSpPr>
          <p:cNvPr id="24" name="TextBox 23">
            <a:extLst>
              <a:ext uri="{FF2B5EF4-FFF2-40B4-BE49-F238E27FC236}">
                <a16:creationId xmlns:a16="http://schemas.microsoft.com/office/drawing/2014/main" id="{1B4548B4-4D5C-4D2B-AF47-3AB7ED5CC829}"/>
              </a:ext>
            </a:extLst>
          </p:cNvPr>
          <p:cNvSpPr txBox="1"/>
          <p:nvPr/>
        </p:nvSpPr>
        <p:spPr>
          <a:xfrm>
            <a:off x="4243475" y="2190822"/>
            <a:ext cx="1428750" cy="461665"/>
          </a:xfrm>
          <a:prstGeom prst="rect">
            <a:avLst/>
          </a:prstGeom>
          <a:solidFill>
            <a:srgbClr val="DDF6FF"/>
          </a:solid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piano</a:t>
            </a:r>
          </a:p>
        </p:txBody>
      </p:sp>
      <p:sp>
        <p:nvSpPr>
          <p:cNvPr id="25" name="Rectangle: Rounded Corners 24">
            <a:extLst>
              <a:ext uri="{FF2B5EF4-FFF2-40B4-BE49-F238E27FC236}">
                <a16:creationId xmlns:a16="http://schemas.microsoft.com/office/drawing/2014/main" id="{5ABA9AEE-F0F5-41CE-A809-DA7D51B09546}"/>
              </a:ext>
            </a:extLst>
          </p:cNvPr>
          <p:cNvSpPr/>
          <p:nvPr/>
        </p:nvSpPr>
        <p:spPr>
          <a:xfrm rot="16200000">
            <a:off x="1055801" y="2299445"/>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68906FC0-3549-4811-96C2-D23A5FCF78AE}"/>
              </a:ext>
            </a:extLst>
          </p:cNvPr>
          <p:cNvSpPr/>
          <p:nvPr/>
        </p:nvSpPr>
        <p:spPr>
          <a:xfrm rot="16200000">
            <a:off x="1029160" y="2631403"/>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A75C672D-5AD7-4B45-9A10-93A61B900574}"/>
              </a:ext>
            </a:extLst>
          </p:cNvPr>
          <p:cNvSpPr/>
          <p:nvPr/>
        </p:nvSpPr>
        <p:spPr>
          <a:xfrm>
            <a:off x="3113013" y="3777186"/>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0C2FDF49-5E66-409F-9191-B608914861C4}"/>
              </a:ext>
            </a:extLst>
          </p:cNvPr>
          <p:cNvSpPr/>
          <p:nvPr/>
        </p:nvSpPr>
        <p:spPr>
          <a:xfrm>
            <a:off x="548868" y="3428460"/>
            <a:ext cx="2392549" cy="885137"/>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708E9CED-CA58-4AB9-A28D-F66718AEBFDA}"/>
              </a:ext>
            </a:extLst>
          </p:cNvPr>
          <p:cNvSpPr txBox="1"/>
          <p:nvPr/>
        </p:nvSpPr>
        <p:spPr>
          <a:xfrm>
            <a:off x="593894" y="3455529"/>
            <a:ext cx="2392549" cy="830997"/>
          </a:xfrm>
          <a:prstGeom prst="rect">
            <a:avLst/>
          </a:prstGeom>
          <a:noFill/>
        </p:spPr>
        <p:txBody>
          <a:bodyPr wrap="square" rtlCol="0">
            <a:spAutoFit/>
          </a:bodyPr>
          <a:lstStyle/>
          <a:p>
            <a:pPr lvl="0">
              <a:defRPr/>
            </a:pPr>
            <a:r>
              <a:rPr lang="en-GB" sz="2400" b="1" kern="1200" dirty="0">
                <a:solidFill>
                  <a:srgbClr val="002060"/>
                </a:solidFill>
                <a:latin typeface="Century Gothic" panose="020B0502020202020204" pitchFamily="34" charset="0"/>
              </a:rPr>
              <a:t>Maman </a:t>
            </a:r>
            <a:r>
              <a:rPr lang="en-GB" sz="2400" b="1" kern="1200" dirty="0" err="1">
                <a:solidFill>
                  <a:srgbClr val="002060"/>
                </a:solidFill>
                <a:latin typeface="Century Gothic" panose="020B0502020202020204" pitchFamily="34" charset="0"/>
              </a:rPr>
              <a:t>joue</a:t>
            </a:r>
            <a:r>
              <a:rPr lang="en-GB" sz="2400" b="1" kern="1200" dirty="0">
                <a:solidFill>
                  <a:srgbClr val="002060"/>
                </a:solidFill>
                <a:latin typeface="Century Gothic" panose="020B0502020202020204" pitchFamily="34" charset="0"/>
              </a:rPr>
              <a:t> de la </a:t>
            </a:r>
            <a:r>
              <a:rPr lang="en-GB" sz="2400" b="1" dirty="0">
                <a:solidFill>
                  <a:srgbClr val="002060"/>
                </a:solidFill>
                <a:latin typeface="Segoe UI Emoji" panose="020B0502040204020203" pitchFamily="34" charset="0"/>
                <a:ea typeface="Segoe UI Emoji" panose="020B0502040204020203" pitchFamily="34" charset="0"/>
              </a:rPr>
              <a:t>❗▲▼❗</a:t>
            </a:r>
            <a:r>
              <a:rPr lang="en-GB" sz="2400" b="1" dirty="0">
                <a:solidFill>
                  <a:srgbClr val="002060"/>
                </a:solidFill>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821232D9-BAD1-486E-AC36-E2DD1E9885CC}"/>
              </a:ext>
            </a:extLst>
          </p:cNvPr>
          <p:cNvSpPr txBox="1"/>
          <p:nvPr/>
        </p:nvSpPr>
        <p:spPr>
          <a:xfrm>
            <a:off x="121580" y="3099480"/>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33" name="TextBox 32">
            <a:extLst>
              <a:ext uri="{FF2B5EF4-FFF2-40B4-BE49-F238E27FC236}">
                <a16:creationId xmlns:a16="http://schemas.microsoft.com/office/drawing/2014/main" id="{199511B3-BF06-4D6D-A03F-C9631C3FDC8E}"/>
              </a:ext>
            </a:extLst>
          </p:cNvPr>
          <p:cNvSpPr txBox="1"/>
          <p:nvPr/>
        </p:nvSpPr>
        <p:spPr>
          <a:xfrm>
            <a:off x="3596772" y="3232412"/>
            <a:ext cx="594887" cy="516821"/>
          </a:xfrm>
          <a:prstGeom prst="rect">
            <a:avLst/>
          </a:prstGeom>
          <a:noFill/>
          <a:ln w="28575">
            <a:solidFill>
              <a:srgbClr val="00B0F0"/>
            </a:solidFill>
          </a:ln>
        </p:spPr>
        <p:txBody>
          <a:bodyPr wrap="square" rtlCol="0">
            <a:spAutoFit/>
          </a:bodyPr>
          <a:lstStyle/>
          <a:p>
            <a:endParaRPr lang="en-GB" dirty="0"/>
          </a:p>
        </p:txBody>
      </p:sp>
      <p:sp>
        <p:nvSpPr>
          <p:cNvPr id="34" name="TextBox 33">
            <a:extLst>
              <a:ext uri="{FF2B5EF4-FFF2-40B4-BE49-F238E27FC236}">
                <a16:creationId xmlns:a16="http://schemas.microsoft.com/office/drawing/2014/main" id="{F53CDFFE-D6D4-44D9-A932-090A213F4140}"/>
              </a:ext>
            </a:extLst>
          </p:cNvPr>
          <p:cNvSpPr txBox="1"/>
          <p:nvPr/>
        </p:nvSpPr>
        <p:spPr>
          <a:xfrm>
            <a:off x="4281712" y="3259989"/>
            <a:ext cx="1428750" cy="461665"/>
          </a:xfrm>
          <a:prstGeom prst="rect">
            <a:avLst/>
          </a:prstGeom>
          <a:solidFill>
            <a:srgbClr val="DDF6FF"/>
          </a:solidFill>
          <a:ln>
            <a:solidFill>
              <a:srgbClr val="002060"/>
            </a:solidFill>
          </a:ln>
        </p:spPr>
        <p:txBody>
          <a:bodyPr wrap="square" rtlCol="0">
            <a:spAutoFit/>
          </a:bodyPr>
          <a:lstStyle/>
          <a:p>
            <a:r>
              <a:rPr lang="en-GB" sz="2400" dirty="0" err="1">
                <a:solidFill>
                  <a:srgbClr val="002060"/>
                </a:solidFill>
                <a:latin typeface="Century Gothic" panose="020B0502020202020204" pitchFamily="34" charset="0"/>
              </a:rPr>
              <a:t>corde</a:t>
            </a:r>
            <a:endParaRPr lang="en-GB" sz="2400" dirty="0">
              <a:solidFill>
                <a:srgbClr val="002060"/>
              </a:solidFill>
              <a:latin typeface="Century Gothic" panose="020B0502020202020204" pitchFamily="34" charset="0"/>
            </a:endParaRPr>
          </a:p>
        </p:txBody>
      </p:sp>
      <p:pic>
        <p:nvPicPr>
          <p:cNvPr id="35" name="Picture 34">
            <a:extLst>
              <a:ext uri="{FF2B5EF4-FFF2-40B4-BE49-F238E27FC236}">
                <a16:creationId xmlns:a16="http://schemas.microsoft.com/office/drawing/2014/main" id="{BD2934C2-8098-45CF-A325-CD66B4556E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28903" y="3794022"/>
            <a:ext cx="498794" cy="519576"/>
          </a:xfrm>
          <a:prstGeom prst="rect">
            <a:avLst/>
          </a:prstGeom>
        </p:spPr>
      </p:pic>
      <p:sp>
        <p:nvSpPr>
          <p:cNvPr id="36" name="TextBox 35">
            <a:extLst>
              <a:ext uri="{FF2B5EF4-FFF2-40B4-BE49-F238E27FC236}">
                <a16:creationId xmlns:a16="http://schemas.microsoft.com/office/drawing/2014/main" id="{4DE4D58C-58AF-41D0-9DBD-2050E813B8BF}"/>
              </a:ext>
            </a:extLst>
          </p:cNvPr>
          <p:cNvSpPr txBox="1"/>
          <p:nvPr/>
        </p:nvSpPr>
        <p:spPr>
          <a:xfrm>
            <a:off x="4281712" y="3895078"/>
            <a:ext cx="1428750" cy="461665"/>
          </a:xfrm>
          <a:prstGeom prst="rect">
            <a:avLst/>
          </a:prstGeom>
          <a:solidFill>
            <a:srgbClr val="DDF6FF"/>
          </a:solidFill>
          <a:ln>
            <a:solidFill>
              <a:srgbClr val="002060"/>
            </a:solidFill>
          </a:ln>
        </p:spPr>
        <p:txBody>
          <a:bodyPr wrap="square" rtlCol="0">
            <a:spAutoFit/>
          </a:bodyPr>
          <a:lstStyle/>
          <a:p>
            <a:r>
              <a:rPr lang="en-GB" sz="2400" dirty="0" err="1">
                <a:solidFill>
                  <a:srgbClr val="002060"/>
                </a:solidFill>
                <a:latin typeface="Century Gothic" panose="020B0502020202020204" pitchFamily="34" charset="0"/>
              </a:rPr>
              <a:t>guitare</a:t>
            </a:r>
            <a:endParaRPr lang="en-GB" sz="2400" dirty="0">
              <a:solidFill>
                <a:srgbClr val="002060"/>
              </a:solidFill>
              <a:latin typeface="Century Gothic" panose="020B0502020202020204" pitchFamily="34" charset="0"/>
            </a:endParaRPr>
          </a:p>
        </p:txBody>
      </p:sp>
      <p:sp>
        <p:nvSpPr>
          <p:cNvPr id="37" name="Rectangle: Rounded Corners 36">
            <a:extLst>
              <a:ext uri="{FF2B5EF4-FFF2-40B4-BE49-F238E27FC236}">
                <a16:creationId xmlns:a16="http://schemas.microsoft.com/office/drawing/2014/main" id="{BE28DD37-D5E8-4E4C-8EEB-2F9F5E0BCC55}"/>
              </a:ext>
            </a:extLst>
          </p:cNvPr>
          <p:cNvSpPr/>
          <p:nvPr/>
        </p:nvSpPr>
        <p:spPr>
          <a:xfrm rot="16200000">
            <a:off x="6845239" y="595189"/>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AA356C31-5657-4CE9-B3B7-EF0D30FDB7B0}"/>
              </a:ext>
            </a:extLst>
          </p:cNvPr>
          <p:cNvSpPr/>
          <p:nvPr/>
        </p:nvSpPr>
        <p:spPr>
          <a:xfrm rot="16200000">
            <a:off x="6818598" y="927147"/>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Oval 38">
            <a:extLst>
              <a:ext uri="{FF2B5EF4-FFF2-40B4-BE49-F238E27FC236}">
                <a16:creationId xmlns:a16="http://schemas.microsoft.com/office/drawing/2014/main" id="{78FA7F6C-4C89-4C7C-AAF0-0FB93DD8BC8C}"/>
              </a:ext>
            </a:extLst>
          </p:cNvPr>
          <p:cNvSpPr/>
          <p:nvPr/>
        </p:nvSpPr>
        <p:spPr>
          <a:xfrm>
            <a:off x="8902451" y="207293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94215E34-8A1F-4BB4-AD90-930DBCAA9CED}"/>
              </a:ext>
            </a:extLst>
          </p:cNvPr>
          <p:cNvSpPr/>
          <p:nvPr/>
        </p:nvSpPr>
        <p:spPr>
          <a:xfrm>
            <a:off x="6338306" y="1672098"/>
            <a:ext cx="2392549" cy="918092"/>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74FD7C7F-1C0E-47E3-AA58-933C0F389B84}"/>
              </a:ext>
            </a:extLst>
          </p:cNvPr>
          <p:cNvSpPr txBox="1"/>
          <p:nvPr/>
        </p:nvSpPr>
        <p:spPr>
          <a:xfrm>
            <a:off x="6350162" y="1677191"/>
            <a:ext cx="2392549" cy="830997"/>
          </a:xfrm>
          <a:prstGeom prst="rect">
            <a:avLst/>
          </a:prstGeom>
          <a:noFill/>
        </p:spPr>
        <p:txBody>
          <a:bodyPr wrap="square" rtlCol="0">
            <a:spAutoFit/>
          </a:bodyPr>
          <a:lstStyle/>
          <a:p>
            <a:pPr lvl="0">
              <a:defRPr/>
            </a:pPr>
            <a:r>
              <a:rPr lang="en-GB" sz="2400" b="1" kern="1200" dirty="0">
                <a:solidFill>
                  <a:srgbClr val="002060"/>
                </a:solidFill>
                <a:latin typeface="Century Gothic" panose="020B0502020202020204" pitchFamily="34" charset="0"/>
              </a:rPr>
              <a:t>Jean-Michel </a:t>
            </a:r>
            <a:r>
              <a:rPr lang="en-GB" sz="2400" b="1" kern="1200" dirty="0" err="1">
                <a:solidFill>
                  <a:srgbClr val="002060"/>
                </a:solidFill>
                <a:latin typeface="Century Gothic" panose="020B0502020202020204" pitchFamily="34" charset="0"/>
              </a:rPr>
              <a:t>joue</a:t>
            </a:r>
            <a:r>
              <a:rPr lang="en-GB" sz="2400" b="1" kern="1200" dirty="0">
                <a:solidFill>
                  <a:srgbClr val="002060"/>
                </a:solidFill>
                <a:latin typeface="Century Gothic" panose="020B0502020202020204" pitchFamily="34" charset="0"/>
              </a:rPr>
              <a:t> du </a:t>
            </a:r>
            <a:r>
              <a:rPr lang="en-GB" sz="2400" b="1" dirty="0">
                <a:solidFill>
                  <a:srgbClr val="002060"/>
                </a:solidFill>
                <a:latin typeface="Segoe UI Emoji" panose="020B0502040204020203" pitchFamily="34" charset="0"/>
                <a:ea typeface="Segoe UI Emoji" panose="020B0502040204020203" pitchFamily="34" charset="0"/>
              </a:rPr>
              <a:t>❗▲▼❗</a:t>
            </a:r>
            <a:r>
              <a:rPr lang="en-GB" sz="2400" b="1" dirty="0">
                <a:solidFill>
                  <a:srgbClr val="002060"/>
                </a:solidFill>
                <a:latin typeface="Century Gothic" panose="020B0502020202020204" pitchFamily="34" charset="0"/>
              </a:rPr>
              <a:t> </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284211E8-A02A-46E8-9D59-5FDAFA50B723}"/>
              </a:ext>
            </a:extLst>
          </p:cNvPr>
          <p:cNvSpPr txBox="1"/>
          <p:nvPr/>
        </p:nvSpPr>
        <p:spPr>
          <a:xfrm>
            <a:off x="5998346" y="1314328"/>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43" name="TextBox 42">
            <a:extLst>
              <a:ext uri="{FF2B5EF4-FFF2-40B4-BE49-F238E27FC236}">
                <a16:creationId xmlns:a16="http://schemas.microsoft.com/office/drawing/2014/main" id="{95EAB5EB-25F7-49A6-977E-49CE777EE45D}"/>
              </a:ext>
            </a:extLst>
          </p:cNvPr>
          <p:cNvSpPr txBox="1"/>
          <p:nvPr/>
        </p:nvSpPr>
        <p:spPr>
          <a:xfrm>
            <a:off x="9386210" y="1528156"/>
            <a:ext cx="594887" cy="516821"/>
          </a:xfrm>
          <a:prstGeom prst="rect">
            <a:avLst/>
          </a:prstGeom>
          <a:noFill/>
          <a:ln w="28575">
            <a:solidFill>
              <a:srgbClr val="00B0F0"/>
            </a:solidFill>
          </a:ln>
        </p:spPr>
        <p:txBody>
          <a:bodyPr wrap="square" rtlCol="0">
            <a:spAutoFit/>
          </a:bodyPr>
          <a:lstStyle/>
          <a:p>
            <a:endParaRPr lang="en-GB" dirty="0"/>
          </a:p>
        </p:txBody>
      </p:sp>
      <p:sp>
        <p:nvSpPr>
          <p:cNvPr id="44" name="TextBox 43">
            <a:extLst>
              <a:ext uri="{FF2B5EF4-FFF2-40B4-BE49-F238E27FC236}">
                <a16:creationId xmlns:a16="http://schemas.microsoft.com/office/drawing/2014/main" id="{69F1DD4E-FFF1-4DA3-AC02-61BC5E24341C}"/>
              </a:ext>
            </a:extLst>
          </p:cNvPr>
          <p:cNvSpPr txBox="1"/>
          <p:nvPr/>
        </p:nvSpPr>
        <p:spPr>
          <a:xfrm>
            <a:off x="10071150" y="1555733"/>
            <a:ext cx="1858292" cy="461665"/>
          </a:xfrm>
          <a:prstGeom prst="rect">
            <a:avLst/>
          </a:prstGeom>
          <a:solidFill>
            <a:srgbClr val="DDF6FF"/>
          </a:solid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piano</a:t>
            </a:r>
          </a:p>
        </p:txBody>
      </p:sp>
      <p:pic>
        <p:nvPicPr>
          <p:cNvPr id="45" name="Picture 44">
            <a:extLst>
              <a:ext uri="{FF2B5EF4-FFF2-40B4-BE49-F238E27FC236}">
                <a16:creationId xmlns:a16="http://schemas.microsoft.com/office/drawing/2014/main" id="{9C275BE0-8301-4B7A-AA48-96DAE94FCD2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48643" y="1462664"/>
            <a:ext cx="498794" cy="519576"/>
          </a:xfrm>
          <a:prstGeom prst="rect">
            <a:avLst/>
          </a:prstGeom>
        </p:spPr>
      </p:pic>
      <p:sp>
        <p:nvSpPr>
          <p:cNvPr id="46" name="TextBox 45">
            <a:extLst>
              <a:ext uri="{FF2B5EF4-FFF2-40B4-BE49-F238E27FC236}">
                <a16:creationId xmlns:a16="http://schemas.microsoft.com/office/drawing/2014/main" id="{4FA14D0B-96C7-4D75-8279-19937D497A9F}"/>
              </a:ext>
            </a:extLst>
          </p:cNvPr>
          <p:cNvSpPr txBox="1"/>
          <p:nvPr/>
        </p:nvSpPr>
        <p:spPr>
          <a:xfrm>
            <a:off x="10071149" y="2190822"/>
            <a:ext cx="1858293" cy="461665"/>
          </a:xfrm>
          <a:prstGeom prst="rect">
            <a:avLst/>
          </a:prstGeom>
          <a:solidFill>
            <a:srgbClr val="DDF6FF"/>
          </a:solid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rugby</a:t>
            </a:r>
          </a:p>
        </p:txBody>
      </p:sp>
      <p:sp>
        <p:nvSpPr>
          <p:cNvPr id="47" name="Rectangle: Rounded Corners 46">
            <a:extLst>
              <a:ext uri="{FF2B5EF4-FFF2-40B4-BE49-F238E27FC236}">
                <a16:creationId xmlns:a16="http://schemas.microsoft.com/office/drawing/2014/main" id="{895FCBAE-AEAD-41BF-8514-10259C925CA5}"/>
              </a:ext>
            </a:extLst>
          </p:cNvPr>
          <p:cNvSpPr/>
          <p:nvPr/>
        </p:nvSpPr>
        <p:spPr>
          <a:xfrm rot="16200000">
            <a:off x="934696" y="4082652"/>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0A3DAEBA-5920-49A3-91B2-3223A0061B60}"/>
              </a:ext>
            </a:extLst>
          </p:cNvPr>
          <p:cNvSpPr/>
          <p:nvPr/>
        </p:nvSpPr>
        <p:spPr>
          <a:xfrm rot="16200000">
            <a:off x="908055" y="4414610"/>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Oval 48">
            <a:extLst>
              <a:ext uri="{FF2B5EF4-FFF2-40B4-BE49-F238E27FC236}">
                <a16:creationId xmlns:a16="http://schemas.microsoft.com/office/drawing/2014/main" id="{627E31CA-32EF-43BE-AFF4-A412252CCF5D}"/>
              </a:ext>
            </a:extLst>
          </p:cNvPr>
          <p:cNvSpPr/>
          <p:nvPr/>
        </p:nvSpPr>
        <p:spPr>
          <a:xfrm>
            <a:off x="2991908" y="5560393"/>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Speech Bubble: Rectangle with Corners Rounded 49">
            <a:extLst>
              <a:ext uri="{FF2B5EF4-FFF2-40B4-BE49-F238E27FC236}">
                <a16:creationId xmlns:a16="http://schemas.microsoft.com/office/drawing/2014/main" id="{CF8D28C7-9242-4023-9F82-7DA71DD36CD3}"/>
              </a:ext>
            </a:extLst>
          </p:cNvPr>
          <p:cNvSpPr/>
          <p:nvPr/>
        </p:nvSpPr>
        <p:spPr>
          <a:xfrm>
            <a:off x="427763" y="5211667"/>
            <a:ext cx="2392549" cy="881627"/>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E7711254-B2AB-461B-9000-F57453818BB6}"/>
              </a:ext>
            </a:extLst>
          </p:cNvPr>
          <p:cNvSpPr txBox="1"/>
          <p:nvPr/>
        </p:nvSpPr>
        <p:spPr>
          <a:xfrm>
            <a:off x="483180" y="5201807"/>
            <a:ext cx="2395328" cy="830997"/>
          </a:xfrm>
          <a:prstGeom prst="rect">
            <a:avLst/>
          </a:prstGeom>
          <a:noFill/>
        </p:spPr>
        <p:txBody>
          <a:bodyPr wrap="square" rtlCol="0">
            <a:spAutoFit/>
          </a:bodyPr>
          <a:lstStyle/>
          <a:p>
            <a:pPr lvl="0">
              <a:defRPr/>
            </a:pPr>
            <a:r>
              <a:rPr lang="en-GB" sz="2400" b="1" kern="1200" dirty="0">
                <a:solidFill>
                  <a:srgbClr val="002060"/>
                </a:solidFill>
                <a:latin typeface="Century Gothic" panose="020B0502020202020204" pitchFamily="34" charset="0"/>
              </a:rPr>
              <a:t>Papa </a:t>
            </a:r>
            <a:r>
              <a:rPr lang="en-GB" sz="2400" b="1" kern="1200" dirty="0" err="1">
                <a:solidFill>
                  <a:srgbClr val="002060"/>
                </a:solidFill>
                <a:latin typeface="Century Gothic" panose="020B0502020202020204" pitchFamily="34" charset="0"/>
              </a:rPr>
              <a:t>joue</a:t>
            </a:r>
            <a:r>
              <a:rPr lang="en-GB" sz="2400" b="1" kern="1200" dirty="0">
                <a:solidFill>
                  <a:srgbClr val="002060"/>
                </a:solidFill>
                <a:latin typeface="Century Gothic" panose="020B0502020202020204" pitchFamily="34" charset="0"/>
              </a:rPr>
              <a:t> au </a:t>
            </a:r>
            <a:r>
              <a:rPr lang="en-GB" sz="2400" b="1" dirty="0">
                <a:solidFill>
                  <a:srgbClr val="002060"/>
                </a:solidFill>
                <a:latin typeface="Century Gothic" panose="020B0502020202020204" pitchFamily="34" charset="0"/>
                <a:ea typeface="Segoe UI Emoji" panose="020B0502040204020203" pitchFamily="34" charset="0"/>
              </a:rPr>
              <a:t>❗▲▼❗</a:t>
            </a:r>
            <a:r>
              <a:rPr lang="en-GB" sz="2400" b="1" dirty="0">
                <a:solidFill>
                  <a:srgbClr val="002060"/>
                </a:solidFill>
                <a:latin typeface="Century Gothic" panose="020B0502020202020204" pitchFamily="34" charset="0"/>
              </a:rPr>
              <a:t> </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2" name="TextBox 51">
            <a:extLst>
              <a:ext uri="{FF2B5EF4-FFF2-40B4-BE49-F238E27FC236}">
                <a16:creationId xmlns:a16="http://schemas.microsoft.com/office/drawing/2014/main" id="{48654096-BC00-45D3-89B8-99ECBA40136D}"/>
              </a:ext>
            </a:extLst>
          </p:cNvPr>
          <p:cNvSpPr txBox="1"/>
          <p:nvPr/>
        </p:nvSpPr>
        <p:spPr>
          <a:xfrm>
            <a:off x="475" y="4882687"/>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53" name="TextBox 52">
            <a:extLst>
              <a:ext uri="{FF2B5EF4-FFF2-40B4-BE49-F238E27FC236}">
                <a16:creationId xmlns:a16="http://schemas.microsoft.com/office/drawing/2014/main" id="{271ED6C2-96D8-4F81-B8D6-2091DED743C4}"/>
              </a:ext>
            </a:extLst>
          </p:cNvPr>
          <p:cNvSpPr txBox="1"/>
          <p:nvPr/>
        </p:nvSpPr>
        <p:spPr>
          <a:xfrm>
            <a:off x="3475667" y="5015619"/>
            <a:ext cx="594887" cy="516821"/>
          </a:xfrm>
          <a:prstGeom prst="rect">
            <a:avLst/>
          </a:prstGeom>
          <a:noFill/>
          <a:ln w="28575">
            <a:solidFill>
              <a:srgbClr val="00B0F0"/>
            </a:solidFill>
          </a:ln>
        </p:spPr>
        <p:txBody>
          <a:bodyPr wrap="square" rtlCol="0">
            <a:spAutoFit/>
          </a:bodyPr>
          <a:lstStyle/>
          <a:p>
            <a:endParaRPr lang="en-GB" dirty="0"/>
          </a:p>
        </p:txBody>
      </p:sp>
      <p:sp>
        <p:nvSpPr>
          <p:cNvPr id="54" name="TextBox 53">
            <a:extLst>
              <a:ext uri="{FF2B5EF4-FFF2-40B4-BE49-F238E27FC236}">
                <a16:creationId xmlns:a16="http://schemas.microsoft.com/office/drawing/2014/main" id="{25FC993E-93FB-4EB3-B5B0-45DD68D7A7B3}"/>
              </a:ext>
            </a:extLst>
          </p:cNvPr>
          <p:cNvSpPr txBox="1"/>
          <p:nvPr/>
        </p:nvSpPr>
        <p:spPr>
          <a:xfrm>
            <a:off x="4160607" y="5043196"/>
            <a:ext cx="1694366" cy="430887"/>
          </a:xfrm>
          <a:prstGeom prst="rect">
            <a:avLst/>
          </a:prstGeom>
          <a:solidFill>
            <a:srgbClr val="DDF6FF"/>
          </a:solidFill>
          <a:ln>
            <a:solidFill>
              <a:srgbClr val="002060"/>
            </a:solidFill>
          </a:ln>
        </p:spPr>
        <p:txBody>
          <a:bodyPr wrap="square" rtlCol="0">
            <a:spAutoFit/>
          </a:bodyPr>
          <a:lstStyle/>
          <a:p>
            <a:r>
              <a:rPr lang="en-GB" sz="2200" dirty="0">
                <a:solidFill>
                  <a:srgbClr val="002060"/>
                </a:solidFill>
                <a:latin typeface="Century Gothic" panose="020B0502020202020204" pitchFamily="34" charset="0"/>
              </a:rPr>
              <a:t>saxophone</a:t>
            </a:r>
          </a:p>
        </p:txBody>
      </p:sp>
      <p:pic>
        <p:nvPicPr>
          <p:cNvPr id="55" name="Picture 54">
            <a:extLst>
              <a:ext uri="{FF2B5EF4-FFF2-40B4-BE49-F238E27FC236}">
                <a16:creationId xmlns:a16="http://schemas.microsoft.com/office/drawing/2014/main" id="{8384A492-50C0-4D41-9C7E-D40A807B118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35010" y="5574716"/>
            <a:ext cx="498794" cy="519576"/>
          </a:xfrm>
          <a:prstGeom prst="rect">
            <a:avLst/>
          </a:prstGeom>
        </p:spPr>
      </p:pic>
      <p:sp>
        <p:nvSpPr>
          <p:cNvPr id="56" name="TextBox 55">
            <a:extLst>
              <a:ext uri="{FF2B5EF4-FFF2-40B4-BE49-F238E27FC236}">
                <a16:creationId xmlns:a16="http://schemas.microsoft.com/office/drawing/2014/main" id="{60DB56D6-06F6-4E51-B6E3-9F906DDAD7E3}"/>
              </a:ext>
            </a:extLst>
          </p:cNvPr>
          <p:cNvSpPr txBox="1"/>
          <p:nvPr/>
        </p:nvSpPr>
        <p:spPr>
          <a:xfrm>
            <a:off x="4160607" y="5678285"/>
            <a:ext cx="1428750" cy="461665"/>
          </a:xfrm>
          <a:prstGeom prst="rect">
            <a:avLst/>
          </a:prstGeom>
          <a:solidFill>
            <a:srgbClr val="DDF6FF"/>
          </a:solid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tennis</a:t>
            </a:r>
          </a:p>
        </p:txBody>
      </p:sp>
      <p:sp>
        <p:nvSpPr>
          <p:cNvPr id="57" name="Rectangle: Rounded Corners 56">
            <a:extLst>
              <a:ext uri="{FF2B5EF4-FFF2-40B4-BE49-F238E27FC236}">
                <a16:creationId xmlns:a16="http://schemas.microsoft.com/office/drawing/2014/main" id="{2E9CDF83-31D5-4DC2-9E33-47E33FF2F18B}"/>
              </a:ext>
            </a:extLst>
          </p:cNvPr>
          <p:cNvSpPr/>
          <p:nvPr/>
        </p:nvSpPr>
        <p:spPr>
          <a:xfrm rot="16200000">
            <a:off x="6834192" y="2326775"/>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86C14C37-2813-4210-B414-4D2A216CE3A3}"/>
              </a:ext>
            </a:extLst>
          </p:cNvPr>
          <p:cNvSpPr/>
          <p:nvPr/>
        </p:nvSpPr>
        <p:spPr>
          <a:xfrm rot="16200000">
            <a:off x="6807551" y="2658733"/>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Oval 58">
            <a:extLst>
              <a:ext uri="{FF2B5EF4-FFF2-40B4-BE49-F238E27FC236}">
                <a16:creationId xmlns:a16="http://schemas.microsoft.com/office/drawing/2014/main" id="{056C975A-2CED-425A-B508-65D93DB2FABF}"/>
              </a:ext>
            </a:extLst>
          </p:cNvPr>
          <p:cNvSpPr/>
          <p:nvPr/>
        </p:nvSpPr>
        <p:spPr>
          <a:xfrm>
            <a:off x="8891404" y="3804516"/>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Speech Bubble: Rectangle with Corners Rounded 59">
            <a:extLst>
              <a:ext uri="{FF2B5EF4-FFF2-40B4-BE49-F238E27FC236}">
                <a16:creationId xmlns:a16="http://schemas.microsoft.com/office/drawing/2014/main" id="{EDBA1CB1-FF4A-4A07-800E-E8F5F5CAD871}"/>
              </a:ext>
            </a:extLst>
          </p:cNvPr>
          <p:cNvSpPr/>
          <p:nvPr/>
        </p:nvSpPr>
        <p:spPr>
          <a:xfrm>
            <a:off x="6327259" y="3455790"/>
            <a:ext cx="2392549" cy="904581"/>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1" name="TextBox 60">
            <a:extLst>
              <a:ext uri="{FF2B5EF4-FFF2-40B4-BE49-F238E27FC236}">
                <a16:creationId xmlns:a16="http://schemas.microsoft.com/office/drawing/2014/main" id="{EA906E03-8FD3-4961-8A92-3CA9D85EF565}"/>
              </a:ext>
            </a:extLst>
          </p:cNvPr>
          <p:cNvSpPr txBox="1"/>
          <p:nvPr/>
        </p:nvSpPr>
        <p:spPr>
          <a:xfrm>
            <a:off x="6327259" y="3469773"/>
            <a:ext cx="2490154" cy="830997"/>
          </a:xfrm>
          <a:prstGeom prst="rect">
            <a:avLst/>
          </a:prstGeom>
          <a:noFill/>
        </p:spPr>
        <p:txBody>
          <a:bodyPr wrap="square" rtlCol="0">
            <a:spAutoFit/>
          </a:bodyPr>
          <a:lstStyle/>
          <a:p>
            <a:pPr lvl="0">
              <a:defRPr/>
            </a:pPr>
            <a:r>
              <a:rPr lang="en-GB" sz="2400" b="1" kern="1200" dirty="0">
                <a:solidFill>
                  <a:srgbClr val="002060"/>
                </a:solidFill>
                <a:latin typeface="Century Gothic" panose="020B0502020202020204" pitchFamily="34" charset="0"/>
              </a:rPr>
              <a:t>Mon amie </a:t>
            </a:r>
            <a:r>
              <a:rPr lang="en-GB" sz="2400" b="1" kern="1200" dirty="0" err="1">
                <a:solidFill>
                  <a:srgbClr val="002060"/>
                </a:solidFill>
                <a:latin typeface="Century Gothic" panose="020B0502020202020204" pitchFamily="34" charset="0"/>
              </a:rPr>
              <a:t>joue</a:t>
            </a:r>
            <a:r>
              <a:rPr lang="en-GB" sz="2400" b="1" kern="1200" dirty="0">
                <a:solidFill>
                  <a:srgbClr val="002060"/>
                </a:solidFill>
                <a:latin typeface="Century Gothic" panose="020B0502020202020204" pitchFamily="34" charset="0"/>
              </a:rPr>
              <a:t> de la</a:t>
            </a:r>
            <a:r>
              <a:rPr lang="en-GB" sz="2400" b="1" dirty="0">
                <a:solidFill>
                  <a:srgbClr val="002060"/>
                </a:solidFill>
                <a:latin typeface="Segoe UI Emoji" panose="020B0502040204020203" pitchFamily="34" charset="0"/>
                <a:ea typeface="Segoe UI Emoji" panose="020B0502040204020203" pitchFamily="34" charset="0"/>
              </a:rPr>
              <a:t>❗▲▼❗</a:t>
            </a:r>
            <a:r>
              <a:rPr lang="en-GB" sz="2400" b="1" dirty="0">
                <a:solidFill>
                  <a:srgbClr val="002060"/>
                </a:solidFill>
                <a:latin typeface="Century Gothic" panose="020B0502020202020204" pitchFamily="34" charset="0"/>
              </a:rPr>
              <a:t> </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2" name="TextBox 61">
            <a:extLst>
              <a:ext uri="{FF2B5EF4-FFF2-40B4-BE49-F238E27FC236}">
                <a16:creationId xmlns:a16="http://schemas.microsoft.com/office/drawing/2014/main" id="{D06A5264-6A2C-431C-8F07-EAEA01BA084D}"/>
              </a:ext>
            </a:extLst>
          </p:cNvPr>
          <p:cNvSpPr txBox="1"/>
          <p:nvPr/>
        </p:nvSpPr>
        <p:spPr>
          <a:xfrm>
            <a:off x="5987299" y="3045914"/>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63" name="TextBox 62">
            <a:extLst>
              <a:ext uri="{FF2B5EF4-FFF2-40B4-BE49-F238E27FC236}">
                <a16:creationId xmlns:a16="http://schemas.microsoft.com/office/drawing/2014/main" id="{B22E5569-4463-484E-89A3-1CE67BF3C788}"/>
              </a:ext>
            </a:extLst>
          </p:cNvPr>
          <p:cNvSpPr txBox="1"/>
          <p:nvPr/>
        </p:nvSpPr>
        <p:spPr>
          <a:xfrm>
            <a:off x="9375163" y="3259742"/>
            <a:ext cx="594887" cy="516821"/>
          </a:xfrm>
          <a:prstGeom prst="rect">
            <a:avLst/>
          </a:prstGeom>
          <a:noFill/>
          <a:ln w="28575">
            <a:solidFill>
              <a:srgbClr val="00B0F0"/>
            </a:solidFill>
          </a:ln>
        </p:spPr>
        <p:txBody>
          <a:bodyPr wrap="square" rtlCol="0">
            <a:spAutoFit/>
          </a:bodyPr>
          <a:lstStyle/>
          <a:p>
            <a:endParaRPr lang="en-GB" dirty="0"/>
          </a:p>
        </p:txBody>
      </p:sp>
      <p:sp>
        <p:nvSpPr>
          <p:cNvPr id="64" name="TextBox 63">
            <a:extLst>
              <a:ext uri="{FF2B5EF4-FFF2-40B4-BE49-F238E27FC236}">
                <a16:creationId xmlns:a16="http://schemas.microsoft.com/office/drawing/2014/main" id="{5B36EEA6-FCC1-4D4E-B943-E23EB4F45E10}"/>
              </a:ext>
            </a:extLst>
          </p:cNvPr>
          <p:cNvSpPr txBox="1"/>
          <p:nvPr/>
        </p:nvSpPr>
        <p:spPr>
          <a:xfrm>
            <a:off x="10060102" y="3287319"/>
            <a:ext cx="1869341" cy="461665"/>
          </a:xfrm>
          <a:prstGeom prst="rect">
            <a:avLst/>
          </a:prstGeom>
          <a:solidFill>
            <a:srgbClr val="DDF6FF"/>
          </a:solidFill>
          <a:ln>
            <a:solidFill>
              <a:srgbClr val="002060"/>
            </a:solidFill>
          </a:ln>
        </p:spPr>
        <p:txBody>
          <a:bodyPr wrap="square" rtlCol="0">
            <a:spAutoFit/>
          </a:bodyPr>
          <a:lstStyle/>
          <a:p>
            <a:r>
              <a:rPr lang="en-GB" sz="2400" dirty="0" err="1">
                <a:solidFill>
                  <a:srgbClr val="002060"/>
                </a:solidFill>
                <a:latin typeface="Century Gothic" panose="020B0502020202020204" pitchFamily="34" charset="0"/>
              </a:rPr>
              <a:t>pétanque</a:t>
            </a:r>
            <a:r>
              <a:rPr lang="en-GB" sz="2400" dirty="0">
                <a:solidFill>
                  <a:srgbClr val="002060"/>
                </a:solidFill>
                <a:latin typeface="Century Gothic" panose="020B0502020202020204" pitchFamily="34" charset="0"/>
              </a:rPr>
              <a:t>*</a:t>
            </a:r>
          </a:p>
        </p:txBody>
      </p:sp>
      <p:pic>
        <p:nvPicPr>
          <p:cNvPr id="65" name="Picture 64">
            <a:extLst>
              <a:ext uri="{FF2B5EF4-FFF2-40B4-BE49-F238E27FC236}">
                <a16:creationId xmlns:a16="http://schemas.microsoft.com/office/drawing/2014/main" id="{C434EDCA-40E1-4BA4-A6C2-80556438BE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13504" y="3776403"/>
            <a:ext cx="498794" cy="519576"/>
          </a:xfrm>
          <a:prstGeom prst="rect">
            <a:avLst/>
          </a:prstGeom>
        </p:spPr>
      </p:pic>
      <p:sp>
        <p:nvSpPr>
          <p:cNvPr id="66" name="TextBox 65">
            <a:extLst>
              <a:ext uri="{FF2B5EF4-FFF2-40B4-BE49-F238E27FC236}">
                <a16:creationId xmlns:a16="http://schemas.microsoft.com/office/drawing/2014/main" id="{3CE8A91A-A765-4E9C-A7AA-A4C332CFE7EB}"/>
              </a:ext>
            </a:extLst>
          </p:cNvPr>
          <p:cNvSpPr txBox="1"/>
          <p:nvPr/>
        </p:nvSpPr>
        <p:spPr>
          <a:xfrm>
            <a:off x="10060103" y="3922408"/>
            <a:ext cx="1869340" cy="461665"/>
          </a:xfrm>
          <a:prstGeom prst="rect">
            <a:avLst/>
          </a:prstGeom>
          <a:solidFill>
            <a:srgbClr val="DDF6FF"/>
          </a:solidFill>
          <a:ln>
            <a:solidFill>
              <a:srgbClr val="002060"/>
            </a:solidFill>
          </a:ln>
        </p:spPr>
        <p:txBody>
          <a:bodyPr wrap="square" rtlCol="0">
            <a:spAutoFit/>
          </a:bodyPr>
          <a:lstStyle/>
          <a:p>
            <a:r>
              <a:rPr lang="en-GB" sz="2400" dirty="0" err="1">
                <a:solidFill>
                  <a:srgbClr val="002060"/>
                </a:solidFill>
                <a:latin typeface="Century Gothic" panose="020B0502020202020204" pitchFamily="34" charset="0"/>
              </a:rPr>
              <a:t>clarinette</a:t>
            </a:r>
            <a:endParaRPr lang="en-GB" sz="2400" dirty="0">
              <a:solidFill>
                <a:srgbClr val="002060"/>
              </a:solidFill>
              <a:latin typeface="Century Gothic" panose="020B0502020202020204" pitchFamily="34" charset="0"/>
            </a:endParaRPr>
          </a:p>
        </p:txBody>
      </p:sp>
      <p:pic>
        <p:nvPicPr>
          <p:cNvPr id="67" name="Graphic 66" descr="Teacher">
            <a:extLst>
              <a:ext uri="{FF2B5EF4-FFF2-40B4-BE49-F238E27FC236}">
                <a16:creationId xmlns:a16="http://schemas.microsoft.com/office/drawing/2014/main" id="{C83A7639-8D2C-491A-9429-3B99BA04E9B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8036" y="401618"/>
            <a:ext cx="914400" cy="914400"/>
          </a:xfrm>
          <a:prstGeom prst="rect">
            <a:avLst/>
          </a:prstGeom>
        </p:spPr>
      </p:pic>
      <p:sp>
        <p:nvSpPr>
          <p:cNvPr id="68" name="Speech Bubble: Rectangle with Corners Rounded 67">
            <a:extLst>
              <a:ext uri="{FF2B5EF4-FFF2-40B4-BE49-F238E27FC236}">
                <a16:creationId xmlns:a16="http://schemas.microsoft.com/office/drawing/2014/main" id="{D9C739BF-4693-4EDC-BD72-168A9377F36A}"/>
              </a:ext>
            </a:extLst>
          </p:cNvPr>
          <p:cNvSpPr/>
          <p:nvPr/>
        </p:nvSpPr>
        <p:spPr>
          <a:xfrm>
            <a:off x="1103729" y="543584"/>
            <a:ext cx="8063163"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0" name="CustomShape 7">
            <a:hlinkClick r:id="" action="ppaction://noaction">
              <a:snd r:embed="rId14" name="T3_W5_6.2.wav"/>
            </a:hlinkClick>
            <a:extLst>
              <a:ext uri="{FF2B5EF4-FFF2-40B4-BE49-F238E27FC236}">
                <a16:creationId xmlns:a16="http://schemas.microsoft.com/office/drawing/2014/main" id="{7FAFFAA0-76AC-4DEE-95C1-7F4BBCCEA029}"/>
              </a:ext>
            </a:extLst>
          </p:cNvPr>
          <p:cNvSpPr/>
          <p:nvPr/>
        </p:nvSpPr>
        <p:spPr>
          <a:xfrm>
            <a:off x="1103729" y="579691"/>
            <a:ext cx="8293840"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b="1" i="0" u="none" strike="noStrike" kern="1200" cap="none" spc="-1" normalizeH="0" baseline="0" noProof="0" dirty="0">
                <a:ln>
                  <a:noFill/>
                </a:ln>
                <a:solidFill>
                  <a:srgbClr val="002060"/>
                </a:solidFill>
                <a:effectLst/>
                <a:uLnTx/>
                <a:uFillTx/>
                <a:latin typeface="Century Gothic"/>
                <a:ea typeface="Century Gothic"/>
              </a:rPr>
              <a:t>Lis. Il y a un problème !  C’est </a:t>
            </a:r>
            <a:r>
              <a:rPr kumimoji="0" lang="en-GB" sz="2300" b="1" i="0" u="none" strike="noStrike" kern="1200" cap="none" spc="-1" normalizeH="0" baseline="0" noProof="0" dirty="0">
                <a:ln>
                  <a:noFill/>
                </a:ln>
                <a:solidFill>
                  <a:srgbClr val="002060"/>
                </a:solidFill>
                <a:effectLst/>
                <a:uLnTx/>
                <a:uFillTx/>
                <a:latin typeface="Century Gothic"/>
                <a:ea typeface="Century Gothic"/>
              </a:rPr>
              <a:t>un sport </a:t>
            </a:r>
            <a:r>
              <a:rPr kumimoji="0" lang="en-GB" sz="2300" b="1" i="0" u="none" strike="noStrike" kern="1200" cap="none" spc="-1" normalizeH="0" baseline="0" noProof="0" dirty="0" err="1">
                <a:ln>
                  <a:noFill/>
                </a:ln>
                <a:solidFill>
                  <a:srgbClr val="002060"/>
                </a:solidFill>
                <a:effectLst/>
                <a:uLnTx/>
                <a:uFillTx/>
                <a:latin typeface="Century Gothic"/>
                <a:ea typeface="Century Gothic"/>
              </a:rPr>
              <a:t>ou</a:t>
            </a:r>
            <a:r>
              <a:rPr kumimoji="0" lang="en-GB" sz="2300" b="1" i="0" u="none" strike="noStrike" kern="1200" cap="none" spc="-1" normalizeH="0" baseline="0" noProof="0" dirty="0">
                <a:ln>
                  <a:noFill/>
                </a:ln>
                <a:solidFill>
                  <a:srgbClr val="002060"/>
                </a:solidFill>
                <a:effectLst/>
                <a:uLnTx/>
                <a:uFillTx/>
                <a:latin typeface="Century Gothic"/>
                <a:ea typeface="Century Gothic"/>
              </a:rPr>
              <a:t> un instrument ?</a:t>
            </a:r>
            <a:endParaRPr kumimoji="0" lang="en-GB" sz="2300" b="1" i="0" u="none" strike="noStrike" kern="1200" cap="none" spc="-1" normalizeH="0" baseline="0" noProof="0" dirty="0">
              <a:ln>
                <a:noFill/>
              </a:ln>
              <a:solidFill>
                <a:prstClr val="black"/>
              </a:solidFill>
              <a:effectLst/>
              <a:uLnTx/>
              <a:uFillTx/>
              <a:latin typeface="Arial"/>
            </a:endParaRPr>
          </a:p>
        </p:txBody>
      </p:sp>
      <p:pic>
        <p:nvPicPr>
          <p:cNvPr id="13" name="Picture 12" descr="Map&#10;&#10;Description automatically generated">
            <a:extLst>
              <a:ext uri="{FF2B5EF4-FFF2-40B4-BE49-F238E27FC236}">
                <a16:creationId xmlns:a16="http://schemas.microsoft.com/office/drawing/2014/main" id="{960718F5-5DE6-4873-A9F6-D390E2263B0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66892" y="-37286"/>
            <a:ext cx="2199422" cy="1565442"/>
          </a:xfrm>
          <a:prstGeom prst="rect">
            <a:avLst/>
          </a:prstGeom>
        </p:spPr>
      </p:pic>
      <p:sp>
        <p:nvSpPr>
          <p:cNvPr id="71" name="TextBox 70">
            <a:extLst>
              <a:ext uri="{FF2B5EF4-FFF2-40B4-BE49-F238E27FC236}">
                <a16:creationId xmlns:a16="http://schemas.microsoft.com/office/drawing/2014/main" id="{5A7EAF15-1940-40C8-9EC5-D4961ACAEF90}"/>
              </a:ext>
            </a:extLst>
          </p:cNvPr>
          <p:cNvSpPr txBox="1"/>
          <p:nvPr/>
        </p:nvSpPr>
        <p:spPr>
          <a:xfrm>
            <a:off x="9372384" y="5667674"/>
            <a:ext cx="594887" cy="516821"/>
          </a:xfrm>
          <a:prstGeom prst="rect">
            <a:avLst/>
          </a:prstGeom>
          <a:noFill/>
          <a:ln w="28575">
            <a:solidFill>
              <a:srgbClr val="00B0F0"/>
            </a:solidFill>
          </a:ln>
        </p:spPr>
        <p:txBody>
          <a:bodyPr wrap="square" rtlCol="0">
            <a:spAutoFit/>
          </a:bodyPr>
          <a:lstStyle/>
          <a:p>
            <a:endParaRPr lang="en-GB" dirty="0"/>
          </a:p>
        </p:txBody>
      </p:sp>
      <p:sp>
        <p:nvSpPr>
          <p:cNvPr id="72" name="Rectangle: Rounded Corners 71">
            <a:extLst>
              <a:ext uri="{FF2B5EF4-FFF2-40B4-BE49-F238E27FC236}">
                <a16:creationId xmlns:a16="http://schemas.microsoft.com/office/drawing/2014/main" id="{18B7F60C-52F5-4E0B-B224-097BE12B6B2E}"/>
              </a:ext>
            </a:extLst>
          </p:cNvPr>
          <p:cNvSpPr/>
          <p:nvPr/>
        </p:nvSpPr>
        <p:spPr>
          <a:xfrm rot="16200000">
            <a:off x="6831413" y="4099618"/>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FC910EA4-7C39-4580-8D6C-E0468052818C}"/>
              </a:ext>
            </a:extLst>
          </p:cNvPr>
          <p:cNvSpPr/>
          <p:nvPr/>
        </p:nvSpPr>
        <p:spPr>
          <a:xfrm rot="16200000">
            <a:off x="6804772" y="4431576"/>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4" name="Oval 73">
            <a:extLst>
              <a:ext uri="{FF2B5EF4-FFF2-40B4-BE49-F238E27FC236}">
                <a16:creationId xmlns:a16="http://schemas.microsoft.com/office/drawing/2014/main" id="{381477B9-7EB7-4877-92AD-23E6258FB789}"/>
              </a:ext>
            </a:extLst>
          </p:cNvPr>
          <p:cNvSpPr/>
          <p:nvPr/>
        </p:nvSpPr>
        <p:spPr>
          <a:xfrm>
            <a:off x="8888625" y="5577359"/>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Speech Bubble: Rectangle with Corners Rounded 74">
            <a:extLst>
              <a:ext uri="{FF2B5EF4-FFF2-40B4-BE49-F238E27FC236}">
                <a16:creationId xmlns:a16="http://schemas.microsoft.com/office/drawing/2014/main" id="{5F431F4F-0200-46C8-AF0C-FB10E893C8EF}"/>
              </a:ext>
            </a:extLst>
          </p:cNvPr>
          <p:cNvSpPr/>
          <p:nvPr/>
        </p:nvSpPr>
        <p:spPr>
          <a:xfrm>
            <a:off x="6324480" y="5228633"/>
            <a:ext cx="2392549" cy="928281"/>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6" name="TextBox 75">
            <a:extLst>
              <a:ext uri="{FF2B5EF4-FFF2-40B4-BE49-F238E27FC236}">
                <a16:creationId xmlns:a16="http://schemas.microsoft.com/office/drawing/2014/main" id="{90AAC5DC-BE9B-4475-90AC-E7D9F2715BF8}"/>
              </a:ext>
            </a:extLst>
          </p:cNvPr>
          <p:cNvSpPr txBox="1"/>
          <p:nvPr/>
        </p:nvSpPr>
        <p:spPr>
          <a:xfrm>
            <a:off x="6366728" y="5257479"/>
            <a:ext cx="2395328" cy="830997"/>
          </a:xfrm>
          <a:prstGeom prst="rect">
            <a:avLst/>
          </a:prstGeom>
          <a:noFill/>
        </p:spPr>
        <p:txBody>
          <a:bodyPr wrap="square" rtlCol="0">
            <a:spAutoFit/>
          </a:bodyPr>
          <a:lstStyle/>
          <a:p>
            <a:pPr lvl="0">
              <a:defRPr/>
            </a:pPr>
            <a:r>
              <a:rPr lang="en-GB" sz="2400" b="1" kern="1200" dirty="0">
                <a:solidFill>
                  <a:srgbClr val="002060"/>
                </a:solidFill>
                <a:latin typeface="Century Gothic" panose="020B0502020202020204" pitchFamily="34" charset="0"/>
              </a:rPr>
              <a:t>Adèle, </a:t>
            </a:r>
            <a:r>
              <a:rPr lang="en-GB" sz="2400" b="1" kern="1200" dirty="0" err="1">
                <a:solidFill>
                  <a:srgbClr val="002060"/>
                </a:solidFill>
                <a:latin typeface="Century Gothic" panose="020B0502020202020204" pitchFamily="34" charset="0"/>
              </a:rPr>
              <a:t>tu</a:t>
            </a:r>
            <a:r>
              <a:rPr lang="en-GB" sz="2400" b="1" kern="1200" dirty="0">
                <a:solidFill>
                  <a:srgbClr val="002060"/>
                </a:solidFill>
                <a:latin typeface="Century Gothic" panose="020B0502020202020204" pitchFamily="34" charset="0"/>
              </a:rPr>
              <a:t> </a:t>
            </a:r>
            <a:r>
              <a:rPr lang="en-GB" sz="2400" b="1" kern="1200" dirty="0" err="1">
                <a:solidFill>
                  <a:srgbClr val="002060"/>
                </a:solidFill>
                <a:latin typeface="Century Gothic" panose="020B0502020202020204" pitchFamily="34" charset="0"/>
              </a:rPr>
              <a:t>joues</a:t>
            </a:r>
            <a:r>
              <a:rPr lang="en-GB" sz="2400" b="1" kern="1200" dirty="0">
                <a:solidFill>
                  <a:srgbClr val="002060"/>
                </a:solidFill>
                <a:latin typeface="Century Gothic" panose="020B0502020202020204" pitchFamily="34" charset="0"/>
              </a:rPr>
              <a:t> au </a:t>
            </a:r>
            <a:r>
              <a:rPr lang="en-GB" sz="2400" b="1" dirty="0">
                <a:solidFill>
                  <a:srgbClr val="002060"/>
                </a:solidFill>
                <a:latin typeface="Segoe UI Emoji" panose="020B0502040204020203" pitchFamily="34" charset="0"/>
                <a:ea typeface="Segoe UI Emoji" panose="020B0502040204020203" pitchFamily="34" charset="0"/>
              </a:rPr>
              <a:t>❗▲▼❗</a:t>
            </a:r>
            <a:r>
              <a:rPr lang="en-GB" sz="2400" b="1" dirty="0">
                <a:solidFill>
                  <a:srgbClr val="002060"/>
                </a:solidFill>
                <a:latin typeface="Century Gothic" panose="020B0502020202020204" pitchFamily="34" charset="0"/>
              </a:rPr>
              <a:t> ?</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7" name="TextBox 76">
            <a:extLst>
              <a:ext uri="{FF2B5EF4-FFF2-40B4-BE49-F238E27FC236}">
                <a16:creationId xmlns:a16="http://schemas.microsoft.com/office/drawing/2014/main" id="{DEDAABB9-5DC6-4710-802B-01BF902E3775}"/>
              </a:ext>
            </a:extLst>
          </p:cNvPr>
          <p:cNvSpPr txBox="1"/>
          <p:nvPr/>
        </p:nvSpPr>
        <p:spPr>
          <a:xfrm>
            <a:off x="5984520" y="4818757"/>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sp>
        <p:nvSpPr>
          <p:cNvPr id="78" name="TextBox 77">
            <a:extLst>
              <a:ext uri="{FF2B5EF4-FFF2-40B4-BE49-F238E27FC236}">
                <a16:creationId xmlns:a16="http://schemas.microsoft.com/office/drawing/2014/main" id="{DF6BAEF0-26EB-439D-8CE9-89A77CAF412B}"/>
              </a:ext>
            </a:extLst>
          </p:cNvPr>
          <p:cNvSpPr txBox="1"/>
          <p:nvPr/>
        </p:nvSpPr>
        <p:spPr>
          <a:xfrm>
            <a:off x="9372384" y="5032585"/>
            <a:ext cx="594887" cy="516821"/>
          </a:xfrm>
          <a:prstGeom prst="rect">
            <a:avLst/>
          </a:prstGeom>
          <a:noFill/>
          <a:ln w="28575">
            <a:solidFill>
              <a:srgbClr val="00B0F0"/>
            </a:solidFill>
          </a:ln>
        </p:spPr>
        <p:txBody>
          <a:bodyPr wrap="square" rtlCol="0">
            <a:spAutoFit/>
          </a:bodyPr>
          <a:lstStyle/>
          <a:p>
            <a:endParaRPr lang="en-GB" dirty="0"/>
          </a:p>
        </p:txBody>
      </p:sp>
      <p:sp>
        <p:nvSpPr>
          <p:cNvPr id="79" name="TextBox 78">
            <a:extLst>
              <a:ext uri="{FF2B5EF4-FFF2-40B4-BE49-F238E27FC236}">
                <a16:creationId xmlns:a16="http://schemas.microsoft.com/office/drawing/2014/main" id="{88C89FF6-0BFD-45CD-B3E7-368D43E1DE5D}"/>
              </a:ext>
            </a:extLst>
          </p:cNvPr>
          <p:cNvSpPr txBox="1"/>
          <p:nvPr/>
        </p:nvSpPr>
        <p:spPr>
          <a:xfrm>
            <a:off x="10057324" y="5060162"/>
            <a:ext cx="1877562" cy="461665"/>
          </a:xfrm>
          <a:prstGeom prst="rect">
            <a:avLst/>
          </a:prstGeom>
          <a:solidFill>
            <a:srgbClr val="DDF6FF"/>
          </a:solid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golf</a:t>
            </a:r>
          </a:p>
        </p:txBody>
      </p:sp>
      <p:pic>
        <p:nvPicPr>
          <p:cNvPr id="80" name="Picture 79">
            <a:extLst>
              <a:ext uri="{FF2B5EF4-FFF2-40B4-BE49-F238E27FC236}">
                <a16:creationId xmlns:a16="http://schemas.microsoft.com/office/drawing/2014/main" id="{BDB35116-5623-4EED-B2C0-AB207140F3D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13504" y="4914317"/>
            <a:ext cx="498794" cy="519576"/>
          </a:xfrm>
          <a:prstGeom prst="rect">
            <a:avLst/>
          </a:prstGeom>
        </p:spPr>
      </p:pic>
      <p:sp>
        <p:nvSpPr>
          <p:cNvPr id="81" name="TextBox 80">
            <a:extLst>
              <a:ext uri="{FF2B5EF4-FFF2-40B4-BE49-F238E27FC236}">
                <a16:creationId xmlns:a16="http://schemas.microsoft.com/office/drawing/2014/main" id="{9BE45109-6A6C-4EB4-A2BF-07346A89C8CF}"/>
              </a:ext>
            </a:extLst>
          </p:cNvPr>
          <p:cNvSpPr txBox="1"/>
          <p:nvPr/>
        </p:nvSpPr>
        <p:spPr>
          <a:xfrm>
            <a:off x="10057324" y="5695251"/>
            <a:ext cx="1910356" cy="461665"/>
          </a:xfrm>
          <a:prstGeom prst="rect">
            <a:avLst/>
          </a:prstGeom>
          <a:solidFill>
            <a:srgbClr val="DDF6FF"/>
          </a:solid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piano</a:t>
            </a:r>
          </a:p>
        </p:txBody>
      </p:sp>
      <p:sp>
        <p:nvSpPr>
          <p:cNvPr id="83" name="TextBox 82">
            <a:extLst>
              <a:ext uri="{FF2B5EF4-FFF2-40B4-BE49-F238E27FC236}">
                <a16:creationId xmlns:a16="http://schemas.microsoft.com/office/drawing/2014/main" id="{DEF9E966-EF3D-445C-AE25-C796569D79A2}"/>
              </a:ext>
            </a:extLst>
          </p:cNvPr>
          <p:cNvSpPr txBox="1"/>
          <p:nvPr/>
        </p:nvSpPr>
        <p:spPr>
          <a:xfrm>
            <a:off x="6946899" y="6455062"/>
            <a:ext cx="5246785" cy="400110"/>
          </a:xfrm>
          <a:prstGeom prst="rect">
            <a:avLst/>
          </a:prstGeom>
          <a:solidFill>
            <a:srgbClr val="92D050"/>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pétanque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is a French sport like bowls.</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6"/>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7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3"/>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4"/>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75"/>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76"/>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77"/>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78"/>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79"/>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8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T3_W5_6.3.wav"/>
                                        </p:tgtEl>
                                      </p:cMediaNode>
                                    </p:audio>
                                  </p:sub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4" name="T3_W5_6.4.wav"/>
                                        </p:tgtEl>
                                      </p:cMediaNode>
                                    </p:audio>
                                  </p:sub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5" name="T3_W5_6.5.wav"/>
                                        </p:tgtEl>
                                      </p:cMediaNode>
                                    </p:audio>
                                  </p:sub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9"/>
                                            </p:cond>
                                          </p:stCondLst>
                                          <p:endCondLst>
                                            <p:cond evt="onStopAudio" delay="0">
                                              <p:tgtEl>
                                                <p:sldTgt/>
                                              </p:tgtEl>
                                            </p:cond>
                                          </p:endCondLst>
                                        </p:cTn>
                                        <p:tgtEl>
                                          <p:sndTgt r:embed="rId6" name="T3_W5_6.6.wav"/>
                                        </p:tgtEl>
                                      </p:cMediaNode>
                                    </p:audio>
                                  </p:sub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7" name="T3_W5_6.7.wav"/>
                                        </p:tgtEl>
                                      </p:cMediaNode>
                                    </p:audio>
                                  </p:sub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8" name="T3_W5_6.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5" grpId="0" animBg="1"/>
      <p:bldP spid="16" grpId="0" animBg="1"/>
      <p:bldP spid="17" grpId="0" animBg="1"/>
      <p:bldP spid="18" grpId="0" animBg="1"/>
      <p:bldP spid="19" grpId="0"/>
      <p:bldP spid="20" grpId="0" animBg="1"/>
      <p:bldP spid="21" grpId="0" animBg="1"/>
      <p:bldP spid="22" grpId="0" animBg="1"/>
      <p:bldP spid="24" grpId="0" animBg="1"/>
      <p:bldP spid="25" grpId="0" animBg="1"/>
      <p:bldP spid="26" grpId="0" animBg="1"/>
      <p:bldP spid="27" grpId="0" animBg="1"/>
      <p:bldP spid="28" grpId="0" animBg="1"/>
      <p:bldP spid="30" grpId="0"/>
      <p:bldP spid="31" grpId="0" animBg="1"/>
      <p:bldP spid="33" grpId="0" animBg="1"/>
      <p:bldP spid="34" grpId="0" animBg="1"/>
      <p:bldP spid="36" grpId="0" animBg="1"/>
      <p:bldP spid="37" grpId="0" animBg="1"/>
      <p:bldP spid="38" grpId="0" animBg="1"/>
      <p:bldP spid="39" grpId="0" animBg="1"/>
      <p:bldP spid="40" grpId="0" animBg="1"/>
      <p:bldP spid="41" grpId="0"/>
      <p:bldP spid="42" grpId="0" animBg="1"/>
      <p:bldP spid="43" grpId="0" animBg="1"/>
      <p:bldP spid="44" grpId="0" animBg="1"/>
      <p:bldP spid="46" grpId="0" animBg="1"/>
      <p:bldP spid="47" grpId="0" animBg="1"/>
      <p:bldP spid="48" grpId="0" animBg="1"/>
      <p:bldP spid="49" grpId="0" animBg="1"/>
      <p:bldP spid="50" grpId="0" animBg="1"/>
      <p:bldP spid="51" grpId="0"/>
      <p:bldP spid="52" grpId="0" animBg="1"/>
      <p:bldP spid="53" grpId="0" animBg="1"/>
      <p:bldP spid="54" grpId="0" animBg="1"/>
      <p:bldP spid="56" grpId="0" animBg="1"/>
      <p:bldP spid="57" grpId="0" animBg="1"/>
      <p:bldP spid="58" grpId="0" animBg="1"/>
      <p:bldP spid="59" grpId="0" animBg="1"/>
      <p:bldP spid="60" grpId="0" animBg="1"/>
      <p:bldP spid="61" grpId="0"/>
      <p:bldP spid="62" grpId="0" animBg="1"/>
      <p:bldP spid="63" grpId="0" animBg="1"/>
      <p:bldP spid="64" grpId="0" animBg="1"/>
      <p:bldP spid="66" grpId="0" animBg="1"/>
      <p:bldP spid="71" grpId="0" animBg="1"/>
      <p:bldP spid="72" grpId="0" animBg="1"/>
      <p:bldP spid="73" grpId="0" animBg="1"/>
      <p:bldP spid="74" grpId="0" animBg="1"/>
      <p:bldP spid="75" grpId="0" animBg="1"/>
      <p:bldP spid="76" grpId="0"/>
      <p:bldP spid="77" grpId="0" animBg="1"/>
      <p:bldP spid="78" grpId="0" animBg="1"/>
      <p:bldP spid="79" grpId="0" animBg="1"/>
      <p:bldP spid="8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66D2E17D-57FE-4715-9658-04CA99425355}"/>
              </a:ext>
            </a:extLst>
          </p:cNvPr>
          <p:cNvSpPr/>
          <p:nvPr/>
        </p:nvSpPr>
        <p:spPr>
          <a:xfrm>
            <a:off x="98611" y="539881"/>
            <a:ext cx="8422345" cy="1426179"/>
          </a:xfrm>
          <a:prstGeom prst="roundRect">
            <a:avLst/>
          </a:prstGeom>
          <a:solidFill>
            <a:srgbClr val="57BE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4482" y="70444"/>
            <a:ext cx="810830" cy="81083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8833749" y="869492"/>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pSp>
        <p:nvGrpSpPr>
          <p:cNvPr id="39" name="Group 38">
            <a:extLst>
              <a:ext uri="{FF2B5EF4-FFF2-40B4-BE49-F238E27FC236}">
                <a16:creationId xmlns:a16="http://schemas.microsoft.com/office/drawing/2014/main" id="{1233E7A3-DFF2-40E7-8E05-F98F02389877}"/>
              </a:ext>
            </a:extLst>
          </p:cNvPr>
          <p:cNvGrpSpPr/>
          <p:nvPr/>
        </p:nvGrpSpPr>
        <p:grpSpPr>
          <a:xfrm>
            <a:off x="10829837" y="25788"/>
            <a:ext cx="1403225" cy="909649"/>
            <a:chOff x="10462370" y="146240"/>
            <a:chExt cx="1901190" cy="1224686"/>
          </a:xfrm>
        </p:grpSpPr>
        <p:pic>
          <p:nvPicPr>
            <p:cNvPr id="52" name="Picture 51" descr="Icon&#10;&#10;Description automatically generated">
              <a:extLst>
                <a:ext uri="{FF2B5EF4-FFF2-40B4-BE49-F238E27FC236}">
                  <a16:creationId xmlns:a16="http://schemas.microsoft.com/office/drawing/2014/main" id="{7EA92554-2022-4050-8C3F-DB82767AF5FA}"/>
                </a:ext>
              </a:extLst>
            </p:cNvPr>
            <p:cNvPicPr>
              <a:picLocks noChangeAspect="1"/>
            </p:cNvPicPr>
            <p:nvPr/>
          </p:nvPicPr>
          <p:blipFill rotWithShape="1">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61" name="Picture 60">
              <a:extLst>
                <a:ext uri="{FF2B5EF4-FFF2-40B4-BE49-F238E27FC236}">
                  <a16:creationId xmlns:a16="http://schemas.microsoft.com/office/drawing/2014/main" id="{BF5AB3B9-77FB-4A9E-BD2A-60C2E95BF0F4}"/>
                </a:ext>
              </a:extLst>
            </p:cNvPr>
            <p:cNvPicPr>
              <a:picLocks noChangeAspect="1"/>
            </p:cNvPicPr>
            <p:nvPr/>
          </p:nvPicPr>
          <p:blipFill>
            <a:blip r:embed="rId7">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
        <p:nvSpPr>
          <p:cNvPr id="62" name="Google Shape;169;p8">
            <a:hlinkClick r:id="" action="ppaction://noaction">
              <a:snd r:embed="rId8" name="T3_W5_7.1.wav"/>
            </a:hlinkClick>
            <a:extLst>
              <a:ext uri="{FF2B5EF4-FFF2-40B4-BE49-F238E27FC236}">
                <a16:creationId xmlns:a16="http://schemas.microsoft.com/office/drawing/2014/main" id="{019FFAE4-50D3-40D3-9F99-B53AD7485A79}"/>
              </a:ext>
            </a:extLst>
          </p:cNvPr>
          <p:cNvSpPr txBox="1"/>
          <p:nvPr/>
        </p:nvSpPr>
        <p:spPr>
          <a:xfrm>
            <a:off x="81186" y="0"/>
            <a:ext cx="4511003"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Sauter* à la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corde</a:t>
            </a:r>
            <a:endParaRPr kumimoji="0"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27" name="Picture 26" descr="Icon&#10;&#10;Description automatically generated">
            <a:extLst>
              <a:ext uri="{FF2B5EF4-FFF2-40B4-BE49-F238E27FC236}">
                <a16:creationId xmlns:a16="http://schemas.microsoft.com/office/drawing/2014/main" id="{A5EA2C8A-7F91-428E-9B58-50A4A1FB0BFC}"/>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48806" y="47399"/>
            <a:ext cx="834994" cy="834994"/>
          </a:xfrm>
          <a:prstGeom prst="rect">
            <a:avLst/>
          </a:prstGeom>
        </p:spPr>
      </p:pic>
      <p:sp>
        <p:nvSpPr>
          <p:cNvPr id="28" name="Title 2">
            <a:extLst>
              <a:ext uri="{FF2B5EF4-FFF2-40B4-BE49-F238E27FC236}">
                <a16:creationId xmlns:a16="http://schemas.microsoft.com/office/drawing/2014/main" id="{E6D616A2-FCA3-4A0E-B493-77FA8C82126F}"/>
              </a:ext>
            </a:extLst>
          </p:cNvPr>
          <p:cNvSpPr txBox="1">
            <a:spLocks/>
          </p:cNvSpPr>
          <p:nvPr/>
        </p:nvSpPr>
        <p:spPr>
          <a:xfrm>
            <a:off x="10169376" y="88127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9" name="Title 13">
            <a:extLst>
              <a:ext uri="{FF2B5EF4-FFF2-40B4-BE49-F238E27FC236}">
                <a16:creationId xmlns:a16="http://schemas.microsoft.com/office/drawing/2014/main" id="{D76B6D6C-F16C-45A4-AD90-B1764A63F1DF}"/>
              </a:ext>
            </a:extLst>
          </p:cNvPr>
          <p:cNvSpPr txBox="1">
            <a:spLocks/>
          </p:cNvSpPr>
          <p:nvPr/>
        </p:nvSpPr>
        <p:spPr>
          <a:xfrm>
            <a:off x="10067077" y="902175"/>
            <a:ext cx="834994" cy="350672"/>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lire</a:t>
            </a:r>
          </a:p>
        </p:txBody>
      </p:sp>
      <p:sp>
        <p:nvSpPr>
          <p:cNvPr id="3" name="TextBox 2">
            <a:extLst>
              <a:ext uri="{FF2B5EF4-FFF2-40B4-BE49-F238E27FC236}">
                <a16:creationId xmlns:a16="http://schemas.microsoft.com/office/drawing/2014/main" id="{685008E5-30DA-46B3-A95D-DF524EE22914}"/>
              </a:ext>
            </a:extLst>
          </p:cNvPr>
          <p:cNvSpPr txBox="1"/>
          <p:nvPr/>
        </p:nvSpPr>
        <p:spPr>
          <a:xfrm>
            <a:off x="9850522" y="5534561"/>
            <a:ext cx="2341476" cy="1323439"/>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sauter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jump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seulement</a:t>
            </a:r>
            <a:r>
              <a:rPr lang="en-GB" sz="2000" dirty="0">
                <a:solidFill>
                  <a:srgbClr val="002060"/>
                </a:solidFill>
                <a:latin typeface="Century Gothic" panose="020B0502020202020204" pitchFamily="34" charset="0"/>
              </a:rPr>
              <a:t> – only</a:t>
            </a:r>
            <a:br>
              <a:rPr lang="en-GB" sz="2000" dirty="0">
                <a:solidFill>
                  <a:srgbClr val="002060"/>
                </a:solidFill>
                <a:latin typeface="Century Gothic" panose="020B0502020202020204" pitchFamily="34" charset="0"/>
              </a:rPr>
            </a:br>
            <a:r>
              <a:rPr lang="en-GB" sz="2000" dirty="0" err="1">
                <a:solidFill>
                  <a:srgbClr val="002060"/>
                </a:solidFill>
                <a:latin typeface="Century Gothic" panose="020B0502020202020204" pitchFamily="34" charset="0"/>
              </a:rPr>
              <a:t>donc</a:t>
            </a:r>
            <a:r>
              <a:rPr lang="en-GB" sz="2000" dirty="0">
                <a:solidFill>
                  <a:srgbClr val="002060"/>
                </a:solidFill>
                <a:latin typeface="Century Gothic" panose="020B0502020202020204" pitchFamily="34" charset="0"/>
              </a:rPr>
              <a:t> – therefore</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santé</a:t>
            </a:r>
            <a:r>
              <a:rPr lang="en-GB" sz="2000" dirty="0">
                <a:solidFill>
                  <a:srgbClr val="002060"/>
                </a:solidFill>
                <a:latin typeface="Century Gothic" panose="020B0502020202020204" pitchFamily="34" charset="0"/>
              </a:rPr>
              <a:t> - health</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id="{1D8C675A-36C1-44CB-BD11-A0BC7ECC01B2}"/>
              </a:ext>
            </a:extLst>
          </p:cNvPr>
          <p:cNvSpPr txBox="1"/>
          <p:nvPr/>
        </p:nvSpPr>
        <p:spPr>
          <a:xfrm>
            <a:off x="0" y="2186114"/>
            <a:ext cx="6096000" cy="3362524"/>
          </a:xfrm>
          <a:prstGeom prst="rect">
            <a:avLst/>
          </a:prstGeom>
          <a:solidFill>
            <a:schemeClr val="accent3">
              <a:lumMod val="20000"/>
              <a:lumOff val="80000"/>
            </a:schemeClr>
          </a:solidFill>
        </p:spPr>
        <p:txBody>
          <a:bodyPr wrap="square">
            <a:spAutoFit/>
          </a:bodyPr>
          <a:lstStyle/>
          <a:p>
            <a:pPr>
              <a:lnSpc>
                <a:spcPct val="150000"/>
              </a:lnSpc>
            </a:pPr>
            <a:r>
              <a:rPr lang="fr-FR" sz="2400" b="0" i="0" dirty="0">
                <a:solidFill>
                  <a:srgbClr val="002060"/>
                </a:solidFill>
                <a:effectLst/>
                <a:latin typeface="Cavolini" panose="03000502040302020204" pitchFamily="66" charset="0"/>
                <a:cs typeface="Cavolini" panose="03000502040302020204" pitchFamily="66" charset="0"/>
              </a:rPr>
              <a:t>Mardi gras est mort</a:t>
            </a:r>
            <a:br>
              <a:rPr lang="fr-FR" sz="2400" dirty="0">
                <a:solidFill>
                  <a:srgbClr val="002060"/>
                </a:solidFill>
                <a:latin typeface="Cavolini" panose="03000502040302020204" pitchFamily="66" charset="0"/>
                <a:cs typeface="Cavolini" panose="03000502040302020204" pitchFamily="66" charset="0"/>
              </a:rPr>
            </a:br>
            <a:r>
              <a:rPr lang="fr-FR" sz="2400" b="0" i="0" dirty="0">
                <a:solidFill>
                  <a:srgbClr val="002060"/>
                </a:solidFill>
                <a:effectLst/>
                <a:latin typeface="Cavolini" panose="03000502040302020204" pitchFamily="66" charset="0"/>
                <a:cs typeface="Cavolini" panose="03000502040302020204" pitchFamily="66" charset="0"/>
              </a:rPr>
              <a:t>Il faut l'enterrer</a:t>
            </a:r>
            <a:br>
              <a:rPr lang="fr-FR" sz="2400" dirty="0">
                <a:solidFill>
                  <a:srgbClr val="002060"/>
                </a:solidFill>
                <a:latin typeface="Cavolini" panose="03000502040302020204" pitchFamily="66" charset="0"/>
                <a:cs typeface="Cavolini" panose="03000502040302020204" pitchFamily="66" charset="0"/>
              </a:rPr>
            </a:br>
            <a:r>
              <a:rPr lang="fr-FR" sz="2400" b="0" i="0" dirty="0">
                <a:solidFill>
                  <a:srgbClr val="002060"/>
                </a:solidFill>
                <a:effectLst/>
                <a:latin typeface="Cavolini" panose="03000502040302020204" pitchFamily="66" charset="0"/>
                <a:cs typeface="Cavolini" panose="03000502040302020204" pitchFamily="66" charset="0"/>
              </a:rPr>
              <a:t>Sa femme qui pleure</a:t>
            </a:r>
            <a:br>
              <a:rPr lang="fr-FR" sz="2400" dirty="0">
                <a:solidFill>
                  <a:srgbClr val="002060"/>
                </a:solidFill>
                <a:latin typeface="Cavolini" panose="03000502040302020204" pitchFamily="66" charset="0"/>
                <a:cs typeface="Cavolini" panose="03000502040302020204" pitchFamily="66" charset="0"/>
              </a:rPr>
            </a:br>
            <a:r>
              <a:rPr lang="fr-FR" sz="2400" dirty="0">
                <a:solidFill>
                  <a:srgbClr val="002060"/>
                </a:solidFill>
                <a:latin typeface="Cavolini" panose="03000502040302020204" pitchFamily="66" charset="0"/>
                <a:cs typeface="Cavolini" panose="03000502040302020204" pitchFamily="66" charset="0"/>
              </a:rPr>
              <a:t>Il f</a:t>
            </a:r>
            <a:r>
              <a:rPr lang="fr-FR" sz="2400" b="0" i="0" dirty="0">
                <a:solidFill>
                  <a:srgbClr val="002060"/>
                </a:solidFill>
                <a:effectLst/>
                <a:latin typeface="Cavolini" panose="03000502040302020204" pitchFamily="66" charset="0"/>
                <a:cs typeface="Cavolini" panose="03000502040302020204" pitchFamily="66" charset="0"/>
              </a:rPr>
              <a:t>aut la consoler</a:t>
            </a:r>
            <a:br>
              <a:rPr lang="fr-FR" sz="2400" dirty="0">
                <a:solidFill>
                  <a:srgbClr val="002060"/>
                </a:solidFill>
                <a:latin typeface="Cavolini" panose="03000502040302020204" pitchFamily="66" charset="0"/>
                <a:cs typeface="Cavolini" panose="03000502040302020204" pitchFamily="66" charset="0"/>
              </a:rPr>
            </a:br>
            <a:r>
              <a:rPr lang="fr-FR" sz="2400" b="0" i="0" dirty="0">
                <a:solidFill>
                  <a:srgbClr val="002060"/>
                </a:solidFill>
                <a:effectLst/>
                <a:latin typeface="Cavolini" panose="03000502040302020204" pitchFamily="66" charset="0"/>
                <a:cs typeface="Cavolini" panose="03000502040302020204" pitchFamily="66" charset="0"/>
              </a:rPr>
              <a:t>En une, en deux, en trois,</a:t>
            </a:r>
            <a:br>
              <a:rPr lang="fr-FR" sz="2400" dirty="0">
                <a:solidFill>
                  <a:srgbClr val="002060"/>
                </a:solidFill>
                <a:latin typeface="Cavolini" panose="03000502040302020204" pitchFamily="66" charset="0"/>
                <a:cs typeface="Cavolini" panose="03000502040302020204" pitchFamily="66" charset="0"/>
              </a:rPr>
            </a:br>
            <a:r>
              <a:rPr lang="fr-FR" sz="2400" b="0" i="0" dirty="0">
                <a:solidFill>
                  <a:srgbClr val="002060"/>
                </a:solidFill>
                <a:effectLst/>
                <a:latin typeface="Cavolini" panose="03000502040302020204" pitchFamily="66" charset="0"/>
                <a:cs typeface="Cavolini" panose="03000502040302020204" pitchFamily="66" charset="0"/>
              </a:rPr>
              <a:t>Saute Mardi gras.</a:t>
            </a:r>
            <a:endParaRPr lang="en-GB" sz="2400" dirty="0">
              <a:solidFill>
                <a:srgbClr val="002060"/>
              </a:solidFill>
              <a:latin typeface="Cavolini" panose="03000502040302020204" pitchFamily="66" charset="0"/>
              <a:cs typeface="Cavolini" panose="03000502040302020204" pitchFamily="66" charset="0"/>
            </a:endParaRPr>
          </a:p>
        </p:txBody>
      </p:sp>
      <p:sp>
        <p:nvSpPr>
          <p:cNvPr id="35" name="TextBox 34">
            <a:extLst>
              <a:ext uri="{FF2B5EF4-FFF2-40B4-BE49-F238E27FC236}">
                <a16:creationId xmlns:a16="http://schemas.microsoft.com/office/drawing/2014/main" id="{9CCCB355-69B1-4D94-A603-4654D7B08E96}"/>
              </a:ext>
            </a:extLst>
          </p:cNvPr>
          <p:cNvSpPr txBox="1"/>
          <p:nvPr/>
        </p:nvSpPr>
        <p:spPr>
          <a:xfrm>
            <a:off x="6095999" y="2186114"/>
            <a:ext cx="6095999" cy="3362524"/>
          </a:xfrm>
          <a:prstGeom prst="rect">
            <a:avLst/>
          </a:prstGeom>
          <a:solidFill>
            <a:srgbClr val="FFFFEF"/>
          </a:solidFill>
        </p:spPr>
        <p:txBody>
          <a:bodyPr wrap="square">
            <a:spAutoFit/>
          </a:bodyPr>
          <a:lstStyle/>
          <a:p>
            <a:pPr>
              <a:lnSpc>
                <a:spcPct val="150000"/>
              </a:lnSpc>
            </a:pPr>
            <a:r>
              <a:rPr lang="en-US" sz="2400" b="0" i="0" dirty="0">
                <a:solidFill>
                  <a:srgbClr val="002060"/>
                </a:solidFill>
                <a:effectLst/>
                <a:latin typeface="Cavolini" panose="03000502040302020204" pitchFamily="66" charset="0"/>
                <a:cs typeface="Cavolini" panose="03000502040302020204" pitchFamily="66" charset="0"/>
              </a:rPr>
              <a:t>Mardi gras is dead,</a:t>
            </a:r>
          </a:p>
          <a:p>
            <a:pPr>
              <a:lnSpc>
                <a:spcPct val="150000"/>
              </a:lnSpc>
            </a:pPr>
            <a:r>
              <a:rPr lang="en-US" sz="2400" b="0" i="0" dirty="0">
                <a:solidFill>
                  <a:srgbClr val="002060"/>
                </a:solidFill>
                <a:effectLst/>
                <a:latin typeface="Cavolini" panose="03000502040302020204" pitchFamily="66" charset="0"/>
                <a:cs typeface="Cavolini" panose="03000502040302020204" pitchFamily="66" charset="0"/>
              </a:rPr>
              <a:t>We must bury him.</a:t>
            </a:r>
          </a:p>
          <a:p>
            <a:pPr>
              <a:lnSpc>
                <a:spcPct val="150000"/>
              </a:lnSpc>
            </a:pPr>
            <a:r>
              <a:rPr lang="en-US" sz="2400" b="0" i="0" dirty="0">
                <a:solidFill>
                  <a:srgbClr val="002060"/>
                </a:solidFill>
                <a:effectLst/>
                <a:latin typeface="Cavolini" panose="03000502040302020204" pitchFamily="66" charset="0"/>
                <a:cs typeface="Cavolini" panose="03000502040302020204" pitchFamily="66" charset="0"/>
              </a:rPr>
              <a:t>His wife is crying,</a:t>
            </a:r>
          </a:p>
          <a:p>
            <a:pPr>
              <a:lnSpc>
                <a:spcPct val="150000"/>
              </a:lnSpc>
            </a:pPr>
            <a:r>
              <a:rPr lang="en-US" sz="2400" b="0" i="0" dirty="0">
                <a:solidFill>
                  <a:srgbClr val="002060"/>
                </a:solidFill>
                <a:effectLst/>
                <a:latin typeface="Cavolini" panose="03000502040302020204" pitchFamily="66" charset="0"/>
                <a:cs typeface="Cavolini" panose="03000502040302020204" pitchFamily="66" charset="0"/>
              </a:rPr>
              <a:t>We must comfort her.</a:t>
            </a:r>
          </a:p>
          <a:p>
            <a:pPr>
              <a:lnSpc>
                <a:spcPct val="150000"/>
              </a:lnSpc>
            </a:pPr>
            <a:r>
              <a:rPr lang="en-US" sz="2400" b="0" i="0" dirty="0">
                <a:solidFill>
                  <a:srgbClr val="002060"/>
                </a:solidFill>
                <a:effectLst/>
                <a:latin typeface="Cavolini" panose="03000502040302020204" pitchFamily="66" charset="0"/>
                <a:cs typeface="Cavolini" panose="03000502040302020204" pitchFamily="66" charset="0"/>
              </a:rPr>
              <a:t>In one, in two, in three,</a:t>
            </a:r>
          </a:p>
          <a:p>
            <a:pPr>
              <a:lnSpc>
                <a:spcPct val="150000"/>
              </a:lnSpc>
            </a:pPr>
            <a:r>
              <a:rPr lang="en-US" sz="2400" b="0" i="0" dirty="0">
                <a:solidFill>
                  <a:srgbClr val="002060"/>
                </a:solidFill>
                <a:effectLst/>
                <a:latin typeface="Cavolini" panose="03000502040302020204" pitchFamily="66" charset="0"/>
                <a:cs typeface="Cavolini" panose="03000502040302020204" pitchFamily="66" charset="0"/>
              </a:rPr>
              <a:t>Jump, </a:t>
            </a:r>
            <a:r>
              <a:rPr lang="en-US" sz="2400" b="0" i="0">
                <a:solidFill>
                  <a:srgbClr val="002060"/>
                </a:solidFill>
                <a:effectLst/>
                <a:latin typeface="Cavolini" panose="03000502040302020204" pitchFamily="66" charset="0"/>
                <a:cs typeface="Cavolini" panose="03000502040302020204" pitchFamily="66" charset="0"/>
              </a:rPr>
              <a:t>Mardi gras</a:t>
            </a:r>
            <a:r>
              <a:rPr lang="en-US" sz="2400" b="0" i="0" dirty="0">
                <a:solidFill>
                  <a:srgbClr val="002060"/>
                </a:solidFill>
                <a:effectLst/>
                <a:latin typeface="Cavolini" panose="03000502040302020204" pitchFamily="66" charset="0"/>
                <a:cs typeface="Cavolini" panose="03000502040302020204" pitchFamily="66" charset="0"/>
              </a:rPr>
              <a:t>!</a:t>
            </a:r>
            <a:endParaRPr lang="en-GB" sz="2400" dirty="0">
              <a:solidFill>
                <a:srgbClr val="002060"/>
              </a:solidFill>
              <a:latin typeface="Cavolini" panose="03000502040302020204" pitchFamily="66" charset="0"/>
              <a:cs typeface="Cavolini" panose="03000502040302020204" pitchFamily="66" charset="0"/>
            </a:endParaRPr>
          </a:p>
        </p:txBody>
      </p:sp>
      <p:sp>
        <p:nvSpPr>
          <p:cNvPr id="6" name="TextBox 5">
            <a:extLst>
              <a:ext uri="{FF2B5EF4-FFF2-40B4-BE49-F238E27FC236}">
                <a16:creationId xmlns:a16="http://schemas.microsoft.com/office/drawing/2014/main" id="{59235F46-CC48-480F-9796-881577EEC7F5}"/>
              </a:ext>
            </a:extLst>
          </p:cNvPr>
          <p:cNvSpPr txBox="1"/>
          <p:nvPr/>
        </p:nvSpPr>
        <p:spPr>
          <a:xfrm>
            <a:off x="0" y="6173374"/>
            <a:ext cx="3556000" cy="400110"/>
          </a:xfrm>
          <a:prstGeom prst="rect">
            <a:avLst/>
          </a:prstGeom>
          <a:noFill/>
        </p:spPr>
        <p:txBody>
          <a:bodyPr wrap="square" rtlCol="0">
            <a:spAutoFit/>
          </a:bodyPr>
          <a:lstStyle/>
          <a:p>
            <a:r>
              <a:rPr lang="en-GB" sz="2000" dirty="0">
                <a:latin typeface="Century Gothic" panose="020B0502020202020204" pitchFamily="34" charset="0"/>
                <a:hlinkClick r:id="rId10"/>
              </a:rPr>
              <a:t>Mama Lisa’s World</a:t>
            </a:r>
            <a:endParaRPr lang="en-GB" sz="2000" dirty="0">
              <a:latin typeface="Century Gothic" panose="020B0502020202020204" pitchFamily="34" charset="0"/>
            </a:endParaRPr>
          </a:p>
        </p:txBody>
      </p:sp>
      <p:pic>
        <p:nvPicPr>
          <p:cNvPr id="7" name="mardi_gras_est_mort">
            <a:hlinkClick r:id="" action="ppaction://media"/>
            <a:extLst>
              <a:ext uri="{FF2B5EF4-FFF2-40B4-BE49-F238E27FC236}">
                <a16:creationId xmlns:a16="http://schemas.microsoft.com/office/drawing/2014/main" id="{E40AE6A0-1805-4EFC-B738-4693777DF27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77825" y="5768692"/>
            <a:ext cx="487363" cy="487363"/>
          </a:xfrm>
          <a:prstGeom prst="rect">
            <a:avLst/>
          </a:prstGeom>
        </p:spPr>
      </p:pic>
      <p:pic>
        <p:nvPicPr>
          <p:cNvPr id="38" name="Picture 37" descr="Shape&#10;&#10;Description automatically generated with low confidence">
            <a:extLst>
              <a:ext uri="{FF2B5EF4-FFF2-40B4-BE49-F238E27FC236}">
                <a16:creationId xmlns:a16="http://schemas.microsoft.com/office/drawing/2014/main" id="{C5E4F8BB-D978-4F86-BE3E-C81B6547EF9B}"/>
              </a:ext>
            </a:extLst>
          </p:cNvPr>
          <p:cNvPicPr>
            <a:picLocks noChangeAspect="1"/>
          </p:cNvPicPr>
          <p:nvPr/>
        </p:nvPicPr>
        <p:blipFill>
          <a:blip r:embed="rId12">
            <a:lum bright="70000" contrast="-70000"/>
            <a:extLst>
              <a:ext uri="{28A0092B-C50C-407E-A947-70E740481C1C}">
                <a14:useLocalDpi xmlns:a14="http://schemas.microsoft.com/office/drawing/2010/main" val="0"/>
              </a:ext>
            </a:extLst>
          </a:blip>
          <a:stretch>
            <a:fillRect/>
          </a:stretch>
        </p:blipFill>
        <p:spPr>
          <a:xfrm>
            <a:off x="5279794" y="2186114"/>
            <a:ext cx="816204" cy="1632408"/>
          </a:xfrm>
          <a:prstGeom prst="rect">
            <a:avLst/>
          </a:prstGeom>
          <a:solidFill>
            <a:srgbClr val="002060"/>
          </a:solidFill>
        </p:spPr>
      </p:pic>
      <p:sp>
        <p:nvSpPr>
          <p:cNvPr id="8" name="TextBox 7">
            <a:hlinkClick r:id="" action="ppaction://noaction">
              <a:snd r:embed="rId13" name="T3_W5_7.2.wav"/>
            </a:hlinkClick>
            <a:extLst>
              <a:ext uri="{FF2B5EF4-FFF2-40B4-BE49-F238E27FC236}">
                <a16:creationId xmlns:a16="http://schemas.microsoft.com/office/drawing/2014/main" id="{1A5AD6C6-4341-4B8C-8E47-47154F49F040}"/>
              </a:ext>
            </a:extLst>
          </p:cNvPr>
          <p:cNvSpPr txBox="1"/>
          <p:nvPr/>
        </p:nvSpPr>
        <p:spPr>
          <a:xfrm>
            <a:off x="140959" y="559062"/>
            <a:ext cx="8475220" cy="1323439"/>
          </a:xfrm>
          <a:prstGeom prst="rect">
            <a:avLst/>
          </a:prstGeom>
          <a:noFill/>
        </p:spPr>
        <p:txBody>
          <a:bodyPr wrap="square" rtlCol="0">
            <a:spAutoFit/>
          </a:bodyPr>
          <a:lstStyle/>
          <a:p>
            <a:r>
              <a:rPr lang="en-GB" sz="2000" dirty="0" err="1">
                <a:solidFill>
                  <a:schemeClr val="bg1"/>
                </a:solidFill>
                <a:latin typeface="Century Gothic" panose="020B0502020202020204" pitchFamily="34" charset="0"/>
              </a:rPr>
              <a:t>Jouer</a:t>
            </a:r>
            <a:r>
              <a:rPr lang="en-GB" sz="2000" dirty="0">
                <a:solidFill>
                  <a:schemeClr val="bg1"/>
                </a:solidFill>
                <a:latin typeface="Century Gothic" panose="020B0502020202020204" pitchFamily="34" charset="0"/>
              </a:rPr>
              <a:t> à la </a:t>
            </a:r>
            <a:r>
              <a:rPr lang="en-GB" sz="2000" dirty="0" err="1">
                <a:solidFill>
                  <a:schemeClr val="bg1"/>
                </a:solidFill>
                <a:latin typeface="Century Gothic" panose="020B0502020202020204" pitchFamily="34" charset="0"/>
              </a:rPr>
              <a:t>corde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est</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très</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populaire</a:t>
            </a:r>
            <a:r>
              <a:rPr lang="en-GB" sz="2000" dirty="0">
                <a:solidFill>
                  <a:schemeClr val="bg1"/>
                </a:solidFill>
                <a:latin typeface="Century Gothic" panose="020B0502020202020204" pitchFamily="34" charset="0"/>
              </a:rPr>
              <a:t> à </a:t>
            </a:r>
            <a:r>
              <a:rPr lang="en-GB" sz="2000" dirty="0" err="1">
                <a:solidFill>
                  <a:schemeClr val="bg1"/>
                </a:solidFill>
                <a:latin typeface="Century Gothic" panose="020B0502020202020204" pitchFamily="34" charset="0"/>
              </a:rPr>
              <a:t>l’école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primaire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en</a:t>
            </a:r>
            <a:r>
              <a:rPr lang="en-GB" sz="2000" dirty="0">
                <a:solidFill>
                  <a:schemeClr val="bg1"/>
                </a:solidFill>
                <a:latin typeface="Century Gothic" panose="020B0502020202020204" pitchFamily="34" charset="0"/>
              </a:rPr>
              <a:t> France.  </a:t>
            </a:r>
            <a:r>
              <a:rPr lang="en-GB" sz="2000" dirty="0" err="1">
                <a:solidFill>
                  <a:schemeClr val="bg1"/>
                </a:solidFill>
                <a:latin typeface="Century Gothic" panose="020B0502020202020204" pitchFamily="34" charset="0"/>
              </a:rPr>
              <a:t>Mais</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ce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n’est</a:t>
            </a:r>
            <a:r>
              <a:rPr lang="en-GB" sz="2000" dirty="0">
                <a:solidFill>
                  <a:schemeClr val="bg1"/>
                </a:solidFill>
                <a:latin typeface="Century Gothic" panose="020B0502020202020204" pitchFamily="34" charset="0"/>
              </a:rPr>
              <a:t> pas </a:t>
            </a:r>
            <a:r>
              <a:rPr lang="en-GB" sz="2000" dirty="0" err="1">
                <a:solidFill>
                  <a:schemeClr val="bg1"/>
                </a:solidFill>
                <a:latin typeface="Century Gothic" panose="020B0502020202020204" pitchFamily="34" charset="0"/>
              </a:rPr>
              <a:t>seulement</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une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activité</a:t>
            </a:r>
            <a:r>
              <a:rPr lang="en-GB" sz="2000" dirty="0">
                <a:solidFill>
                  <a:schemeClr val="bg1"/>
                </a:solidFill>
                <a:latin typeface="Century Gothic" panose="020B0502020202020204" pitchFamily="34" charset="0"/>
              </a:rPr>
              <a:t> pour les enfants. </a:t>
            </a:r>
          </a:p>
          <a:p>
            <a:r>
              <a:rPr lang="en-GB" sz="2000" dirty="0" err="1">
                <a:solidFill>
                  <a:schemeClr val="bg1"/>
                </a:solidFill>
                <a:latin typeface="Century Gothic" panose="020B0502020202020204" pitchFamily="34" charset="0"/>
              </a:rPr>
              <a:t>C’est</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une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forme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d’exercice</a:t>
            </a:r>
            <a:r>
              <a:rPr lang="en-GB" sz="2000" dirty="0">
                <a:solidFill>
                  <a:schemeClr val="bg1"/>
                </a:solidFill>
                <a:latin typeface="Century Gothic" panose="020B0502020202020204" pitchFamily="34" charset="0"/>
              </a:rPr>
              <a:t> cardio et </a:t>
            </a:r>
            <a:r>
              <a:rPr lang="en-GB" sz="2000" dirty="0" err="1">
                <a:solidFill>
                  <a:schemeClr val="bg1"/>
                </a:solidFill>
                <a:latin typeface="Century Gothic" panose="020B0502020202020204" pitchFamily="34" charset="0"/>
              </a:rPr>
              <a:t>c’est</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donc</a:t>
            </a:r>
            <a:r>
              <a:rPr lang="en-GB" sz="2000" dirty="0">
                <a:solidFill>
                  <a:schemeClr val="bg1"/>
                </a:solidFill>
                <a:latin typeface="Century Gothic" panose="020B0502020202020204" pitchFamily="34" charset="0"/>
              </a:rPr>
              <a:t>* un sport </a:t>
            </a:r>
            <a:r>
              <a:rPr lang="en-GB" sz="2000" dirty="0" err="1">
                <a:solidFill>
                  <a:schemeClr val="bg1"/>
                </a:solidFill>
                <a:latin typeface="Century Gothic" panose="020B0502020202020204" pitchFamily="34" charset="0"/>
              </a:rPr>
              <a:t>idéal</a:t>
            </a:r>
            <a:r>
              <a:rPr lang="en-GB" sz="2000" dirty="0">
                <a:solidFill>
                  <a:schemeClr val="bg1"/>
                </a:solidFill>
                <a:latin typeface="Century Gothic" panose="020B0502020202020204" pitchFamily="34" charset="0"/>
              </a:rPr>
              <a:t> pour </a:t>
            </a:r>
            <a:r>
              <a:rPr lang="en-GB" sz="2000" dirty="0" err="1">
                <a:solidFill>
                  <a:schemeClr val="bg1"/>
                </a:solidFill>
                <a:latin typeface="Century Gothic" panose="020B0502020202020204" pitchFamily="34" charset="0"/>
              </a:rPr>
              <a:t>rester</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en</a:t>
            </a:r>
            <a:r>
              <a:rPr lang="en-GB" sz="2000" dirty="0">
                <a:solidFill>
                  <a:schemeClr val="bg1"/>
                </a:solidFill>
                <a:latin typeface="Century Gothic" panose="020B0502020202020204" pitchFamily="34" charset="0"/>
              </a:rPr>
              <a:t> bonne </a:t>
            </a:r>
            <a:r>
              <a:rPr lang="en-GB" sz="2000" dirty="0" err="1">
                <a:solidFill>
                  <a:schemeClr val="bg1"/>
                </a:solidFill>
                <a:latin typeface="Century Gothic" panose="020B0502020202020204" pitchFamily="34" charset="0"/>
              </a:rPr>
              <a:t>santé</a:t>
            </a:r>
            <a:r>
              <a:rPr lang="en-GB" sz="2000" dirty="0">
                <a:solidFill>
                  <a:schemeClr val="bg1"/>
                </a:solidFill>
                <a:latin typeface="Century Gothic" panose="020B0502020202020204" pitchFamily="34" charset="0"/>
              </a:rPr>
              <a:t>*.</a:t>
            </a:r>
          </a:p>
        </p:txBody>
      </p:sp>
      <p:sp>
        <p:nvSpPr>
          <p:cNvPr id="10" name="Speech Bubble: Rectangle with Corners Rounded 9">
            <a:hlinkClick r:id="" action="ppaction://noaction">
              <a:snd r:embed="rId14" name="T3_W5_7.3.wav"/>
            </a:hlinkClick>
            <a:extLst>
              <a:ext uri="{FF2B5EF4-FFF2-40B4-BE49-F238E27FC236}">
                <a16:creationId xmlns:a16="http://schemas.microsoft.com/office/drawing/2014/main" id="{D4A1E379-6E8E-44FC-9BBA-EDB17B2F8CEC}"/>
              </a:ext>
            </a:extLst>
          </p:cNvPr>
          <p:cNvSpPr/>
          <p:nvPr/>
        </p:nvSpPr>
        <p:spPr>
          <a:xfrm>
            <a:off x="10062473" y="1512108"/>
            <a:ext cx="2143194" cy="1632408"/>
          </a:xfrm>
          <a:prstGeom prst="wedgeRoundRectCallout">
            <a:avLst>
              <a:gd name="adj1" fmla="val -72979"/>
              <a:gd name="adj2" fmla="val -24635"/>
              <a:gd name="adj3" fmla="val 16667"/>
            </a:avLst>
          </a:prstGeom>
          <a:solidFill>
            <a:srgbClr val="57BEFF"/>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latin typeface="Century Gothic" panose="020B0502020202020204" pitchFamily="34" charset="0"/>
              </a:rPr>
              <a:t>Voici</a:t>
            </a:r>
            <a:r>
              <a:rPr lang="en-GB" sz="2000" dirty="0">
                <a:latin typeface="Century Gothic" panose="020B0502020202020204" pitchFamily="34" charset="0"/>
              </a:rPr>
              <a:t> </a:t>
            </a:r>
            <a:r>
              <a:rPr lang="en-GB" sz="2000" dirty="0" err="1">
                <a:latin typeface="Century Gothic" panose="020B0502020202020204" pitchFamily="34" charset="0"/>
              </a:rPr>
              <a:t>une</a:t>
            </a:r>
            <a:r>
              <a:rPr lang="en-GB" sz="2000" dirty="0">
                <a:latin typeface="Century Gothic" panose="020B0502020202020204" pitchFamily="34" charset="0"/>
              </a:rPr>
              <a:t> chanson </a:t>
            </a:r>
            <a:r>
              <a:rPr lang="en-GB" sz="2000" dirty="0" err="1">
                <a:latin typeface="Century Gothic" panose="020B0502020202020204" pitchFamily="34" charset="0"/>
              </a:rPr>
              <a:t>française</a:t>
            </a:r>
            <a:r>
              <a:rPr lang="en-GB" sz="2000" dirty="0">
                <a:latin typeface="Century Gothic" panose="020B0502020202020204" pitchFamily="34" charset="0"/>
              </a:rPr>
              <a:t> pour </a:t>
            </a:r>
            <a:r>
              <a:rPr lang="en-GB" sz="2000" dirty="0" err="1">
                <a:latin typeface="Century Gothic" panose="020B0502020202020204" pitchFamily="34" charset="0"/>
              </a:rPr>
              <a:t>sauter</a:t>
            </a:r>
            <a:r>
              <a:rPr lang="en-GB" sz="2000" dirty="0">
                <a:latin typeface="Century Gothic" panose="020B0502020202020204" pitchFamily="34" charset="0"/>
              </a:rPr>
              <a:t> à la </a:t>
            </a:r>
            <a:r>
              <a:rPr lang="en-GB" sz="2000" dirty="0" err="1">
                <a:latin typeface="Century Gothic" panose="020B0502020202020204" pitchFamily="34" charset="0"/>
              </a:rPr>
              <a:t>corde</a:t>
            </a:r>
            <a:r>
              <a:rPr lang="en-GB" sz="2000" dirty="0">
                <a:latin typeface="Century Gothic" panose="020B0502020202020204" pitchFamily="34" charset="0"/>
              </a:rPr>
              <a:t>.</a:t>
            </a:r>
          </a:p>
        </p:txBody>
      </p:sp>
      <p:sp>
        <p:nvSpPr>
          <p:cNvPr id="42" name="Speech Bubble: Rectangle with Corners Rounded 41">
            <a:hlinkClick r:id="" action="ppaction://noaction">
              <a:snd r:embed="rId15" name="T3_W5_7.4.wav"/>
            </a:hlinkClick>
            <a:extLst>
              <a:ext uri="{FF2B5EF4-FFF2-40B4-BE49-F238E27FC236}">
                <a16:creationId xmlns:a16="http://schemas.microsoft.com/office/drawing/2014/main" id="{17F62504-FB95-4DED-AAD1-557266E3FB1E}"/>
              </a:ext>
            </a:extLst>
          </p:cNvPr>
          <p:cNvSpPr/>
          <p:nvPr/>
        </p:nvSpPr>
        <p:spPr>
          <a:xfrm>
            <a:off x="2860027" y="5637340"/>
            <a:ext cx="2497827" cy="1020217"/>
          </a:xfrm>
          <a:prstGeom prst="wedgeRoundRectCallout">
            <a:avLst>
              <a:gd name="adj1" fmla="val -72979"/>
              <a:gd name="adj2" fmla="val -24635"/>
              <a:gd name="adj3" fmla="val 16667"/>
            </a:avLst>
          </a:prstGeom>
          <a:solidFill>
            <a:srgbClr val="57BEFF"/>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Écoute</a:t>
            </a:r>
            <a:r>
              <a:rPr lang="en-GB" sz="2400" dirty="0">
                <a:latin typeface="Century Gothic" panose="020B0502020202020204" pitchFamily="34" charset="0"/>
              </a:rPr>
              <a:t> et </a:t>
            </a:r>
            <a:r>
              <a:rPr lang="en-GB" sz="2400" dirty="0" err="1">
                <a:latin typeface="Century Gothic" panose="020B0502020202020204" pitchFamily="34" charset="0"/>
              </a:rPr>
              <a:t>chante</a:t>
            </a:r>
            <a:r>
              <a:rPr lang="en-GB" sz="2400" dirty="0">
                <a:latin typeface="Century Gothic" panose="020B0502020202020204" pitchFamily="34" charset="0"/>
              </a:rPr>
              <a:t>.</a:t>
            </a:r>
          </a:p>
        </p:txBody>
      </p:sp>
    </p:spTree>
    <p:extLst>
      <p:ext uri="{BB962C8B-B14F-4D97-AF65-F5344CB8AC3E}">
        <p14:creationId xmlns:p14="http://schemas.microsoft.com/office/powerpoint/2010/main" val="385256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292751" y="1935748"/>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176974" y="39007"/>
            <a:ext cx="10542862"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err="1">
                <a:solidFill>
                  <a:srgbClr val="1E4E79"/>
                </a:solidFill>
                <a:latin typeface="Century Gothic"/>
                <a:ea typeface="Century Gothic"/>
                <a:cs typeface="Century Gothic"/>
                <a:sym typeface="Century Gothic"/>
                <a:hlinkClick r:id="" action="ppaction://noaction">
                  <a:snd r:embed="rId16" name="5_1.wav"/>
                </a:hlinkClick>
              </a:rPr>
              <a:t>mon</a:t>
            </a:r>
            <a:r>
              <a:rPr lang="en-GB" sz="3600" b="1" dirty="0">
                <a:solidFill>
                  <a:srgbClr val="1E4E79"/>
                </a:solidFill>
                <a:latin typeface="Century Gothic"/>
                <a:ea typeface="Century Gothic"/>
                <a:cs typeface="Century Gothic"/>
                <a:sym typeface="Century Gothic"/>
                <a:hlinkClick r:id="" action="ppaction://noaction">
                  <a:snd r:embed="rId16" name="5_1.wav"/>
                </a:hlinkClick>
              </a:rPr>
              <a:t>, ma, </a:t>
            </a:r>
            <a:r>
              <a:rPr lang="en-GB" sz="3600" b="1" dirty="0" err="1">
                <a:solidFill>
                  <a:srgbClr val="1E4E79"/>
                </a:solidFill>
                <a:latin typeface="Century Gothic"/>
                <a:ea typeface="Century Gothic"/>
                <a:cs typeface="Century Gothic"/>
                <a:sym typeface="Century Gothic"/>
                <a:hlinkClick r:id="" action="ppaction://noaction">
                  <a:snd r:embed="rId16" name="5_1.wav"/>
                </a:hlinkClick>
              </a:rPr>
              <a:t>mes</a:t>
            </a:r>
            <a:r>
              <a:rPr lang="en-GB" sz="3600" b="1" dirty="0">
                <a:solidFill>
                  <a:srgbClr val="1E4E79"/>
                </a:solidFill>
                <a:latin typeface="Century Gothic"/>
                <a:ea typeface="Century Gothic"/>
                <a:cs typeface="Century Gothic"/>
                <a:sym typeface="Century Gothic"/>
                <a:hlinkClick r:id="" action="ppaction://noaction">
                  <a:snd r:embed="rId16" name="5_1.wav"/>
                </a:hlinkClick>
              </a:rPr>
              <a:t> | ton, ta, </a:t>
            </a:r>
            <a:r>
              <a:rPr lang="en-GB" sz="3600" b="1" dirty="0" err="1">
                <a:solidFill>
                  <a:srgbClr val="1E4E79"/>
                </a:solidFill>
                <a:latin typeface="Century Gothic"/>
                <a:ea typeface="Century Gothic"/>
                <a:cs typeface="Century Gothic"/>
                <a:sym typeface="Century Gothic"/>
                <a:hlinkClick r:id="" action="ppaction://noaction">
                  <a:snd r:embed="rId16" name="5_1.wav"/>
                </a:hlinkClick>
              </a:rPr>
              <a:t>tes</a:t>
            </a:r>
            <a:endParaRPr lang="en-GB" sz="3600" i="0" u="none" strike="noStrike" cap="none" dirty="0">
              <a:solidFill>
                <a:srgbClr val="1E4E79"/>
              </a:solidFill>
              <a:latin typeface="Century Gothic"/>
              <a:ea typeface="Century Gothic"/>
              <a:cs typeface="Century Gothic"/>
              <a:sym typeface="Century Gothic"/>
              <a:hlinkClick r:id="" action="ppaction://noaction">
                <a:snd r:embed="rId16" name="5_1.wav"/>
              </a:hlinkClick>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17">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98907" y="805738"/>
            <a:ext cx="9886596" cy="830956"/>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Remember we use </a:t>
            </a:r>
            <a:r>
              <a:rPr kumimoji="0" lang="en-GB" sz="24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mon</a:t>
            </a:r>
            <a:r>
              <a:rPr kumimoji="0" lang="en-GB" sz="24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to mean my for masculine nouns and </a:t>
            </a:r>
            <a:r>
              <a:rPr kumimoji="0" lang="en-GB"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ma </a:t>
            </a:r>
            <a:r>
              <a:rPr kumimoji="0" lang="en-GB" sz="24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for feminine:</a:t>
            </a:r>
            <a:endParaRPr kumimoji="0" sz="24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265490" y="1944310"/>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mon</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frère</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18">
            <a:alphaModFix/>
          </a:blip>
          <a:srcRect/>
          <a:stretch/>
        </p:blipFill>
        <p:spPr>
          <a:xfrm>
            <a:off x="3137512" y="1903463"/>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3741685" y="1899542"/>
            <a:ext cx="252864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my brother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7" name="Rectangle: Rounded Corners 46">
            <a:extLst>
              <a:ext uri="{FF2B5EF4-FFF2-40B4-BE49-F238E27FC236}">
                <a16:creationId xmlns:a16="http://schemas.microsoft.com/office/drawing/2014/main" id="{96AACFB2-72D1-4C19-A366-8FB062FBBBC6}"/>
              </a:ext>
            </a:extLst>
          </p:cNvPr>
          <p:cNvSpPr/>
          <p:nvPr/>
        </p:nvSpPr>
        <p:spPr>
          <a:xfrm>
            <a:off x="6184709" y="1973799"/>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1" name="Google Shape;171;p8">
            <a:extLst>
              <a:ext uri="{FF2B5EF4-FFF2-40B4-BE49-F238E27FC236}">
                <a16:creationId xmlns:a16="http://schemas.microsoft.com/office/drawing/2014/main" id="{7CACBED6-4556-4686-A1BB-FD726E0FBFF2}"/>
              </a:ext>
            </a:extLst>
          </p:cNvPr>
          <p:cNvSpPr txBox="1"/>
          <p:nvPr/>
        </p:nvSpPr>
        <p:spPr>
          <a:xfrm>
            <a:off x="6130187" y="1944310"/>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ma </a:t>
            </a:r>
            <a:r>
              <a:rPr lang="en-GB" sz="2800" dirty="0" err="1">
                <a:solidFill>
                  <a:srgbClr val="002060"/>
                </a:solidFill>
                <a:latin typeface="Century Gothic" panose="020B0502020202020204" pitchFamily="34" charset="0"/>
              </a:rPr>
              <a:t>sœur</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52" name="Google Shape;183;p8">
            <a:extLst>
              <a:ext uri="{FF2B5EF4-FFF2-40B4-BE49-F238E27FC236}">
                <a16:creationId xmlns:a16="http://schemas.microsoft.com/office/drawing/2014/main" id="{1C519B77-ED09-4E31-9D59-75CF917803D8}"/>
              </a:ext>
            </a:extLst>
          </p:cNvPr>
          <p:cNvPicPr preferRelativeResize="0"/>
          <p:nvPr/>
        </p:nvPicPr>
        <p:blipFill rotWithShape="1">
          <a:blip r:embed="rId18">
            <a:alphaModFix/>
          </a:blip>
          <a:srcRect/>
          <a:stretch/>
        </p:blipFill>
        <p:spPr>
          <a:xfrm>
            <a:off x="9029470" y="1941514"/>
            <a:ext cx="404055" cy="551001"/>
          </a:xfrm>
          <a:prstGeom prst="rect">
            <a:avLst/>
          </a:prstGeom>
          <a:noFill/>
          <a:ln>
            <a:noFill/>
          </a:ln>
        </p:spPr>
      </p:pic>
      <p:sp>
        <p:nvSpPr>
          <p:cNvPr id="53" name="Google Shape;171;p8">
            <a:extLst>
              <a:ext uri="{FF2B5EF4-FFF2-40B4-BE49-F238E27FC236}">
                <a16:creationId xmlns:a16="http://schemas.microsoft.com/office/drawing/2014/main" id="{1531433B-8D3E-4A33-B8F3-4CA39CD5C659}"/>
              </a:ext>
            </a:extLst>
          </p:cNvPr>
          <p:cNvSpPr txBox="1"/>
          <p:nvPr/>
        </p:nvSpPr>
        <p:spPr>
          <a:xfrm>
            <a:off x="9492603" y="1919753"/>
            <a:ext cx="252864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my sister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4" name="Google Shape;169;p8">
            <a:extLst>
              <a:ext uri="{FF2B5EF4-FFF2-40B4-BE49-F238E27FC236}">
                <a16:creationId xmlns:a16="http://schemas.microsoft.com/office/drawing/2014/main" id="{21A26E45-2B5E-4A09-88D1-BBACA3A18977}"/>
              </a:ext>
            </a:extLst>
          </p:cNvPr>
          <p:cNvSpPr txBox="1"/>
          <p:nvPr/>
        </p:nvSpPr>
        <p:spPr>
          <a:xfrm>
            <a:off x="176974" y="2750428"/>
            <a:ext cx="11500676" cy="830956"/>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Remember we also use </a:t>
            </a:r>
            <a:r>
              <a:rPr kumimoji="0" lang="en-GB" sz="24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mon</a:t>
            </a:r>
            <a:r>
              <a:rPr kumimoji="0" lang="en-GB"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4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(my) or</a:t>
            </a:r>
            <a:r>
              <a:rPr kumimoji="0" lang="en-GB"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ton </a:t>
            </a:r>
            <a:r>
              <a:rPr kumimoji="0" lang="en-GB" sz="24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(your) for nouns beginning with a vowel or silent ‘h’:</a:t>
            </a:r>
            <a:endParaRPr kumimoji="0" sz="24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5" name="Rectangle: Rounded Corners 54">
            <a:extLst>
              <a:ext uri="{FF2B5EF4-FFF2-40B4-BE49-F238E27FC236}">
                <a16:creationId xmlns:a16="http://schemas.microsoft.com/office/drawing/2014/main" id="{4289115A-888D-47E9-8EA7-13D2A387A59F}"/>
              </a:ext>
            </a:extLst>
          </p:cNvPr>
          <p:cNvSpPr/>
          <p:nvPr/>
        </p:nvSpPr>
        <p:spPr>
          <a:xfrm>
            <a:off x="356635" y="3630616"/>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6" name="Google Shape;171;p8">
            <a:extLst>
              <a:ext uri="{FF2B5EF4-FFF2-40B4-BE49-F238E27FC236}">
                <a16:creationId xmlns:a16="http://schemas.microsoft.com/office/drawing/2014/main" id="{D29F4337-15B3-4C61-9276-BFACE347F667}"/>
              </a:ext>
            </a:extLst>
          </p:cNvPr>
          <p:cNvSpPr txBox="1"/>
          <p:nvPr/>
        </p:nvSpPr>
        <p:spPr>
          <a:xfrm>
            <a:off x="329374" y="3639178"/>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to</a:t>
            </a:r>
            <a:r>
              <a:rPr lang="en-GB" sz="2800" b="1" dirty="0">
                <a:solidFill>
                  <a:srgbClr val="FF0066"/>
                </a:solidFill>
                <a:latin typeface="Century Gothic" panose="020B0502020202020204" pitchFamily="34" charset="0"/>
              </a:rPr>
              <a:t>n</a:t>
            </a:r>
            <a:r>
              <a:rPr lang="en-GB" sz="2800" b="1" dirty="0">
                <a:solidFill>
                  <a:srgbClr val="002060"/>
                </a:solidFill>
                <a:latin typeface="Century Gothic" panose="020B0502020202020204" pitchFamily="34" charset="0"/>
              </a:rPr>
              <a:t> </a:t>
            </a:r>
            <a:r>
              <a:rPr lang="en-GB" sz="2800" dirty="0" err="1">
                <a:solidFill>
                  <a:srgbClr val="FF0066"/>
                </a:solidFill>
                <a:latin typeface="Century Gothic" panose="020B0502020202020204" pitchFamily="34" charset="0"/>
              </a:rPr>
              <a:t>a</a:t>
            </a:r>
            <a:r>
              <a:rPr lang="en-GB" sz="2800" dirty="0" err="1">
                <a:solidFill>
                  <a:srgbClr val="002060"/>
                </a:solidFill>
                <a:latin typeface="Century Gothic" panose="020B0502020202020204" pitchFamily="34" charset="0"/>
              </a:rPr>
              <a:t>mi</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57" name="Google Shape;183;p8">
            <a:extLst>
              <a:ext uri="{FF2B5EF4-FFF2-40B4-BE49-F238E27FC236}">
                <a16:creationId xmlns:a16="http://schemas.microsoft.com/office/drawing/2014/main" id="{88734373-1ABD-4652-919E-565225ED35BC}"/>
              </a:ext>
            </a:extLst>
          </p:cNvPr>
          <p:cNvPicPr preferRelativeResize="0"/>
          <p:nvPr/>
        </p:nvPicPr>
        <p:blipFill rotWithShape="1">
          <a:blip r:embed="rId18">
            <a:alphaModFix/>
          </a:blip>
          <a:srcRect/>
          <a:stretch/>
        </p:blipFill>
        <p:spPr>
          <a:xfrm>
            <a:off x="3201396" y="3598331"/>
            <a:ext cx="404055" cy="551001"/>
          </a:xfrm>
          <a:prstGeom prst="rect">
            <a:avLst/>
          </a:prstGeom>
          <a:noFill/>
          <a:ln>
            <a:noFill/>
          </a:ln>
        </p:spPr>
      </p:pic>
      <p:sp>
        <p:nvSpPr>
          <p:cNvPr id="58" name="Google Shape;171;p8">
            <a:extLst>
              <a:ext uri="{FF2B5EF4-FFF2-40B4-BE49-F238E27FC236}">
                <a16:creationId xmlns:a16="http://schemas.microsoft.com/office/drawing/2014/main" id="{020B3444-FC0D-4488-9246-91203F627359}"/>
              </a:ext>
            </a:extLst>
          </p:cNvPr>
          <p:cNvSpPr txBox="1"/>
          <p:nvPr/>
        </p:nvSpPr>
        <p:spPr>
          <a:xfrm>
            <a:off x="3805569" y="3594410"/>
            <a:ext cx="2528648"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your male friend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Rectangle: Rounded Corners 58">
            <a:extLst>
              <a:ext uri="{FF2B5EF4-FFF2-40B4-BE49-F238E27FC236}">
                <a16:creationId xmlns:a16="http://schemas.microsoft.com/office/drawing/2014/main" id="{706A1FB2-285D-473B-AA44-399F48E1D6BA}"/>
              </a:ext>
            </a:extLst>
          </p:cNvPr>
          <p:cNvSpPr/>
          <p:nvPr/>
        </p:nvSpPr>
        <p:spPr>
          <a:xfrm>
            <a:off x="6248593" y="3668667"/>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0" name="Google Shape;171;p8">
            <a:extLst>
              <a:ext uri="{FF2B5EF4-FFF2-40B4-BE49-F238E27FC236}">
                <a16:creationId xmlns:a16="http://schemas.microsoft.com/office/drawing/2014/main" id="{395B9B7D-AF5D-4845-AD19-8CF0810DB2F5}"/>
              </a:ext>
            </a:extLst>
          </p:cNvPr>
          <p:cNvSpPr txBox="1"/>
          <p:nvPr/>
        </p:nvSpPr>
        <p:spPr>
          <a:xfrm>
            <a:off x="6221332" y="3677229"/>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to</a:t>
            </a:r>
            <a:r>
              <a:rPr lang="en-GB" sz="2800" b="1" dirty="0">
                <a:solidFill>
                  <a:srgbClr val="FF0066"/>
                </a:solidFill>
                <a:latin typeface="Century Gothic" panose="020B0502020202020204" pitchFamily="34" charset="0"/>
              </a:rPr>
              <a:t>n</a:t>
            </a:r>
            <a:r>
              <a:rPr lang="en-GB" sz="2800" b="1" dirty="0">
                <a:solidFill>
                  <a:srgbClr val="002060"/>
                </a:solidFill>
                <a:latin typeface="Century Gothic" panose="020B0502020202020204" pitchFamily="34" charset="0"/>
              </a:rPr>
              <a:t> </a:t>
            </a:r>
            <a:r>
              <a:rPr lang="en-GB" sz="2800" dirty="0">
                <a:solidFill>
                  <a:srgbClr val="FF0066"/>
                </a:solidFill>
                <a:latin typeface="Century Gothic" panose="020B0502020202020204" pitchFamily="34" charset="0"/>
              </a:rPr>
              <a:t>a</a:t>
            </a:r>
            <a:r>
              <a:rPr lang="en-GB" sz="2800" dirty="0">
                <a:solidFill>
                  <a:srgbClr val="002060"/>
                </a:solidFill>
                <a:latin typeface="Century Gothic" panose="020B0502020202020204" pitchFamily="34" charset="0"/>
              </a:rPr>
              <a:t>mie</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61" name="Google Shape;183;p8">
            <a:extLst>
              <a:ext uri="{FF2B5EF4-FFF2-40B4-BE49-F238E27FC236}">
                <a16:creationId xmlns:a16="http://schemas.microsoft.com/office/drawing/2014/main" id="{6B2CE5FF-0FF7-4EC2-B26F-51B7B1EE9AEF}"/>
              </a:ext>
            </a:extLst>
          </p:cNvPr>
          <p:cNvPicPr preferRelativeResize="0"/>
          <p:nvPr/>
        </p:nvPicPr>
        <p:blipFill rotWithShape="1">
          <a:blip r:embed="rId18">
            <a:alphaModFix/>
          </a:blip>
          <a:srcRect/>
          <a:stretch/>
        </p:blipFill>
        <p:spPr>
          <a:xfrm>
            <a:off x="9093354" y="3636382"/>
            <a:ext cx="404055" cy="551001"/>
          </a:xfrm>
          <a:prstGeom prst="rect">
            <a:avLst/>
          </a:prstGeom>
          <a:noFill/>
          <a:ln>
            <a:noFill/>
          </a:ln>
        </p:spPr>
      </p:pic>
      <p:sp>
        <p:nvSpPr>
          <p:cNvPr id="63" name="Google Shape;171;p8">
            <a:extLst>
              <a:ext uri="{FF2B5EF4-FFF2-40B4-BE49-F238E27FC236}">
                <a16:creationId xmlns:a16="http://schemas.microsoft.com/office/drawing/2014/main" id="{A0F0E4A7-9F71-4E4B-B28B-BE946A2FF292}"/>
              </a:ext>
            </a:extLst>
          </p:cNvPr>
          <p:cNvSpPr txBox="1"/>
          <p:nvPr/>
        </p:nvSpPr>
        <p:spPr>
          <a:xfrm>
            <a:off x="9557381" y="3581384"/>
            <a:ext cx="2528648"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your female friend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4" name="Rectangle: Rounded Corners 63">
            <a:extLst>
              <a:ext uri="{FF2B5EF4-FFF2-40B4-BE49-F238E27FC236}">
                <a16:creationId xmlns:a16="http://schemas.microsoft.com/office/drawing/2014/main" id="{3A708A38-E9CB-48C9-925C-7B0CFAF5D1C9}"/>
              </a:ext>
            </a:extLst>
          </p:cNvPr>
          <p:cNvSpPr/>
          <p:nvPr/>
        </p:nvSpPr>
        <p:spPr>
          <a:xfrm>
            <a:off x="329374" y="5954829"/>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5" name="Google Shape;171;p8">
            <a:extLst>
              <a:ext uri="{FF2B5EF4-FFF2-40B4-BE49-F238E27FC236}">
                <a16:creationId xmlns:a16="http://schemas.microsoft.com/office/drawing/2014/main" id="{B201BE56-66D1-423F-A457-C8EB2478E64D}"/>
              </a:ext>
            </a:extLst>
          </p:cNvPr>
          <p:cNvSpPr txBox="1"/>
          <p:nvPr/>
        </p:nvSpPr>
        <p:spPr>
          <a:xfrm>
            <a:off x="302113" y="5963391"/>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mo</a:t>
            </a:r>
            <a:r>
              <a:rPr lang="en-GB" sz="2800" b="1" dirty="0" err="1">
                <a:solidFill>
                  <a:srgbClr val="FF0133"/>
                </a:solidFill>
                <a:latin typeface="Century Gothic" panose="020B0502020202020204" pitchFamily="34" charset="0"/>
              </a:rPr>
              <a:t>n</a:t>
            </a:r>
            <a:r>
              <a:rPr lang="en-GB" sz="2800" b="1" dirty="0">
                <a:solidFill>
                  <a:srgbClr val="002060"/>
                </a:solidFill>
                <a:latin typeface="Century Gothic" panose="020B0502020202020204" pitchFamily="34" charset="0"/>
              </a:rPr>
              <a:t> </a:t>
            </a:r>
            <a:r>
              <a:rPr lang="en-GB" sz="2800" dirty="0" err="1">
                <a:solidFill>
                  <a:schemeClr val="bg1">
                    <a:lumMod val="50000"/>
                  </a:schemeClr>
                </a:solidFill>
                <a:latin typeface="Century Gothic" panose="020B0502020202020204" pitchFamily="34" charset="0"/>
              </a:rPr>
              <a:t>h</a:t>
            </a:r>
            <a:r>
              <a:rPr lang="en-GB" sz="2800" dirty="0" err="1">
                <a:solidFill>
                  <a:srgbClr val="002060"/>
                </a:solidFill>
                <a:latin typeface="Century Gothic" panose="020B0502020202020204" pitchFamily="34" charset="0"/>
              </a:rPr>
              <a:t>ôtel</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66" name="Google Shape;183;p8">
            <a:extLst>
              <a:ext uri="{FF2B5EF4-FFF2-40B4-BE49-F238E27FC236}">
                <a16:creationId xmlns:a16="http://schemas.microsoft.com/office/drawing/2014/main" id="{66453E9A-5932-478D-9A72-364B219B8D71}"/>
              </a:ext>
            </a:extLst>
          </p:cNvPr>
          <p:cNvPicPr preferRelativeResize="0"/>
          <p:nvPr/>
        </p:nvPicPr>
        <p:blipFill rotWithShape="1">
          <a:blip r:embed="rId18">
            <a:alphaModFix/>
          </a:blip>
          <a:srcRect/>
          <a:stretch/>
        </p:blipFill>
        <p:spPr>
          <a:xfrm>
            <a:off x="3174135" y="5922544"/>
            <a:ext cx="404055" cy="551001"/>
          </a:xfrm>
          <a:prstGeom prst="rect">
            <a:avLst/>
          </a:prstGeom>
          <a:noFill/>
          <a:ln>
            <a:noFill/>
          </a:ln>
        </p:spPr>
      </p:pic>
      <p:sp>
        <p:nvSpPr>
          <p:cNvPr id="67" name="Google Shape;171;p8">
            <a:extLst>
              <a:ext uri="{FF2B5EF4-FFF2-40B4-BE49-F238E27FC236}">
                <a16:creationId xmlns:a16="http://schemas.microsoft.com/office/drawing/2014/main" id="{3FF285FD-4FB4-495D-ABD6-BB46C4F5ED5D}"/>
              </a:ext>
            </a:extLst>
          </p:cNvPr>
          <p:cNvSpPr txBox="1"/>
          <p:nvPr/>
        </p:nvSpPr>
        <p:spPr>
          <a:xfrm>
            <a:off x="3778308" y="5918623"/>
            <a:ext cx="252864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my hotel</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8" name="Rectangle: Rounded Corners 67">
            <a:extLst>
              <a:ext uri="{FF2B5EF4-FFF2-40B4-BE49-F238E27FC236}">
                <a16:creationId xmlns:a16="http://schemas.microsoft.com/office/drawing/2014/main" id="{61A6720F-1E9E-43E9-B851-6C0AC3B2F6B3}"/>
              </a:ext>
            </a:extLst>
          </p:cNvPr>
          <p:cNvSpPr/>
          <p:nvPr/>
        </p:nvSpPr>
        <p:spPr>
          <a:xfrm>
            <a:off x="6221332" y="5992880"/>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9" name="Google Shape;171;p8">
            <a:extLst>
              <a:ext uri="{FF2B5EF4-FFF2-40B4-BE49-F238E27FC236}">
                <a16:creationId xmlns:a16="http://schemas.microsoft.com/office/drawing/2014/main" id="{C6A9C556-E6B4-44B1-B50F-359AE72BFE2F}"/>
              </a:ext>
            </a:extLst>
          </p:cNvPr>
          <p:cNvSpPr txBox="1"/>
          <p:nvPr/>
        </p:nvSpPr>
        <p:spPr>
          <a:xfrm>
            <a:off x="6194071" y="6001442"/>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mo</a:t>
            </a:r>
            <a:r>
              <a:rPr lang="en-GB" sz="2800" b="1" dirty="0" err="1">
                <a:solidFill>
                  <a:srgbClr val="FF0066"/>
                </a:solidFill>
                <a:latin typeface="Century Gothic" panose="020B0502020202020204" pitchFamily="34" charset="0"/>
              </a:rPr>
              <a:t>n</a:t>
            </a:r>
            <a:r>
              <a:rPr lang="en-GB" sz="2800" b="1" dirty="0">
                <a:solidFill>
                  <a:srgbClr val="002060"/>
                </a:solidFill>
                <a:latin typeface="Century Gothic" panose="020B0502020202020204" pitchFamily="34" charset="0"/>
              </a:rPr>
              <a:t> </a:t>
            </a:r>
            <a:r>
              <a:rPr lang="en-GB" sz="2800" dirty="0" err="1">
                <a:solidFill>
                  <a:schemeClr val="bg1">
                    <a:lumMod val="50000"/>
                  </a:schemeClr>
                </a:solidFill>
                <a:latin typeface="Century Gothic" panose="020B0502020202020204" pitchFamily="34" charset="0"/>
              </a:rPr>
              <a:t>h</a:t>
            </a:r>
            <a:r>
              <a:rPr lang="en-GB" sz="2800" dirty="0" err="1">
                <a:solidFill>
                  <a:srgbClr val="002060"/>
                </a:solidFill>
                <a:latin typeface="Century Gothic" panose="020B0502020202020204" pitchFamily="34" charset="0"/>
              </a:rPr>
              <a:t>istoire</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70" name="Google Shape;183;p8">
            <a:extLst>
              <a:ext uri="{FF2B5EF4-FFF2-40B4-BE49-F238E27FC236}">
                <a16:creationId xmlns:a16="http://schemas.microsoft.com/office/drawing/2014/main" id="{71430F35-AAA0-466B-A126-8EE302E9CEC3}"/>
              </a:ext>
            </a:extLst>
          </p:cNvPr>
          <p:cNvPicPr preferRelativeResize="0"/>
          <p:nvPr/>
        </p:nvPicPr>
        <p:blipFill rotWithShape="1">
          <a:blip r:embed="rId18">
            <a:alphaModFix/>
          </a:blip>
          <a:srcRect/>
          <a:stretch/>
        </p:blipFill>
        <p:spPr>
          <a:xfrm>
            <a:off x="9066093" y="5960595"/>
            <a:ext cx="404055" cy="551001"/>
          </a:xfrm>
          <a:prstGeom prst="rect">
            <a:avLst/>
          </a:prstGeom>
          <a:noFill/>
          <a:ln>
            <a:noFill/>
          </a:ln>
        </p:spPr>
      </p:pic>
      <p:sp>
        <p:nvSpPr>
          <p:cNvPr id="71" name="Google Shape;171;p8">
            <a:extLst>
              <a:ext uri="{FF2B5EF4-FFF2-40B4-BE49-F238E27FC236}">
                <a16:creationId xmlns:a16="http://schemas.microsoft.com/office/drawing/2014/main" id="{1F3B1D6E-1AB4-4564-AD10-5F05D8891C1F}"/>
              </a:ext>
            </a:extLst>
          </p:cNvPr>
          <p:cNvSpPr txBox="1"/>
          <p:nvPr/>
        </p:nvSpPr>
        <p:spPr>
          <a:xfrm>
            <a:off x="9557381" y="5994487"/>
            <a:ext cx="2528648"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my history, story</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2" name="Rectangle: Rounded Corners 71">
            <a:extLst>
              <a:ext uri="{FF2B5EF4-FFF2-40B4-BE49-F238E27FC236}">
                <a16:creationId xmlns:a16="http://schemas.microsoft.com/office/drawing/2014/main" id="{2FBB160B-D59D-4F92-802F-674DF23F5417}"/>
              </a:ext>
            </a:extLst>
          </p:cNvPr>
          <p:cNvSpPr/>
          <p:nvPr/>
        </p:nvSpPr>
        <p:spPr>
          <a:xfrm>
            <a:off x="6275854" y="4834659"/>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3" name="Google Shape;171;p8">
            <a:extLst>
              <a:ext uri="{FF2B5EF4-FFF2-40B4-BE49-F238E27FC236}">
                <a16:creationId xmlns:a16="http://schemas.microsoft.com/office/drawing/2014/main" id="{D8BD7E70-AD25-4390-9A3E-36CBCF430273}"/>
              </a:ext>
            </a:extLst>
          </p:cNvPr>
          <p:cNvSpPr txBox="1"/>
          <p:nvPr/>
        </p:nvSpPr>
        <p:spPr>
          <a:xfrm>
            <a:off x="6248593" y="4843221"/>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to</a:t>
            </a:r>
            <a:r>
              <a:rPr lang="en-GB" sz="2800" b="1" dirty="0">
                <a:solidFill>
                  <a:srgbClr val="FF0066"/>
                </a:solidFill>
                <a:latin typeface="Century Gothic" panose="020B0502020202020204" pitchFamily="34" charset="0"/>
              </a:rPr>
              <a:t>n</a:t>
            </a:r>
            <a:r>
              <a:rPr lang="en-GB" sz="2800" b="1" dirty="0">
                <a:solidFill>
                  <a:srgbClr val="002060"/>
                </a:solidFill>
                <a:latin typeface="Century Gothic" panose="020B0502020202020204" pitchFamily="34" charset="0"/>
              </a:rPr>
              <a:t> </a:t>
            </a:r>
            <a:r>
              <a:rPr lang="en-GB" sz="2800" dirty="0" err="1">
                <a:solidFill>
                  <a:srgbClr val="FF0066"/>
                </a:solidFill>
                <a:latin typeface="Century Gothic" panose="020B0502020202020204" pitchFamily="34" charset="0"/>
              </a:rPr>
              <a:t>é</a:t>
            </a:r>
            <a:r>
              <a:rPr lang="en-GB" sz="2800" dirty="0" err="1">
                <a:solidFill>
                  <a:srgbClr val="002060"/>
                </a:solidFill>
                <a:latin typeface="Century Gothic" panose="020B0502020202020204" pitchFamily="34" charset="0"/>
              </a:rPr>
              <a:t>quipe</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74" name="Google Shape;183;p8">
            <a:extLst>
              <a:ext uri="{FF2B5EF4-FFF2-40B4-BE49-F238E27FC236}">
                <a16:creationId xmlns:a16="http://schemas.microsoft.com/office/drawing/2014/main" id="{C4417D13-DACF-4018-AC4B-6B8D07B8117B}"/>
              </a:ext>
            </a:extLst>
          </p:cNvPr>
          <p:cNvPicPr preferRelativeResize="0"/>
          <p:nvPr/>
        </p:nvPicPr>
        <p:blipFill rotWithShape="1">
          <a:blip r:embed="rId18">
            <a:alphaModFix/>
          </a:blip>
          <a:srcRect/>
          <a:stretch/>
        </p:blipFill>
        <p:spPr>
          <a:xfrm>
            <a:off x="9120615" y="4802374"/>
            <a:ext cx="404055" cy="551001"/>
          </a:xfrm>
          <a:prstGeom prst="rect">
            <a:avLst/>
          </a:prstGeom>
          <a:noFill/>
          <a:ln>
            <a:noFill/>
          </a:ln>
        </p:spPr>
      </p:pic>
      <p:sp>
        <p:nvSpPr>
          <p:cNvPr id="75" name="Google Shape;171;p8">
            <a:extLst>
              <a:ext uri="{FF2B5EF4-FFF2-40B4-BE49-F238E27FC236}">
                <a16:creationId xmlns:a16="http://schemas.microsoft.com/office/drawing/2014/main" id="{8108BCA2-BB9F-4B49-9210-29DF374C7998}"/>
              </a:ext>
            </a:extLst>
          </p:cNvPr>
          <p:cNvSpPr txBox="1"/>
          <p:nvPr/>
        </p:nvSpPr>
        <p:spPr>
          <a:xfrm>
            <a:off x="9724788" y="4798453"/>
            <a:ext cx="252864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your team</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6" name="Google Shape;169;p8">
            <a:extLst>
              <a:ext uri="{FF2B5EF4-FFF2-40B4-BE49-F238E27FC236}">
                <a16:creationId xmlns:a16="http://schemas.microsoft.com/office/drawing/2014/main" id="{313CD8F1-58BD-4181-BE03-56475F48F583}"/>
              </a:ext>
            </a:extLst>
          </p:cNvPr>
          <p:cNvSpPr txBox="1"/>
          <p:nvPr/>
        </p:nvSpPr>
        <p:spPr>
          <a:xfrm>
            <a:off x="204236" y="882737"/>
            <a:ext cx="9886596" cy="461624"/>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mean ‘my’ with plural nouns, use </a:t>
            </a:r>
            <a:r>
              <a:rPr kumimoji="0" lang="en-GB" sz="24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mes</a:t>
            </a:r>
            <a:r>
              <a:rPr lang="en-GB" sz="2400" noProof="0" dirty="0">
                <a:solidFill>
                  <a:srgbClr val="1E4E79"/>
                </a:solidFill>
                <a:latin typeface="Century Gothic"/>
                <a:ea typeface="Century Gothic"/>
                <a:cs typeface="Century Gothic"/>
                <a:sym typeface="Century Gothic"/>
              </a:rPr>
              <a:t>. </a:t>
            </a:r>
            <a:endParaRPr kumimoji="0" sz="24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77" name="Rectangle: Rounded Corners 76">
            <a:extLst>
              <a:ext uri="{FF2B5EF4-FFF2-40B4-BE49-F238E27FC236}">
                <a16:creationId xmlns:a16="http://schemas.microsoft.com/office/drawing/2014/main" id="{1E8065A7-A1E5-41D2-B974-A8F96441A16C}"/>
              </a:ext>
            </a:extLst>
          </p:cNvPr>
          <p:cNvSpPr/>
          <p:nvPr/>
        </p:nvSpPr>
        <p:spPr>
          <a:xfrm>
            <a:off x="292751" y="1935748"/>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8" name="Google Shape;171;p8">
            <a:extLst>
              <a:ext uri="{FF2B5EF4-FFF2-40B4-BE49-F238E27FC236}">
                <a16:creationId xmlns:a16="http://schemas.microsoft.com/office/drawing/2014/main" id="{A45629EC-0CD0-4136-A56E-90AC531AA438}"/>
              </a:ext>
            </a:extLst>
          </p:cNvPr>
          <p:cNvSpPr txBox="1"/>
          <p:nvPr/>
        </p:nvSpPr>
        <p:spPr>
          <a:xfrm>
            <a:off x="265490" y="1944310"/>
            <a:ext cx="200146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mes</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frères</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79" name="Google Shape;183;p8">
            <a:extLst>
              <a:ext uri="{FF2B5EF4-FFF2-40B4-BE49-F238E27FC236}">
                <a16:creationId xmlns:a16="http://schemas.microsoft.com/office/drawing/2014/main" id="{97441F6F-296A-4BD5-958E-9A5AEEC08F7F}"/>
              </a:ext>
            </a:extLst>
          </p:cNvPr>
          <p:cNvPicPr preferRelativeResize="0"/>
          <p:nvPr/>
        </p:nvPicPr>
        <p:blipFill rotWithShape="1">
          <a:blip r:embed="rId18">
            <a:alphaModFix/>
          </a:blip>
          <a:srcRect/>
          <a:stretch/>
        </p:blipFill>
        <p:spPr>
          <a:xfrm>
            <a:off x="3157923" y="1922444"/>
            <a:ext cx="404055" cy="551001"/>
          </a:xfrm>
          <a:prstGeom prst="rect">
            <a:avLst/>
          </a:prstGeom>
          <a:solidFill>
            <a:schemeClr val="bg1"/>
          </a:solidFill>
          <a:ln>
            <a:noFill/>
          </a:ln>
        </p:spPr>
      </p:pic>
      <p:sp>
        <p:nvSpPr>
          <p:cNvPr id="80" name="Google Shape;171;p8">
            <a:extLst>
              <a:ext uri="{FF2B5EF4-FFF2-40B4-BE49-F238E27FC236}">
                <a16:creationId xmlns:a16="http://schemas.microsoft.com/office/drawing/2014/main" id="{D0909E22-3EC3-4412-BD81-58A1EDADD125}"/>
              </a:ext>
            </a:extLst>
          </p:cNvPr>
          <p:cNvSpPr txBox="1"/>
          <p:nvPr/>
        </p:nvSpPr>
        <p:spPr>
          <a:xfrm>
            <a:off x="3706314" y="1899542"/>
            <a:ext cx="2268844" cy="523180"/>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my brothers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1" name="Rectangle: Rounded Corners 80">
            <a:extLst>
              <a:ext uri="{FF2B5EF4-FFF2-40B4-BE49-F238E27FC236}">
                <a16:creationId xmlns:a16="http://schemas.microsoft.com/office/drawing/2014/main" id="{43984F75-2EA9-4A19-AB7B-A1AFE7FDD048}"/>
              </a:ext>
            </a:extLst>
          </p:cNvPr>
          <p:cNvSpPr/>
          <p:nvPr/>
        </p:nvSpPr>
        <p:spPr>
          <a:xfrm>
            <a:off x="6205825" y="1953657"/>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2" name="Google Shape;171;p8">
            <a:extLst>
              <a:ext uri="{FF2B5EF4-FFF2-40B4-BE49-F238E27FC236}">
                <a16:creationId xmlns:a16="http://schemas.microsoft.com/office/drawing/2014/main" id="{768DCB4A-B541-4805-AB51-469AC85202B2}"/>
              </a:ext>
            </a:extLst>
          </p:cNvPr>
          <p:cNvSpPr txBox="1"/>
          <p:nvPr/>
        </p:nvSpPr>
        <p:spPr>
          <a:xfrm>
            <a:off x="6225869" y="1924249"/>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mes</a:t>
            </a:r>
            <a:r>
              <a:rPr lang="en-GB" sz="2800" b="1"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sœurs</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83" name="Google Shape;183;p8">
            <a:extLst>
              <a:ext uri="{FF2B5EF4-FFF2-40B4-BE49-F238E27FC236}">
                <a16:creationId xmlns:a16="http://schemas.microsoft.com/office/drawing/2014/main" id="{F92B7475-FA96-47CD-8A0B-F6A21C9A1EED}"/>
              </a:ext>
            </a:extLst>
          </p:cNvPr>
          <p:cNvPicPr preferRelativeResize="0"/>
          <p:nvPr/>
        </p:nvPicPr>
        <p:blipFill rotWithShape="1">
          <a:blip r:embed="rId18">
            <a:alphaModFix/>
          </a:blip>
          <a:srcRect/>
          <a:stretch/>
        </p:blipFill>
        <p:spPr>
          <a:xfrm>
            <a:off x="9050586" y="1921372"/>
            <a:ext cx="404055" cy="551001"/>
          </a:xfrm>
          <a:prstGeom prst="rect">
            <a:avLst/>
          </a:prstGeom>
          <a:solidFill>
            <a:schemeClr val="bg1"/>
          </a:solidFill>
          <a:ln>
            <a:noFill/>
          </a:ln>
        </p:spPr>
      </p:pic>
      <p:sp>
        <p:nvSpPr>
          <p:cNvPr id="84" name="Google Shape;171;p8">
            <a:extLst>
              <a:ext uri="{FF2B5EF4-FFF2-40B4-BE49-F238E27FC236}">
                <a16:creationId xmlns:a16="http://schemas.microsoft.com/office/drawing/2014/main" id="{B662E96B-08E1-4C89-8066-71F4530EE258}"/>
              </a:ext>
            </a:extLst>
          </p:cNvPr>
          <p:cNvSpPr txBox="1"/>
          <p:nvPr/>
        </p:nvSpPr>
        <p:spPr>
          <a:xfrm>
            <a:off x="9513719" y="1899611"/>
            <a:ext cx="2528648" cy="523180"/>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my sisters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5" name="TextBox 84">
            <a:extLst>
              <a:ext uri="{FF2B5EF4-FFF2-40B4-BE49-F238E27FC236}">
                <a16:creationId xmlns:a16="http://schemas.microsoft.com/office/drawing/2014/main" id="{050D227B-3A2F-4678-91CC-6D9697704279}"/>
              </a:ext>
            </a:extLst>
          </p:cNvPr>
          <p:cNvSpPr txBox="1"/>
          <p:nvPr/>
        </p:nvSpPr>
        <p:spPr>
          <a:xfrm>
            <a:off x="172477" y="2714507"/>
            <a:ext cx="6334124" cy="461665"/>
          </a:xfrm>
          <a:prstGeom prst="rect">
            <a:avLst/>
          </a:prstGeom>
          <a:solidFill>
            <a:schemeClr val="bg1"/>
          </a:solidFill>
        </p:spPr>
        <p:txBody>
          <a:bodyPr wrap="square">
            <a:spAutoFit/>
          </a:bodyPr>
          <a:lstStyle/>
          <a:p>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4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tes</a:t>
            </a:r>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to mean ‘your’ with plural nouns:</a:t>
            </a:r>
            <a:endParaRPr lang="en-GB" dirty="0"/>
          </a:p>
        </p:txBody>
      </p:sp>
      <p:sp>
        <p:nvSpPr>
          <p:cNvPr id="86" name="Rectangle: Rounded Corners 85">
            <a:extLst>
              <a:ext uri="{FF2B5EF4-FFF2-40B4-BE49-F238E27FC236}">
                <a16:creationId xmlns:a16="http://schemas.microsoft.com/office/drawing/2014/main" id="{43523284-5CA8-4BBD-82F9-8611F0C27BDE}"/>
              </a:ext>
            </a:extLst>
          </p:cNvPr>
          <p:cNvSpPr/>
          <p:nvPr/>
        </p:nvSpPr>
        <p:spPr>
          <a:xfrm>
            <a:off x="356402" y="3625244"/>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7" name="Google Shape;171;p8">
            <a:extLst>
              <a:ext uri="{FF2B5EF4-FFF2-40B4-BE49-F238E27FC236}">
                <a16:creationId xmlns:a16="http://schemas.microsoft.com/office/drawing/2014/main" id="{EF4515E4-C3E6-4285-8759-835C6AF9A239}"/>
              </a:ext>
            </a:extLst>
          </p:cNvPr>
          <p:cNvSpPr txBox="1"/>
          <p:nvPr/>
        </p:nvSpPr>
        <p:spPr>
          <a:xfrm>
            <a:off x="430564" y="3639177"/>
            <a:ext cx="183638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te</a:t>
            </a:r>
            <a:r>
              <a:rPr lang="en-GB" sz="2800" b="1" dirty="0" err="1">
                <a:solidFill>
                  <a:srgbClr val="FF0066"/>
                </a:solidFill>
                <a:latin typeface="Century Gothic" panose="020B0502020202020204" pitchFamily="34" charset="0"/>
              </a:rPr>
              <a:t>s</a:t>
            </a:r>
            <a:r>
              <a:rPr lang="en-GB" sz="2800" b="1" dirty="0">
                <a:solidFill>
                  <a:srgbClr val="002060"/>
                </a:solidFill>
                <a:latin typeface="Century Gothic" panose="020B0502020202020204" pitchFamily="34" charset="0"/>
              </a:rPr>
              <a:t> </a:t>
            </a:r>
            <a:r>
              <a:rPr lang="en-GB" sz="2800" dirty="0" err="1">
                <a:solidFill>
                  <a:srgbClr val="FF0066"/>
                </a:solidFill>
                <a:latin typeface="Century Gothic" panose="020B0502020202020204" pitchFamily="34" charset="0"/>
              </a:rPr>
              <a:t>a</a:t>
            </a:r>
            <a:r>
              <a:rPr lang="en-GB" sz="2800" dirty="0" err="1">
                <a:solidFill>
                  <a:srgbClr val="002060"/>
                </a:solidFill>
                <a:latin typeface="Century Gothic" panose="020B0502020202020204" pitchFamily="34" charset="0"/>
              </a:rPr>
              <a:t>mis</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88" name="Google Shape;183;p8">
            <a:extLst>
              <a:ext uri="{FF2B5EF4-FFF2-40B4-BE49-F238E27FC236}">
                <a16:creationId xmlns:a16="http://schemas.microsoft.com/office/drawing/2014/main" id="{4F789C0D-FF09-4ECE-9E4B-5FE0CF70D07A}"/>
              </a:ext>
            </a:extLst>
          </p:cNvPr>
          <p:cNvPicPr preferRelativeResize="0"/>
          <p:nvPr/>
        </p:nvPicPr>
        <p:blipFill rotWithShape="1">
          <a:blip r:embed="rId18">
            <a:alphaModFix/>
          </a:blip>
          <a:srcRect/>
          <a:stretch/>
        </p:blipFill>
        <p:spPr>
          <a:xfrm>
            <a:off x="3201396" y="3598885"/>
            <a:ext cx="404055" cy="551001"/>
          </a:xfrm>
          <a:prstGeom prst="rect">
            <a:avLst/>
          </a:prstGeom>
          <a:noFill/>
          <a:ln>
            <a:noFill/>
          </a:ln>
        </p:spPr>
      </p:pic>
      <p:sp>
        <p:nvSpPr>
          <p:cNvPr id="89" name="Google Shape;171;p8">
            <a:extLst>
              <a:ext uri="{FF2B5EF4-FFF2-40B4-BE49-F238E27FC236}">
                <a16:creationId xmlns:a16="http://schemas.microsoft.com/office/drawing/2014/main" id="{EE75402C-E9D7-47AD-B619-EE478122D952}"/>
              </a:ext>
            </a:extLst>
          </p:cNvPr>
          <p:cNvSpPr txBox="1"/>
          <p:nvPr/>
        </p:nvSpPr>
        <p:spPr>
          <a:xfrm>
            <a:off x="3805569" y="3594964"/>
            <a:ext cx="2528648"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your male friends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0" name="Rectangle: Rounded Corners 89">
            <a:extLst>
              <a:ext uri="{FF2B5EF4-FFF2-40B4-BE49-F238E27FC236}">
                <a16:creationId xmlns:a16="http://schemas.microsoft.com/office/drawing/2014/main" id="{09628964-A21C-4A29-A8CB-A4DE2D2D8520}"/>
              </a:ext>
            </a:extLst>
          </p:cNvPr>
          <p:cNvSpPr/>
          <p:nvPr/>
        </p:nvSpPr>
        <p:spPr>
          <a:xfrm>
            <a:off x="6270333" y="3670205"/>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1" name="Google Shape;171;p8">
            <a:extLst>
              <a:ext uri="{FF2B5EF4-FFF2-40B4-BE49-F238E27FC236}">
                <a16:creationId xmlns:a16="http://schemas.microsoft.com/office/drawing/2014/main" id="{E5D9193D-B034-4DFD-81E0-B98C5097446E}"/>
              </a:ext>
            </a:extLst>
          </p:cNvPr>
          <p:cNvSpPr txBox="1"/>
          <p:nvPr/>
        </p:nvSpPr>
        <p:spPr>
          <a:xfrm>
            <a:off x="6270850" y="3695575"/>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te</a:t>
            </a:r>
            <a:r>
              <a:rPr lang="en-GB" sz="2800" b="1" dirty="0" err="1">
                <a:solidFill>
                  <a:srgbClr val="FF0066"/>
                </a:solidFill>
                <a:latin typeface="Century Gothic" panose="020B0502020202020204" pitchFamily="34" charset="0"/>
              </a:rPr>
              <a:t>s</a:t>
            </a:r>
            <a:r>
              <a:rPr lang="en-GB" sz="2800" b="1" dirty="0">
                <a:solidFill>
                  <a:srgbClr val="002060"/>
                </a:solidFill>
                <a:latin typeface="Century Gothic" panose="020B0502020202020204" pitchFamily="34" charset="0"/>
              </a:rPr>
              <a:t> </a:t>
            </a:r>
            <a:r>
              <a:rPr lang="en-GB" sz="2800" dirty="0">
                <a:solidFill>
                  <a:srgbClr val="FF0066"/>
                </a:solidFill>
                <a:latin typeface="Century Gothic" panose="020B0502020202020204" pitchFamily="34" charset="0"/>
              </a:rPr>
              <a:t>a</a:t>
            </a:r>
            <a:r>
              <a:rPr lang="en-GB" sz="2800" dirty="0">
                <a:solidFill>
                  <a:srgbClr val="002060"/>
                </a:solidFill>
                <a:latin typeface="Century Gothic" panose="020B0502020202020204" pitchFamily="34" charset="0"/>
              </a:rPr>
              <a:t>mies</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92" name="Google Shape;183;p8">
            <a:extLst>
              <a:ext uri="{FF2B5EF4-FFF2-40B4-BE49-F238E27FC236}">
                <a16:creationId xmlns:a16="http://schemas.microsoft.com/office/drawing/2014/main" id="{A0CE5967-1C94-47E4-A12C-8D3C8EEBACD1}"/>
              </a:ext>
            </a:extLst>
          </p:cNvPr>
          <p:cNvPicPr preferRelativeResize="0"/>
          <p:nvPr/>
        </p:nvPicPr>
        <p:blipFill rotWithShape="1">
          <a:blip r:embed="rId18">
            <a:alphaModFix/>
          </a:blip>
          <a:srcRect/>
          <a:stretch/>
        </p:blipFill>
        <p:spPr>
          <a:xfrm>
            <a:off x="9093871" y="3635712"/>
            <a:ext cx="404055" cy="551001"/>
          </a:xfrm>
          <a:prstGeom prst="rect">
            <a:avLst/>
          </a:prstGeom>
          <a:noFill/>
          <a:ln>
            <a:noFill/>
          </a:ln>
        </p:spPr>
      </p:pic>
      <p:sp>
        <p:nvSpPr>
          <p:cNvPr id="93" name="Google Shape;171;p8">
            <a:extLst>
              <a:ext uri="{FF2B5EF4-FFF2-40B4-BE49-F238E27FC236}">
                <a16:creationId xmlns:a16="http://schemas.microsoft.com/office/drawing/2014/main" id="{6012109C-D8BD-4B82-A4F3-AD4F8BB74B3E}"/>
              </a:ext>
            </a:extLst>
          </p:cNvPr>
          <p:cNvSpPr txBox="1"/>
          <p:nvPr/>
        </p:nvSpPr>
        <p:spPr>
          <a:xfrm>
            <a:off x="9557898" y="3580714"/>
            <a:ext cx="2528648"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your female friends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5" name="Speech Bubble: Rectangle with Corners Rounded 94">
            <a:extLst>
              <a:ext uri="{FF2B5EF4-FFF2-40B4-BE49-F238E27FC236}">
                <a16:creationId xmlns:a16="http://schemas.microsoft.com/office/drawing/2014/main" id="{FB846993-C93F-42FD-96C6-25C361D0BE21}"/>
              </a:ext>
            </a:extLst>
          </p:cNvPr>
          <p:cNvSpPr/>
          <p:nvPr/>
        </p:nvSpPr>
        <p:spPr>
          <a:xfrm>
            <a:off x="356635" y="4710188"/>
            <a:ext cx="2241395" cy="623218"/>
          </a:xfrm>
          <a:prstGeom prst="wedgeRoundRectCallout">
            <a:avLst>
              <a:gd name="adj1" fmla="val -22842"/>
              <a:gd name="adj2" fmla="val -13855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Remember liaison,</a:t>
            </a:r>
            <a:r>
              <a:rPr kumimoji="0" lang="en-GB" sz="2000" b="0" i="0" u="none" strike="noStrike" kern="1200" cap="none" spc="0" normalizeH="0" noProof="0" dirty="0">
                <a:ln>
                  <a:noFill/>
                </a:ln>
                <a:solidFill>
                  <a:srgbClr val="002060"/>
                </a:solidFill>
                <a:effectLst/>
                <a:uLnTx/>
                <a:uFillTx/>
                <a:latin typeface="Century Gothic" panose="020F0302020204030204"/>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here.</a:t>
            </a:r>
          </a:p>
        </p:txBody>
      </p:sp>
      <p:sp>
        <p:nvSpPr>
          <p:cNvPr id="94" name="Speech Bubble: Rectangle with Corners Rounded 93">
            <a:extLst>
              <a:ext uri="{FF2B5EF4-FFF2-40B4-BE49-F238E27FC236}">
                <a16:creationId xmlns:a16="http://schemas.microsoft.com/office/drawing/2014/main" id="{62FE2B75-8F04-48D5-A90D-CF6E79859035}"/>
              </a:ext>
            </a:extLst>
          </p:cNvPr>
          <p:cNvSpPr/>
          <p:nvPr/>
        </p:nvSpPr>
        <p:spPr>
          <a:xfrm>
            <a:off x="311062" y="4704333"/>
            <a:ext cx="2396253" cy="668364"/>
          </a:xfrm>
          <a:prstGeom prst="wedgeRoundRectCallout">
            <a:avLst>
              <a:gd name="adj1" fmla="val -22842"/>
              <a:gd name="adj2" fmla="val -13855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Remember liaison</a:t>
            </a:r>
            <a:r>
              <a:rPr kumimoji="0" lang="en-GB" sz="2000" b="0" i="0" u="none" strike="noStrike" kern="1200" cap="none" spc="0" normalizeH="0" noProof="0" dirty="0">
                <a:ln>
                  <a:noFill/>
                </a:ln>
                <a:solidFill>
                  <a:srgbClr val="002060"/>
                </a:solidFill>
                <a:effectLst/>
                <a:uLnTx/>
                <a:uFillTx/>
                <a:latin typeface="Century Gothic" panose="020F0302020204030204"/>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here, too.</a:t>
            </a:r>
          </a:p>
        </p:txBody>
      </p:sp>
      <p:sp>
        <p:nvSpPr>
          <p:cNvPr id="96" name="Rectangle: Rounded Corners 95">
            <a:extLst>
              <a:ext uri="{FF2B5EF4-FFF2-40B4-BE49-F238E27FC236}">
                <a16:creationId xmlns:a16="http://schemas.microsoft.com/office/drawing/2014/main" id="{AFE58C8F-44C8-464A-A94E-E69A45F07FFE}"/>
              </a:ext>
            </a:extLst>
          </p:cNvPr>
          <p:cNvSpPr/>
          <p:nvPr/>
        </p:nvSpPr>
        <p:spPr>
          <a:xfrm>
            <a:off x="321713" y="5948921"/>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7" name="Google Shape;171;p8">
            <a:extLst>
              <a:ext uri="{FF2B5EF4-FFF2-40B4-BE49-F238E27FC236}">
                <a16:creationId xmlns:a16="http://schemas.microsoft.com/office/drawing/2014/main" id="{43679A89-6853-4450-866C-6BC39B794C52}"/>
              </a:ext>
            </a:extLst>
          </p:cNvPr>
          <p:cNvSpPr txBox="1"/>
          <p:nvPr/>
        </p:nvSpPr>
        <p:spPr>
          <a:xfrm>
            <a:off x="418960" y="5904441"/>
            <a:ext cx="236274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mes</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parent</a:t>
            </a:r>
            <a:r>
              <a:rPr lang="en-GB" sz="2800" dirty="0">
                <a:solidFill>
                  <a:schemeClr val="bg1">
                    <a:lumMod val="65000"/>
                  </a:schemeClr>
                </a:solidFill>
                <a:latin typeface="Century Gothic" panose="020B0502020202020204" pitchFamily="34" charset="0"/>
              </a:rPr>
              <a:t>s</a:t>
            </a:r>
            <a:endParaRPr kumimoji="0" lang="en-GB" sz="2800" i="0" u="none" strike="noStrike" kern="1200" cap="none" spc="0" normalizeH="0" baseline="0" noProof="0" dirty="0">
              <a:ln>
                <a:noFill/>
              </a:ln>
              <a:solidFill>
                <a:schemeClr val="bg1">
                  <a:lumMod val="65000"/>
                </a:schemeClr>
              </a:solidFill>
              <a:effectLst/>
              <a:uLnTx/>
              <a:uFillTx/>
              <a:latin typeface="Century Gothic" panose="020B0502020202020204" pitchFamily="34" charset="0"/>
            </a:endParaRPr>
          </a:p>
        </p:txBody>
      </p:sp>
      <p:pic>
        <p:nvPicPr>
          <p:cNvPr id="98" name="Google Shape;183;p8">
            <a:extLst>
              <a:ext uri="{FF2B5EF4-FFF2-40B4-BE49-F238E27FC236}">
                <a16:creationId xmlns:a16="http://schemas.microsoft.com/office/drawing/2014/main" id="{BAC70C5D-EBA3-4094-9962-0515726E6520}"/>
              </a:ext>
            </a:extLst>
          </p:cNvPr>
          <p:cNvPicPr preferRelativeResize="0"/>
          <p:nvPr/>
        </p:nvPicPr>
        <p:blipFill rotWithShape="1">
          <a:blip r:embed="rId18">
            <a:alphaModFix/>
          </a:blip>
          <a:srcRect/>
          <a:stretch/>
        </p:blipFill>
        <p:spPr>
          <a:xfrm>
            <a:off x="3174135" y="5904441"/>
            <a:ext cx="404055" cy="551001"/>
          </a:xfrm>
          <a:prstGeom prst="rect">
            <a:avLst/>
          </a:prstGeom>
          <a:noFill/>
          <a:ln>
            <a:noFill/>
          </a:ln>
        </p:spPr>
      </p:pic>
      <p:sp>
        <p:nvSpPr>
          <p:cNvPr id="99" name="Google Shape;171;p8">
            <a:extLst>
              <a:ext uri="{FF2B5EF4-FFF2-40B4-BE49-F238E27FC236}">
                <a16:creationId xmlns:a16="http://schemas.microsoft.com/office/drawing/2014/main" id="{A3266981-2BB1-4A15-BE79-23476F075EC0}"/>
              </a:ext>
            </a:extLst>
          </p:cNvPr>
          <p:cNvSpPr txBox="1"/>
          <p:nvPr/>
        </p:nvSpPr>
        <p:spPr>
          <a:xfrm>
            <a:off x="3792385" y="5945288"/>
            <a:ext cx="252864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my parents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1" name="Rectangle: Rounded Corners 100">
            <a:extLst>
              <a:ext uri="{FF2B5EF4-FFF2-40B4-BE49-F238E27FC236}">
                <a16:creationId xmlns:a16="http://schemas.microsoft.com/office/drawing/2014/main" id="{AA824CAB-C426-4508-8B02-03B8C89E3574}"/>
              </a:ext>
            </a:extLst>
          </p:cNvPr>
          <p:cNvSpPr/>
          <p:nvPr/>
        </p:nvSpPr>
        <p:spPr>
          <a:xfrm>
            <a:off x="6221332" y="6009960"/>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2" name="Google Shape;171;p8">
            <a:extLst>
              <a:ext uri="{FF2B5EF4-FFF2-40B4-BE49-F238E27FC236}">
                <a16:creationId xmlns:a16="http://schemas.microsoft.com/office/drawing/2014/main" id="{D943B502-B25F-4278-A000-5DA951B0D9D8}"/>
              </a:ext>
            </a:extLst>
          </p:cNvPr>
          <p:cNvSpPr txBox="1"/>
          <p:nvPr/>
        </p:nvSpPr>
        <p:spPr>
          <a:xfrm>
            <a:off x="6165583" y="5998400"/>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mes</a:t>
            </a:r>
            <a:r>
              <a:rPr lang="en-GB" sz="2800" b="1"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cousines</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103" name="Google Shape;183;p8">
            <a:extLst>
              <a:ext uri="{FF2B5EF4-FFF2-40B4-BE49-F238E27FC236}">
                <a16:creationId xmlns:a16="http://schemas.microsoft.com/office/drawing/2014/main" id="{48B907AE-E352-4E7F-A28D-730E66F6B665}"/>
              </a:ext>
            </a:extLst>
          </p:cNvPr>
          <p:cNvPicPr preferRelativeResize="0"/>
          <p:nvPr/>
        </p:nvPicPr>
        <p:blipFill rotWithShape="1">
          <a:blip r:embed="rId18">
            <a:alphaModFix/>
          </a:blip>
          <a:srcRect/>
          <a:stretch/>
        </p:blipFill>
        <p:spPr>
          <a:xfrm>
            <a:off x="9066093" y="5962999"/>
            <a:ext cx="404055" cy="551001"/>
          </a:xfrm>
          <a:prstGeom prst="rect">
            <a:avLst/>
          </a:prstGeom>
          <a:noFill/>
          <a:ln>
            <a:noFill/>
          </a:ln>
        </p:spPr>
      </p:pic>
      <p:sp>
        <p:nvSpPr>
          <p:cNvPr id="104" name="Google Shape;171;p8">
            <a:extLst>
              <a:ext uri="{FF2B5EF4-FFF2-40B4-BE49-F238E27FC236}">
                <a16:creationId xmlns:a16="http://schemas.microsoft.com/office/drawing/2014/main" id="{9BBD7493-9258-46AA-AECC-2D1A92C0CD35}"/>
              </a:ext>
            </a:extLst>
          </p:cNvPr>
          <p:cNvSpPr txBox="1"/>
          <p:nvPr/>
        </p:nvSpPr>
        <p:spPr>
          <a:xfrm>
            <a:off x="9557381" y="5996891"/>
            <a:ext cx="2528648"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my female cousins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359512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5_2.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5_3.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5_4.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9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9"/>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6" name="5_5.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fade">
                                      <p:cBhvr>
                                        <p:cTn id="66" dur="500"/>
                                        <p:tgtEl>
                                          <p:spTgt spid="61"/>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5_6.wav"/>
                                        </p:tgtEl>
                                      </p:cMediaNode>
                                    </p:audio>
                                  </p:sub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74"/>
                                        </p:tgtEl>
                                        <p:attrNameLst>
                                          <p:attrName>style.visibility</p:attrName>
                                        </p:attrNameLst>
                                      </p:cBhvr>
                                      <p:to>
                                        <p:strVal val="visible"/>
                                      </p:to>
                                    </p:set>
                                    <p:animEffect transition="in" filter="fade">
                                      <p:cBhvr>
                                        <p:cTn id="81" dur="500"/>
                                        <p:tgtEl>
                                          <p:spTgt spid="74"/>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75"/>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64"/>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5_7.wav"/>
                                        </p:tgtEl>
                                      </p:cMediaNode>
                                    </p:audio>
                                  </p:sub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66"/>
                                        </p:tgtEl>
                                        <p:attrNameLst>
                                          <p:attrName>style.visibility</p:attrName>
                                        </p:attrNameLst>
                                      </p:cBhvr>
                                      <p:to>
                                        <p:strVal val="visible"/>
                                      </p:to>
                                    </p:set>
                                    <p:animEffect transition="in" filter="fade">
                                      <p:cBhvr>
                                        <p:cTn id="96" dur="500"/>
                                        <p:tgtEl>
                                          <p:spTgt spid="66"/>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9" name="5_8.wav"/>
                                        </p:tgtEl>
                                      </p:cMediaNode>
                                    </p:audio>
                                  </p:sub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70"/>
                                        </p:tgtEl>
                                        <p:attrNameLst>
                                          <p:attrName>style.visibility</p:attrName>
                                        </p:attrNameLst>
                                      </p:cBhvr>
                                      <p:to>
                                        <p:strVal val="visible"/>
                                      </p:to>
                                    </p:set>
                                    <p:animEffect transition="in" filter="fade">
                                      <p:cBhvr>
                                        <p:cTn id="111" dur="500"/>
                                        <p:tgtEl>
                                          <p:spTgt spid="70"/>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71"/>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xit" presetSubtype="0" fill="hold" grpId="1" nodeType="clickEffect">
                                  <p:stCondLst>
                                    <p:cond delay="0"/>
                                  </p:stCondLst>
                                  <p:childTnLst>
                                    <p:set>
                                      <p:cBhvr>
                                        <p:cTn id="119" dur="1" fill="hold">
                                          <p:stCondLst>
                                            <p:cond delay="0"/>
                                          </p:stCondLst>
                                        </p:cTn>
                                        <p:tgtEl>
                                          <p:spTgt spid="64"/>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65"/>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66"/>
                                        </p:tgtEl>
                                        <p:attrNameLst>
                                          <p:attrName>style.visibility</p:attrName>
                                        </p:attrNameLst>
                                      </p:cBhvr>
                                      <p:to>
                                        <p:strVal val="hidden"/>
                                      </p:to>
                                    </p:set>
                                  </p:childTnLst>
                                </p:cTn>
                              </p:par>
                              <p:par>
                                <p:cTn id="124" presetID="1" presetClass="exit" presetSubtype="0" fill="hold" grpId="1" nodeType="withEffect">
                                  <p:stCondLst>
                                    <p:cond delay="0"/>
                                  </p:stCondLst>
                                  <p:childTnLst>
                                    <p:set>
                                      <p:cBhvr>
                                        <p:cTn id="125" dur="1" fill="hold">
                                          <p:stCondLst>
                                            <p:cond delay="0"/>
                                          </p:stCondLst>
                                        </p:cTn>
                                        <p:tgtEl>
                                          <p:spTgt spid="67"/>
                                        </p:tgtEl>
                                        <p:attrNameLst>
                                          <p:attrName>style.visibility</p:attrName>
                                        </p:attrNameLst>
                                      </p:cBhvr>
                                      <p:to>
                                        <p:strVal val="hidden"/>
                                      </p:to>
                                    </p:set>
                                  </p:childTnLst>
                                </p:cTn>
                              </p:par>
                              <p:par>
                                <p:cTn id="126" presetID="1" presetClass="exit" presetSubtype="0" fill="hold" grpId="1" nodeType="withEffect">
                                  <p:stCondLst>
                                    <p:cond delay="0"/>
                                  </p:stCondLst>
                                  <p:childTnLst>
                                    <p:set>
                                      <p:cBhvr>
                                        <p:cTn id="127" dur="1" fill="hold">
                                          <p:stCondLst>
                                            <p:cond delay="0"/>
                                          </p:stCondLst>
                                        </p:cTn>
                                        <p:tgtEl>
                                          <p:spTgt spid="68"/>
                                        </p:tgtEl>
                                        <p:attrNameLst>
                                          <p:attrName>style.visibility</p:attrName>
                                        </p:attrNameLst>
                                      </p:cBhvr>
                                      <p:to>
                                        <p:strVal val="hidden"/>
                                      </p:to>
                                    </p:set>
                                  </p:childTnLst>
                                </p:cTn>
                              </p:par>
                              <p:par>
                                <p:cTn id="128" presetID="1" presetClass="exit" presetSubtype="0" fill="hold" grpId="1" nodeType="withEffect">
                                  <p:stCondLst>
                                    <p:cond delay="0"/>
                                  </p:stCondLst>
                                  <p:childTnLst>
                                    <p:set>
                                      <p:cBhvr>
                                        <p:cTn id="129" dur="1" fill="hold">
                                          <p:stCondLst>
                                            <p:cond delay="0"/>
                                          </p:stCondLst>
                                        </p:cTn>
                                        <p:tgtEl>
                                          <p:spTgt spid="69"/>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0"/>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71"/>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76"/>
                                        </p:tgtEl>
                                        <p:attrNameLst>
                                          <p:attrName>style.visibility</p:attrName>
                                        </p:attrNameLst>
                                      </p:cBhvr>
                                      <p:to>
                                        <p:strVal val="visible"/>
                                      </p:to>
                                    </p:set>
                                  </p:childTnLst>
                                </p:cTn>
                              </p:par>
                              <p:par>
                                <p:cTn id="138" presetID="1" presetClass="exit" presetSubtype="0" fill="hold" grpId="0" nodeType="withEffect">
                                  <p:stCondLst>
                                    <p:cond delay="0"/>
                                  </p:stCondLst>
                                  <p:childTnLst>
                                    <p:set>
                                      <p:cBhvr>
                                        <p:cTn id="139" dur="1" fill="hold">
                                          <p:stCondLst>
                                            <p:cond delay="0"/>
                                          </p:stCondLst>
                                        </p:cTn>
                                        <p:tgtEl>
                                          <p:spTgt spid="16"/>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77"/>
                                        </p:tgtEl>
                                        <p:attrNameLst>
                                          <p:attrName>style.visibility</p:attrName>
                                        </p:attrNameLst>
                                      </p:cBhvr>
                                      <p:to>
                                        <p:strVal val="visible"/>
                                      </p:to>
                                    </p:set>
                                  </p:childTnLst>
                                </p:cTn>
                              </p:par>
                              <p:par>
                                <p:cTn id="144" presetID="1" presetClass="entr" presetSubtype="0" fill="hold" grpId="0" nodeType="withEffect">
                                  <p:stCondLst>
                                    <p:cond delay="0"/>
                                  </p:stCondLst>
                                  <p:childTnLst>
                                    <p:set>
                                      <p:cBhvr>
                                        <p:cTn id="145"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10" name="5_9.wav"/>
                                        </p:tgtEl>
                                      </p:cMediaNode>
                                    </p:audio>
                                  </p:sub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nodeType="clickEffect">
                                  <p:stCondLst>
                                    <p:cond delay="0"/>
                                  </p:stCondLst>
                                  <p:childTnLst>
                                    <p:set>
                                      <p:cBhvr>
                                        <p:cTn id="149" dur="1" fill="hold">
                                          <p:stCondLst>
                                            <p:cond delay="0"/>
                                          </p:stCondLst>
                                        </p:cTn>
                                        <p:tgtEl>
                                          <p:spTgt spid="79"/>
                                        </p:tgtEl>
                                        <p:attrNameLst>
                                          <p:attrName>style.visibility</p:attrName>
                                        </p:attrNameLst>
                                      </p:cBhvr>
                                      <p:to>
                                        <p:strVal val="visible"/>
                                      </p:to>
                                    </p:set>
                                    <p:animEffect transition="in" filter="fade">
                                      <p:cBhvr>
                                        <p:cTn id="150" dur="500"/>
                                        <p:tgtEl>
                                          <p:spTgt spid="79"/>
                                        </p:tgtEl>
                                      </p:cBhvr>
                                    </p:animEffec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80"/>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81"/>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11" name="5_10.wav"/>
                                        </p:tgtEl>
                                      </p:cMediaNode>
                                    </p:audio>
                                  </p:sub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nodeType="clickEffect">
                                  <p:stCondLst>
                                    <p:cond delay="0"/>
                                  </p:stCondLst>
                                  <p:childTnLst>
                                    <p:set>
                                      <p:cBhvr>
                                        <p:cTn id="164" dur="1" fill="hold">
                                          <p:stCondLst>
                                            <p:cond delay="0"/>
                                          </p:stCondLst>
                                        </p:cTn>
                                        <p:tgtEl>
                                          <p:spTgt spid="83"/>
                                        </p:tgtEl>
                                        <p:attrNameLst>
                                          <p:attrName>style.visibility</p:attrName>
                                        </p:attrNameLst>
                                      </p:cBhvr>
                                      <p:to>
                                        <p:strVal val="visible"/>
                                      </p:to>
                                    </p:set>
                                    <p:animEffect transition="in" filter="fade">
                                      <p:cBhvr>
                                        <p:cTn id="165" dur="500"/>
                                        <p:tgtEl>
                                          <p:spTgt spid="83"/>
                                        </p:tgtEl>
                                      </p:cBhvr>
                                    </p:animEffec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grpId="0" nodeType="clickEffect">
                                  <p:stCondLst>
                                    <p:cond delay="0"/>
                                  </p:stCondLst>
                                  <p:childTnLst>
                                    <p:set>
                                      <p:cBhvr>
                                        <p:cTn id="169" dur="1" fill="hold">
                                          <p:stCondLst>
                                            <p:cond delay="0"/>
                                          </p:stCondLst>
                                        </p:cTn>
                                        <p:tgtEl>
                                          <p:spTgt spid="84"/>
                                        </p:tgtEl>
                                        <p:attrNameLst>
                                          <p:attrName>style.visibility</p:attrName>
                                        </p:attrNameLst>
                                      </p:cBhvr>
                                      <p:to>
                                        <p:strVal val="visible"/>
                                      </p:to>
                                    </p:se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85"/>
                                        </p:tgtEl>
                                        <p:attrNameLst>
                                          <p:attrName>style.visibility</p:attrName>
                                        </p:attrNameLst>
                                      </p:cBhvr>
                                      <p:to>
                                        <p:strVal val="visible"/>
                                      </p:to>
                                    </p:set>
                                  </p:childTnLst>
                                </p:cTn>
                              </p:par>
                              <p:par>
                                <p:cTn id="174" presetID="1" presetClass="exit" presetSubtype="0" fill="hold" grpId="1" nodeType="withEffect">
                                  <p:stCondLst>
                                    <p:cond delay="0"/>
                                  </p:stCondLst>
                                  <p:childTnLst>
                                    <p:set>
                                      <p:cBhvr>
                                        <p:cTn id="175" dur="1" fill="hold">
                                          <p:stCondLst>
                                            <p:cond delay="0"/>
                                          </p:stCondLst>
                                        </p:cTn>
                                        <p:tgtEl>
                                          <p:spTgt spid="54"/>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1" presetClass="entr" presetSubtype="0" fill="hold" grpId="0" nodeType="clickEffect">
                                  <p:stCondLst>
                                    <p:cond delay="0"/>
                                  </p:stCondLst>
                                  <p:childTnLst>
                                    <p:set>
                                      <p:cBhvr>
                                        <p:cTn id="179" dur="1" fill="hold">
                                          <p:stCondLst>
                                            <p:cond delay="0"/>
                                          </p:stCondLst>
                                        </p:cTn>
                                        <p:tgtEl>
                                          <p:spTgt spid="86"/>
                                        </p:tgtEl>
                                        <p:attrNameLst>
                                          <p:attrName>style.visibility</p:attrName>
                                        </p:attrNameLst>
                                      </p:cBhvr>
                                      <p:to>
                                        <p:strVal val="visible"/>
                                      </p:to>
                                    </p:set>
                                  </p:childTnLst>
                                </p:cTn>
                              </p:par>
                              <p:par>
                                <p:cTn id="180" presetID="1" presetClass="entr" presetSubtype="0" fill="hold" grpId="0" nodeType="withEffect">
                                  <p:stCondLst>
                                    <p:cond delay="0"/>
                                  </p:stCondLst>
                                  <p:childTnLst>
                                    <p:set>
                                      <p:cBhvr>
                                        <p:cTn id="181"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180"/>
                                            </p:cond>
                                          </p:stCondLst>
                                          <p:endCondLst>
                                            <p:cond evt="onStopAudio" delay="0">
                                              <p:tgtEl>
                                                <p:sldTgt/>
                                              </p:tgtEl>
                                            </p:cond>
                                          </p:endCondLst>
                                        </p:cTn>
                                        <p:tgtEl>
                                          <p:sndTgt r:embed="rId12" name="5_11.wav"/>
                                        </p:tgtEl>
                                      </p:cMediaNode>
                                    </p:audio>
                                  </p:subTnLst>
                                </p:cTn>
                              </p:par>
                            </p:childTnLst>
                          </p:cTn>
                        </p:par>
                      </p:childTnLst>
                    </p:cTn>
                  </p:par>
                  <p:par>
                    <p:cTn id="182" fill="hold">
                      <p:stCondLst>
                        <p:cond delay="indefinite"/>
                      </p:stCondLst>
                      <p:childTnLst>
                        <p:par>
                          <p:cTn id="183" fill="hold">
                            <p:stCondLst>
                              <p:cond delay="0"/>
                            </p:stCondLst>
                            <p:childTnLst>
                              <p:par>
                                <p:cTn id="184" presetID="1" presetClass="entr" presetSubtype="0" fill="hold" grpId="0" nodeType="clickEffect">
                                  <p:stCondLst>
                                    <p:cond delay="0"/>
                                  </p:stCondLst>
                                  <p:childTnLst>
                                    <p:set>
                                      <p:cBhvr>
                                        <p:cTn id="185" dur="1" fill="hold">
                                          <p:stCondLst>
                                            <p:cond delay="0"/>
                                          </p:stCondLst>
                                        </p:cTn>
                                        <p:tgtEl>
                                          <p:spTgt spid="94"/>
                                        </p:tgtEl>
                                        <p:attrNameLst>
                                          <p:attrName>style.visibility</p:attrName>
                                        </p:attrNameLst>
                                      </p:cBhvr>
                                      <p:to>
                                        <p:strVal val="visible"/>
                                      </p:to>
                                    </p:set>
                                  </p:childTnLst>
                                </p:cTn>
                              </p:par>
                            </p:childTnLst>
                          </p:cTn>
                        </p:par>
                      </p:childTnLst>
                    </p:cTn>
                  </p:par>
                  <p:par>
                    <p:cTn id="186" fill="hold">
                      <p:stCondLst>
                        <p:cond delay="indefinite"/>
                      </p:stCondLst>
                      <p:childTnLst>
                        <p:par>
                          <p:cTn id="187" fill="hold">
                            <p:stCondLst>
                              <p:cond delay="0"/>
                            </p:stCondLst>
                            <p:childTnLst>
                              <p:par>
                                <p:cTn id="188" presetID="10" presetClass="entr" presetSubtype="0" fill="hold" nodeType="clickEffect">
                                  <p:stCondLst>
                                    <p:cond delay="0"/>
                                  </p:stCondLst>
                                  <p:childTnLst>
                                    <p:set>
                                      <p:cBhvr>
                                        <p:cTn id="189" dur="1" fill="hold">
                                          <p:stCondLst>
                                            <p:cond delay="0"/>
                                          </p:stCondLst>
                                        </p:cTn>
                                        <p:tgtEl>
                                          <p:spTgt spid="88"/>
                                        </p:tgtEl>
                                        <p:attrNameLst>
                                          <p:attrName>style.visibility</p:attrName>
                                        </p:attrNameLst>
                                      </p:cBhvr>
                                      <p:to>
                                        <p:strVal val="visible"/>
                                      </p:to>
                                    </p:set>
                                    <p:animEffect transition="in" filter="fade">
                                      <p:cBhvr>
                                        <p:cTn id="190" dur="500"/>
                                        <p:tgtEl>
                                          <p:spTgt spid="88"/>
                                        </p:tgtEl>
                                      </p:cBhvr>
                                    </p:animEffec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89"/>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90"/>
                                        </p:tgtEl>
                                        <p:attrNameLst>
                                          <p:attrName>style.visibility</p:attrName>
                                        </p:attrNameLst>
                                      </p:cBhvr>
                                      <p:to>
                                        <p:strVal val="visible"/>
                                      </p:to>
                                    </p:set>
                                  </p:childTnLst>
                                </p:cTn>
                              </p:par>
                              <p:par>
                                <p:cTn id="199" presetID="1" presetClass="entr" presetSubtype="0" fill="hold" grpId="0" nodeType="withEffect">
                                  <p:stCondLst>
                                    <p:cond delay="0"/>
                                  </p:stCondLst>
                                  <p:childTnLst>
                                    <p:set>
                                      <p:cBhvr>
                                        <p:cTn id="20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199"/>
                                            </p:cond>
                                          </p:stCondLst>
                                          <p:endCondLst>
                                            <p:cond evt="onStopAudio" delay="0">
                                              <p:tgtEl>
                                                <p:sldTgt/>
                                              </p:tgtEl>
                                            </p:cond>
                                          </p:endCondLst>
                                        </p:cTn>
                                        <p:tgtEl>
                                          <p:sndTgt r:embed="rId13" name="5_12.wav"/>
                                        </p:tgtEl>
                                      </p:cMediaNode>
                                    </p:audio>
                                  </p:subTnLst>
                                </p:cTn>
                              </p:par>
                            </p:childTnLst>
                          </p:cTn>
                        </p:par>
                      </p:childTnLst>
                    </p:cTn>
                  </p:par>
                  <p:par>
                    <p:cTn id="201" fill="hold">
                      <p:stCondLst>
                        <p:cond delay="indefinite"/>
                      </p:stCondLst>
                      <p:childTnLst>
                        <p:par>
                          <p:cTn id="202" fill="hold">
                            <p:stCondLst>
                              <p:cond delay="0"/>
                            </p:stCondLst>
                            <p:childTnLst>
                              <p:par>
                                <p:cTn id="203" presetID="10" presetClass="entr" presetSubtype="0" fill="hold" nodeType="clickEffect">
                                  <p:stCondLst>
                                    <p:cond delay="0"/>
                                  </p:stCondLst>
                                  <p:childTnLst>
                                    <p:set>
                                      <p:cBhvr>
                                        <p:cTn id="204" dur="1" fill="hold">
                                          <p:stCondLst>
                                            <p:cond delay="0"/>
                                          </p:stCondLst>
                                        </p:cTn>
                                        <p:tgtEl>
                                          <p:spTgt spid="92"/>
                                        </p:tgtEl>
                                        <p:attrNameLst>
                                          <p:attrName>style.visibility</p:attrName>
                                        </p:attrNameLst>
                                      </p:cBhvr>
                                      <p:to>
                                        <p:strVal val="visible"/>
                                      </p:to>
                                    </p:set>
                                    <p:animEffect transition="in" filter="fade">
                                      <p:cBhvr>
                                        <p:cTn id="205" dur="500"/>
                                        <p:tgtEl>
                                          <p:spTgt spid="92"/>
                                        </p:tgtEl>
                                      </p:cBhvr>
                                    </p:animEffect>
                                  </p:childTnLst>
                                </p:cTn>
                              </p:par>
                            </p:childTnLst>
                          </p:cTn>
                        </p:par>
                      </p:childTnLst>
                    </p:cTn>
                  </p:par>
                  <p:par>
                    <p:cTn id="206" fill="hold">
                      <p:stCondLst>
                        <p:cond delay="indefinite"/>
                      </p:stCondLst>
                      <p:childTnLst>
                        <p:par>
                          <p:cTn id="207" fill="hold">
                            <p:stCondLst>
                              <p:cond delay="0"/>
                            </p:stCondLst>
                            <p:childTnLst>
                              <p:par>
                                <p:cTn id="208" presetID="1" presetClass="entr" presetSubtype="0" fill="hold" grpId="0" nodeType="clickEffect">
                                  <p:stCondLst>
                                    <p:cond delay="0"/>
                                  </p:stCondLst>
                                  <p:childTnLst>
                                    <p:set>
                                      <p:cBhvr>
                                        <p:cTn id="209" dur="1" fill="hold">
                                          <p:stCondLst>
                                            <p:cond delay="0"/>
                                          </p:stCondLst>
                                        </p:cTn>
                                        <p:tgtEl>
                                          <p:spTgt spid="93"/>
                                        </p:tgtEl>
                                        <p:attrNameLst>
                                          <p:attrName>style.visibility</p:attrName>
                                        </p:attrNameLst>
                                      </p:cBhvr>
                                      <p:to>
                                        <p:strVal val="visible"/>
                                      </p:to>
                                    </p:set>
                                  </p:childTnLst>
                                </p:cTn>
                              </p:par>
                            </p:childTnLst>
                          </p:cTn>
                        </p:par>
                      </p:childTnLst>
                    </p:cTn>
                  </p:par>
                  <p:par>
                    <p:cTn id="210" fill="hold">
                      <p:stCondLst>
                        <p:cond delay="indefinite"/>
                      </p:stCondLst>
                      <p:childTnLst>
                        <p:par>
                          <p:cTn id="211" fill="hold">
                            <p:stCondLst>
                              <p:cond delay="0"/>
                            </p:stCondLst>
                            <p:childTnLst>
                              <p:par>
                                <p:cTn id="212" presetID="1" presetClass="exit" presetSubtype="0" fill="hold" grpId="1" nodeType="clickEffect">
                                  <p:stCondLst>
                                    <p:cond delay="0"/>
                                  </p:stCondLst>
                                  <p:childTnLst>
                                    <p:set>
                                      <p:cBhvr>
                                        <p:cTn id="213" dur="1" fill="hold">
                                          <p:stCondLst>
                                            <p:cond delay="0"/>
                                          </p:stCondLst>
                                        </p:cTn>
                                        <p:tgtEl>
                                          <p:spTgt spid="72"/>
                                        </p:tgtEl>
                                        <p:attrNameLst>
                                          <p:attrName>style.visibility</p:attrName>
                                        </p:attrNameLst>
                                      </p:cBhvr>
                                      <p:to>
                                        <p:strVal val="hidden"/>
                                      </p:to>
                                    </p:set>
                                  </p:childTnLst>
                                </p:cTn>
                              </p:par>
                              <p:par>
                                <p:cTn id="214" presetID="1" presetClass="exit" presetSubtype="0" fill="hold" grpId="1" nodeType="withEffect">
                                  <p:stCondLst>
                                    <p:cond delay="0"/>
                                  </p:stCondLst>
                                  <p:childTnLst>
                                    <p:set>
                                      <p:cBhvr>
                                        <p:cTn id="215" dur="1" fill="hold">
                                          <p:stCondLst>
                                            <p:cond delay="0"/>
                                          </p:stCondLst>
                                        </p:cTn>
                                        <p:tgtEl>
                                          <p:spTgt spid="73"/>
                                        </p:tgtEl>
                                        <p:attrNameLst>
                                          <p:attrName>style.visibility</p:attrName>
                                        </p:attrNameLst>
                                      </p:cBhvr>
                                      <p:to>
                                        <p:strVal val="hidden"/>
                                      </p:to>
                                    </p:set>
                                  </p:childTnLst>
                                </p:cTn>
                              </p:par>
                              <p:par>
                                <p:cTn id="216" presetID="1" presetClass="exit" presetSubtype="0" fill="hold" nodeType="withEffect">
                                  <p:stCondLst>
                                    <p:cond delay="0"/>
                                  </p:stCondLst>
                                  <p:childTnLst>
                                    <p:set>
                                      <p:cBhvr>
                                        <p:cTn id="217" dur="1" fill="hold">
                                          <p:stCondLst>
                                            <p:cond delay="0"/>
                                          </p:stCondLst>
                                        </p:cTn>
                                        <p:tgtEl>
                                          <p:spTgt spid="74"/>
                                        </p:tgtEl>
                                        <p:attrNameLst>
                                          <p:attrName>style.visibility</p:attrName>
                                        </p:attrNameLst>
                                      </p:cBhvr>
                                      <p:to>
                                        <p:strVal val="hidden"/>
                                      </p:to>
                                    </p:set>
                                  </p:childTnLst>
                                </p:cTn>
                              </p:par>
                              <p:par>
                                <p:cTn id="218" presetID="1" presetClass="exit" presetSubtype="0" fill="hold" grpId="1" nodeType="withEffect">
                                  <p:stCondLst>
                                    <p:cond delay="0"/>
                                  </p:stCondLst>
                                  <p:childTnLst>
                                    <p:set>
                                      <p:cBhvr>
                                        <p:cTn id="219" dur="1" fill="hold">
                                          <p:stCondLst>
                                            <p:cond delay="0"/>
                                          </p:stCondLst>
                                        </p:cTn>
                                        <p:tgtEl>
                                          <p:spTgt spid="75"/>
                                        </p:tgtEl>
                                        <p:attrNameLst>
                                          <p:attrName>style.visibility</p:attrName>
                                        </p:attrNameLst>
                                      </p:cBhvr>
                                      <p:to>
                                        <p:strVal val="hidden"/>
                                      </p:to>
                                    </p:set>
                                  </p:childTnLst>
                                </p:cTn>
                              </p:par>
                            </p:childTnLst>
                          </p:cTn>
                        </p:par>
                      </p:childTnLst>
                    </p:cTn>
                  </p:par>
                  <p:par>
                    <p:cTn id="220" fill="hold">
                      <p:stCondLst>
                        <p:cond delay="indefinite"/>
                      </p:stCondLst>
                      <p:childTnLst>
                        <p:par>
                          <p:cTn id="221" fill="hold">
                            <p:stCondLst>
                              <p:cond delay="0"/>
                            </p:stCondLst>
                            <p:childTnLst>
                              <p:par>
                                <p:cTn id="222" presetID="1" presetClass="entr" presetSubtype="0" fill="hold" grpId="0" nodeType="clickEffect">
                                  <p:stCondLst>
                                    <p:cond delay="0"/>
                                  </p:stCondLst>
                                  <p:childTnLst>
                                    <p:set>
                                      <p:cBhvr>
                                        <p:cTn id="223" dur="1" fill="hold">
                                          <p:stCondLst>
                                            <p:cond delay="0"/>
                                          </p:stCondLst>
                                        </p:cTn>
                                        <p:tgtEl>
                                          <p:spTgt spid="96"/>
                                        </p:tgtEl>
                                        <p:attrNameLst>
                                          <p:attrName>style.visibility</p:attrName>
                                        </p:attrNameLst>
                                      </p:cBhvr>
                                      <p:to>
                                        <p:strVal val="visible"/>
                                      </p:to>
                                    </p:set>
                                  </p:childTnLst>
                                </p:cTn>
                              </p:par>
                              <p:par>
                                <p:cTn id="224" presetID="1" presetClass="entr" presetSubtype="0" fill="hold" grpId="0" nodeType="withEffect">
                                  <p:stCondLst>
                                    <p:cond delay="0"/>
                                  </p:stCondLst>
                                  <p:childTnLst>
                                    <p:set>
                                      <p:cBhvr>
                                        <p:cTn id="225"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224"/>
                                            </p:cond>
                                          </p:stCondLst>
                                          <p:endCondLst>
                                            <p:cond evt="onStopAudio" delay="0">
                                              <p:tgtEl>
                                                <p:sldTgt/>
                                              </p:tgtEl>
                                            </p:cond>
                                          </p:endCondLst>
                                        </p:cTn>
                                        <p:tgtEl>
                                          <p:sndTgt r:embed="rId14" name="5_13.wav"/>
                                        </p:tgtEl>
                                      </p:cMediaNode>
                                    </p:audio>
                                  </p:subTnLst>
                                </p:cTn>
                              </p:par>
                            </p:childTnLst>
                          </p:cTn>
                        </p:par>
                      </p:childTnLst>
                    </p:cTn>
                  </p:par>
                  <p:par>
                    <p:cTn id="226" fill="hold">
                      <p:stCondLst>
                        <p:cond delay="indefinite"/>
                      </p:stCondLst>
                      <p:childTnLst>
                        <p:par>
                          <p:cTn id="227" fill="hold">
                            <p:stCondLst>
                              <p:cond delay="0"/>
                            </p:stCondLst>
                            <p:childTnLst>
                              <p:par>
                                <p:cTn id="228" presetID="10" presetClass="entr" presetSubtype="0" fill="hold" nodeType="clickEffect">
                                  <p:stCondLst>
                                    <p:cond delay="0"/>
                                  </p:stCondLst>
                                  <p:childTnLst>
                                    <p:set>
                                      <p:cBhvr>
                                        <p:cTn id="229" dur="1" fill="hold">
                                          <p:stCondLst>
                                            <p:cond delay="0"/>
                                          </p:stCondLst>
                                        </p:cTn>
                                        <p:tgtEl>
                                          <p:spTgt spid="98"/>
                                        </p:tgtEl>
                                        <p:attrNameLst>
                                          <p:attrName>style.visibility</p:attrName>
                                        </p:attrNameLst>
                                      </p:cBhvr>
                                      <p:to>
                                        <p:strVal val="visible"/>
                                      </p:to>
                                    </p:set>
                                    <p:animEffect transition="in" filter="fade">
                                      <p:cBhvr>
                                        <p:cTn id="230" dur="500"/>
                                        <p:tgtEl>
                                          <p:spTgt spid="98"/>
                                        </p:tgtEl>
                                      </p:cBhvr>
                                    </p:animEffect>
                                  </p:childTnLst>
                                </p:cTn>
                              </p:par>
                            </p:childTnLst>
                          </p:cTn>
                        </p:par>
                      </p:childTnLst>
                    </p:cTn>
                  </p:par>
                  <p:par>
                    <p:cTn id="231" fill="hold">
                      <p:stCondLst>
                        <p:cond delay="indefinite"/>
                      </p:stCondLst>
                      <p:childTnLst>
                        <p:par>
                          <p:cTn id="232" fill="hold">
                            <p:stCondLst>
                              <p:cond delay="0"/>
                            </p:stCondLst>
                            <p:childTnLst>
                              <p:par>
                                <p:cTn id="233" presetID="1" presetClass="entr" presetSubtype="0" fill="hold" grpId="0" nodeType="clickEffect">
                                  <p:stCondLst>
                                    <p:cond delay="0"/>
                                  </p:stCondLst>
                                  <p:childTnLst>
                                    <p:set>
                                      <p:cBhvr>
                                        <p:cTn id="234" dur="1" fill="hold">
                                          <p:stCondLst>
                                            <p:cond delay="0"/>
                                          </p:stCondLst>
                                        </p:cTn>
                                        <p:tgtEl>
                                          <p:spTgt spid="99"/>
                                        </p:tgtEl>
                                        <p:attrNameLst>
                                          <p:attrName>style.visibility</p:attrName>
                                        </p:attrNameLst>
                                      </p:cBhvr>
                                      <p:to>
                                        <p:strVal val="visible"/>
                                      </p:to>
                                    </p:set>
                                  </p:childTnLst>
                                </p:cTn>
                              </p:par>
                            </p:childTnLst>
                          </p:cTn>
                        </p:par>
                      </p:childTnLst>
                    </p:cTn>
                  </p:par>
                  <p:par>
                    <p:cTn id="235" fill="hold">
                      <p:stCondLst>
                        <p:cond delay="indefinite"/>
                      </p:stCondLst>
                      <p:childTnLst>
                        <p:par>
                          <p:cTn id="236" fill="hold">
                            <p:stCondLst>
                              <p:cond delay="0"/>
                            </p:stCondLst>
                            <p:childTnLst>
                              <p:par>
                                <p:cTn id="237" presetID="1" presetClass="entr" presetSubtype="0" fill="hold" grpId="0" nodeType="clickEffect">
                                  <p:stCondLst>
                                    <p:cond delay="0"/>
                                  </p:stCondLst>
                                  <p:childTnLst>
                                    <p:set>
                                      <p:cBhvr>
                                        <p:cTn id="238" dur="1" fill="hold">
                                          <p:stCondLst>
                                            <p:cond delay="0"/>
                                          </p:stCondLst>
                                        </p:cTn>
                                        <p:tgtEl>
                                          <p:spTgt spid="101"/>
                                        </p:tgtEl>
                                        <p:attrNameLst>
                                          <p:attrName>style.visibility</p:attrName>
                                        </p:attrNameLst>
                                      </p:cBhvr>
                                      <p:to>
                                        <p:strVal val="visible"/>
                                      </p:to>
                                    </p:set>
                                  </p:childTnLst>
                                </p:cTn>
                              </p:par>
                              <p:par>
                                <p:cTn id="239" presetID="1" presetClass="entr" presetSubtype="0" fill="hold" grpId="0" nodeType="withEffect">
                                  <p:stCondLst>
                                    <p:cond delay="0"/>
                                  </p:stCondLst>
                                  <p:childTnLst>
                                    <p:set>
                                      <p:cBhvr>
                                        <p:cTn id="240"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239"/>
                                            </p:cond>
                                          </p:stCondLst>
                                          <p:endCondLst>
                                            <p:cond evt="onStopAudio" delay="0">
                                              <p:tgtEl>
                                                <p:sldTgt/>
                                              </p:tgtEl>
                                            </p:cond>
                                          </p:endCondLst>
                                        </p:cTn>
                                        <p:tgtEl>
                                          <p:sndTgt r:embed="rId15" name="5_14.wav"/>
                                        </p:tgtEl>
                                      </p:cMediaNode>
                                    </p:audio>
                                  </p:subTnLst>
                                </p:cTn>
                              </p:par>
                            </p:childTnLst>
                          </p:cTn>
                        </p:par>
                      </p:childTnLst>
                    </p:cTn>
                  </p:par>
                  <p:par>
                    <p:cTn id="241" fill="hold">
                      <p:stCondLst>
                        <p:cond delay="indefinite"/>
                      </p:stCondLst>
                      <p:childTnLst>
                        <p:par>
                          <p:cTn id="242" fill="hold">
                            <p:stCondLst>
                              <p:cond delay="0"/>
                            </p:stCondLst>
                            <p:childTnLst>
                              <p:par>
                                <p:cTn id="243" presetID="10" presetClass="entr" presetSubtype="0" fill="hold" nodeType="clickEffect">
                                  <p:stCondLst>
                                    <p:cond delay="0"/>
                                  </p:stCondLst>
                                  <p:childTnLst>
                                    <p:set>
                                      <p:cBhvr>
                                        <p:cTn id="244" dur="1" fill="hold">
                                          <p:stCondLst>
                                            <p:cond delay="0"/>
                                          </p:stCondLst>
                                        </p:cTn>
                                        <p:tgtEl>
                                          <p:spTgt spid="103"/>
                                        </p:tgtEl>
                                        <p:attrNameLst>
                                          <p:attrName>style.visibility</p:attrName>
                                        </p:attrNameLst>
                                      </p:cBhvr>
                                      <p:to>
                                        <p:strVal val="visible"/>
                                      </p:to>
                                    </p:set>
                                    <p:animEffect transition="in" filter="fade">
                                      <p:cBhvr>
                                        <p:cTn id="245" dur="500"/>
                                        <p:tgtEl>
                                          <p:spTgt spid="103"/>
                                        </p:tgtEl>
                                      </p:cBhvr>
                                    </p:animEffect>
                                  </p:childTnLst>
                                </p:cTn>
                              </p:par>
                            </p:childTnLst>
                          </p:cTn>
                        </p:par>
                      </p:childTnLst>
                    </p:cTn>
                  </p:par>
                  <p:par>
                    <p:cTn id="246" fill="hold">
                      <p:stCondLst>
                        <p:cond delay="indefinite"/>
                      </p:stCondLst>
                      <p:childTnLst>
                        <p:par>
                          <p:cTn id="247" fill="hold">
                            <p:stCondLst>
                              <p:cond delay="0"/>
                            </p:stCondLst>
                            <p:childTnLst>
                              <p:par>
                                <p:cTn id="248" presetID="1" presetClass="entr" presetSubtype="0" fill="hold" grpId="0" nodeType="clickEffect">
                                  <p:stCondLst>
                                    <p:cond delay="0"/>
                                  </p:stCondLst>
                                  <p:childTnLst>
                                    <p:set>
                                      <p:cBhvr>
                                        <p:cTn id="249"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6" grpId="0" animBg="1"/>
      <p:bldP spid="62" grpId="0"/>
      <p:bldP spid="50" grpId="0"/>
      <p:bldP spid="47" grpId="0" animBg="1"/>
      <p:bldP spid="51" grpId="0"/>
      <p:bldP spid="53" grpId="0"/>
      <p:bldP spid="54" grpId="0" animBg="1"/>
      <p:bldP spid="54" grpId="1" animBg="1"/>
      <p:bldP spid="55" grpId="0" animBg="1"/>
      <p:bldP spid="56" grpId="0"/>
      <p:bldP spid="58" grpId="0"/>
      <p:bldP spid="59" grpId="0" animBg="1"/>
      <p:bldP spid="60" grpId="0"/>
      <p:bldP spid="63" grpId="0"/>
      <p:bldP spid="64" grpId="0" animBg="1"/>
      <p:bldP spid="64" grpId="1" animBg="1"/>
      <p:bldP spid="65" grpId="0"/>
      <p:bldP spid="65" grpId="1"/>
      <p:bldP spid="67" grpId="0"/>
      <p:bldP spid="67" grpId="1"/>
      <p:bldP spid="68" grpId="0" animBg="1"/>
      <p:bldP spid="68" grpId="1" animBg="1"/>
      <p:bldP spid="69" grpId="0"/>
      <p:bldP spid="69" grpId="1"/>
      <p:bldP spid="71" grpId="0"/>
      <p:bldP spid="71" grpId="1"/>
      <p:bldP spid="72" grpId="0" animBg="1"/>
      <p:bldP spid="72" grpId="1" animBg="1"/>
      <p:bldP spid="73" grpId="0"/>
      <p:bldP spid="73" grpId="1"/>
      <p:bldP spid="75" grpId="0"/>
      <p:bldP spid="75" grpId="1"/>
      <p:bldP spid="76" grpId="0" animBg="1"/>
      <p:bldP spid="77" grpId="0" animBg="1"/>
      <p:bldP spid="78" grpId="0"/>
      <p:bldP spid="80" grpId="0" animBg="1"/>
      <p:bldP spid="81" grpId="0" animBg="1"/>
      <p:bldP spid="82" grpId="0"/>
      <p:bldP spid="84" grpId="0" animBg="1"/>
      <p:bldP spid="85" grpId="0" animBg="1"/>
      <p:bldP spid="86" grpId="0" animBg="1"/>
      <p:bldP spid="87" grpId="0"/>
      <p:bldP spid="89" grpId="0"/>
      <p:bldP spid="90" grpId="0" animBg="1"/>
      <p:bldP spid="91" grpId="0"/>
      <p:bldP spid="93" grpId="0"/>
      <p:bldP spid="95" grpId="0" animBg="1"/>
      <p:bldP spid="94" grpId="0" animBg="1"/>
      <p:bldP spid="96" grpId="0" animBg="1"/>
      <p:bldP spid="97" grpId="0"/>
      <p:bldP spid="99" grpId="0"/>
      <p:bldP spid="101" grpId="0" animBg="1"/>
      <p:bldP spid="102" grpId="0"/>
      <p:bldP spid="10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T3_W5_9.2.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6" y="2228671"/>
            <a:ext cx="91321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Ils</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sont</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tes</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 parents.</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hlinkClick r:id="" action="ppaction://noaction">
              <a:snd r:embed="rId7" name="7_1.wav"/>
            </a:hlinkClick>
            <a:extLst>
              <a:ext uri="{FF2B5EF4-FFF2-40B4-BE49-F238E27FC236}">
                <a16:creationId xmlns:a16="http://schemas.microsoft.com/office/drawing/2014/main" id="{5D74FF0A-2354-4DD3-A2F0-44CDE12900D6}"/>
              </a:ext>
            </a:extLst>
          </p:cNvPr>
          <p:cNvSpPr/>
          <p:nvPr/>
        </p:nvSpPr>
        <p:spPr>
          <a:xfrm>
            <a:off x="1163964" y="261642"/>
            <a:ext cx="6274546"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They are your parents.</a:t>
            </a:r>
          </a:p>
        </p:txBody>
      </p:sp>
      <p:pic>
        <p:nvPicPr>
          <p:cNvPr id="14" name="Picture 13" descr="A picture containing text&#10;&#10;Description automatically generated">
            <a:extLst>
              <a:ext uri="{FF2B5EF4-FFF2-40B4-BE49-F238E27FC236}">
                <a16:creationId xmlns:a16="http://schemas.microsoft.com/office/drawing/2014/main" id="{2495B716-CBCC-42DC-A6AF-D6064793FE33}"/>
              </a:ext>
            </a:extLst>
          </p:cNvPr>
          <p:cNvPicPr>
            <a:picLocks noChangeAspect="1"/>
          </p:cNvPicPr>
          <p:nvPr/>
        </p:nvPicPr>
        <p:blipFill rotWithShape="1">
          <a:blip r:embed="rId8">
            <a:extLst>
              <a:ext uri="{28A0092B-C50C-407E-A947-70E740481C1C}">
                <a14:useLocalDpi xmlns:a14="http://schemas.microsoft.com/office/drawing/2010/main" val="0"/>
              </a:ext>
            </a:extLst>
          </a:blip>
          <a:srcRect b="46232"/>
          <a:stretch/>
        </p:blipFill>
        <p:spPr>
          <a:xfrm>
            <a:off x="6332459" y="4529388"/>
            <a:ext cx="1106051" cy="1392575"/>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8CFBF85-FE6F-4619-80E7-CEF8FDC194EF}"/>
              </a:ext>
            </a:extLst>
          </p:cNvPr>
          <p:cNvPicPr>
            <a:picLocks noChangeAspect="1"/>
          </p:cNvPicPr>
          <p:nvPr/>
        </p:nvPicPr>
        <p:blipFill rotWithShape="1">
          <a:blip r:embed="rId9">
            <a:extLst>
              <a:ext uri="{28A0092B-C50C-407E-A947-70E740481C1C}">
                <a14:useLocalDpi xmlns:a14="http://schemas.microsoft.com/office/drawing/2010/main" val="0"/>
              </a:ext>
            </a:extLst>
          </a:blip>
          <a:srcRect b="49013"/>
          <a:stretch/>
        </p:blipFill>
        <p:spPr>
          <a:xfrm>
            <a:off x="4956546" y="4700216"/>
            <a:ext cx="1493035" cy="1243383"/>
          </a:xfrm>
          <a:prstGeom prst="rect">
            <a:avLst/>
          </a:prstGeom>
        </p:spPr>
      </p:pic>
      <p:sp>
        <p:nvSpPr>
          <p:cNvPr id="2" name="Title 7">
            <a:hlinkClick r:id="" action="ppaction://noaction">
              <a:snd r:embed="rId10" name="T3_W5_9.1.wav"/>
            </a:hlinkClick>
            <a:extLst>
              <a:ext uri="{FF2B5EF4-FFF2-40B4-BE49-F238E27FC236}">
                <a16:creationId xmlns:a16="http://schemas.microsoft.com/office/drawing/2014/main" id="{FE9CA606-A36D-A99B-18F2-D99084B6EE68}"/>
              </a:ext>
            </a:extLst>
          </p:cNvPr>
          <p:cNvSpPr txBox="1">
            <a:spLocks/>
          </p:cNvSpPr>
          <p:nvPr/>
        </p:nvSpPr>
        <p:spPr>
          <a:xfrm>
            <a:off x="1354456" y="-73123"/>
            <a:ext cx="6274546"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chemeClr val="bg1"/>
                </a:solidFill>
                <a:latin typeface="Century Gothic" panose="020B0502020202020204" pitchFamily="34" charset="0"/>
              </a:rPr>
              <a:t>Prononce et vérifie.* Qui parle à qui ?</a:t>
            </a:r>
            <a:endParaRPr lang="en-GB"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4424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6286</TotalTime>
  <Words>2713</Words>
  <Application>Microsoft Office PowerPoint</Application>
  <PresentationFormat>Widescreen</PresentationFormat>
  <Paragraphs>423</Paragraphs>
  <Slides>20</Slides>
  <Notes>20</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Arial</vt:lpstr>
      <vt:lpstr>Calibri</vt:lpstr>
      <vt:lpstr>Cavolini</vt:lpstr>
      <vt:lpstr>Century Gothic</vt:lpstr>
      <vt:lpstr>Century Gothic</vt:lpstr>
      <vt:lpstr>Modern Love</vt:lpstr>
      <vt:lpstr>Segoe UI Emoji</vt:lpstr>
      <vt:lpstr>Symbol</vt:lpstr>
      <vt:lpstr>Wingdings</vt:lpstr>
      <vt:lpstr>1_Office Theme</vt:lpstr>
      <vt:lpstr>3_Office Theme</vt:lpstr>
      <vt:lpstr>Saying what I and others do</vt:lpstr>
      <vt:lpstr> [-s-]</vt:lpstr>
      <vt:lpstr> [-s-]</vt:lpstr>
      <vt:lpstr>prononcer</vt:lpstr>
      <vt:lpstr>PowerPoint Presentation</vt:lpstr>
      <vt:lpstr>lire</vt:lpstr>
      <vt:lpstr>écouter</vt:lpstr>
      <vt:lpstr>mon, ma, mes | ton, ta, 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écouter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56</cp:revision>
  <dcterms:created xsi:type="dcterms:W3CDTF">2021-07-02T19:27:01Z</dcterms:created>
  <dcterms:modified xsi:type="dcterms:W3CDTF">2023-04-16T15:38:11Z</dcterms:modified>
</cp:coreProperties>
</file>