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6"/>
  </p:notesMasterIdLst>
  <p:sldIdLst>
    <p:sldId id="275" r:id="rId4"/>
    <p:sldId id="375" r:id="rId5"/>
    <p:sldId id="923" r:id="rId6"/>
    <p:sldId id="930" r:id="rId7"/>
    <p:sldId id="374" r:id="rId8"/>
    <p:sldId id="927" r:id="rId9"/>
    <p:sldId id="928" r:id="rId10"/>
    <p:sldId id="911" r:id="rId11"/>
    <p:sldId id="926" r:id="rId12"/>
    <p:sldId id="950" r:id="rId13"/>
    <p:sldId id="949"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EB1"/>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5226" autoAdjust="0"/>
  </p:normalViewPr>
  <p:slideViewPr>
    <p:cSldViewPr snapToGrid="0">
      <p:cViewPr>
        <p:scale>
          <a:sx n="53" d="100"/>
          <a:sy n="53" d="100"/>
        </p:scale>
        <p:origin x="1766" y="701"/>
      </p:cViewPr>
      <p:guideLst/>
    </p:cSldViewPr>
  </p:slideViewPr>
  <p:notesTextViewPr>
    <p:cViewPr>
      <p:scale>
        <a:sx n="1" d="1"/>
        <a:sy n="1" d="1"/>
      </p:scale>
      <p:origin x="0" y="0"/>
    </p:cViewPr>
  </p:notesTextViewPr>
  <p:sorterViewPr>
    <p:cViewPr>
      <p:scale>
        <a:sx n="100" d="100"/>
        <a:sy n="100" d="100"/>
      </p:scale>
      <p:origin x="0" y="-45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2164A-95D0-48D6-8C1D-668A94BD8550}"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FEC1A-EED5-404A-956F-1AE3D06D14FF}" type="slidenum">
              <a:rPr lang="en-GB" smtClean="0"/>
              <a:t>‹#›</a:t>
            </a:fld>
            <a:endParaRPr lang="en-GB"/>
          </a:p>
        </p:txBody>
      </p:sp>
    </p:spTree>
    <p:extLst>
      <p:ext uri="{BB962C8B-B14F-4D97-AF65-F5344CB8AC3E}">
        <p14:creationId xmlns:p14="http://schemas.microsoft.com/office/powerpoint/2010/main" val="3276169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fr-FR" sz="1200" b="0" i="0" strike="noStrike" spc="-1" dirty="0">
                <a:solidFill>
                  <a:srgbClr val="002060"/>
                </a:solidFill>
                <a:latin typeface="Century Gothic"/>
                <a:ea typeface="Century Gothic"/>
              </a:rPr>
              <a:t>[-tion] attention [482] motion [855]  population [509] pollution [3073] solution [608] </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tu fais [25]</a:t>
            </a:r>
            <a:r>
              <a:rPr lang="fr-FR" sz="1200" b="0" strike="noStrike" spc="-1" dirty="0">
                <a:solidFill>
                  <a:srgbClr val="002060"/>
                </a:solidFill>
                <a:latin typeface="Century Gothic"/>
                <a:ea typeface="Century Gothic"/>
              </a:rPr>
              <a:t> jouer [219] </a:t>
            </a:r>
            <a:r>
              <a:rPr lang="fr-FR" sz="1200" b="1" strike="noStrike" spc="-1" dirty="0">
                <a:solidFill>
                  <a:srgbClr val="002060"/>
                </a:solidFill>
                <a:latin typeface="Century Gothic"/>
                <a:ea typeface="Century Gothic"/>
              </a:rPr>
              <a:t>danse </a:t>
            </a:r>
            <a:r>
              <a:rPr lang="fr-FR" sz="1200" b="0" strike="noStrike" spc="-1" dirty="0">
                <a:solidFill>
                  <a:srgbClr val="002060"/>
                </a:solidFill>
                <a:latin typeface="Century Gothic"/>
                <a:ea typeface="Century Gothic"/>
              </a:rPr>
              <a:t>[2964] </a:t>
            </a:r>
            <a:r>
              <a:rPr lang="fr-FR" sz="1200" b="1" strike="noStrike" spc="-1" dirty="0">
                <a:solidFill>
                  <a:srgbClr val="002060"/>
                </a:solidFill>
                <a:latin typeface="Century Gothic"/>
                <a:ea typeface="Century Gothic"/>
              </a:rPr>
              <a:t>guitare </a:t>
            </a:r>
            <a:r>
              <a:rPr lang="fr-FR" sz="1200" b="0" strike="noStrike" spc="-1" dirty="0">
                <a:solidFill>
                  <a:srgbClr val="002060"/>
                </a:solidFill>
                <a:latin typeface="Century Gothic"/>
                <a:ea typeface="Century Gothic"/>
              </a:rPr>
              <a:t>[&gt;5000] </a:t>
            </a:r>
            <a:r>
              <a:rPr lang="fr-FR" sz="1200" b="1" strike="noStrike" spc="-1" dirty="0">
                <a:solidFill>
                  <a:srgbClr val="002060"/>
                </a:solidFill>
                <a:latin typeface="Century Gothic"/>
                <a:ea typeface="Century Gothic"/>
              </a:rPr>
              <a:t>instrument </a:t>
            </a:r>
            <a:r>
              <a:rPr lang="fr-FR" sz="1200" b="0" strike="noStrike" spc="-1" dirty="0">
                <a:solidFill>
                  <a:srgbClr val="002060"/>
                </a:solidFill>
                <a:latin typeface="Century Gothic"/>
                <a:ea typeface="Century Gothic"/>
              </a:rPr>
              <a:t>[1650] </a:t>
            </a:r>
            <a:r>
              <a:rPr lang="fr-FR" sz="1200" b="1" strike="noStrike" spc="-1" dirty="0">
                <a:solidFill>
                  <a:srgbClr val="002060"/>
                </a:solidFill>
                <a:latin typeface="Century Gothic"/>
                <a:ea typeface="Century Gothic"/>
              </a:rPr>
              <a:t>piano </a:t>
            </a:r>
            <a:r>
              <a:rPr lang="fr-FR" sz="1200" b="0" strike="noStrike" spc="-1" dirty="0">
                <a:solidFill>
                  <a:srgbClr val="002060"/>
                </a:solidFill>
                <a:latin typeface="Century Gothic"/>
                <a:ea typeface="Century Gothic"/>
              </a:rPr>
              <a:t>[4967] sport [2011] vélo [4594]</a:t>
            </a:r>
          </a:p>
          <a:p>
            <a:pPr marL="216000" indent="-216000">
              <a:lnSpc>
                <a:spcPct val="100000"/>
              </a:lnSpc>
            </a:pPr>
            <a:r>
              <a:rPr lang="it-IT" sz="1200" b="1" strike="noStrike" spc="-1" dirty="0">
                <a:solidFill>
                  <a:srgbClr val="002060"/>
                </a:solidFill>
                <a:latin typeface="Century Gothic"/>
                <a:ea typeface="Century Gothic"/>
              </a:rPr>
              <a:t>Revisit 1: </a:t>
            </a:r>
            <a:r>
              <a:rPr lang="fr-FR" sz="1200" b="0" strike="noStrike" spc="-1" dirty="0">
                <a:solidFill>
                  <a:srgbClr val="002060"/>
                </a:solidFill>
                <a:latin typeface="Century Gothic"/>
                <a:ea typeface="Century Gothic"/>
              </a:rPr>
              <a:t>aimer [242] apporter [339] arriver [174] organiser [701] porter [105] préparer [368] </a:t>
            </a:r>
            <a:r>
              <a:rPr lang="fr-FR" sz="1200" b="1" strike="noStrike" spc="-1" dirty="0">
                <a:solidFill>
                  <a:srgbClr val="002060"/>
                </a:solidFill>
                <a:latin typeface="Century Gothic"/>
                <a:ea typeface="Century Gothic"/>
              </a:rPr>
              <a:t>créer </a:t>
            </a:r>
            <a:r>
              <a:rPr lang="fr-FR" sz="1200" b="0" strike="noStrike" spc="-1" dirty="0">
                <a:solidFill>
                  <a:srgbClr val="002060"/>
                </a:solidFill>
                <a:latin typeface="Century Gothic"/>
                <a:ea typeface="Century Gothic"/>
              </a:rPr>
              <a:t>[332] </a:t>
            </a:r>
            <a:r>
              <a:rPr lang="fr-FR" sz="1200" b="1" strike="noStrike" spc="-1" dirty="0">
                <a:solidFill>
                  <a:srgbClr val="002060"/>
                </a:solidFill>
                <a:latin typeface="Century Gothic"/>
                <a:ea typeface="Century Gothic"/>
              </a:rPr>
              <a:t>marcher </a:t>
            </a:r>
            <a:r>
              <a:rPr lang="fr-FR" sz="1200" b="0" strike="noStrike" spc="-1" dirty="0">
                <a:solidFill>
                  <a:srgbClr val="002060"/>
                </a:solidFill>
                <a:latin typeface="Century Gothic"/>
                <a:ea typeface="Century Gothic"/>
              </a:rPr>
              <a:t>[1532] </a:t>
            </a:r>
            <a:r>
              <a:rPr lang="fr-FR" sz="1200" b="1" strike="noStrike" spc="-1" dirty="0">
                <a:solidFill>
                  <a:srgbClr val="002060"/>
                </a:solidFill>
                <a:latin typeface="Century Gothic"/>
                <a:ea typeface="Century Gothic"/>
              </a:rPr>
              <a:t>monter </a:t>
            </a:r>
            <a:r>
              <a:rPr lang="fr-FR" sz="1200" b="0" strike="noStrike" spc="-1" dirty="0">
                <a:solidFill>
                  <a:srgbClr val="002060"/>
                </a:solidFill>
                <a:latin typeface="Century Gothic"/>
                <a:ea typeface="Century Gothic"/>
              </a:rPr>
              <a:t>[853] </a:t>
            </a:r>
            <a:r>
              <a:rPr lang="fr-FR" sz="1200" b="1" strike="noStrike" spc="-1" dirty="0">
                <a:solidFill>
                  <a:srgbClr val="002060"/>
                </a:solidFill>
                <a:latin typeface="Century Gothic"/>
                <a:ea typeface="Century Gothic"/>
              </a:rPr>
              <a:t>quitter </a:t>
            </a:r>
            <a:r>
              <a:rPr lang="fr-FR" sz="1200" b="0" strike="noStrike" spc="-1" dirty="0">
                <a:solidFill>
                  <a:srgbClr val="002060"/>
                </a:solidFill>
                <a:latin typeface="Century Gothic"/>
                <a:ea typeface="Century Gothic"/>
              </a:rPr>
              <a:t>[507] </a:t>
            </a:r>
            <a:r>
              <a:rPr lang="fr-FR" sz="1200" b="1" strike="noStrike" spc="-1" dirty="0">
                <a:solidFill>
                  <a:srgbClr val="002060"/>
                </a:solidFill>
                <a:latin typeface="Century Gothic"/>
                <a:ea typeface="Century Gothic"/>
              </a:rPr>
              <a:t>gens </a:t>
            </a:r>
            <a:r>
              <a:rPr lang="fr-FR" sz="1200" b="0" strike="noStrike" spc="-1" dirty="0">
                <a:solidFill>
                  <a:srgbClr val="002060"/>
                </a:solidFill>
                <a:latin typeface="Century Gothic"/>
                <a:ea typeface="Century Gothic"/>
              </a:rPr>
              <a:t>[236] </a:t>
            </a:r>
            <a:r>
              <a:rPr lang="fr-FR" sz="1200" b="1" strike="noStrike" spc="-1" dirty="0">
                <a:solidFill>
                  <a:srgbClr val="002060"/>
                </a:solidFill>
                <a:latin typeface="Century Gothic"/>
                <a:ea typeface="Century Gothic"/>
              </a:rPr>
              <a:t>puis</a:t>
            </a:r>
          </a:p>
          <a:p>
            <a:pPr marL="216000" indent="-216000">
              <a:lnSpc>
                <a:spcPct val="100000"/>
              </a:lnSpc>
            </a:pPr>
            <a:r>
              <a:rPr lang="fr-FR" sz="1200" b="0" strike="noStrike" spc="-1" dirty="0">
                <a:solidFill>
                  <a:srgbClr val="002060"/>
                </a:solidFill>
                <a:latin typeface="Century Gothic"/>
                <a:ea typeface="Century Gothic"/>
              </a:rPr>
              <a:t>[230]</a:t>
            </a:r>
          </a:p>
          <a:p>
            <a:pPr marL="216000" indent="-216000">
              <a:lnSpc>
                <a:spcPct val="100000"/>
              </a:lnSpc>
            </a:pPr>
            <a:r>
              <a:rPr lang="it-IT" sz="1200" b="1" i="0" strike="noStrike" spc="-1" dirty="0">
                <a:solidFill>
                  <a:srgbClr val="002060"/>
                </a:solidFill>
                <a:latin typeface="Century Gothic"/>
                <a:ea typeface="Century Gothic"/>
              </a:rPr>
              <a:t>Revisit 2</a:t>
            </a:r>
            <a:r>
              <a:rPr lang="it-IT"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tu vas </a:t>
            </a:r>
            <a:r>
              <a:rPr lang="fr-FR" sz="1200" b="0" i="0" strike="noStrike" spc="-1" dirty="0">
                <a:solidFill>
                  <a:srgbClr val="002060"/>
                </a:solidFill>
                <a:latin typeface="Century Gothic"/>
                <a:ea typeface="Century Gothic"/>
              </a:rPr>
              <a:t>je vais  [53] tu es je suis [5] à (meaning ‘at/in/to’)[4] café [1886] campagne [666] centre commercial [n/a] église [1782] ile [1245] magasin [1736]</a:t>
            </a:r>
          </a:p>
          <a:p>
            <a:pPr marL="216000" indent="-216000">
              <a:lnSpc>
                <a:spcPct val="100000"/>
              </a:lnSpc>
            </a:pPr>
            <a:r>
              <a:rPr lang="fr-FR" sz="1200" b="0" i="0" strike="noStrike" spc="-1" dirty="0">
                <a:solidFill>
                  <a:srgbClr val="002060"/>
                </a:solidFill>
                <a:latin typeface="Century Gothic"/>
                <a:ea typeface="Century Gothic"/>
              </a:rPr>
              <a:t>maison [325] marché [280] montagne [1732] plage [2693] pont [1889] port [1304]</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100" b="0" strike="noStrike" spc="-1" dirty="0">
                <a:solidFill>
                  <a:srgbClr val="000000"/>
                </a:solidFill>
                <a:latin typeface="Calibri"/>
                <a:ea typeface="Calibri"/>
              </a:rPr>
              <a:t>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a:t>
            </a:r>
            <a:r>
              <a:rPr lang="en-US" b="0" dirty="0"/>
              <a:t> to </a:t>
            </a:r>
            <a:r>
              <a:rPr lang="en-US" b="0" dirty="0" err="1"/>
              <a:t>practise</a:t>
            </a:r>
            <a:r>
              <a:rPr lang="en-US" b="0" dirty="0"/>
              <a:t> written recognition of correct verb meaning based on the meaning of the noun that follows.</a:t>
            </a:r>
            <a:endParaRPr lang="en-US" b="1" dirty="0"/>
          </a:p>
          <a:p>
            <a:endParaRPr lang="en-US" b="1" dirty="0"/>
          </a:p>
          <a:p>
            <a:r>
              <a:rPr lang="en-US" b="1" dirty="0"/>
              <a:t>Procedure:</a:t>
            </a:r>
          </a:p>
          <a:p>
            <a:r>
              <a:rPr lang="en-US" b="0" dirty="0"/>
              <a:t>1. Pupils read the sentences and decide which verb is correct. They should use their knowledge of verb and noun meaning to decide.</a:t>
            </a:r>
          </a:p>
          <a:p>
            <a:r>
              <a:rPr lang="en-US" b="0" dirty="0"/>
              <a:t>2. Answers revealed on clicks.</a:t>
            </a:r>
          </a:p>
          <a:p>
            <a:r>
              <a:rPr lang="en-US" b="0" dirty="0"/>
              <a:t>3. Optional – click the numbered buttons to hear the full sentences.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a:t>
            </a:r>
            <a:r>
              <a:rPr lang="en-US" b="0" dirty="0" err="1"/>
              <a:t>practise</a:t>
            </a:r>
            <a:r>
              <a:rPr lang="en-US" b="0" dirty="0"/>
              <a:t> aural comprehension of du/de la and their connection with masculine and feminine nouns, including this week’s vocabulary. Note that the genders of the nouns are given to reduce the cognitive load, and that additional cognate nouns are also used in the activity.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note the correct instrument or activity based on the form of de + article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elicit full phrases from pupils: Comment </a:t>
            </a:r>
            <a:r>
              <a:rPr lang="en-US" b="0" dirty="0" err="1"/>
              <a:t>dit</a:t>
            </a:r>
            <a:r>
              <a:rPr lang="en-US" b="0" dirty="0"/>
              <a:t>-on ‘I play the guitar’ etc..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the pictures for full sentence audio, if required.</a:t>
            </a:r>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joue</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guitare</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joue</a:t>
            </a:r>
            <a:r>
              <a:rPr lang="en-GB" sz="1200" b="0" kern="1200" dirty="0">
                <a:solidFill>
                  <a:schemeClr val="tx1"/>
                </a:solidFill>
                <a:effectLst/>
                <a:latin typeface="+mn-lt"/>
                <a:ea typeface="+mn-ea"/>
                <a:cs typeface="+mn-cs"/>
              </a:rPr>
              <a:t> du [piano].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de la [course à pied].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du [jogging].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joue</a:t>
            </a:r>
            <a:r>
              <a:rPr lang="en-GB" sz="1200" b="0" kern="1200" dirty="0">
                <a:solidFill>
                  <a:schemeClr val="tx1"/>
                </a:solidFill>
                <a:effectLst/>
                <a:latin typeface="+mn-lt"/>
                <a:ea typeface="+mn-ea"/>
                <a:cs typeface="+mn-cs"/>
              </a:rPr>
              <a:t> de la [</a:t>
            </a:r>
            <a:r>
              <a:rPr lang="en-GB" sz="1200" b="0" kern="1200" dirty="0" err="1">
                <a:solidFill>
                  <a:schemeClr val="tx1"/>
                </a:solidFill>
                <a:effectLst/>
                <a:latin typeface="+mn-lt"/>
                <a:ea typeface="+mn-ea"/>
                <a:cs typeface="+mn-cs"/>
              </a:rPr>
              <a:t>flûte</a:t>
            </a:r>
            <a:r>
              <a:rPr lang="en-GB" sz="1200" b="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du [</a:t>
            </a:r>
            <a:r>
              <a:rPr lang="en-GB" sz="1200" b="0" kern="1200" dirty="0" err="1">
                <a:solidFill>
                  <a:schemeClr val="tx1"/>
                </a:solidFill>
                <a:effectLst/>
                <a:latin typeface="+mn-lt"/>
                <a:ea typeface="+mn-ea"/>
                <a:cs typeface="+mn-cs"/>
              </a:rPr>
              <a:t>vélo</a:t>
            </a:r>
            <a:r>
              <a:rPr lang="en-GB" sz="1200" b="0" kern="1200" dirty="0">
                <a:solidFill>
                  <a:schemeClr val="tx1"/>
                </a:solidFill>
                <a:effectLst/>
                <a:latin typeface="+mn-lt"/>
                <a:ea typeface="+mn-ea"/>
                <a:cs typeface="+mn-cs"/>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 before a, o, u.</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if they hear the a soft ‘c’ sound, the spelling is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Otherwise it is ‘c’.</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leçon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action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façon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maçon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solution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musculation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natation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garçon</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action</a:t>
            </a:r>
            <a:r>
              <a:rPr lang="en-GB" sz="1200" b="0" kern="1200" dirty="0">
                <a:solidFill>
                  <a:schemeClr val="tx1"/>
                </a:solidFill>
                <a:effectLst/>
                <a:latin typeface="+mn-lt"/>
                <a:ea typeface="+mn-ea"/>
                <a:cs typeface="+mn-cs"/>
              </a:rPr>
              <a:t> [355] </a:t>
            </a:r>
            <a:r>
              <a:rPr lang="en-GB" sz="1200" b="1" kern="1200" dirty="0" err="1">
                <a:solidFill>
                  <a:schemeClr val="tx1"/>
                </a:solidFill>
                <a:effectLst/>
                <a:latin typeface="+mn-lt"/>
                <a:ea typeface="+mn-ea"/>
                <a:cs typeface="+mn-cs"/>
              </a:rPr>
              <a:t>façon</a:t>
            </a:r>
            <a:r>
              <a:rPr lang="en-GB" sz="1200" b="0" kern="1200" dirty="0">
                <a:solidFill>
                  <a:schemeClr val="tx1"/>
                </a:solidFill>
                <a:effectLst/>
                <a:latin typeface="+mn-lt"/>
                <a:ea typeface="+mn-ea"/>
                <a:cs typeface="+mn-cs"/>
              </a:rPr>
              <a:t> [4029]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err="1">
                <a:solidFill>
                  <a:schemeClr val="tx1"/>
                </a:solidFill>
                <a:effectLst/>
                <a:latin typeface="+mn-lt"/>
                <a:ea typeface="+mn-ea"/>
                <a:cs typeface="+mn-cs"/>
              </a:rPr>
              <a:t>maçon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solution </a:t>
            </a:r>
            <a:r>
              <a:rPr lang="en-GB" sz="1200" b="0" kern="1200" dirty="0">
                <a:solidFill>
                  <a:schemeClr val="tx1"/>
                </a:solidFill>
                <a:effectLst/>
                <a:latin typeface="+mn-lt"/>
                <a:ea typeface="+mn-ea"/>
                <a:cs typeface="+mn-cs"/>
              </a:rPr>
              <a:t>[608] </a:t>
            </a:r>
            <a:r>
              <a:rPr lang="en-GB" sz="1200" b="1" kern="1200" dirty="0">
                <a:solidFill>
                  <a:schemeClr val="tx1"/>
                </a:solidFill>
                <a:effectLst/>
                <a:latin typeface="+mn-lt"/>
                <a:ea typeface="+mn-ea"/>
                <a:cs typeface="+mn-cs"/>
              </a:rPr>
              <a:t>situation </a:t>
            </a:r>
            <a:r>
              <a:rPr lang="en-GB" sz="1200" b="0" kern="1200" dirty="0">
                <a:solidFill>
                  <a:schemeClr val="tx1"/>
                </a:solidFill>
                <a:effectLst/>
                <a:latin typeface="+mn-lt"/>
                <a:ea typeface="+mn-ea"/>
                <a:cs typeface="+mn-cs"/>
              </a:rPr>
              <a:t>[223] </a:t>
            </a:r>
            <a:r>
              <a:rPr lang="en-GB" sz="1200" b="1" kern="1200" dirty="0">
                <a:solidFill>
                  <a:schemeClr val="tx1"/>
                </a:solidFill>
                <a:effectLst/>
                <a:latin typeface="+mn-lt"/>
                <a:ea typeface="+mn-ea"/>
                <a:cs typeface="+mn-cs"/>
              </a:rPr>
              <a:t>natation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garçon </a:t>
            </a:r>
            <a:r>
              <a:rPr lang="en-GB" sz="1200" b="0" kern="1200" dirty="0">
                <a:solidFill>
                  <a:schemeClr val="tx1"/>
                </a:solidFill>
                <a:effectLst/>
                <a:latin typeface="+mn-lt"/>
                <a:ea typeface="+mn-ea"/>
                <a:cs typeface="+mn-cs"/>
              </a:rPr>
              <a:t>[1599]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(three)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 with one revisited word, le </a:t>
            </a:r>
            <a:r>
              <a:rPr lang="en-GB" sz="1200" b="0" strike="noStrike" spc="-1" dirty="0" err="1">
                <a:solidFill>
                  <a:srgbClr val="000000"/>
                </a:solidFill>
                <a:latin typeface="Calibri"/>
                <a:ea typeface="Calibri"/>
              </a:rPr>
              <a:t>vélo</a:t>
            </a:r>
            <a:r>
              <a:rPr lang="en-GB" sz="1200" b="0" strike="noStrike" spc="-1" dirty="0">
                <a:solidFill>
                  <a:srgbClr val="000000"/>
                </a:solidFill>
                <a:latin typeface="Calibri"/>
                <a:ea typeface="Calibri"/>
              </a:rPr>
              <a:t> (taught in Rouge Term 3 Week 1).</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French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French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Move to the next slide.</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Elicit English meanings from pupils one by one in order left to right, top to bottom.</a:t>
            </a:r>
          </a:p>
          <a:p>
            <a:pPr marL="0" marR="0" lvl="0" indent="0" algn="l" rtl="0">
              <a:lnSpc>
                <a:spcPct val="100000"/>
              </a:lnSpc>
              <a:spcBef>
                <a:spcPts val="0"/>
              </a:spcBef>
              <a:spcAft>
                <a:spcPts val="0"/>
              </a:spcAft>
              <a:buClr>
                <a:schemeClr val="dk1"/>
              </a:buClr>
              <a:buSzPts val="1200"/>
              <a:buFont typeface="Calibri"/>
              <a:buNone/>
            </a:pPr>
            <a:r>
              <a:rPr lang="en-GB" b="0" dirty="0"/>
              <a:t>2. Move to the next slide.</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85185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Elicit French meanings from pupils one by one in order left to right, top to bottom.</a:t>
            </a:r>
          </a:p>
          <a:p>
            <a:pPr marL="0" marR="0" lvl="0" indent="0" algn="l" rtl="0">
              <a:lnSpc>
                <a:spcPct val="100000"/>
              </a:lnSpc>
              <a:spcBef>
                <a:spcPts val="0"/>
              </a:spcBef>
              <a:spcAft>
                <a:spcPts val="0"/>
              </a:spcAft>
              <a:buClr>
                <a:schemeClr val="dk1"/>
              </a:buClr>
              <a:buSzPts val="1200"/>
              <a:buFont typeface="Calibri"/>
              <a:buNone/>
            </a:pP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85695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a:t>faire</a:t>
            </a:r>
            <a:r>
              <a:rPr lang="en-GB" dirty="0"/>
              <a:t> meaning and its use with </a:t>
            </a:r>
            <a:r>
              <a:rPr lang="en-GB" b="1" dirty="0"/>
              <a:t>definite articles </a:t>
            </a:r>
            <a:r>
              <a:rPr lang="en-GB" dirty="0"/>
              <a:t>and introduce </a:t>
            </a:r>
            <a:r>
              <a:rPr lang="en-GB" b="1" dirty="0"/>
              <a:t>faire de </a:t>
            </a:r>
            <a:r>
              <a:rPr lang="en-GB" dirty="0"/>
              <a:t>to say you do a sport.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err="1"/>
              <a:t>jouer</a:t>
            </a:r>
            <a:r>
              <a:rPr lang="en-GB" b="1" dirty="0"/>
              <a:t> </a:t>
            </a:r>
            <a:r>
              <a:rPr lang="en-GB" dirty="0"/>
              <a:t>meaning and its use with </a:t>
            </a:r>
            <a:r>
              <a:rPr lang="en-GB" b="1" dirty="0"/>
              <a:t>definite articles </a:t>
            </a:r>
            <a:r>
              <a:rPr lang="en-GB" dirty="0"/>
              <a:t>and introduce </a:t>
            </a:r>
            <a:r>
              <a:rPr lang="en-GB" b="1" dirty="0" err="1"/>
              <a:t>jouer</a:t>
            </a:r>
            <a:r>
              <a:rPr lang="en-GB" b="1" dirty="0"/>
              <a:t> de </a:t>
            </a:r>
            <a:r>
              <a:rPr lang="en-GB" dirty="0"/>
              <a:t>to say you play an instrument.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89875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5870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0709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15411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5100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1518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24422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30527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472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49943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007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26571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35957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484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84231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23893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94472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0119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1698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88697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496964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1590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98667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973669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26411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5910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75322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976377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34091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7877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21520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2646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59963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75663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9060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9255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012304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7472847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6.png"/><Relationship Id="rId18" Type="http://schemas.openxmlformats.org/officeDocument/2006/relationships/image" Target="../media/image89.svg"/><Relationship Id="rId26" Type="http://schemas.openxmlformats.org/officeDocument/2006/relationships/audio" Target="../media/audio13.wav"/><Relationship Id="rId3" Type="http://schemas.openxmlformats.org/officeDocument/2006/relationships/image" Target="../media/image82.png"/><Relationship Id="rId21" Type="http://schemas.openxmlformats.org/officeDocument/2006/relationships/image" Target="../media/image56.png"/><Relationship Id="rId7" Type="http://schemas.openxmlformats.org/officeDocument/2006/relationships/image" Target="../media/image84.gif"/><Relationship Id="rId12" Type="http://schemas.openxmlformats.org/officeDocument/2006/relationships/image" Target="../media/image85.png"/><Relationship Id="rId17" Type="http://schemas.openxmlformats.org/officeDocument/2006/relationships/image" Target="../media/image88.png"/><Relationship Id="rId25" Type="http://schemas.openxmlformats.org/officeDocument/2006/relationships/audio" Target="../media/audio12.wav"/><Relationship Id="rId2" Type="http://schemas.openxmlformats.org/officeDocument/2006/relationships/notesSlide" Target="../notesSlides/notesSlide10.xml"/><Relationship Id="rId16" Type="http://schemas.openxmlformats.org/officeDocument/2006/relationships/image" Target="../media/image67.svg"/><Relationship Id="rId20" Type="http://schemas.openxmlformats.org/officeDocument/2006/relationships/image" Target="../media/image91.svg"/><Relationship Id="rId29" Type="http://schemas.openxmlformats.org/officeDocument/2006/relationships/audio" Target="../media/audio16.wav"/><Relationship Id="rId1" Type="http://schemas.openxmlformats.org/officeDocument/2006/relationships/slideLayout" Target="../slideLayouts/slideLayout29.xml"/><Relationship Id="rId6" Type="http://schemas.openxmlformats.org/officeDocument/2006/relationships/image" Target="../media/image33.svg"/><Relationship Id="rId11" Type="http://schemas.openxmlformats.org/officeDocument/2006/relationships/image" Target="../media/image72.png"/><Relationship Id="rId24" Type="http://schemas.openxmlformats.org/officeDocument/2006/relationships/image" Target="../media/image69.svg"/><Relationship Id="rId5" Type="http://schemas.openxmlformats.org/officeDocument/2006/relationships/image" Target="../media/image32.png"/><Relationship Id="rId15" Type="http://schemas.openxmlformats.org/officeDocument/2006/relationships/image" Target="../media/image66.png"/><Relationship Id="rId23" Type="http://schemas.openxmlformats.org/officeDocument/2006/relationships/image" Target="../media/image68.png"/><Relationship Id="rId28" Type="http://schemas.openxmlformats.org/officeDocument/2006/relationships/audio" Target="../media/audio15.wav"/><Relationship Id="rId10" Type="http://schemas.openxmlformats.org/officeDocument/2006/relationships/image" Target="../media/image71.svg"/><Relationship Id="rId19" Type="http://schemas.openxmlformats.org/officeDocument/2006/relationships/image" Target="../media/image90.png"/><Relationship Id="rId31" Type="http://schemas.openxmlformats.org/officeDocument/2006/relationships/audio" Target="../media/audio18.wav"/><Relationship Id="rId4" Type="http://schemas.openxmlformats.org/officeDocument/2006/relationships/image" Target="../media/image83.png"/><Relationship Id="rId9" Type="http://schemas.openxmlformats.org/officeDocument/2006/relationships/image" Target="../media/image70.png"/><Relationship Id="rId14" Type="http://schemas.openxmlformats.org/officeDocument/2006/relationships/image" Target="../media/image87.png"/><Relationship Id="rId22" Type="http://schemas.openxmlformats.org/officeDocument/2006/relationships/image" Target="../media/image57.svg"/><Relationship Id="rId27" Type="http://schemas.openxmlformats.org/officeDocument/2006/relationships/audio" Target="../media/audio14.wav"/><Relationship Id="rId30" Type="http://schemas.openxmlformats.org/officeDocument/2006/relationships/audio" Target="../media/audio17.wav"/></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76.svg"/><Relationship Id="rId18" Type="http://schemas.openxmlformats.org/officeDocument/2006/relationships/image" Target="../media/image70.png"/><Relationship Id="rId26" Type="http://schemas.openxmlformats.org/officeDocument/2006/relationships/audio" Target="../media/audio25.wav"/><Relationship Id="rId3" Type="http://schemas.openxmlformats.org/officeDocument/2006/relationships/image" Target="../media/image92.png"/><Relationship Id="rId21" Type="http://schemas.openxmlformats.org/officeDocument/2006/relationships/audio" Target="../media/audio20.wav"/><Relationship Id="rId7" Type="http://schemas.openxmlformats.org/officeDocument/2006/relationships/image" Target="../media/image56.png"/><Relationship Id="rId12" Type="http://schemas.openxmlformats.org/officeDocument/2006/relationships/image" Target="../media/image75.png"/><Relationship Id="rId17" Type="http://schemas.openxmlformats.org/officeDocument/2006/relationships/image" Target="../media/image94.svg"/><Relationship Id="rId25" Type="http://schemas.openxmlformats.org/officeDocument/2006/relationships/audio" Target="../media/audio24.wav"/><Relationship Id="rId2" Type="http://schemas.openxmlformats.org/officeDocument/2006/relationships/notesSlide" Target="../notesSlides/notesSlide11.xml"/><Relationship Id="rId16" Type="http://schemas.openxmlformats.org/officeDocument/2006/relationships/image" Target="../media/image93.png"/><Relationship Id="rId20" Type="http://schemas.openxmlformats.org/officeDocument/2006/relationships/audio" Target="../media/audio19.wav"/><Relationship Id="rId1" Type="http://schemas.openxmlformats.org/officeDocument/2006/relationships/slideLayout" Target="../slideLayouts/slideLayout5.xml"/><Relationship Id="rId6" Type="http://schemas.openxmlformats.org/officeDocument/2006/relationships/image" Target="../media/image84.gif"/><Relationship Id="rId11" Type="http://schemas.openxmlformats.org/officeDocument/2006/relationships/image" Target="../media/image67.svg"/><Relationship Id="rId24" Type="http://schemas.openxmlformats.org/officeDocument/2006/relationships/audio" Target="../media/audio23.wav"/><Relationship Id="rId5" Type="http://schemas.openxmlformats.org/officeDocument/2006/relationships/image" Target="../media/image33.svg"/><Relationship Id="rId15" Type="http://schemas.openxmlformats.org/officeDocument/2006/relationships/image" Target="../media/image89.svg"/><Relationship Id="rId23" Type="http://schemas.openxmlformats.org/officeDocument/2006/relationships/audio" Target="../media/audio22.wav"/><Relationship Id="rId10" Type="http://schemas.openxmlformats.org/officeDocument/2006/relationships/image" Target="../media/image66.png"/><Relationship Id="rId19" Type="http://schemas.openxmlformats.org/officeDocument/2006/relationships/image" Target="../media/image71.svg"/><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image" Target="../media/image88.png"/><Relationship Id="rId22" Type="http://schemas.openxmlformats.org/officeDocument/2006/relationships/audio" Target="../media/audio21.wav"/><Relationship Id="rId27" Type="http://schemas.openxmlformats.org/officeDocument/2006/relationships/audio" Target="../media/audio26.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image" Target="../media/image32.png"/><Relationship Id="rId21" Type="http://schemas.openxmlformats.org/officeDocument/2006/relationships/image" Target="../media/image47.png"/><Relationship Id="rId34" Type="http://schemas.openxmlformats.org/officeDocument/2006/relationships/audio" Target="../media/audio11.wav"/><Relationship Id="rId7" Type="http://schemas.openxmlformats.org/officeDocument/2006/relationships/audio" Target="../media/audio3.wav"/><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image" Target="../media/image42.svg"/><Relationship Id="rId20" Type="http://schemas.openxmlformats.org/officeDocument/2006/relationships/image" Target="../media/image46.svg"/><Relationship Id="rId29"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audio" Target="../media/audio2.wav"/><Relationship Id="rId11" Type="http://schemas.openxmlformats.org/officeDocument/2006/relationships/image" Target="../media/image37.png"/><Relationship Id="rId24" Type="http://schemas.openxmlformats.org/officeDocument/2006/relationships/image" Target="../media/image50.svg"/><Relationship Id="rId32" Type="http://schemas.openxmlformats.org/officeDocument/2006/relationships/audio" Target="../media/audio9.wav"/><Relationship Id="rId5" Type="http://schemas.openxmlformats.org/officeDocument/2006/relationships/image" Target="../media/image26.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audio" Target="../media/audio5.wav"/><Relationship Id="rId10" Type="http://schemas.openxmlformats.org/officeDocument/2006/relationships/image" Target="../media/image36.svg"/><Relationship Id="rId19" Type="http://schemas.openxmlformats.org/officeDocument/2006/relationships/image" Target="../media/image45.png"/><Relationship Id="rId31" Type="http://schemas.openxmlformats.org/officeDocument/2006/relationships/audio" Target="../media/audio8.wav"/><Relationship Id="rId4" Type="http://schemas.openxmlformats.org/officeDocument/2006/relationships/image" Target="../media/image33.sv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 Id="rId27" Type="http://schemas.openxmlformats.org/officeDocument/2006/relationships/audio" Target="../media/audio4.wav"/><Relationship Id="rId30" Type="http://schemas.openxmlformats.org/officeDocument/2006/relationships/audio" Target="../media/audio7.wav"/><Relationship Id="rId8"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3.png"/><Relationship Id="rId21" Type="http://schemas.openxmlformats.org/officeDocument/2006/relationships/image" Target="../media/image69.sv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5.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33.svg"/><Relationship Id="rId11" Type="http://schemas.openxmlformats.org/officeDocument/2006/relationships/image" Target="../media/image59.svg"/><Relationship Id="rId24" Type="http://schemas.openxmlformats.org/officeDocument/2006/relationships/image" Target="../media/image72.png"/><Relationship Id="rId5" Type="http://schemas.openxmlformats.org/officeDocument/2006/relationships/image" Target="../media/image32.png"/><Relationship Id="rId15" Type="http://schemas.openxmlformats.org/officeDocument/2006/relationships/image" Target="../media/image63.svg"/><Relationship Id="rId23" Type="http://schemas.openxmlformats.org/officeDocument/2006/relationships/image" Target="../media/image71.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4.png"/><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3.png"/><Relationship Id="rId21" Type="http://schemas.openxmlformats.org/officeDocument/2006/relationships/image" Target="../media/image69.sv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6.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33.svg"/><Relationship Id="rId11" Type="http://schemas.openxmlformats.org/officeDocument/2006/relationships/image" Target="../media/image59.svg"/><Relationship Id="rId24" Type="http://schemas.openxmlformats.org/officeDocument/2006/relationships/image" Target="../media/image72.png"/><Relationship Id="rId5" Type="http://schemas.openxmlformats.org/officeDocument/2006/relationships/image" Target="../media/image32.png"/><Relationship Id="rId15" Type="http://schemas.openxmlformats.org/officeDocument/2006/relationships/image" Target="../media/image63.svg"/><Relationship Id="rId23" Type="http://schemas.openxmlformats.org/officeDocument/2006/relationships/image" Target="../media/image71.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4.png"/><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3.png"/><Relationship Id="rId21" Type="http://schemas.openxmlformats.org/officeDocument/2006/relationships/image" Target="../media/image69.sv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7.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33.svg"/><Relationship Id="rId11" Type="http://schemas.openxmlformats.org/officeDocument/2006/relationships/image" Target="../media/image59.svg"/><Relationship Id="rId24" Type="http://schemas.openxmlformats.org/officeDocument/2006/relationships/image" Target="../media/image72.png"/><Relationship Id="rId5" Type="http://schemas.openxmlformats.org/officeDocument/2006/relationships/image" Target="../media/image32.png"/><Relationship Id="rId15" Type="http://schemas.openxmlformats.org/officeDocument/2006/relationships/image" Target="../media/image63.svg"/><Relationship Id="rId23" Type="http://schemas.openxmlformats.org/officeDocument/2006/relationships/image" Target="../media/image71.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4.png"/><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image" Target="../media/image70.png"/></Relationships>
</file>

<file path=ppt/slides/_rels/slide8.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0.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52.svg"/><Relationship Id="rId2" Type="http://schemas.openxmlformats.org/officeDocument/2006/relationships/notesSlide" Target="../notesSlides/notesSlide8.xml"/><Relationship Id="rId16" Type="http://schemas.openxmlformats.org/officeDocument/2006/relationships/image" Target="../media/image81.svg"/><Relationship Id="rId1" Type="http://schemas.openxmlformats.org/officeDocument/2006/relationships/slideLayout" Target="../slideLayouts/slideLayout5.xml"/><Relationship Id="rId6" Type="http://schemas.openxmlformats.org/officeDocument/2006/relationships/image" Target="../media/image69.svg"/><Relationship Id="rId11" Type="http://schemas.openxmlformats.org/officeDocument/2006/relationships/image" Target="../media/image51.png"/><Relationship Id="rId5" Type="http://schemas.openxmlformats.org/officeDocument/2006/relationships/image" Target="../media/image68.png"/><Relationship Id="rId15" Type="http://schemas.openxmlformats.org/officeDocument/2006/relationships/image" Target="../media/image80.png"/><Relationship Id="rId10" Type="http://schemas.openxmlformats.org/officeDocument/2006/relationships/image" Target="../media/image78.svg"/><Relationship Id="rId4" Type="http://schemas.openxmlformats.org/officeDocument/2006/relationships/image" Target="../media/image74.png"/><Relationship Id="rId9" Type="http://schemas.openxmlformats.org/officeDocument/2006/relationships/image" Target="../media/image77.png"/><Relationship Id="rId14" Type="http://schemas.openxmlformats.org/officeDocument/2006/relationships/image" Target="../media/image79.sv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66.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9.xml"/><Relationship Id="rId16" Type="http://schemas.openxmlformats.org/officeDocument/2006/relationships/image" Target="../media/image65.svg"/><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60.png"/><Relationship Id="rId5" Type="http://schemas.openxmlformats.org/officeDocument/2006/relationships/image" Target="../media/image73.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67.svg"/><Relationship Id="rId9" Type="http://schemas.openxmlformats.org/officeDocument/2006/relationships/image" Target="../media/image58.png"/><Relationship Id="rId1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69679" y="548676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de + sports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jouer de + instruments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Graphic 8" descr="Dance with solid fill">
            <a:extLst>
              <a:ext uri="{FF2B5EF4-FFF2-40B4-BE49-F238E27FC236}">
                <a16:creationId xmlns:a16="http://schemas.microsoft.com/office/drawing/2014/main" id="{2267C23A-29BE-473D-BEB3-A3FA1D9AB7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144" y="3240277"/>
            <a:ext cx="1100394" cy="1100394"/>
          </a:xfrm>
          <a:prstGeom prst="rect">
            <a:avLst/>
          </a:prstGeom>
        </p:spPr>
      </p:pic>
      <p:pic>
        <p:nvPicPr>
          <p:cNvPr id="10" name="Graphic 9" descr="Guitar with solid fill">
            <a:extLst>
              <a:ext uri="{FF2B5EF4-FFF2-40B4-BE49-F238E27FC236}">
                <a16:creationId xmlns:a16="http://schemas.microsoft.com/office/drawing/2014/main" id="{F5EBC4AB-C47E-4A43-9E50-299E19E2A3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5400" y="1445059"/>
            <a:ext cx="914400" cy="914400"/>
          </a:xfrm>
          <a:prstGeom prst="rect">
            <a:avLst/>
          </a:prstGeom>
        </p:spPr>
      </p:pic>
      <p:pic>
        <p:nvPicPr>
          <p:cNvPr id="11" name="Graphic 10" descr="Piano with solid fill">
            <a:extLst>
              <a:ext uri="{FF2B5EF4-FFF2-40B4-BE49-F238E27FC236}">
                <a16:creationId xmlns:a16="http://schemas.microsoft.com/office/drawing/2014/main" id="{D8DF1C60-3EBB-4CE3-AF1F-7E515072C1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203" y="1450352"/>
            <a:ext cx="914400" cy="914400"/>
          </a:xfrm>
          <a:prstGeom prst="rect">
            <a:avLst/>
          </a:prstGeom>
        </p:spPr>
      </p:pic>
      <p:grpSp>
        <p:nvGrpSpPr>
          <p:cNvPr id="13" name="Group 12">
            <a:extLst>
              <a:ext uri="{FF2B5EF4-FFF2-40B4-BE49-F238E27FC236}">
                <a16:creationId xmlns:a16="http://schemas.microsoft.com/office/drawing/2014/main" id="{464BA14D-A0BB-49C8-A608-6BA32D903C3D}"/>
              </a:ext>
            </a:extLst>
          </p:cNvPr>
          <p:cNvGrpSpPr/>
          <p:nvPr/>
        </p:nvGrpSpPr>
        <p:grpSpPr>
          <a:xfrm>
            <a:off x="2434064" y="1534805"/>
            <a:ext cx="2018224" cy="1056815"/>
            <a:chOff x="2434064" y="1534805"/>
            <a:chExt cx="2018224" cy="1056815"/>
          </a:xfrm>
        </p:grpSpPr>
        <p:pic>
          <p:nvPicPr>
            <p:cNvPr id="14" name="Graphic 13" descr="Harp with solid fill">
              <a:extLst>
                <a:ext uri="{FF2B5EF4-FFF2-40B4-BE49-F238E27FC236}">
                  <a16:creationId xmlns:a16="http://schemas.microsoft.com/office/drawing/2014/main" id="{EBB5BE79-35F4-4AC9-A789-5E85C5C17A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15" name="Graphic 14" descr="Saxophone with solid fill">
              <a:extLst>
                <a:ext uri="{FF2B5EF4-FFF2-40B4-BE49-F238E27FC236}">
                  <a16:creationId xmlns:a16="http://schemas.microsoft.com/office/drawing/2014/main" id="{C91D3553-80A9-4012-A5D1-C5440BBAA81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16" name="Graphic 15" descr="Clarinet with solid fill">
              <a:extLst>
                <a:ext uri="{FF2B5EF4-FFF2-40B4-BE49-F238E27FC236}">
                  <a16:creationId xmlns:a16="http://schemas.microsoft.com/office/drawing/2014/main" id="{985EFB7C-09DD-440E-8AD2-3CFB642A4F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17" name="Graphic 16" descr="Trumpet with solid fill">
            <a:extLst>
              <a:ext uri="{FF2B5EF4-FFF2-40B4-BE49-F238E27FC236}">
                <a16:creationId xmlns:a16="http://schemas.microsoft.com/office/drawing/2014/main" id="{2F3C357D-58A3-47B8-8C63-97420055D09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22116" y="1032027"/>
            <a:ext cx="914400" cy="914400"/>
          </a:xfrm>
          <a:prstGeom prst="rect">
            <a:avLst/>
          </a:prstGeom>
        </p:spPr>
      </p:pic>
      <p:pic>
        <p:nvPicPr>
          <p:cNvPr id="18" name="Graphic 17" descr="Yoga with solid fill">
            <a:extLst>
              <a:ext uri="{FF2B5EF4-FFF2-40B4-BE49-F238E27FC236}">
                <a16:creationId xmlns:a16="http://schemas.microsoft.com/office/drawing/2014/main" id="{AFC5AC0C-45DD-4BDC-BF07-A87747B7EA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734366" y="3438609"/>
            <a:ext cx="914400" cy="914400"/>
          </a:xfrm>
          <a:prstGeom prst="rect">
            <a:avLst/>
          </a:prstGeom>
        </p:spPr>
      </p:pic>
      <p:pic>
        <p:nvPicPr>
          <p:cNvPr id="19" name="Graphic 18" descr="Body builder with solid fill">
            <a:extLst>
              <a:ext uri="{FF2B5EF4-FFF2-40B4-BE49-F238E27FC236}">
                <a16:creationId xmlns:a16="http://schemas.microsoft.com/office/drawing/2014/main" id="{BCDBFEC6-6C8F-4319-BE2D-0D903B090B9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952222" y="4179817"/>
            <a:ext cx="914400" cy="914400"/>
          </a:xfrm>
          <a:prstGeom prst="rect">
            <a:avLst/>
          </a:prstGeom>
        </p:spPr>
      </p:pic>
      <p:pic>
        <p:nvPicPr>
          <p:cNvPr id="20" name="Graphic 19" descr="Run with solid fill">
            <a:extLst>
              <a:ext uri="{FF2B5EF4-FFF2-40B4-BE49-F238E27FC236}">
                <a16:creationId xmlns:a16="http://schemas.microsoft.com/office/drawing/2014/main" id="{6B122119-E48E-496B-B90E-E3B9C4AD13F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13565" y="3280527"/>
            <a:ext cx="914400" cy="914400"/>
          </a:xfrm>
          <a:prstGeom prst="rect">
            <a:avLst/>
          </a:prstGeom>
        </p:spPr>
      </p:pic>
      <p:pic>
        <p:nvPicPr>
          <p:cNvPr id="21" name="Graphic 20" descr="Walk with solid fill">
            <a:extLst>
              <a:ext uri="{FF2B5EF4-FFF2-40B4-BE49-F238E27FC236}">
                <a16:creationId xmlns:a16="http://schemas.microsoft.com/office/drawing/2014/main" id="{E65DBD88-64DB-4ECC-AA1A-0A57342651C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76111" y="4164706"/>
            <a:ext cx="914400" cy="914400"/>
          </a:xfrm>
          <a:prstGeom prst="rect">
            <a:avLst/>
          </a:prstGeom>
        </p:spPr>
      </p:pic>
      <p:pic>
        <p:nvPicPr>
          <p:cNvPr id="22" name="Graphic 21" descr="Cycling with solid fill">
            <a:extLst>
              <a:ext uri="{FF2B5EF4-FFF2-40B4-BE49-F238E27FC236}">
                <a16:creationId xmlns:a16="http://schemas.microsoft.com/office/drawing/2014/main" id="{2A981DAA-BFB8-4B41-9669-E706866E2CB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171747" y="4131143"/>
            <a:ext cx="947963" cy="94796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28" name="Picture 4" descr="Ruled paper Notebook Paper clip Clip art - paper notes dialog png ...">
            <a:extLst>
              <a:ext uri="{FF2B5EF4-FFF2-40B4-BE49-F238E27FC236}">
                <a16:creationId xmlns:a16="http://schemas.microsoft.com/office/drawing/2014/main" id="{29276387-E309-469A-BBEC-5A3B355114BC}"/>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45002"/>
          <a:stretch/>
        </p:blipFill>
        <p:spPr bwMode="auto">
          <a:xfrm rot="21419751">
            <a:off x="-843919" y="471655"/>
            <a:ext cx="10042399" cy="62427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17229"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536351"/>
            <a:ext cx="914400" cy="914400"/>
          </a:xfrm>
          <a:prstGeom prst="rect">
            <a:avLst/>
          </a:prstGeom>
        </p:spPr>
      </p:pic>
      <p:sp>
        <p:nvSpPr>
          <p:cNvPr id="11" name="TextBox 10">
            <a:extLst>
              <a:ext uri="{FF2B5EF4-FFF2-40B4-BE49-F238E27FC236}">
                <a16:creationId xmlns:a16="http://schemas.microsoft.com/office/drawing/2014/main" id="{C1A8F53D-6ED9-488E-A7A3-742BE57B62FA}"/>
              </a:ext>
            </a:extLst>
          </p:cNvPr>
          <p:cNvSpPr txBox="1"/>
          <p:nvPr/>
        </p:nvSpPr>
        <p:spPr>
          <a:xfrm>
            <a:off x="8544910" y="6450945"/>
            <a:ext cx="365950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 devoirs = homework</a:t>
            </a:r>
          </a:p>
        </p:txBody>
      </p:sp>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23732" y="1108428"/>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pic>
        <p:nvPicPr>
          <p:cNvPr id="5" name="Picture 4" descr="A child's drawing of a child&#10;&#10;Description automatically generated with low confidence">
            <a:extLst>
              <a:ext uri="{FF2B5EF4-FFF2-40B4-BE49-F238E27FC236}">
                <a16:creationId xmlns:a16="http://schemas.microsoft.com/office/drawing/2014/main" id="{F5B7ECFD-617B-40F2-950F-C8285849C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348" y="3168962"/>
            <a:ext cx="1910378" cy="3210737"/>
          </a:xfrm>
          <a:prstGeom prst="rect">
            <a:avLst/>
          </a:prstGeom>
        </p:spPr>
      </p:pic>
      <p:sp>
        <p:nvSpPr>
          <p:cNvPr id="48" name="TextBox 47">
            <a:extLst>
              <a:ext uri="{FF2B5EF4-FFF2-40B4-BE49-F238E27FC236}">
                <a16:creationId xmlns:a16="http://schemas.microsoft.com/office/drawing/2014/main" id="{5E3019CF-098F-46F6-B063-89896DBFF4A5}"/>
              </a:ext>
            </a:extLst>
          </p:cNvPr>
          <p:cNvSpPr txBox="1"/>
          <p:nvPr/>
        </p:nvSpPr>
        <p:spPr>
          <a:xfrm>
            <a:off x="1251199" y="1900730"/>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TextBox 54">
            <a:extLst>
              <a:ext uri="{FF2B5EF4-FFF2-40B4-BE49-F238E27FC236}">
                <a16:creationId xmlns:a16="http://schemas.microsoft.com/office/drawing/2014/main" id="{D86313A1-156D-4D77-9F61-7DAA27566398}"/>
              </a:ext>
            </a:extLst>
          </p:cNvPr>
          <p:cNvSpPr txBox="1"/>
          <p:nvPr/>
        </p:nvSpPr>
        <p:spPr>
          <a:xfrm>
            <a:off x="1272437" y="2664344"/>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piano.</a:t>
            </a:r>
          </a:p>
        </p:txBody>
      </p:sp>
      <p:sp>
        <p:nvSpPr>
          <p:cNvPr id="56" name="TextBox 55">
            <a:extLst>
              <a:ext uri="{FF2B5EF4-FFF2-40B4-BE49-F238E27FC236}">
                <a16:creationId xmlns:a16="http://schemas.microsoft.com/office/drawing/2014/main" id="{E7009386-7F82-4679-BC22-AB1C10C11D2E}"/>
              </a:ext>
            </a:extLst>
          </p:cNvPr>
          <p:cNvSpPr txBox="1"/>
          <p:nvPr/>
        </p:nvSpPr>
        <p:spPr>
          <a:xfrm>
            <a:off x="1272437" y="3452743"/>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jogging.</a:t>
            </a:r>
          </a:p>
        </p:txBody>
      </p:sp>
      <p:sp>
        <p:nvSpPr>
          <p:cNvPr id="57" name="TextBox 56">
            <a:extLst>
              <a:ext uri="{FF2B5EF4-FFF2-40B4-BE49-F238E27FC236}">
                <a16:creationId xmlns:a16="http://schemas.microsoft.com/office/drawing/2014/main" id="{56A11ACB-E704-4C85-90A7-C1401FFADFEC}"/>
              </a:ext>
            </a:extLst>
          </p:cNvPr>
          <p:cNvSpPr txBox="1"/>
          <p:nvPr/>
        </p:nvSpPr>
        <p:spPr>
          <a:xfrm>
            <a:off x="1272437" y="4273122"/>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ski.</a:t>
            </a:r>
          </a:p>
        </p:txBody>
      </p:sp>
      <p:sp>
        <p:nvSpPr>
          <p:cNvPr id="58" name="TextBox 57">
            <a:extLst>
              <a:ext uri="{FF2B5EF4-FFF2-40B4-BE49-F238E27FC236}">
                <a16:creationId xmlns:a16="http://schemas.microsoft.com/office/drawing/2014/main" id="{0796E046-9F38-4837-B00B-FFA94F7AC176}"/>
              </a:ext>
            </a:extLst>
          </p:cNvPr>
          <p:cNvSpPr txBox="1"/>
          <p:nvPr/>
        </p:nvSpPr>
        <p:spPr>
          <a:xfrm>
            <a:off x="1272437" y="5078845"/>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fait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8">
            <a:extLst>
              <a:ext uri="{FF2B5EF4-FFF2-40B4-BE49-F238E27FC236}">
                <a16:creationId xmlns:a16="http://schemas.microsoft.com/office/drawing/2014/main" id="{2036B29F-433D-4D2E-AB58-0022C47194FC}"/>
              </a:ext>
            </a:extLst>
          </p:cNvPr>
          <p:cNvSpPr txBox="1"/>
          <p:nvPr/>
        </p:nvSpPr>
        <p:spPr>
          <a:xfrm>
            <a:off x="1272437" y="5856479"/>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la danse.</a:t>
            </a:r>
          </a:p>
        </p:txBody>
      </p:sp>
      <p:sp>
        <p:nvSpPr>
          <p:cNvPr id="7" name="Rectangle: Rounded Corners 6">
            <a:extLst>
              <a:ext uri="{FF2B5EF4-FFF2-40B4-BE49-F238E27FC236}">
                <a16:creationId xmlns:a16="http://schemas.microsoft.com/office/drawing/2014/main" id="{BD5AFA2A-0790-4484-B8A5-5BC2E5EA6922}"/>
              </a:ext>
            </a:extLst>
          </p:cNvPr>
          <p:cNvSpPr/>
          <p:nvPr/>
        </p:nvSpPr>
        <p:spPr>
          <a:xfrm>
            <a:off x="1745673" y="1900730"/>
            <a:ext cx="1280160" cy="523220"/>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descr="A picture containing clipart&#10;&#10;Description automatically generated">
            <a:extLst>
              <a:ext uri="{FF2B5EF4-FFF2-40B4-BE49-F238E27FC236}">
                <a16:creationId xmlns:a16="http://schemas.microsoft.com/office/drawing/2014/main" id="{9E6E954D-5C70-4658-ACC6-46F3B4196BAC}"/>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418426" y="1376824"/>
            <a:ext cx="1420142" cy="998157"/>
          </a:xfrm>
          <a:prstGeom prst="rect">
            <a:avLst/>
          </a:prstGeom>
        </p:spPr>
      </p:pic>
      <p:pic>
        <p:nvPicPr>
          <p:cNvPr id="61" name="Graphic 60" descr="Cycling with solid fill">
            <a:extLst>
              <a:ext uri="{FF2B5EF4-FFF2-40B4-BE49-F238E27FC236}">
                <a16:creationId xmlns:a16="http://schemas.microsoft.com/office/drawing/2014/main" id="{78DDA836-0567-43D0-A482-A81A8DF15D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51238" y="1411137"/>
            <a:ext cx="947963" cy="947963"/>
          </a:xfrm>
          <a:prstGeom prst="rect">
            <a:avLst/>
          </a:prstGeom>
        </p:spPr>
      </p:pic>
      <p:pic>
        <p:nvPicPr>
          <p:cNvPr id="62" name="Picture 61" descr="Logo, company name&#10;&#10;Description automatically generated">
            <a:extLst>
              <a:ext uri="{FF2B5EF4-FFF2-40B4-BE49-F238E27FC236}">
                <a16:creationId xmlns:a16="http://schemas.microsoft.com/office/drawing/2014/main" id="{E160AFA4-6F5D-4385-BEC8-532AA5CC50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36" y="1460421"/>
            <a:ext cx="933405" cy="924254"/>
          </a:xfrm>
          <a:prstGeom prst="rect">
            <a:avLst/>
          </a:prstGeom>
        </p:spPr>
      </p:pic>
      <p:sp>
        <p:nvSpPr>
          <p:cNvPr id="63" name="Rectangle: Rounded Corners 62">
            <a:extLst>
              <a:ext uri="{FF2B5EF4-FFF2-40B4-BE49-F238E27FC236}">
                <a16:creationId xmlns:a16="http://schemas.microsoft.com/office/drawing/2014/main" id="{AEECF0CA-67AC-4E99-BF3D-B9F579705087}"/>
              </a:ext>
            </a:extLst>
          </p:cNvPr>
          <p:cNvSpPr/>
          <p:nvPr/>
        </p:nvSpPr>
        <p:spPr>
          <a:xfrm>
            <a:off x="1997459" y="2686246"/>
            <a:ext cx="839376" cy="501318"/>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90D921EC-E433-4533-86AA-BA747D0F25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12572" y="5120724"/>
            <a:ext cx="801729" cy="5943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E17A327-CACC-4531-9F49-60F73EE631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36300" y="2500599"/>
            <a:ext cx="978001" cy="730057"/>
          </a:xfrm>
          <a:prstGeom prst="rect">
            <a:avLst/>
          </a:prstGeom>
        </p:spPr>
      </p:pic>
      <p:pic>
        <p:nvPicPr>
          <p:cNvPr id="21" name="Picture 20" descr="Icon&#10;&#10;Description automatically generated">
            <a:extLst>
              <a:ext uri="{FF2B5EF4-FFF2-40B4-BE49-F238E27FC236}">
                <a16:creationId xmlns:a16="http://schemas.microsoft.com/office/drawing/2014/main" id="{F25184C7-2840-41EB-8A16-97DA6000F0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63760" y="2590864"/>
            <a:ext cx="694265" cy="673596"/>
          </a:xfrm>
          <a:prstGeom prst="rect">
            <a:avLst/>
          </a:prstGeom>
        </p:spPr>
      </p:pic>
      <p:pic>
        <p:nvPicPr>
          <p:cNvPr id="74" name="Graphic 73" descr="Piano with solid fill">
            <a:extLst>
              <a:ext uri="{FF2B5EF4-FFF2-40B4-BE49-F238E27FC236}">
                <a16:creationId xmlns:a16="http://schemas.microsoft.com/office/drawing/2014/main" id="{04C953E8-9BF4-4E09-8E2C-E5710EEE81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68019" y="2397092"/>
            <a:ext cx="914400" cy="914400"/>
          </a:xfrm>
          <a:prstGeom prst="rect">
            <a:avLst/>
          </a:prstGeom>
        </p:spPr>
      </p:pic>
      <p:pic>
        <p:nvPicPr>
          <p:cNvPr id="75" name="Picture 74" descr="A picture containing clipart&#10;&#10;Description automatically generated">
            <a:extLst>
              <a:ext uri="{FF2B5EF4-FFF2-40B4-BE49-F238E27FC236}">
                <a16:creationId xmlns:a16="http://schemas.microsoft.com/office/drawing/2014/main" id="{E7DAF559-5402-4E0C-9983-F5E7B628B655}"/>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672957" y="3256392"/>
            <a:ext cx="1420142" cy="998157"/>
          </a:xfrm>
          <a:prstGeom prst="rect">
            <a:avLst/>
          </a:prstGeom>
        </p:spPr>
      </p:pic>
      <p:pic>
        <p:nvPicPr>
          <p:cNvPr id="76" name="Picture 75" descr="Logo, company name&#10;&#10;Description automatically generated">
            <a:extLst>
              <a:ext uri="{FF2B5EF4-FFF2-40B4-BE49-F238E27FC236}">
                <a16:creationId xmlns:a16="http://schemas.microsoft.com/office/drawing/2014/main" id="{450B5D11-5388-4629-83C7-B4C11EC7E2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8711" y="3324948"/>
            <a:ext cx="869569" cy="861044"/>
          </a:xfrm>
          <a:prstGeom prst="rect">
            <a:avLst/>
          </a:prstGeom>
        </p:spPr>
      </p:pic>
      <p:pic>
        <p:nvPicPr>
          <p:cNvPr id="77" name="Graphic 76" descr="Walk with solid fill">
            <a:extLst>
              <a:ext uri="{FF2B5EF4-FFF2-40B4-BE49-F238E27FC236}">
                <a16:creationId xmlns:a16="http://schemas.microsoft.com/office/drawing/2014/main" id="{10E2ACE1-90CD-42D0-AD9A-A2E23F4EB2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97595" y="3384971"/>
            <a:ext cx="746899" cy="746899"/>
          </a:xfrm>
          <a:prstGeom prst="rect">
            <a:avLst/>
          </a:prstGeom>
        </p:spPr>
      </p:pic>
      <p:sp>
        <p:nvSpPr>
          <p:cNvPr id="78" name="Rectangle: Rounded Corners 77">
            <a:extLst>
              <a:ext uri="{FF2B5EF4-FFF2-40B4-BE49-F238E27FC236}">
                <a16:creationId xmlns:a16="http://schemas.microsoft.com/office/drawing/2014/main" id="{45CE9619-051B-4CBB-9862-5BB187E4054B}"/>
              </a:ext>
            </a:extLst>
          </p:cNvPr>
          <p:cNvSpPr/>
          <p:nvPr/>
        </p:nvSpPr>
        <p:spPr>
          <a:xfrm>
            <a:off x="2515808" y="3470066"/>
            <a:ext cx="1211709" cy="548641"/>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AE21CFEE-0806-473B-96D1-C59F2E805057}"/>
              </a:ext>
            </a:extLst>
          </p:cNvPr>
          <p:cNvSpPr/>
          <p:nvPr/>
        </p:nvSpPr>
        <p:spPr>
          <a:xfrm>
            <a:off x="1779898" y="4254549"/>
            <a:ext cx="1211709" cy="548641"/>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0" name="Picture 79" descr="A picture containing clipart&#10;&#10;Description automatically generated">
            <a:extLst>
              <a:ext uri="{FF2B5EF4-FFF2-40B4-BE49-F238E27FC236}">
                <a16:creationId xmlns:a16="http://schemas.microsoft.com/office/drawing/2014/main" id="{B8D33AE8-9A58-4342-A71B-E0F3EC82441E}"/>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508582" y="4091683"/>
            <a:ext cx="1420142" cy="998157"/>
          </a:xfrm>
          <a:prstGeom prst="rect">
            <a:avLst/>
          </a:prstGeom>
        </p:spPr>
      </p:pic>
      <p:pic>
        <p:nvPicPr>
          <p:cNvPr id="81" name="Picture 80" descr="Logo, company name&#10;&#10;Description automatically generated">
            <a:extLst>
              <a:ext uri="{FF2B5EF4-FFF2-40B4-BE49-F238E27FC236}">
                <a16:creationId xmlns:a16="http://schemas.microsoft.com/office/drawing/2014/main" id="{C7FA9A93-A594-4AEC-A8C2-BE967FF705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36" y="4160239"/>
            <a:ext cx="869569" cy="861044"/>
          </a:xfrm>
          <a:prstGeom prst="rect">
            <a:avLst/>
          </a:prstGeom>
        </p:spPr>
      </p:pic>
      <p:pic>
        <p:nvPicPr>
          <p:cNvPr id="23" name="Graphic 22" descr="Downhill skiing with solid fill">
            <a:extLst>
              <a:ext uri="{FF2B5EF4-FFF2-40B4-BE49-F238E27FC236}">
                <a16:creationId xmlns:a16="http://schemas.microsoft.com/office/drawing/2014/main" id="{8E7339F0-3AF9-4500-BE8E-07294BC7B2D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87278" y="4133561"/>
            <a:ext cx="914400" cy="914400"/>
          </a:xfrm>
          <a:prstGeom prst="rect">
            <a:avLst/>
          </a:prstGeom>
        </p:spPr>
      </p:pic>
      <p:sp>
        <p:nvSpPr>
          <p:cNvPr id="84" name="Rectangle: Rounded Corners 83">
            <a:extLst>
              <a:ext uri="{FF2B5EF4-FFF2-40B4-BE49-F238E27FC236}">
                <a16:creationId xmlns:a16="http://schemas.microsoft.com/office/drawing/2014/main" id="{F6B089EC-804F-4FE2-9BC6-475067047E73}"/>
              </a:ext>
            </a:extLst>
          </p:cNvPr>
          <p:cNvSpPr/>
          <p:nvPr/>
        </p:nvSpPr>
        <p:spPr>
          <a:xfrm>
            <a:off x="2450267" y="5087419"/>
            <a:ext cx="1037623" cy="548641"/>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Icon&#10;&#10;Description automatically generated">
            <a:extLst>
              <a:ext uri="{FF2B5EF4-FFF2-40B4-BE49-F238E27FC236}">
                <a16:creationId xmlns:a16="http://schemas.microsoft.com/office/drawing/2014/main" id="{C2AC3FF8-FCB6-448F-91AC-E1A75ED07B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47379" y="5087419"/>
            <a:ext cx="694265" cy="673596"/>
          </a:xfrm>
          <a:prstGeom prst="rect">
            <a:avLst/>
          </a:prstGeom>
        </p:spPr>
      </p:pic>
      <p:pic>
        <p:nvPicPr>
          <p:cNvPr id="86" name="Graphic 85" descr="Guitar with solid fill">
            <a:extLst>
              <a:ext uri="{FF2B5EF4-FFF2-40B4-BE49-F238E27FC236}">
                <a16:creationId xmlns:a16="http://schemas.microsoft.com/office/drawing/2014/main" id="{585B0FA7-EE6B-4C21-8DF3-66352F0000E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58280" y="4790834"/>
            <a:ext cx="947963" cy="947963"/>
          </a:xfrm>
          <a:prstGeom prst="rect">
            <a:avLst/>
          </a:prstGeom>
        </p:spPr>
      </p:pic>
      <p:pic>
        <p:nvPicPr>
          <p:cNvPr id="87" name="Picture 86" descr="A picture containing clipart&#10;&#10;Description automatically generated">
            <a:extLst>
              <a:ext uri="{FF2B5EF4-FFF2-40B4-BE49-F238E27FC236}">
                <a16:creationId xmlns:a16="http://schemas.microsoft.com/office/drawing/2014/main" id="{2BDA1DD5-A0C4-4FCC-87B7-AD8465639A9D}"/>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907486" y="5774810"/>
            <a:ext cx="1420142" cy="998157"/>
          </a:xfrm>
          <a:prstGeom prst="rect">
            <a:avLst/>
          </a:prstGeom>
        </p:spPr>
      </p:pic>
      <p:pic>
        <p:nvPicPr>
          <p:cNvPr id="88" name="Picture 87" descr="Logo, company name&#10;&#10;Description automatically generated">
            <a:extLst>
              <a:ext uri="{FF2B5EF4-FFF2-40B4-BE49-F238E27FC236}">
                <a16:creationId xmlns:a16="http://schemas.microsoft.com/office/drawing/2014/main" id="{0C529607-1C92-4C0A-91A7-B8AB2B3AD7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23240" y="5843366"/>
            <a:ext cx="869569" cy="861044"/>
          </a:xfrm>
          <a:prstGeom prst="rect">
            <a:avLst/>
          </a:prstGeom>
        </p:spPr>
      </p:pic>
      <p:sp>
        <p:nvSpPr>
          <p:cNvPr id="89" name="Rectangle: Rounded Corners 88">
            <a:extLst>
              <a:ext uri="{FF2B5EF4-FFF2-40B4-BE49-F238E27FC236}">
                <a16:creationId xmlns:a16="http://schemas.microsoft.com/office/drawing/2014/main" id="{0AC102B7-5CF3-4C00-88A0-5507454CC239}"/>
              </a:ext>
            </a:extLst>
          </p:cNvPr>
          <p:cNvSpPr/>
          <p:nvPr/>
        </p:nvSpPr>
        <p:spPr>
          <a:xfrm>
            <a:off x="1779898" y="5891532"/>
            <a:ext cx="1245935" cy="548641"/>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Graphic 89" descr="Dance with solid fill">
            <a:extLst>
              <a:ext uri="{FF2B5EF4-FFF2-40B4-BE49-F238E27FC236}">
                <a16:creationId xmlns:a16="http://schemas.microsoft.com/office/drawing/2014/main" id="{E029F809-DA94-401D-A63B-414DA539EEE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02441" y="5796359"/>
            <a:ext cx="912269" cy="907476"/>
          </a:xfrm>
          <a:prstGeom prst="rect">
            <a:avLst/>
          </a:prstGeom>
        </p:spPr>
      </p:pic>
      <p:sp>
        <p:nvSpPr>
          <p:cNvPr id="64" name="Oval 63">
            <a:hlinkClick r:id="" action="ppaction://noaction">
              <a:snd r:embed="rId25" name="T3_W3_8.2.wav"/>
            </a:hlinkClick>
            <a:extLst>
              <a:ext uri="{FF2B5EF4-FFF2-40B4-BE49-F238E27FC236}">
                <a16:creationId xmlns:a16="http://schemas.microsoft.com/office/drawing/2014/main" id="{F3855ACB-640D-42E9-AF5A-9E4C2F9859D9}"/>
              </a:ext>
            </a:extLst>
          </p:cNvPr>
          <p:cNvSpPr/>
          <p:nvPr/>
        </p:nvSpPr>
        <p:spPr>
          <a:xfrm>
            <a:off x="370878" y="1900730"/>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5" name="Oval 64">
            <a:hlinkClick r:id="" action="ppaction://noaction">
              <a:snd r:embed="rId26" name="T3_W3_8.3.wav"/>
            </a:hlinkClick>
            <a:extLst>
              <a:ext uri="{FF2B5EF4-FFF2-40B4-BE49-F238E27FC236}">
                <a16:creationId xmlns:a16="http://schemas.microsoft.com/office/drawing/2014/main" id="{F3A9CA88-3FED-4994-97B9-5A804B687E32}"/>
              </a:ext>
            </a:extLst>
          </p:cNvPr>
          <p:cNvSpPr/>
          <p:nvPr/>
        </p:nvSpPr>
        <p:spPr>
          <a:xfrm>
            <a:off x="371291" y="2762221"/>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6" name="Oval 65">
            <a:hlinkClick r:id="" action="ppaction://noaction">
              <a:snd r:embed="rId27" name="T3_W3_8.4.wav"/>
            </a:hlinkClick>
            <a:extLst>
              <a:ext uri="{FF2B5EF4-FFF2-40B4-BE49-F238E27FC236}">
                <a16:creationId xmlns:a16="http://schemas.microsoft.com/office/drawing/2014/main" id="{42069BAC-1005-4E9E-89E5-B731E032FC10}"/>
              </a:ext>
            </a:extLst>
          </p:cNvPr>
          <p:cNvSpPr/>
          <p:nvPr/>
        </p:nvSpPr>
        <p:spPr>
          <a:xfrm>
            <a:off x="370877" y="3678805"/>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7" name="Oval 66">
            <a:hlinkClick r:id="" action="ppaction://noaction">
              <a:snd r:embed="rId28" name="T3_W3_8.5.wav"/>
            </a:hlinkClick>
            <a:extLst>
              <a:ext uri="{FF2B5EF4-FFF2-40B4-BE49-F238E27FC236}">
                <a16:creationId xmlns:a16="http://schemas.microsoft.com/office/drawing/2014/main" id="{F2601067-F9E7-4FB7-8D56-49178ED280F1}"/>
              </a:ext>
            </a:extLst>
          </p:cNvPr>
          <p:cNvSpPr/>
          <p:nvPr/>
        </p:nvSpPr>
        <p:spPr>
          <a:xfrm>
            <a:off x="370878" y="4552521"/>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8" name="Oval 67">
            <a:hlinkClick r:id="" action="ppaction://noaction">
              <a:snd r:embed="rId29" name="T3_W3_8.6.wav"/>
            </a:hlinkClick>
            <a:extLst>
              <a:ext uri="{FF2B5EF4-FFF2-40B4-BE49-F238E27FC236}">
                <a16:creationId xmlns:a16="http://schemas.microsoft.com/office/drawing/2014/main" id="{236AA3A7-94BA-434F-9CAC-B9C5E480E4E4}"/>
              </a:ext>
            </a:extLst>
          </p:cNvPr>
          <p:cNvSpPr/>
          <p:nvPr/>
        </p:nvSpPr>
        <p:spPr>
          <a:xfrm>
            <a:off x="370878" y="5361740"/>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9" name="Oval 68">
            <a:hlinkClick r:id="" action="ppaction://noaction">
              <a:snd r:embed="rId30" name="T3_W3_8.7.wav"/>
            </a:hlinkClick>
            <a:extLst>
              <a:ext uri="{FF2B5EF4-FFF2-40B4-BE49-F238E27FC236}">
                <a16:creationId xmlns:a16="http://schemas.microsoft.com/office/drawing/2014/main" id="{FABCE70D-01B8-49DE-A824-7DFCABCD7B7A}"/>
              </a:ext>
            </a:extLst>
          </p:cNvPr>
          <p:cNvSpPr/>
          <p:nvPr/>
        </p:nvSpPr>
        <p:spPr>
          <a:xfrm>
            <a:off x="370877" y="6178909"/>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0" name="TextBox 69">
            <a:hlinkClick r:id="" action="ppaction://noaction">
              <a:snd r:embed="rId31" name="T3_W3_8.1.wav"/>
            </a:hlinkClick>
            <a:extLst>
              <a:ext uri="{FF2B5EF4-FFF2-40B4-BE49-F238E27FC236}">
                <a16:creationId xmlns:a16="http://schemas.microsoft.com/office/drawing/2014/main" id="{EB781599-5FAC-4A09-A345-6F1B52720582}"/>
              </a:ext>
            </a:extLst>
          </p:cNvPr>
          <p:cNvSpPr txBox="1"/>
          <p:nvPr/>
        </p:nvSpPr>
        <p:spPr>
          <a:xfrm>
            <a:off x="130107" y="164409"/>
            <a:ext cx="115134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weekend.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fait les devoirs de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1" name="Speech Bubble: Rectangle with Corners Rounded 70">
            <a:extLst>
              <a:ext uri="{FF2B5EF4-FFF2-40B4-BE49-F238E27FC236}">
                <a16:creationId xmlns:a16="http://schemas.microsoft.com/office/drawing/2014/main" id="{0E39763E-91B1-4B15-924E-474CDC0A1B2C}"/>
              </a:ext>
            </a:extLst>
          </p:cNvPr>
          <p:cNvSpPr/>
          <p:nvPr/>
        </p:nvSpPr>
        <p:spPr>
          <a:xfrm>
            <a:off x="1138094" y="714403"/>
            <a:ext cx="9952364" cy="62363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hlinkClick r:id="" action="ppaction://noaction"/>
            <a:extLst>
              <a:ext uri="{FF2B5EF4-FFF2-40B4-BE49-F238E27FC236}">
                <a16:creationId xmlns:a16="http://schemas.microsoft.com/office/drawing/2014/main" id="{E385FA9D-B472-493E-A94F-3F31B512B19E}"/>
              </a:ext>
            </a:extLst>
          </p:cNvPr>
          <p:cNvSpPr txBox="1"/>
          <p:nvPr/>
        </p:nvSpPr>
        <p:spPr>
          <a:xfrm>
            <a:off x="1171905" y="762718"/>
            <a:ext cx="101067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C’est ‘jouer’ ou ‘faire’ ? L’activité, c’est quoi ?</a:t>
            </a:r>
          </a:p>
        </p:txBody>
      </p:sp>
    </p:spTree>
    <p:extLst>
      <p:ext uri="{BB962C8B-B14F-4D97-AF65-F5344CB8AC3E}">
        <p14:creationId xmlns:p14="http://schemas.microsoft.com/office/powerpoint/2010/main" val="369435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78" grpId="0" animBg="1"/>
      <p:bldP spid="79" grpId="0" animBg="1"/>
      <p:bldP spid="84" grpId="0" animBg="1"/>
      <p:bldP spid="8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9">
            <a:extLst>
              <a:ext uri="{FF2B5EF4-FFF2-40B4-BE49-F238E27FC236}">
                <a16:creationId xmlns:a16="http://schemas.microsoft.com/office/drawing/2014/main" id="{07AE113A-1CA6-4248-8807-FA13EA57617A}"/>
              </a:ext>
            </a:extLst>
          </p:cNvPr>
          <p:cNvGraphicFramePr>
            <a:graphicFrameLocks noGrp="1"/>
          </p:cNvGraphicFramePr>
          <p:nvPr/>
        </p:nvGraphicFramePr>
        <p:xfrm>
          <a:off x="208280" y="1825774"/>
          <a:ext cx="8503458" cy="4708032"/>
        </p:xfrm>
        <a:graphic>
          <a:graphicData uri="http://schemas.openxmlformats.org/drawingml/2006/table">
            <a:tbl>
              <a:tblPr firstRow="1" bandRow="1">
                <a:tableStyleId>{5940675A-B579-460E-94D1-54222C63F5DA}</a:tableStyleId>
              </a:tblPr>
              <a:tblGrid>
                <a:gridCol w="1088505">
                  <a:extLst>
                    <a:ext uri="{9D8B030D-6E8A-4147-A177-3AD203B41FA5}">
                      <a16:colId xmlns:a16="http://schemas.microsoft.com/office/drawing/2014/main" val="238092232"/>
                    </a:ext>
                  </a:extLst>
                </a:gridCol>
                <a:gridCol w="3557848">
                  <a:extLst>
                    <a:ext uri="{9D8B030D-6E8A-4147-A177-3AD203B41FA5}">
                      <a16:colId xmlns:a16="http://schemas.microsoft.com/office/drawing/2014/main" val="137558305"/>
                    </a:ext>
                  </a:extLst>
                </a:gridCol>
                <a:gridCol w="3857105">
                  <a:extLst>
                    <a:ext uri="{9D8B030D-6E8A-4147-A177-3AD203B41FA5}">
                      <a16:colId xmlns:a16="http://schemas.microsoft.com/office/drawing/2014/main" val="3635395657"/>
                    </a:ext>
                  </a:extLst>
                </a:gridCol>
              </a:tblGrid>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guitare</a:t>
                      </a:r>
                      <a:r>
                        <a:rPr lang="en-GB" sz="3200" b="1" dirty="0">
                          <a:solidFill>
                            <a:srgbClr val="002060"/>
                          </a:solidFill>
                          <a:latin typeface="Century Gothic" panose="020B0502020202020204" pitchFamily="34" charset="0"/>
                        </a:rPr>
                        <a:t>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saxophone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16244497"/>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trompette</a:t>
                      </a:r>
                      <a:r>
                        <a:rPr lang="en-GB" sz="3200" b="1" dirty="0">
                          <a:solidFill>
                            <a:srgbClr val="002060"/>
                          </a:solidFill>
                          <a:latin typeface="Century Gothic" panose="020B0502020202020204" pitchFamily="34" charset="0"/>
                        </a:rPr>
                        <a:t>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piano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77763361"/>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sport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course à pied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14386001"/>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jogging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danse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71665445"/>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flûte</a:t>
                      </a:r>
                      <a:r>
                        <a:rPr lang="en-GB" sz="3200" b="1" dirty="0">
                          <a:solidFill>
                            <a:srgbClr val="002060"/>
                          </a:solidFill>
                          <a:latin typeface="Century Gothic" panose="020B0502020202020204" pitchFamily="34" charset="0"/>
                        </a:rPr>
                        <a:t> à </a:t>
                      </a:r>
                      <a:r>
                        <a:rPr lang="en-GB" sz="3200" b="1" dirty="0" err="1">
                          <a:solidFill>
                            <a:srgbClr val="002060"/>
                          </a:solidFill>
                          <a:latin typeface="Century Gothic" panose="020B0502020202020204" pitchFamily="34" charset="0"/>
                        </a:rPr>
                        <a:t>bec</a:t>
                      </a:r>
                      <a:r>
                        <a:rPr lang="en-GB" sz="3200" b="1" dirty="0">
                          <a:solidFill>
                            <a:srgbClr val="002060"/>
                          </a:solidFill>
                          <a:latin typeface="Century Gothic" panose="020B0502020202020204" pitchFamily="34" charset="0"/>
                        </a:rPr>
                        <a:t>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piano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85577004"/>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vélo</a:t>
                      </a:r>
                      <a:r>
                        <a:rPr lang="en-GB" sz="3200" b="1" dirty="0">
                          <a:solidFill>
                            <a:srgbClr val="002060"/>
                          </a:solidFill>
                          <a:latin typeface="Century Gothic" panose="020B0502020202020204" pitchFamily="34" charset="0"/>
                        </a:rPr>
                        <a:t>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boxe</a:t>
                      </a:r>
                      <a:r>
                        <a:rPr lang="en-GB" sz="3200" b="1" dirty="0">
                          <a:solidFill>
                            <a:srgbClr val="002060"/>
                          </a:solidFill>
                          <a:latin typeface="Century Gothic" panose="020B0502020202020204" pitchFamily="34" charset="0"/>
                        </a:rPr>
                        <a:t>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3591326"/>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515014"/>
            <a:ext cx="914400" cy="914400"/>
          </a:xfrm>
          <a:prstGeom prst="rect">
            <a:avLst/>
          </a:prstGeom>
        </p:spPr>
      </p:pic>
      <p:pic>
        <p:nvPicPr>
          <p:cNvPr id="55" name="Picture 54" descr="A child's drawing of a child&#10;&#10;Description automatically generated with low confidence">
            <a:extLst>
              <a:ext uri="{FF2B5EF4-FFF2-40B4-BE49-F238E27FC236}">
                <a16:creationId xmlns:a16="http://schemas.microsoft.com/office/drawing/2014/main" id="{60BCB293-6DFF-46BA-A3E8-635925D8C5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8348" y="3168962"/>
            <a:ext cx="1910378" cy="3210737"/>
          </a:xfrm>
          <a:prstGeom prst="rect">
            <a:avLst/>
          </a:prstGeom>
        </p:spPr>
      </p:pic>
      <p:sp>
        <p:nvSpPr>
          <p:cNvPr id="10" name="TextBox 9">
            <a:extLst>
              <a:ext uri="{FF2B5EF4-FFF2-40B4-BE49-F238E27FC236}">
                <a16:creationId xmlns:a16="http://schemas.microsoft.com/office/drawing/2014/main" id="{612BC960-6C64-40C9-A3A3-3BCFF01DB3AA}"/>
              </a:ext>
            </a:extLst>
          </p:cNvPr>
          <p:cNvSpPr txBox="1"/>
          <p:nvPr/>
        </p:nvSpPr>
        <p:spPr>
          <a:xfrm>
            <a:off x="2482848" y="1220058"/>
            <a:ext cx="124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A</a:t>
            </a:r>
          </a:p>
        </p:txBody>
      </p:sp>
      <p:sp>
        <p:nvSpPr>
          <p:cNvPr id="61" name="TextBox 60">
            <a:extLst>
              <a:ext uri="{FF2B5EF4-FFF2-40B4-BE49-F238E27FC236}">
                <a16:creationId xmlns:a16="http://schemas.microsoft.com/office/drawing/2014/main" id="{63A6714D-C5C4-485B-BE0D-54AA54E7605B}"/>
              </a:ext>
            </a:extLst>
          </p:cNvPr>
          <p:cNvSpPr txBox="1"/>
          <p:nvPr/>
        </p:nvSpPr>
        <p:spPr>
          <a:xfrm>
            <a:off x="6096000" y="1225845"/>
            <a:ext cx="124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B</a:t>
            </a:r>
          </a:p>
        </p:txBody>
      </p:sp>
      <p:pic>
        <p:nvPicPr>
          <p:cNvPr id="87" name="Graphic 86" descr="Guitar with solid fill">
            <a:extLst>
              <a:ext uri="{FF2B5EF4-FFF2-40B4-BE49-F238E27FC236}">
                <a16:creationId xmlns:a16="http://schemas.microsoft.com/office/drawing/2014/main" id="{962FFD01-5C5E-4DD7-A414-0A0EFE364E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49638" y="1586948"/>
            <a:ext cx="947963" cy="947963"/>
          </a:xfrm>
          <a:prstGeom prst="rect">
            <a:avLst/>
          </a:prstGeom>
        </p:spPr>
      </p:pic>
      <p:pic>
        <p:nvPicPr>
          <p:cNvPr id="88" name="Picture 87">
            <a:extLst>
              <a:ext uri="{FF2B5EF4-FFF2-40B4-BE49-F238E27FC236}">
                <a16:creationId xmlns:a16="http://schemas.microsoft.com/office/drawing/2014/main" id="{9CF1B250-7F08-43AA-874F-76B62D466F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7667" y="1952393"/>
            <a:ext cx="409801" cy="426875"/>
          </a:xfrm>
          <a:prstGeom prst="rect">
            <a:avLst/>
          </a:prstGeom>
        </p:spPr>
      </p:pic>
      <p:pic>
        <p:nvPicPr>
          <p:cNvPr id="89" name="Graphic 88" descr="Piano with solid fill">
            <a:extLst>
              <a:ext uri="{FF2B5EF4-FFF2-40B4-BE49-F238E27FC236}">
                <a16:creationId xmlns:a16="http://schemas.microsoft.com/office/drawing/2014/main" id="{F687009F-0BAF-445E-B266-C6FF9E4EF0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03589" y="2484386"/>
            <a:ext cx="914400" cy="914400"/>
          </a:xfrm>
          <a:prstGeom prst="rect">
            <a:avLst/>
          </a:prstGeom>
        </p:spPr>
      </p:pic>
      <p:pic>
        <p:nvPicPr>
          <p:cNvPr id="90" name="Picture 89">
            <a:extLst>
              <a:ext uri="{FF2B5EF4-FFF2-40B4-BE49-F238E27FC236}">
                <a16:creationId xmlns:a16="http://schemas.microsoft.com/office/drawing/2014/main" id="{D8258C79-61D0-46AC-9808-4112E64C58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3429" y="2774430"/>
            <a:ext cx="409801" cy="426875"/>
          </a:xfrm>
          <a:prstGeom prst="rect">
            <a:avLst/>
          </a:prstGeom>
        </p:spPr>
      </p:pic>
      <p:pic>
        <p:nvPicPr>
          <p:cNvPr id="91" name="Graphic 90" descr="Run with solid fill">
            <a:extLst>
              <a:ext uri="{FF2B5EF4-FFF2-40B4-BE49-F238E27FC236}">
                <a16:creationId xmlns:a16="http://schemas.microsoft.com/office/drawing/2014/main" id="{80E46379-F8AD-4583-A618-77201BA2E1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49638" y="3459215"/>
            <a:ext cx="691836" cy="691836"/>
          </a:xfrm>
          <a:prstGeom prst="rect">
            <a:avLst/>
          </a:prstGeom>
        </p:spPr>
      </p:pic>
      <p:pic>
        <p:nvPicPr>
          <p:cNvPr id="92" name="Picture 91">
            <a:extLst>
              <a:ext uri="{FF2B5EF4-FFF2-40B4-BE49-F238E27FC236}">
                <a16:creationId xmlns:a16="http://schemas.microsoft.com/office/drawing/2014/main" id="{0F4B709A-B8AF-438E-BB76-E7705971B4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25073" y="3571840"/>
            <a:ext cx="409801" cy="426875"/>
          </a:xfrm>
          <a:prstGeom prst="rect">
            <a:avLst/>
          </a:prstGeom>
        </p:spPr>
      </p:pic>
      <p:pic>
        <p:nvPicPr>
          <p:cNvPr id="93" name="Picture 92">
            <a:extLst>
              <a:ext uri="{FF2B5EF4-FFF2-40B4-BE49-F238E27FC236}">
                <a16:creationId xmlns:a16="http://schemas.microsoft.com/office/drawing/2014/main" id="{DF5F8284-5CB6-4B95-B695-343E2BBC7E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2567" y="4340047"/>
            <a:ext cx="409801" cy="426875"/>
          </a:xfrm>
          <a:prstGeom prst="rect">
            <a:avLst/>
          </a:prstGeom>
        </p:spPr>
      </p:pic>
      <p:pic>
        <p:nvPicPr>
          <p:cNvPr id="94" name="Graphic 93" descr="Walk with solid fill">
            <a:extLst>
              <a:ext uri="{FF2B5EF4-FFF2-40B4-BE49-F238E27FC236}">
                <a16:creationId xmlns:a16="http://schemas.microsoft.com/office/drawing/2014/main" id="{92B99466-1987-490F-A18F-BEA16D770B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45162" y="4211480"/>
            <a:ext cx="746899" cy="746899"/>
          </a:xfrm>
          <a:prstGeom prst="rect">
            <a:avLst/>
          </a:prstGeom>
        </p:spPr>
      </p:pic>
      <p:pic>
        <p:nvPicPr>
          <p:cNvPr id="95" name="Picture 94">
            <a:extLst>
              <a:ext uri="{FF2B5EF4-FFF2-40B4-BE49-F238E27FC236}">
                <a16:creationId xmlns:a16="http://schemas.microsoft.com/office/drawing/2014/main" id="{071A5795-DD1B-45BE-BE98-58C841378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9974" y="5175324"/>
            <a:ext cx="409801" cy="426875"/>
          </a:xfrm>
          <a:prstGeom prst="rect">
            <a:avLst/>
          </a:prstGeom>
        </p:spPr>
      </p:pic>
      <p:pic>
        <p:nvPicPr>
          <p:cNvPr id="12" name="Graphic 11" descr="Flute with solid fill">
            <a:extLst>
              <a:ext uri="{FF2B5EF4-FFF2-40B4-BE49-F238E27FC236}">
                <a16:creationId xmlns:a16="http://schemas.microsoft.com/office/drawing/2014/main" id="{8436DA48-91DC-4132-A961-2173913E529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89497" y="4813852"/>
            <a:ext cx="914400" cy="914400"/>
          </a:xfrm>
          <a:prstGeom prst="rect">
            <a:avLst/>
          </a:prstGeom>
        </p:spPr>
      </p:pic>
      <p:pic>
        <p:nvPicPr>
          <p:cNvPr id="96" name="Picture 95">
            <a:extLst>
              <a:ext uri="{FF2B5EF4-FFF2-40B4-BE49-F238E27FC236}">
                <a16:creationId xmlns:a16="http://schemas.microsoft.com/office/drawing/2014/main" id="{4F60973F-3135-486A-BEE8-3404DA7129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6928" y="5939940"/>
            <a:ext cx="409801" cy="426875"/>
          </a:xfrm>
          <a:prstGeom prst="rect">
            <a:avLst/>
          </a:prstGeom>
        </p:spPr>
      </p:pic>
      <p:pic>
        <p:nvPicPr>
          <p:cNvPr id="97" name="Graphic 96" descr="Cycling with solid fill">
            <a:extLst>
              <a:ext uri="{FF2B5EF4-FFF2-40B4-BE49-F238E27FC236}">
                <a16:creationId xmlns:a16="http://schemas.microsoft.com/office/drawing/2014/main" id="{EBADC4DC-67F1-4465-B802-CC715432807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744629" y="5653572"/>
            <a:ext cx="947963" cy="947963"/>
          </a:xfrm>
          <a:prstGeom prst="rect">
            <a:avLst/>
          </a:prstGeom>
        </p:spPr>
      </p:pic>
      <p:sp>
        <p:nvSpPr>
          <p:cNvPr id="31" name="CustomShape 23">
            <a:hlinkClick r:id="" action="ppaction://noaction">
              <a:snd r:embed="rId20" name="T3_W3_9.3B.wav"/>
            </a:hlinkClick>
            <a:extLst>
              <a:ext uri="{FF2B5EF4-FFF2-40B4-BE49-F238E27FC236}">
                <a16:creationId xmlns:a16="http://schemas.microsoft.com/office/drawing/2014/main" id="{7562ECD2-C3E0-48C2-8056-7E8A26579221}"/>
              </a:ext>
            </a:extLst>
          </p:cNvPr>
          <p:cNvSpPr/>
          <p:nvPr/>
        </p:nvSpPr>
        <p:spPr>
          <a:xfrm>
            <a:off x="508960" y="204799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3" name="CustomShape 23">
            <a:hlinkClick r:id="" action="ppaction://noaction">
              <a:snd r:embed="rId21" name="T3_W3_9.4B.wav"/>
            </a:hlinkClick>
            <a:extLst>
              <a:ext uri="{FF2B5EF4-FFF2-40B4-BE49-F238E27FC236}">
                <a16:creationId xmlns:a16="http://schemas.microsoft.com/office/drawing/2014/main" id="{E3C20190-EC45-41A2-9964-BC96AB803F75}"/>
              </a:ext>
            </a:extLst>
          </p:cNvPr>
          <p:cNvSpPr/>
          <p:nvPr/>
        </p:nvSpPr>
        <p:spPr>
          <a:xfrm>
            <a:off x="515800" y="2772602"/>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4" name="CustomShape 23">
            <a:hlinkClick r:id="" action="ppaction://noaction">
              <a:snd r:embed="rId22" name="T3_W3_9.5B.wav"/>
            </a:hlinkClick>
            <a:extLst>
              <a:ext uri="{FF2B5EF4-FFF2-40B4-BE49-F238E27FC236}">
                <a16:creationId xmlns:a16="http://schemas.microsoft.com/office/drawing/2014/main" id="{170C28A5-5E3B-47C6-BC11-7B77858E0B95}"/>
              </a:ext>
            </a:extLst>
          </p:cNvPr>
          <p:cNvSpPr/>
          <p:nvPr/>
        </p:nvSpPr>
        <p:spPr>
          <a:xfrm>
            <a:off x="508960" y="3649692"/>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23" name="T3_W3_9.6B.wav"/>
            </a:hlinkClick>
            <a:extLst>
              <a:ext uri="{FF2B5EF4-FFF2-40B4-BE49-F238E27FC236}">
                <a16:creationId xmlns:a16="http://schemas.microsoft.com/office/drawing/2014/main" id="{21C79E7E-55ED-48BC-B850-A53792923C00}"/>
              </a:ext>
            </a:extLst>
          </p:cNvPr>
          <p:cNvSpPr/>
          <p:nvPr/>
        </p:nvSpPr>
        <p:spPr>
          <a:xfrm>
            <a:off x="508960" y="440835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4" name="T3_W3_9.7B.wav"/>
            </a:hlinkClick>
            <a:extLst>
              <a:ext uri="{FF2B5EF4-FFF2-40B4-BE49-F238E27FC236}">
                <a16:creationId xmlns:a16="http://schemas.microsoft.com/office/drawing/2014/main" id="{587DB7EE-D457-4FE1-9BC9-D4871ECF1DA3}"/>
              </a:ext>
            </a:extLst>
          </p:cNvPr>
          <p:cNvSpPr/>
          <p:nvPr/>
        </p:nvSpPr>
        <p:spPr>
          <a:xfrm>
            <a:off x="515800" y="516701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7" name="CustomShape 23">
            <a:hlinkClick r:id="" action="ppaction://noaction">
              <a:snd r:embed="rId25" name="T3_W3_9.8B.wav"/>
            </a:hlinkClick>
            <a:extLst>
              <a:ext uri="{FF2B5EF4-FFF2-40B4-BE49-F238E27FC236}">
                <a16:creationId xmlns:a16="http://schemas.microsoft.com/office/drawing/2014/main" id="{24E27DA5-6650-4EF1-8072-6BF7C3337C0F}"/>
              </a:ext>
            </a:extLst>
          </p:cNvPr>
          <p:cNvSpPr/>
          <p:nvPr/>
        </p:nvSpPr>
        <p:spPr>
          <a:xfrm>
            <a:off x="515800" y="590908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8" name="TextBox 37">
            <a:hlinkClick r:id="" action="ppaction://noaction">
              <a:snd r:embed="rId26" name="T3_W3_9.1.wav"/>
            </a:hlinkClick>
            <a:extLst>
              <a:ext uri="{FF2B5EF4-FFF2-40B4-BE49-F238E27FC236}">
                <a16:creationId xmlns:a16="http://schemas.microsoft.com/office/drawing/2014/main" id="{A4329867-D4AC-49BD-8FEE-BE793ADCD876}"/>
              </a:ext>
            </a:extLst>
          </p:cNvPr>
          <p:cNvSpPr txBox="1"/>
          <p:nvPr/>
        </p:nvSpPr>
        <p:spPr>
          <a:xfrm>
            <a:off x="0" y="0"/>
            <a:ext cx="114794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du sport ? 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d’un instrument ?</a:t>
            </a:r>
          </a:p>
        </p:txBody>
      </p:sp>
      <p:sp>
        <p:nvSpPr>
          <p:cNvPr id="39" name="Speech Bubble: Rectangle with Corners Rounded 38">
            <a:hlinkClick r:id="" action="ppaction://noaction">
              <a:snd r:embed="rId27" name="T3_W3_9.2.wav"/>
            </a:hlinkClick>
            <a:extLst>
              <a:ext uri="{FF2B5EF4-FFF2-40B4-BE49-F238E27FC236}">
                <a16:creationId xmlns:a16="http://schemas.microsoft.com/office/drawing/2014/main" id="{F0168BC1-39D7-4B02-BE90-5E6659ABEE1D}"/>
              </a:ext>
            </a:extLst>
          </p:cNvPr>
          <p:cNvSpPr/>
          <p:nvPr/>
        </p:nvSpPr>
        <p:spPr>
          <a:xfrm>
            <a:off x="1001321" y="685199"/>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Google Shape;108;p3">
            <a:hlinkClick r:id="" action="ppaction://noaction">
              <a:snd r:embed="rId27" name="T3_W3_9.2.wav"/>
            </a:hlinkClick>
            <a:extLst>
              <a:ext uri="{FF2B5EF4-FFF2-40B4-BE49-F238E27FC236}">
                <a16:creationId xmlns:a16="http://schemas.microsoft.com/office/drawing/2014/main" id="{E86C8D5C-697A-4A39-BFF3-3D3318F2B35B}"/>
              </a:ext>
            </a:extLst>
          </p:cNvPr>
          <p:cNvSpPr txBox="1"/>
          <p:nvPr/>
        </p:nvSpPr>
        <p:spPr>
          <a:xfrm>
            <a:off x="1001321" y="674181"/>
            <a:ext cx="77104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quelle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activité</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82503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50674" y="93810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25" y="12264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50674" y="285337"/>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p_i.wav"/>
            </a:hlinkClick>
            <a:extLst>
              <a:ext uri="{FF2B5EF4-FFF2-40B4-BE49-F238E27FC236}">
                <a16:creationId xmlns:a16="http://schemas.microsoft.com/office/drawing/2014/main" id="{C70F02DE-1360-45C2-820F-0466DACA58C9}"/>
              </a:ext>
            </a:extLst>
          </p:cNvPr>
          <p:cNvSpPr txBox="1"/>
          <p:nvPr/>
        </p:nvSpPr>
        <p:spPr>
          <a:xfrm>
            <a:off x="1150674" y="274043"/>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-tion ou -çon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140077" y="934595"/>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 e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a c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f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m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317346" y="252981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39" name="Rectangle: Rounded Corners 38">
            <a:extLst>
              <a:ext uri="{FF2B5EF4-FFF2-40B4-BE49-F238E27FC236}">
                <a16:creationId xmlns:a16="http://schemas.microsoft.com/office/drawing/2014/main" id="{B75F065E-B1E8-452B-9AB5-9729A9234862}"/>
              </a:ext>
            </a:extLst>
          </p:cNvPr>
          <p:cNvSpPr/>
          <p:nvPr/>
        </p:nvSpPr>
        <p:spPr>
          <a:xfrm>
            <a:off x="1344111" y="3640623"/>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1" name="Rectangle: Rounded Corners 40">
            <a:extLst>
              <a:ext uri="{FF2B5EF4-FFF2-40B4-BE49-F238E27FC236}">
                <a16:creationId xmlns:a16="http://schemas.microsoft.com/office/drawing/2014/main" id="{5D90ABA8-C6CD-4EDA-9586-BA331544BFCB}"/>
              </a:ext>
            </a:extLst>
          </p:cNvPr>
          <p:cNvSpPr/>
          <p:nvPr/>
        </p:nvSpPr>
        <p:spPr>
          <a:xfrm>
            <a:off x="1317346" y="468190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3" name="Rectangle: Rounded Corners 42">
            <a:extLst>
              <a:ext uri="{FF2B5EF4-FFF2-40B4-BE49-F238E27FC236}">
                <a16:creationId xmlns:a16="http://schemas.microsoft.com/office/drawing/2014/main" id="{CF65A9B8-93F6-4846-9121-36BBA5ED9AC3}"/>
              </a:ext>
            </a:extLst>
          </p:cNvPr>
          <p:cNvSpPr/>
          <p:nvPr/>
        </p:nvSpPr>
        <p:spPr>
          <a:xfrm>
            <a:off x="1519396" y="5713854"/>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4" name="TextBox 43">
            <a:extLst>
              <a:ext uri="{FF2B5EF4-FFF2-40B4-BE49-F238E27FC236}">
                <a16:creationId xmlns:a16="http://schemas.microsoft.com/office/drawing/2014/main" id="{204326FB-5859-4F2B-BEBC-BDF41F326776}"/>
              </a:ext>
            </a:extLst>
          </p:cNvPr>
          <p:cNvSpPr txBox="1"/>
          <p:nvPr/>
        </p:nvSpPr>
        <p:spPr>
          <a:xfrm>
            <a:off x="3828085" y="1760514"/>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çon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7548" y="247906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8638" y="5896126"/>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4757" y="3602592"/>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4726" y="4642421"/>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nvGraphicFramePr>
        <p:xfrm>
          <a:off x="6434914" y="2222179"/>
          <a:ext cx="5232830" cy="4332440"/>
        </p:xfrm>
        <a:graphic>
          <a:graphicData uri="http://schemas.openxmlformats.org/drawingml/2006/table">
            <a:tbl>
              <a:tblPr firstRow="1" bandRow="1">
                <a:tableStyleId>{5940675A-B579-460E-94D1-54222C63F5DA}</a:tableStyleId>
              </a:tblPr>
              <a:tblGrid>
                <a:gridCol w="3458894">
                  <a:extLst>
                    <a:ext uri="{9D8B030D-6E8A-4147-A177-3AD203B41FA5}">
                      <a16:colId xmlns:a16="http://schemas.microsoft.com/office/drawing/2014/main" val="1697490510"/>
                    </a:ext>
                  </a:extLst>
                </a:gridCol>
                <a:gridCol w="950976">
                  <a:extLst>
                    <a:ext uri="{9D8B030D-6E8A-4147-A177-3AD203B41FA5}">
                      <a16:colId xmlns:a16="http://schemas.microsoft.com/office/drawing/2014/main" val="2312480290"/>
                    </a:ext>
                  </a:extLst>
                </a:gridCol>
                <a:gridCol w="822960">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s o l u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m u s c u l a t i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n a t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g a r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51" name="Rectangle: Rounded Corners 50">
            <a:extLst>
              <a:ext uri="{FF2B5EF4-FFF2-40B4-BE49-F238E27FC236}">
                <a16:creationId xmlns:a16="http://schemas.microsoft.com/office/drawing/2014/main" id="{EC16BEB2-AA2E-4167-94A1-76C4370A2F74}"/>
              </a:ext>
            </a:extLst>
          </p:cNvPr>
          <p:cNvSpPr/>
          <p:nvPr/>
        </p:nvSpPr>
        <p:spPr>
          <a:xfrm>
            <a:off x="7591182" y="2459906"/>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4" name="Rectangle: Rounded Corners 53">
            <a:extLst>
              <a:ext uri="{FF2B5EF4-FFF2-40B4-BE49-F238E27FC236}">
                <a16:creationId xmlns:a16="http://schemas.microsoft.com/office/drawing/2014/main" id="{D8A9599C-5382-4A8B-8480-EA262CEF89B3}"/>
              </a:ext>
            </a:extLst>
          </p:cNvPr>
          <p:cNvSpPr/>
          <p:nvPr/>
        </p:nvSpPr>
        <p:spPr>
          <a:xfrm>
            <a:off x="8620820" y="3611387"/>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5" name="Rectangle: Rounded Corners 54">
            <a:extLst>
              <a:ext uri="{FF2B5EF4-FFF2-40B4-BE49-F238E27FC236}">
                <a16:creationId xmlns:a16="http://schemas.microsoft.com/office/drawing/2014/main" id="{5A60B0D1-BB60-4E8C-A672-3ECB158E1837}"/>
              </a:ext>
            </a:extLst>
          </p:cNvPr>
          <p:cNvSpPr/>
          <p:nvPr/>
        </p:nvSpPr>
        <p:spPr>
          <a:xfrm>
            <a:off x="7668409" y="4698579"/>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6" name="Rectangle: Rounded Corners 55">
            <a:extLst>
              <a:ext uri="{FF2B5EF4-FFF2-40B4-BE49-F238E27FC236}">
                <a16:creationId xmlns:a16="http://schemas.microsoft.com/office/drawing/2014/main" id="{1728487B-048F-4F39-9B08-5FC3884C8FEC}"/>
              </a:ext>
            </a:extLst>
          </p:cNvPr>
          <p:cNvSpPr/>
          <p:nvPr/>
        </p:nvSpPr>
        <p:spPr>
          <a:xfrm>
            <a:off x="7402390" y="577073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7" name="TextBox 56">
            <a:extLst>
              <a:ext uri="{FF2B5EF4-FFF2-40B4-BE49-F238E27FC236}">
                <a16:creationId xmlns:a16="http://schemas.microsoft.com/office/drawing/2014/main" id="{E0E6AC3C-E8E6-4C54-A5AA-362BD3F3F16F}"/>
              </a:ext>
            </a:extLst>
          </p:cNvPr>
          <p:cNvSpPr txBox="1"/>
          <p:nvPr/>
        </p:nvSpPr>
        <p:spPr>
          <a:xfrm>
            <a:off x="9898972" y="1747027"/>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çon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59337" y="2386702"/>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1486" y="5777915"/>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7605" y="3484381"/>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4524" y="4642670"/>
            <a:ext cx="409801" cy="426875"/>
          </a:xfrm>
          <a:prstGeom prst="rect">
            <a:avLst/>
          </a:prstGeom>
        </p:spPr>
      </p:pic>
      <p:pic>
        <p:nvPicPr>
          <p:cNvPr id="5" name="Graphic 4" descr="School boy with solid fill">
            <a:extLst>
              <a:ext uri="{FF2B5EF4-FFF2-40B4-BE49-F238E27FC236}">
                <a16:creationId xmlns:a16="http://schemas.microsoft.com/office/drawing/2014/main" id="{DE2D476B-00D4-4CBE-8F74-8BFE5C4E07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76167" y="5567415"/>
            <a:ext cx="914400" cy="914400"/>
          </a:xfrm>
          <a:prstGeom prst="rect">
            <a:avLst/>
          </a:prstGeom>
        </p:spPr>
      </p:pic>
      <p:pic>
        <p:nvPicPr>
          <p:cNvPr id="8" name="Graphic 7" descr="Swimming with solid fill">
            <a:extLst>
              <a:ext uri="{FF2B5EF4-FFF2-40B4-BE49-F238E27FC236}">
                <a16:creationId xmlns:a16="http://schemas.microsoft.com/office/drawing/2014/main" id="{8714816C-3488-40F3-AFA0-3455EF6A08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73757" y="4502283"/>
            <a:ext cx="914400" cy="914400"/>
          </a:xfrm>
          <a:prstGeom prst="rect">
            <a:avLst/>
          </a:prstGeom>
        </p:spPr>
      </p:pic>
      <p:pic>
        <p:nvPicPr>
          <p:cNvPr id="10" name="Graphic 9" descr="Lightbulb and gear with solid fill">
            <a:extLst>
              <a:ext uri="{FF2B5EF4-FFF2-40B4-BE49-F238E27FC236}">
                <a16:creationId xmlns:a16="http://schemas.microsoft.com/office/drawing/2014/main" id="{DCF0B5B2-B4F7-464E-8894-D996091706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09235" y="2207400"/>
            <a:ext cx="914400" cy="914400"/>
          </a:xfrm>
          <a:prstGeom prst="rect">
            <a:avLst/>
          </a:prstGeom>
        </p:spPr>
      </p:pic>
      <p:pic>
        <p:nvPicPr>
          <p:cNvPr id="12" name="Graphic 11" descr="Classroom with solid fill">
            <a:extLst>
              <a:ext uri="{FF2B5EF4-FFF2-40B4-BE49-F238E27FC236}">
                <a16:creationId xmlns:a16="http://schemas.microsoft.com/office/drawing/2014/main" id="{9D2CE507-37C6-46B1-81D3-A0DF38EC2A0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19914" y="2327972"/>
            <a:ext cx="914400" cy="914400"/>
          </a:xfrm>
          <a:prstGeom prst="rect">
            <a:avLst/>
          </a:prstGeom>
        </p:spPr>
      </p:pic>
      <p:pic>
        <p:nvPicPr>
          <p:cNvPr id="14" name="Graphic 13" descr="Drawing Figure with solid fill">
            <a:extLst>
              <a:ext uri="{FF2B5EF4-FFF2-40B4-BE49-F238E27FC236}">
                <a16:creationId xmlns:a16="http://schemas.microsoft.com/office/drawing/2014/main" id="{9B51F5C0-7C5E-4160-9327-D1195BE320D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68920" y="3428352"/>
            <a:ext cx="914400" cy="914400"/>
          </a:xfrm>
          <a:prstGeom prst="rect">
            <a:avLst/>
          </a:prstGeom>
        </p:spPr>
      </p:pic>
      <p:pic>
        <p:nvPicPr>
          <p:cNvPr id="17" name="Graphic 16" descr="Drawing Figure with solid fill">
            <a:extLst>
              <a:ext uri="{FF2B5EF4-FFF2-40B4-BE49-F238E27FC236}">
                <a16:creationId xmlns:a16="http://schemas.microsoft.com/office/drawing/2014/main" id="{CBF40DC6-8BD7-4F08-BF96-9594882CD5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67595" y="3444923"/>
            <a:ext cx="914400" cy="914400"/>
          </a:xfrm>
          <a:prstGeom prst="rect">
            <a:avLst/>
          </a:prstGeom>
        </p:spPr>
      </p:pic>
      <p:pic>
        <p:nvPicPr>
          <p:cNvPr id="22" name="Graphic 21" descr="Construction worker female with solid fill">
            <a:extLst>
              <a:ext uri="{FF2B5EF4-FFF2-40B4-BE49-F238E27FC236}">
                <a16:creationId xmlns:a16="http://schemas.microsoft.com/office/drawing/2014/main" id="{DDD41481-493F-45D5-996F-876C3C34A98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619902" y="5507235"/>
            <a:ext cx="914400" cy="914400"/>
          </a:xfrm>
          <a:prstGeom prst="rect">
            <a:avLst/>
          </a:prstGeom>
        </p:spPr>
      </p:pic>
      <p:pic>
        <p:nvPicPr>
          <p:cNvPr id="25" name="Graphic 24" descr="Construction worker male with solid fill">
            <a:extLst>
              <a:ext uri="{FF2B5EF4-FFF2-40B4-BE49-F238E27FC236}">
                <a16:creationId xmlns:a16="http://schemas.microsoft.com/office/drawing/2014/main" id="{997B583D-D8A5-4E46-9C59-388EC038979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86420" y="5507235"/>
            <a:ext cx="914400" cy="914400"/>
          </a:xfrm>
          <a:prstGeom prst="rect">
            <a:avLst/>
          </a:prstGeom>
        </p:spPr>
      </p:pic>
      <p:sp>
        <p:nvSpPr>
          <p:cNvPr id="26" name="TextBox 25">
            <a:extLst>
              <a:ext uri="{FF2B5EF4-FFF2-40B4-BE49-F238E27FC236}">
                <a16:creationId xmlns:a16="http://schemas.microsoft.com/office/drawing/2014/main" id="{24489065-127B-46D8-A0D5-0308FA4E1730}"/>
              </a:ext>
            </a:extLst>
          </p:cNvPr>
          <p:cNvSpPr txBox="1"/>
          <p:nvPr/>
        </p:nvSpPr>
        <p:spPr>
          <a:xfrm rot="20790468">
            <a:off x="2576961" y="4642421"/>
            <a:ext cx="14390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way, manner</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pic>
        <p:nvPicPr>
          <p:cNvPr id="49" name="Graphic 48" descr="Body builder with solid fill">
            <a:extLst>
              <a:ext uri="{FF2B5EF4-FFF2-40B4-BE49-F238E27FC236}">
                <a16:creationId xmlns:a16="http://schemas.microsoft.com/office/drawing/2014/main" id="{3EBFB51D-99F0-4225-BC71-C40EFB40C32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000036" y="3226689"/>
            <a:ext cx="661842" cy="661842"/>
          </a:xfrm>
          <a:prstGeom prst="rect">
            <a:avLst/>
          </a:prstGeom>
        </p:spPr>
      </p:pic>
      <p:sp>
        <p:nvSpPr>
          <p:cNvPr id="52" name="CustomShape 23">
            <a:hlinkClick r:id="" action="ppaction://noaction">
              <a:snd r:embed="rId27" name="T3_W3_4.2.wav"/>
            </a:hlinkClick>
            <a:extLst>
              <a:ext uri="{FF2B5EF4-FFF2-40B4-BE49-F238E27FC236}">
                <a16:creationId xmlns:a16="http://schemas.microsoft.com/office/drawing/2014/main" id="{D453289B-2A34-4432-8293-965B2423DE96}"/>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CustomShape 23">
            <a:hlinkClick r:id="" action="ppaction://noaction">
              <a:snd r:embed="rId28" name="T3_W3_4.3.wav"/>
            </a:hlinkClick>
            <a:extLst>
              <a:ext uri="{FF2B5EF4-FFF2-40B4-BE49-F238E27FC236}">
                <a16:creationId xmlns:a16="http://schemas.microsoft.com/office/drawing/2014/main" id="{CC676BCC-6B7E-4ED1-8827-6DEE5F2D3917}"/>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CustomShape 23">
            <a:hlinkClick r:id="" action="ppaction://noaction">
              <a:snd r:embed="rId29" name="T3_W3_4.4.wav"/>
            </a:hlinkClick>
            <a:extLst>
              <a:ext uri="{FF2B5EF4-FFF2-40B4-BE49-F238E27FC236}">
                <a16:creationId xmlns:a16="http://schemas.microsoft.com/office/drawing/2014/main" id="{EE39C912-BA78-4972-9B01-8DF5517FDB00}"/>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30" name="T3_W3_4.5.wav"/>
            </a:hlinkClick>
            <a:extLst>
              <a:ext uri="{FF2B5EF4-FFF2-40B4-BE49-F238E27FC236}">
                <a16:creationId xmlns:a16="http://schemas.microsoft.com/office/drawing/2014/main" id="{0C3A92BA-2378-4B0F-915C-913D3C50C96F}"/>
              </a:ext>
            </a:extLst>
          </p:cNvPr>
          <p:cNvSpPr/>
          <p:nvPr/>
        </p:nvSpPr>
        <p:spPr>
          <a:xfrm>
            <a:off x="123171" y="571385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9" name="CustomShape 23">
            <a:hlinkClick r:id="" action="ppaction://noaction">
              <a:snd r:embed="rId31" name="T3_W3_4.6.wav"/>
            </a:hlinkClick>
            <a:extLst>
              <a:ext uri="{FF2B5EF4-FFF2-40B4-BE49-F238E27FC236}">
                <a16:creationId xmlns:a16="http://schemas.microsoft.com/office/drawing/2014/main" id="{855E78AB-04FF-45B4-8976-11F47E2005EE}"/>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1" name="CustomShape 23">
            <a:hlinkClick r:id="" action="ppaction://noaction">
              <a:snd r:embed="rId32" name="T3_W3_4.7.wav"/>
            </a:hlinkClick>
            <a:extLst>
              <a:ext uri="{FF2B5EF4-FFF2-40B4-BE49-F238E27FC236}">
                <a16:creationId xmlns:a16="http://schemas.microsoft.com/office/drawing/2014/main" id="{62F3DA9D-4139-4BEC-8A3B-AF535EA85DE5}"/>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3">
            <a:hlinkClick r:id="" action="ppaction://noaction">
              <a:snd r:embed="rId33" name="T3_W3_4.8.wav"/>
            </a:hlinkClick>
            <a:extLst>
              <a:ext uri="{FF2B5EF4-FFF2-40B4-BE49-F238E27FC236}">
                <a16:creationId xmlns:a16="http://schemas.microsoft.com/office/drawing/2014/main" id="{978763C6-C26C-4A92-9EFF-3F494708A2D1}"/>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CustomShape 23">
            <a:hlinkClick r:id="" action="ppaction://noaction">
              <a:snd r:embed="rId34" name="T3_W3_4.9.wav"/>
            </a:hlinkClick>
            <a:extLst>
              <a:ext uri="{FF2B5EF4-FFF2-40B4-BE49-F238E27FC236}">
                <a16:creationId xmlns:a16="http://schemas.microsoft.com/office/drawing/2014/main" id="{9B0921F8-78A1-4B56-8A41-5475D8FE88F3}"/>
              </a:ext>
            </a:extLst>
          </p:cNvPr>
          <p:cNvSpPr/>
          <p:nvPr/>
        </p:nvSpPr>
        <p:spPr>
          <a:xfrm>
            <a:off x="5774771" y="573360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9" grpId="0" animBg="1"/>
      <p:bldP spid="41" grpId="0" animBg="1"/>
      <p:bldP spid="43" grpId="0" animBg="1"/>
      <p:bldP spid="51" grpId="0" animBg="1"/>
      <p:bldP spid="54"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1481321" y="2414703"/>
            <a:ext cx="2263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69" name="TextBox 68">
            <a:extLst>
              <a:ext uri="{FF2B5EF4-FFF2-40B4-BE49-F238E27FC236}">
                <a16:creationId xmlns:a16="http://schemas.microsoft.com/office/drawing/2014/main" id="{0BED56CE-4AAF-4EAD-89BA-3B71597F682C}"/>
              </a:ext>
            </a:extLst>
          </p:cNvPr>
          <p:cNvSpPr txBox="1"/>
          <p:nvPr/>
        </p:nvSpPr>
        <p:spPr>
          <a:xfrm>
            <a:off x="5366263" y="2414703"/>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guitare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9774538" y="2398212"/>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9451937"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295582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01322" y="710855"/>
            <a:ext cx="295582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lang="en-GB" sz="2400" b="1" dirty="0" err="1">
                <a:solidFill>
                  <a:prstClr val="white"/>
                </a:solidFill>
                <a:latin typeface="Century Gothic" panose="020B0502020202020204" pitchFamily="34" charset="0"/>
              </a:rPr>
              <a:t>rép</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ète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750DE034-E933-4210-A409-2E18A66C32BF}"/>
              </a:ext>
            </a:extLst>
          </p:cNvPr>
          <p:cNvSpPr txBox="1"/>
          <p:nvPr/>
        </p:nvSpPr>
        <p:spPr>
          <a:xfrm>
            <a:off x="5366263" y="4892052"/>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danse</a:t>
            </a:r>
          </a:p>
        </p:txBody>
      </p:sp>
      <p:sp>
        <p:nvSpPr>
          <p:cNvPr id="23" name="TextBox 22">
            <a:extLst>
              <a:ext uri="{FF2B5EF4-FFF2-40B4-BE49-F238E27FC236}">
                <a16:creationId xmlns:a16="http://schemas.microsoft.com/office/drawing/2014/main" id="{EA5D775E-3C0F-41DD-812E-CA75BA0591C6}"/>
              </a:ext>
            </a:extLst>
          </p:cNvPr>
          <p:cNvSpPr txBox="1"/>
          <p:nvPr/>
        </p:nvSpPr>
        <p:spPr>
          <a:xfrm>
            <a:off x="1481321"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6" name="Picture 5" descr="A picture containing clipart&#10;&#10;Description automatically generated">
            <a:extLst>
              <a:ext uri="{FF2B5EF4-FFF2-40B4-BE49-F238E27FC236}">
                <a16:creationId xmlns:a16="http://schemas.microsoft.com/office/drawing/2014/main" id="{95D3EDFF-E869-4F21-9F85-CF3D3CFABD60}"/>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98645" y="4652755"/>
            <a:ext cx="1420142" cy="998157"/>
          </a:xfrm>
          <a:prstGeom prst="rect">
            <a:avLst/>
          </a:prstGeom>
        </p:spPr>
      </p:pic>
      <p:pic>
        <p:nvPicPr>
          <p:cNvPr id="26" name="Graphic 25" descr="Guitar with solid fill">
            <a:extLst>
              <a:ext uri="{FF2B5EF4-FFF2-40B4-BE49-F238E27FC236}">
                <a16:creationId xmlns:a16="http://schemas.microsoft.com/office/drawing/2014/main" id="{E2344E9C-154F-4BFB-9758-3B0EABDA52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7676" y="2005359"/>
            <a:ext cx="1156732" cy="1156732"/>
          </a:xfrm>
          <a:prstGeom prst="rect">
            <a:avLst/>
          </a:prstGeom>
        </p:spPr>
      </p:pic>
      <p:grpSp>
        <p:nvGrpSpPr>
          <p:cNvPr id="27" name="Group 26">
            <a:extLst>
              <a:ext uri="{FF2B5EF4-FFF2-40B4-BE49-F238E27FC236}">
                <a16:creationId xmlns:a16="http://schemas.microsoft.com/office/drawing/2014/main" id="{D1D7E147-DC11-4F02-8363-92E43FACAC60}"/>
              </a:ext>
            </a:extLst>
          </p:cNvPr>
          <p:cNvGrpSpPr/>
          <p:nvPr/>
        </p:nvGrpSpPr>
        <p:grpSpPr>
          <a:xfrm>
            <a:off x="8195875" y="1917757"/>
            <a:ext cx="1476219" cy="1156732"/>
            <a:chOff x="4585379" y="4393396"/>
            <a:chExt cx="2018224" cy="1566148"/>
          </a:xfrm>
        </p:grpSpPr>
        <p:grpSp>
          <p:nvGrpSpPr>
            <p:cNvPr id="28" name="Group 27">
              <a:extLst>
                <a:ext uri="{FF2B5EF4-FFF2-40B4-BE49-F238E27FC236}">
                  <a16:creationId xmlns:a16="http://schemas.microsoft.com/office/drawing/2014/main" id="{789B0867-A5D2-4B7B-B2BA-EA642953C855}"/>
                </a:ext>
              </a:extLst>
            </p:cNvPr>
            <p:cNvGrpSpPr/>
            <p:nvPr/>
          </p:nvGrpSpPr>
          <p:grpSpPr>
            <a:xfrm>
              <a:off x="4585379" y="4902729"/>
              <a:ext cx="2018224" cy="1056815"/>
              <a:chOff x="2434064" y="1534805"/>
              <a:chExt cx="2018224" cy="1056815"/>
            </a:xfrm>
            <a:solidFill>
              <a:srgbClr val="002060"/>
            </a:solidFill>
          </p:grpSpPr>
          <p:pic>
            <p:nvPicPr>
              <p:cNvPr id="32" name="Graphic 31" descr="Harp with solid fill">
                <a:extLst>
                  <a:ext uri="{FF2B5EF4-FFF2-40B4-BE49-F238E27FC236}">
                    <a16:creationId xmlns:a16="http://schemas.microsoft.com/office/drawing/2014/main" id="{A2B35F3A-852C-4908-9145-51CC86F205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33" name="Graphic 32" descr="Saxophone with solid fill">
                <a:extLst>
                  <a:ext uri="{FF2B5EF4-FFF2-40B4-BE49-F238E27FC236}">
                    <a16:creationId xmlns:a16="http://schemas.microsoft.com/office/drawing/2014/main" id="{CEF15808-A132-4A72-BB67-7F37336BCC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34" name="Graphic 33" descr="Clarinet with solid fill">
                <a:extLst>
                  <a:ext uri="{FF2B5EF4-FFF2-40B4-BE49-F238E27FC236}">
                    <a16:creationId xmlns:a16="http://schemas.microsoft.com/office/drawing/2014/main" id="{314A6BA7-0AD0-4FB8-A2EB-E93AD9AADC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30" name="Graphic 29" descr="Trumpet with solid fill">
              <a:extLst>
                <a:ext uri="{FF2B5EF4-FFF2-40B4-BE49-F238E27FC236}">
                  <a16:creationId xmlns:a16="http://schemas.microsoft.com/office/drawing/2014/main" id="{445DD128-ABEF-4727-BC9B-CA4CB68BAB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40373" y="4393396"/>
              <a:ext cx="914400" cy="914400"/>
            </a:xfrm>
            <a:prstGeom prst="rect">
              <a:avLst/>
            </a:prstGeom>
          </p:spPr>
        </p:pic>
      </p:grpSp>
      <p:pic>
        <p:nvPicPr>
          <p:cNvPr id="35" name="Graphic 34" descr="Piano with solid fill">
            <a:extLst>
              <a:ext uri="{FF2B5EF4-FFF2-40B4-BE49-F238E27FC236}">
                <a16:creationId xmlns:a16="http://schemas.microsoft.com/office/drawing/2014/main" id="{B006A8B3-1F0A-4B89-9A4D-A947F6F515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5800" y="2100766"/>
            <a:ext cx="914400" cy="914400"/>
          </a:xfrm>
          <a:prstGeom prst="rect">
            <a:avLst/>
          </a:prstGeom>
        </p:spPr>
      </p:pic>
      <p:pic>
        <p:nvPicPr>
          <p:cNvPr id="38" name="Graphic 37" descr="Dance with solid fill">
            <a:extLst>
              <a:ext uri="{FF2B5EF4-FFF2-40B4-BE49-F238E27FC236}">
                <a16:creationId xmlns:a16="http://schemas.microsoft.com/office/drawing/2014/main" id="{C39111A7-0C98-48E6-AD7E-5BD560C5935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11782" y="4601637"/>
            <a:ext cx="1100394" cy="1100394"/>
          </a:xfrm>
          <a:prstGeom prst="rect">
            <a:avLst/>
          </a:prstGeom>
        </p:spPr>
      </p:pic>
      <p:pic>
        <p:nvPicPr>
          <p:cNvPr id="39" name="Graphic 38" descr="Cycling with solid fill">
            <a:extLst>
              <a:ext uri="{FF2B5EF4-FFF2-40B4-BE49-F238E27FC236}">
                <a16:creationId xmlns:a16="http://schemas.microsoft.com/office/drawing/2014/main" id="{CA07BB6C-9C82-4DBE-B11A-D238E06CC5A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35374" y="4605124"/>
            <a:ext cx="947963" cy="947963"/>
          </a:xfrm>
          <a:prstGeom prst="rect">
            <a:avLst/>
          </a:prstGeom>
        </p:spPr>
      </p:pic>
      <p:pic>
        <p:nvPicPr>
          <p:cNvPr id="13" name="Picture 12" descr="Logo, company name&#10;&#10;Description automatically generated">
            <a:extLst>
              <a:ext uri="{FF2B5EF4-FFF2-40B4-BE49-F238E27FC236}">
                <a16:creationId xmlns:a16="http://schemas.microsoft.com/office/drawing/2014/main" id="{BA174553-AC0C-423F-B465-035F9DE9597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04555" y="4736352"/>
            <a:ext cx="933405" cy="924254"/>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9" grpId="0"/>
      <p:bldP spid="71" grpId="0"/>
      <p:bldP spid="73"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1481321" y="2414703"/>
            <a:ext cx="2263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69" name="TextBox 68">
            <a:extLst>
              <a:ext uri="{FF2B5EF4-FFF2-40B4-BE49-F238E27FC236}">
                <a16:creationId xmlns:a16="http://schemas.microsoft.com/office/drawing/2014/main" id="{0BED56CE-4AAF-4EAD-89BA-3B71597F682C}"/>
              </a:ext>
            </a:extLst>
          </p:cNvPr>
          <p:cNvSpPr txBox="1"/>
          <p:nvPr/>
        </p:nvSpPr>
        <p:spPr>
          <a:xfrm>
            <a:off x="5366263" y="2414703"/>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guitare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9774538" y="2398212"/>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9451937"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65432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43684" y="693360"/>
            <a:ext cx="654323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750DE034-E933-4210-A409-2E18A66C32BF}"/>
              </a:ext>
            </a:extLst>
          </p:cNvPr>
          <p:cNvSpPr txBox="1"/>
          <p:nvPr/>
        </p:nvSpPr>
        <p:spPr>
          <a:xfrm>
            <a:off x="5366263" y="4892052"/>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danse</a:t>
            </a:r>
          </a:p>
        </p:txBody>
      </p:sp>
      <p:sp>
        <p:nvSpPr>
          <p:cNvPr id="23" name="TextBox 22">
            <a:extLst>
              <a:ext uri="{FF2B5EF4-FFF2-40B4-BE49-F238E27FC236}">
                <a16:creationId xmlns:a16="http://schemas.microsoft.com/office/drawing/2014/main" id="{EA5D775E-3C0F-41DD-812E-CA75BA0591C6}"/>
              </a:ext>
            </a:extLst>
          </p:cNvPr>
          <p:cNvSpPr txBox="1"/>
          <p:nvPr/>
        </p:nvSpPr>
        <p:spPr>
          <a:xfrm>
            <a:off x="1481321"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6" name="Picture 5" descr="A picture containing clipart&#10;&#10;Description automatically generated">
            <a:extLst>
              <a:ext uri="{FF2B5EF4-FFF2-40B4-BE49-F238E27FC236}">
                <a16:creationId xmlns:a16="http://schemas.microsoft.com/office/drawing/2014/main" id="{95D3EDFF-E869-4F21-9F85-CF3D3CFABD60}"/>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98645" y="4652755"/>
            <a:ext cx="1420142" cy="998157"/>
          </a:xfrm>
          <a:prstGeom prst="rect">
            <a:avLst/>
          </a:prstGeom>
        </p:spPr>
      </p:pic>
      <p:pic>
        <p:nvPicPr>
          <p:cNvPr id="26" name="Graphic 25" descr="Guitar with solid fill">
            <a:extLst>
              <a:ext uri="{FF2B5EF4-FFF2-40B4-BE49-F238E27FC236}">
                <a16:creationId xmlns:a16="http://schemas.microsoft.com/office/drawing/2014/main" id="{E2344E9C-154F-4BFB-9758-3B0EABDA52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7676" y="2005359"/>
            <a:ext cx="1156732" cy="1156732"/>
          </a:xfrm>
          <a:prstGeom prst="rect">
            <a:avLst/>
          </a:prstGeom>
        </p:spPr>
      </p:pic>
      <p:grpSp>
        <p:nvGrpSpPr>
          <p:cNvPr id="27" name="Group 26">
            <a:extLst>
              <a:ext uri="{FF2B5EF4-FFF2-40B4-BE49-F238E27FC236}">
                <a16:creationId xmlns:a16="http://schemas.microsoft.com/office/drawing/2014/main" id="{D1D7E147-DC11-4F02-8363-92E43FACAC60}"/>
              </a:ext>
            </a:extLst>
          </p:cNvPr>
          <p:cNvGrpSpPr/>
          <p:nvPr/>
        </p:nvGrpSpPr>
        <p:grpSpPr>
          <a:xfrm>
            <a:off x="8195875" y="1917757"/>
            <a:ext cx="1476219" cy="1156732"/>
            <a:chOff x="4585379" y="4393396"/>
            <a:chExt cx="2018224" cy="1566148"/>
          </a:xfrm>
        </p:grpSpPr>
        <p:grpSp>
          <p:nvGrpSpPr>
            <p:cNvPr id="28" name="Group 27">
              <a:extLst>
                <a:ext uri="{FF2B5EF4-FFF2-40B4-BE49-F238E27FC236}">
                  <a16:creationId xmlns:a16="http://schemas.microsoft.com/office/drawing/2014/main" id="{789B0867-A5D2-4B7B-B2BA-EA642953C855}"/>
                </a:ext>
              </a:extLst>
            </p:cNvPr>
            <p:cNvGrpSpPr/>
            <p:nvPr/>
          </p:nvGrpSpPr>
          <p:grpSpPr>
            <a:xfrm>
              <a:off x="4585379" y="4902729"/>
              <a:ext cx="2018224" cy="1056815"/>
              <a:chOff x="2434064" y="1534805"/>
              <a:chExt cx="2018224" cy="1056815"/>
            </a:xfrm>
            <a:solidFill>
              <a:srgbClr val="002060"/>
            </a:solidFill>
          </p:grpSpPr>
          <p:pic>
            <p:nvPicPr>
              <p:cNvPr id="32" name="Graphic 31" descr="Harp with solid fill">
                <a:extLst>
                  <a:ext uri="{FF2B5EF4-FFF2-40B4-BE49-F238E27FC236}">
                    <a16:creationId xmlns:a16="http://schemas.microsoft.com/office/drawing/2014/main" id="{A2B35F3A-852C-4908-9145-51CC86F205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33" name="Graphic 32" descr="Saxophone with solid fill">
                <a:extLst>
                  <a:ext uri="{FF2B5EF4-FFF2-40B4-BE49-F238E27FC236}">
                    <a16:creationId xmlns:a16="http://schemas.microsoft.com/office/drawing/2014/main" id="{CEF15808-A132-4A72-BB67-7F37336BCC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34" name="Graphic 33" descr="Clarinet with solid fill">
                <a:extLst>
                  <a:ext uri="{FF2B5EF4-FFF2-40B4-BE49-F238E27FC236}">
                    <a16:creationId xmlns:a16="http://schemas.microsoft.com/office/drawing/2014/main" id="{314A6BA7-0AD0-4FB8-A2EB-E93AD9AADC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30" name="Graphic 29" descr="Trumpet with solid fill">
              <a:extLst>
                <a:ext uri="{FF2B5EF4-FFF2-40B4-BE49-F238E27FC236}">
                  <a16:creationId xmlns:a16="http://schemas.microsoft.com/office/drawing/2014/main" id="{445DD128-ABEF-4727-BC9B-CA4CB68BAB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40373" y="4393396"/>
              <a:ext cx="914400" cy="914400"/>
            </a:xfrm>
            <a:prstGeom prst="rect">
              <a:avLst/>
            </a:prstGeom>
          </p:spPr>
        </p:pic>
      </p:grpSp>
      <p:pic>
        <p:nvPicPr>
          <p:cNvPr id="35" name="Graphic 34" descr="Piano with solid fill">
            <a:extLst>
              <a:ext uri="{FF2B5EF4-FFF2-40B4-BE49-F238E27FC236}">
                <a16:creationId xmlns:a16="http://schemas.microsoft.com/office/drawing/2014/main" id="{B006A8B3-1F0A-4B89-9A4D-A947F6F515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5800" y="2100766"/>
            <a:ext cx="914400" cy="914400"/>
          </a:xfrm>
          <a:prstGeom prst="rect">
            <a:avLst/>
          </a:prstGeom>
        </p:spPr>
      </p:pic>
      <p:pic>
        <p:nvPicPr>
          <p:cNvPr id="38" name="Graphic 37" descr="Dance with solid fill">
            <a:extLst>
              <a:ext uri="{FF2B5EF4-FFF2-40B4-BE49-F238E27FC236}">
                <a16:creationId xmlns:a16="http://schemas.microsoft.com/office/drawing/2014/main" id="{C39111A7-0C98-48E6-AD7E-5BD560C5935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11782" y="4601637"/>
            <a:ext cx="1100394" cy="1100394"/>
          </a:xfrm>
          <a:prstGeom prst="rect">
            <a:avLst/>
          </a:prstGeom>
        </p:spPr>
      </p:pic>
      <p:pic>
        <p:nvPicPr>
          <p:cNvPr id="39" name="Graphic 38" descr="Cycling with solid fill">
            <a:extLst>
              <a:ext uri="{FF2B5EF4-FFF2-40B4-BE49-F238E27FC236}">
                <a16:creationId xmlns:a16="http://schemas.microsoft.com/office/drawing/2014/main" id="{CA07BB6C-9C82-4DBE-B11A-D238E06CC5A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35374" y="4605124"/>
            <a:ext cx="947963" cy="947963"/>
          </a:xfrm>
          <a:prstGeom prst="rect">
            <a:avLst/>
          </a:prstGeom>
        </p:spPr>
      </p:pic>
      <p:pic>
        <p:nvPicPr>
          <p:cNvPr id="13" name="Picture 12" descr="Logo, company name&#10;&#10;Description automatically generated">
            <a:extLst>
              <a:ext uri="{FF2B5EF4-FFF2-40B4-BE49-F238E27FC236}">
                <a16:creationId xmlns:a16="http://schemas.microsoft.com/office/drawing/2014/main" id="{BA174553-AC0C-423F-B465-035F9DE9597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04555" y="4736352"/>
            <a:ext cx="933405" cy="924254"/>
          </a:xfrm>
          <a:prstGeom prst="rect">
            <a:avLst/>
          </a:prstGeom>
        </p:spPr>
      </p:pic>
      <p:sp>
        <p:nvSpPr>
          <p:cNvPr id="2" name="Rectangle: Rounded Corners 1">
            <a:extLst>
              <a:ext uri="{FF2B5EF4-FFF2-40B4-BE49-F238E27FC236}">
                <a16:creationId xmlns:a16="http://schemas.microsoft.com/office/drawing/2014/main" id="{D736248F-4628-4102-9D4F-72BF5B64DC16}"/>
              </a:ext>
            </a:extLst>
          </p:cNvPr>
          <p:cNvSpPr/>
          <p:nvPr/>
        </p:nvSpPr>
        <p:spPr>
          <a:xfrm>
            <a:off x="166494" y="1917757"/>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0" name="Rectangle: Rounded Corners 39">
            <a:extLst>
              <a:ext uri="{FF2B5EF4-FFF2-40B4-BE49-F238E27FC236}">
                <a16:creationId xmlns:a16="http://schemas.microsoft.com/office/drawing/2014/main" id="{AF804D1F-5F6D-461A-B494-4F61061E88DD}"/>
              </a:ext>
            </a:extLst>
          </p:cNvPr>
          <p:cNvSpPr/>
          <p:nvPr/>
        </p:nvSpPr>
        <p:spPr>
          <a:xfrm>
            <a:off x="3978211" y="1917579"/>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1" name="Rectangle: Rounded Corners 40">
            <a:extLst>
              <a:ext uri="{FF2B5EF4-FFF2-40B4-BE49-F238E27FC236}">
                <a16:creationId xmlns:a16="http://schemas.microsoft.com/office/drawing/2014/main" id="{7A18654B-EF1B-4756-BD5A-1A70FEF0F936}"/>
              </a:ext>
            </a:extLst>
          </p:cNvPr>
          <p:cNvSpPr/>
          <p:nvPr/>
        </p:nvSpPr>
        <p:spPr>
          <a:xfrm>
            <a:off x="8274208" y="1878794"/>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445F6F17-DE58-4696-895C-CB34ABF01DA6}"/>
              </a:ext>
            </a:extLst>
          </p:cNvPr>
          <p:cNvSpPr/>
          <p:nvPr/>
        </p:nvSpPr>
        <p:spPr>
          <a:xfrm>
            <a:off x="166494" y="4474521"/>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3" name="Rectangle: Rounded Corners 42">
            <a:extLst>
              <a:ext uri="{FF2B5EF4-FFF2-40B4-BE49-F238E27FC236}">
                <a16:creationId xmlns:a16="http://schemas.microsoft.com/office/drawing/2014/main" id="{9A1E3A90-E845-4D85-BCDF-BD4FC7CA1275}"/>
              </a:ext>
            </a:extLst>
          </p:cNvPr>
          <p:cNvSpPr/>
          <p:nvPr/>
        </p:nvSpPr>
        <p:spPr>
          <a:xfrm>
            <a:off x="3957144" y="4485069"/>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4" name="Rectangle: Rounded Corners 43">
            <a:extLst>
              <a:ext uri="{FF2B5EF4-FFF2-40B4-BE49-F238E27FC236}">
                <a16:creationId xmlns:a16="http://schemas.microsoft.com/office/drawing/2014/main" id="{5F801122-8E5C-48B3-92D2-0E2748EA131C}"/>
              </a:ext>
            </a:extLst>
          </p:cNvPr>
          <p:cNvSpPr/>
          <p:nvPr/>
        </p:nvSpPr>
        <p:spPr>
          <a:xfrm>
            <a:off x="7933397" y="4529666"/>
            <a:ext cx="1998337"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Tree>
    <p:extLst>
      <p:ext uri="{BB962C8B-B14F-4D97-AF65-F5344CB8AC3E}">
        <p14:creationId xmlns:p14="http://schemas.microsoft.com/office/powerpoint/2010/main" val="411144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40"/>
                                        </p:tgtEl>
                                      </p:cBhvr>
                                    </p:animEffect>
                                    <p:anim calcmode="lin" valueType="num">
                                      <p:cBhvr>
                                        <p:cTn id="14" dur="1000"/>
                                        <p:tgtEl>
                                          <p:spTgt spid="40"/>
                                        </p:tgtEl>
                                        <p:attrNameLst>
                                          <p:attrName>ppt_x</p:attrName>
                                        </p:attrNameLst>
                                      </p:cBhvr>
                                      <p:tavLst>
                                        <p:tav tm="0">
                                          <p:val>
                                            <p:strVal val="ppt_x"/>
                                          </p:val>
                                        </p:tav>
                                        <p:tav tm="100000">
                                          <p:val>
                                            <p:strVal val="ppt_x"/>
                                          </p:val>
                                        </p:tav>
                                      </p:tavLst>
                                    </p:anim>
                                    <p:anim calcmode="lin" valueType="num">
                                      <p:cBhvr>
                                        <p:cTn id="15" dur="1000"/>
                                        <p:tgtEl>
                                          <p:spTgt spid="40"/>
                                        </p:tgtEl>
                                        <p:attrNameLst>
                                          <p:attrName>ppt_y</p:attrName>
                                        </p:attrNameLst>
                                      </p:cBhvr>
                                      <p:tavLst>
                                        <p:tav tm="0">
                                          <p:val>
                                            <p:strVal val="ppt_y"/>
                                          </p:val>
                                        </p:tav>
                                        <p:tav tm="100000">
                                          <p:val>
                                            <p:strVal val="ppt_y+.1"/>
                                          </p:val>
                                        </p:tav>
                                      </p:tavLst>
                                    </p:anim>
                                    <p:set>
                                      <p:cBhvr>
                                        <p:cTn id="16" dur="1" fill="hold">
                                          <p:stCondLst>
                                            <p:cond delay="999"/>
                                          </p:stCondLst>
                                        </p:cTn>
                                        <p:tgtEl>
                                          <p:spTgt spid="4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41"/>
                                        </p:tgtEl>
                                      </p:cBhvr>
                                    </p:animEffect>
                                    <p:anim calcmode="lin" valueType="num">
                                      <p:cBhvr>
                                        <p:cTn id="21" dur="1000"/>
                                        <p:tgtEl>
                                          <p:spTgt spid="41"/>
                                        </p:tgtEl>
                                        <p:attrNameLst>
                                          <p:attrName>ppt_x</p:attrName>
                                        </p:attrNameLst>
                                      </p:cBhvr>
                                      <p:tavLst>
                                        <p:tav tm="0">
                                          <p:val>
                                            <p:strVal val="ppt_x"/>
                                          </p:val>
                                        </p:tav>
                                        <p:tav tm="100000">
                                          <p:val>
                                            <p:strVal val="ppt_x"/>
                                          </p:val>
                                        </p:tav>
                                      </p:tavLst>
                                    </p:anim>
                                    <p:anim calcmode="lin" valueType="num">
                                      <p:cBhvr>
                                        <p:cTn id="22" dur="1000"/>
                                        <p:tgtEl>
                                          <p:spTgt spid="41"/>
                                        </p:tgtEl>
                                        <p:attrNameLst>
                                          <p:attrName>ppt_y</p:attrName>
                                        </p:attrNameLst>
                                      </p:cBhvr>
                                      <p:tavLst>
                                        <p:tav tm="0">
                                          <p:val>
                                            <p:strVal val="ppt_y"/>
                                          </p:val>
                                        </p:tav>
                                        <p:tav tm="100000">
                                          <p:val>
                                            <p:strVal val="ppt_y+.1"/>
                                          </p:val>
                                        </p:tav>
                                      </p:tavLst>
                                    </p:anim>
                                    <p:set>
                                      <p:cBhvr>
                                        <p:cTn id="23" dur="1" fill="hold">
                                          <p:stCondLst>
                                            <p:cond delay="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42"/>
                                        </p:tgtEl>
                                      </p:cBhvr>
                                    </p:animEffect>
                                    <p:anim calcmode="lin" valueType="num">
                                      <p:cBhvr>
                                        <p:cTn id="28" dur="1000"/>
                                        <p:tgtEl>
                                          <p:spTgt spid="42"/>
                                        </p:tgtEl>
                                        <p:attrNameLst>
                                          <p:attrName>ppt_x</p:attrName>
                                        </p:attrNameLst>
                                      </p:cBhvr>
                                      <p:tavLst>
                                        <p:tav tm="0">
                                          <p:val>
                                            <p:strVal val="ppt_x"/>
                                          </p:val>
                                        </p:tav>
                                        <p:tav tm="100000">
                                          <p:val>
                                            <p:strVal val="ppt_x"/>
                                          </p:val>
                                        </p:tav>
                                      </p:tavLst>
                                    </p:anim>
                                    <p:anim calcmode="lin" valueType="num">
                                      <p:cBhvr>
                                        <p:cTn id="29" dur="1000"/>
                                        <p:tgtEl>
                                          <p:spTgt spid="42"/>
                                        </p:tgtEl>
                                        <p:attrNameLst>
                                          <p:attrName>ppt_y</p:attrName>
                                        </p:attrNameLst>
                                      </p:cBhvr>
                                      <p:tavLst>
                                        <p:tav tm="0">
                                          <p:val>
                                            <p:strVal val="ppt_y"/>
                                          </p:val>
                                        </p:tav>
                                        <p:tav tm="100000">
                                          <p:val>
                                            <p:strVal val="ppt_y+.1"/>
                                          </p:val>
                                        </p:tav>
                                      </p:tavLst>
                                    </p:anim>
                                    <p:set>
                                      <p:cBhvr>
                                        <p:cTn id="30" dur="1" fill="hold">
                                          <p:stCondLst>
                                            <p:cond delay="9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44"/>
                                        </p:tgtEl>
                                      </p:cBhvr>
                                    </p:animEffect>
                                    <p:anim calcmode="lin" valueType="num">
                                      <p:cBhvr>
                                        <p:cTn id="42" dur="1000"/>
                                        <p:tgtEl>
                                          <p:spTgt spid="44"/>
                                        </p:tgtEl>
                                        <p:attrNameLst>
                                          <p:attrName>ppt_x</p:attrName>
                                        </p:attrNameLst>
                                      </p:cBhvr>
                                      <p:tavLst>
                                        <p:tav tm="0">
                                          <p:val>
                                            <p:strVal val="ppt_x"/>
                                          </p:val>
                                        </p:tav>
                                        <p:tav tm="100000">
                                          <p:val>
                                            <p:strVal val="ppt_x"/>
                                          </p:val>
                                        </p:tav>
                                      </p:tavLst>
                                    </p:anim>
                                    <p:anim calcmode="lin" valueType="num">
                                      <p:cBhvr>
                                        <p:cTn id="43" dur="1000"/>
                                        <p:tgtEl>
                                          <p:spTgt spid="44"/>
                                        </p:tgtEl>
                                        <p:attrNameLst>
                                          <p:attrName>ppt_y</p:attrName>
                                        </p:attrNameLst>
                                      </p:cBhvr>
                                      <p:tavLst>
                                        <p:tav tm="0">
                                          <p:val>
                                            <p:strVal val="ppt_y"/>
                                          </p:val>
                                        </p:tav>
                                        <p:tav tm="100000">
                                          <p:val>
                                            <p:strVal val="ppt_y+.1"/>
                                          </p:val>
                                        </p:tav>
                                      </p:tavLst>
                                    </p:anim>
                                    <p:set>
                                      <p:cBhvr>
                                        <p:cTn id="44"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1481321" y="2414703"/>
            <a:ext cx="2263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69" name="TextBox 68">
            <a:extLst>
              <a:ext uri="{FF2B5EF4-FFF2-40B4-BE49-F238E27FC236}">
                <a16:creationId xmlns:a16="http://schemas.microsoft.com/office/drawing/2014/main" id="{0BED56CE-4AAF-4EAD-89BA-3B71597F682C}"/>
              </a:ext>
            </a:extLst>
          </p:cNvPr>
          <p:cNvSpPr txBox="1"/>
          <p:nvPr/>
        </p:nvSpPr>
        <p:spPr>
          <a:xfrm>
            <a:off x="5366263" y="2414703"/>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guitare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9774538" y="2398212"/>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9451937"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2" y="685198"/>
            <a:ext cx="5960588" cy="4835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80297" y="707115"/>
            <a:ext cx="58816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750DE034-E933-4210-A409-2E18A66C32BF}"/>
              </a:ext>
            </a:extLst>
          </p:cNvPr>
          <p:cNvSpPr txBox="1"/>
          <p:nvPr/>
        </p:nvSpPr>
        <p:spPr>
          <a:xfrm>
            <a:off x="5366263" y="4892052"/>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danse</a:t>
            </a:r>
          </a:p>
        </p:txBody>
      </p:sp>
      <p:sp>
        <p:nvSpPr>
          <p:cNvPr id="23" name="TextBox 22">
            <a:extLst>
              <a:ext uri="{FF2B5EF4-FFF2-40B4-BE49-F238E27FC236}">
                <a16:creationId xmlns:a16="http://schemas.microsoft.com/office/drawing/2014/main" id="{EA5D775E-3C0F-41DD-812E-CA75BA0591C6}"/>
              </a:ext>
            </a:extLst>
          </p:cNvPr>
          <p:cNvSpPr txBox="1"/>
          <p:nvPr/>
        </p:nvSpPr>
        <p:spPr>
          <a:xfrm>
            <a:off x="1481321"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6" name="Picture 5" descr="A picture containing clipart&#10;&#10;Description automatically generated">
            <a:extLst>
              <a:ext uri="{FF2B5EF4-FFF2-40B4-BE49-F238E27FC236}">
                <a16:creationId xmlns:a16="http://schemas.microsoft.com/office/drawing/2014/main" id="{95D3EDFF-E869-4F21-9F85-CF3D3CFABD60}"/>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98645" y="4652755"/>
            <a:ext cx="1420142" cy="998157"/>
          </a:xfrm>
          <a:prstGeom prst="rect">
            <a:avLst/>
          </a:prstGeom>
        </p:spPr>
      </p:pic>
      <p:pic>
        <p:nvPicPr>
          <p:cNvPr id="26" name="Graphic 25" descr="Guitar with solid fill">
            <a:extLst>
              <a:ext uri="{FF2B5EF4-FFF2-40B4-BE49-F238E27FC236}">
                <a16:creationId xmlns:a16="http://schemas.microsoft.com/office/drawing/2014/main" id="{E2344E9C-154F-4BFB-9758-3B0EABDA52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7676" y="2005359"/>
            <a:ext cx="1156732" cy="1156732"/>
          </a:xfrm>
          <a:prstGeom prst="rect">
            <a:avLst/>
          </a:prstGeom>
        </p:spPr>
      </p:pic>
      <p:grpSp>
        <p:nvGrpSpPr>
          <p:cNvPr id="27" name="Group 26">
            <a:extLst>
              <a:ext uri="{FF2B5EF4-FFF2-40B4-BE49-F238E27FC236}">
                <a16:creationId xmlns:a16="http://schemas.microsoft.com/office/drawing/2014/main" id="{D1D7E147-DC11-4F02-8363-92E43FACAC60}"/>
              </a:ext>
            </a:extLst>
          </p:cNvPr>
          <p:cNvGrpSpPr/>
          <p:nvPr/>
        </p:nvGrpSpPr>
        <p:grpSpPr>
          <a:xfrm>
            <a:off x="8195875" y="1917757"/>
            <a:ext cx="1476219" cy="1156732"/>
            <a:chOff x="4585379" y="4393396"/>
            <a:chExt cx="2018224" cy="1566148"/>
          </a:xfrm>
        </p:grpSpPr>
        <p:grpSp>
          <p:nvGrpSpPr>
            <p:cNvPr id="28" name="Group 27">
              <a:extLst>
                <a:ext uri="{FF2B5EF4-FFF2-40B4-BE49-F238E27FC236}">
                  <a16:creationId xmlns:a16="http://schemas.microsoft.com/office/drawing/2014/main" id="{789B0867-A5D2-4B7B-B2BA-EA642953C855}"/>
                </a:ext>
              </a:extLst>
            </p:cNvPr>
            <p:cNvGrpSpPr/>
            <p:nvPr/>
          </p:nvGrpSpPr>
          <p:grpSpPr>
            <a:xfrm>
              <a:off x="4585379" y="4902729"/>
              <a:ext cx="2018224" cy="1056815"/>
              <a:chOff x="2434064" y="1534805"/>
              <a:chExt cx="2018224" cy="1056815"/>
            </a:xfrm>
            <a:solidFill>
              <a:srgbClr val="002060"/>
            </a:solidFill>
          </p:grpSpPr>
          <p:pic>
            <p:nvPicPr>
              <p:cNvPr id="32" name="Graphic 31" descr="Harp with solid fill">
                <a:extLst>
                  <a:ext uri="{FF2B5EF4-FFF2-40B4-BE49-F238E27FC236}">
                    <a16:creationId xmlns:a16="http://schemas.microsoft.com/office/drawing/2014/main" id="{A2B35F3A-852C-4908-9145-51CC86F205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33" name="Graphic 32" descr="Saxophone with solid fill">
                <a:extLst>
                  <a:ext uri="{FF2B5EF4-FFF2-40B4-BE49-F238E27FC236}">
                    <a16:creationId xmlns:a16="http://schemas.microsoft.com/office/drawing/2014/main" id="{CEF15808-A132-4A72-BB67-7F37336BCC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34" name="Graphic 33" descr="Clarinet with solid fill">
                <a:extLst>
                  <a:ext uri="{FF2B5EF4-FFF2-40B4-BE49-F238E27FC236}">
                    <a16:creationId xmlns:a16="http://schemas.microsoft.com/office/drawing/2014/main" id="{314A6BA7-0AD0-4FB8-A2EB-E93AD9AADC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30" name="Graphic 29" descr="Trumpet with solid fill">
              <a:extLst>
                <a:ext uri="{FF2B5EF4-FFF2-40B4-BE49-F238E27FC236}">
                  <a16:creationId xmlns:a16="http://schemas.microsoft.com/office/drawing/2014/main" id="{445DD128-ABEF-4727-BC9B-CA4CB68BAB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40373" y="4393396"/>
              <a:ext cx="914400" cy="914400"/>
            </a:xfrm>
            <a:prstGeom prst="rect">
              <a:avLst/>
            </a:prstGeom>
          </p:spPr>
        </p:pic>
      </p:grpSp>
      <p:pic>
        <p:nvPicPr>
          <p:cNvPr id="35" name="Graphic 34" descr="Piano with solid fill">
            <a:extLst>
              <a:ext uri="{FF2B5EF4-FFF2-40B4-BE49-F238E27FC236}">
                <a16:creationId xmlns:a16="http://schemas.microsoft.com/office/drawing/2014/main" id="{B006A8B3-1F0A-4B89-9A4D-A947F6F515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5800" y="2100766"/>
            <a:ext cx="914400" cy="914400"/>
          </a:xfrm>
          <a:prstGeom prst="rect">
            <a:avLst/>
          </a:prstGeom>
        </p:spPr>
      </p:pic>
      <p:pic>
        <p:nvPicPr>
          <p:cNvPr id="38" name="Graphic 37" descr="Dance with solid fill">
            <a:extLst>
              <a:ext uri="{FF2B5EF4-FFF2-40B4-BE49-F238E27FC236}">
                <a16:creationId xmlns:a16="http://schemas.microsoft.com/office/drawing/2014/main" id="{C39111A7-0C98-48E6-AD7E-5BD560C5935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11782" y="4601637"/>
            <a:ext cx="1100394" cy="1100394"/>
          </a:xfrm>
          <a:prstGeom prst="rect">
            <a:avLst/>
          </a:prstGeom>
        </p:spPr>
      </p:pic>
      <p:pic>
        <p:nvPicPr>
          <p:cNvPr id="39" name="Graphic 38" descr="Cycling with solid fill">
            <a:extLst>
              <a:ext uri="{FF2B5EF4-FFF2-40B4-BE49-F238E27FC236}">
                <a16:creationId xmlns:a16="http://schemas.microsoft.com/office/drawing/2014/main" id="{CA07BB6C-9C82-4DBE-B11A-D238E06CC5A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35374" y="4605124"/>
            <a:ext cx="947963" cy="947963"/>
          </a:xfrm>
          <a:prstGeom prst="rect">
            <a:avLst/>
          </a:prstGeom>
        </p:spPr>
      </p:pic>
      <p:pic>
        <p:nvPicPr>
          <p:cNvPr id="13" name="Picture 12" descr="Logo, company name&#10;&#10;Description automatically generated">
            <a:extLst>
              <a:ext uri="{FF2B5EF4-FFF2-40B4-BE49-F238E27FC236}">
                <a16:creationId xmlns:a16="http://schemas.microsoft.com/office/drawing/2014/main" id="{BA174553-AC0C-423F-B465-035F9DE9597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04555" y="4736352"/>
            <a:ext cx="933405" cy="924254"/>
          </a:xfrm>
          <a:prstGeom prst="rect">
            <a:avLst/>
          </a:prstGeom>
        </p:spPr>
      </p:pic>
      <p:sp>
        <p:nvSpPr>
          <p:cNvPr id="2" name="Rectangle: Rounded Corners 1">
            <a:extLst>
              <a:ext uri="{FF2B5EF4-FFF2-40B4-BE49-F238E27FC236}">
                <a16:creationId xmlns:a16="http://schemas.microsoft.com/office/drawing/2014/main" id="{D736248F-4628-4102-9D4F-72BF5B64DC16}"/>
              </a:ext>
            </a:extLst>
          </p:cNvPr>
          <p:cNvSpPr/>
          <p:nvPr/>
        </p:nvSpPr>
        <p:spPr>
          <a:xfrm>
            <a:off x="1869379" y="1917579"/>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0" name="Rectangle: Rounded Corners 39">
            <a:extLst>
              <a:ext uri="{FF2B5EF4-FFF2-40B4-BE49-F238E27FC236}">
                <a16:creationId xmlns:a16="http://schemas.microsoft.com/office/drawing/2014/main" id="{AF804D1F-5F6D-461A-B494-4F61061E88DD}"/>
              </a:ext>
            </a:extLst>
          </p:cNvPr>
          <p:cNvSpPr/>
          <p:nvPr/>
        </p:nvSpPr>
        <p:spPr>
          <a:xfrm>
            <a:off x="5597854" y="1914277"/>
            <a:ext cx="1717346"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1" name="Rectangle: Rounded Corners 40">
            <a:extLst>
              <a:ext uri="{FF2B5EF4-FFF2-40B4-BE49-F238E27FC236}">
                <a16:creationId xmlns:a16="http://schemas.microsoft.com/office/drawing/2014/main" id="{7A18654B-EF1B-4756-BD5A-1A70FEF0F936}"/>
              </a:ext>
            </a:extLst>
          </p:cNvPr>
          <p:cNvSpPr/>
          <p:nvPr/>
        </p:nvSpPr>
        <p:spPr>
          <a:xfrm>
            <a:off x="9715468" y="1926121"/>
            <a:ext cx="2348495"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445F6F17-DE58-4696-895C-CB34ABF01DA6}"/>
              </a:ext>
            </a:extLst>
          </p:cNvPr>
          <p:cNvSpPr/>
          <p:nvPr/>
        </p:nvSpPr>
        <p:spPr>
          <a:xfrm>
            <a:off x="1883220" y="4457697"/>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3" name="Rectangle: Rounded Corners 42">
            <a:extLst>
              <a:ext uri="{FF2B5EF4-FFF2-40B4-BE49-F238E27FC236}">
                <a16:creationId xmlns:a16="http://schemas.microsoft.com/office/drawing/2014/main" id="{9A1E3A90-E845-4D85-BCDF-BD4FC7CA1275}"/>
              </a:ext>
            </a:extLst>
          </p:cNvPr>
          <p:cNvSpPr/>
          <p:nvPr/>
        </p:nvSpPr>
        <p:spPr>
          <a:xfrm>
            <a:off x="5597853" y="4478465"/>
            <a:ext cx="1767641"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4" name="Rectangle: Rounded Corners 43">
            <a:extLst>
              <a:ext uri="{FF2B5EF4-FFF2-40B4-BE49-F238E27FC236}">
                <a16:creationId xmlns:a16="http://schemas.microsoft.com/office/drawing/2014/main" id="{5F801122-8E5C-48B3-92D2-0E2748EA131C}"/>
              </a:ext>
            </a:extLst>
          </p:cNvPr>
          <p:cNvSpPr/>
          <p:nvPr/>
        </p:nvSpPr>
        <p:spPr>
          <a:xfrm>
            <a:off x="9890546" y="4456938"/>
            <a:ext cx="1998337"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Tree>
    <p:extLst>
      <p:ext uri="{BB962C8B-B14F-4D97-AF65-F5344CB8AC3E}">
        <p14:creationId xmlns:p14="http://schemas.microsoft.com/office/powerpoint/2010/main" val="190790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40"/>
                                        </p:tgtEl>
                                      </p:cBhvr>
                                    </p:animEffect>
                                    <p:anim calcmode="lin" valueType="num">
                                      <p:cBhvr>
                                        <p:cTn id="14" dur="1000"/>
                                        <p:tgtEl>
                                          <p:spTgt spid="40"/>
                                        </p:tgtEl>
                                        <p:attrNameLst>
                                          <p:attrName>ppt_x</p:attrName>
                                        </p:attrNameLst>
                                      </p:cBhvr>
                                      <p:tavLst>
                                        <p:tav tm="0">
                                          <p:val>
                                            <p:strVal val="ppt_x"/>
                                          </p:val>
                                        </p:tav>
                                        <p:tav tm="100000">
                                          <p:val>
                                            <p:strVal val="ppt_x"/>
                                          </p:val>
                                        </p:tav>
                                      </p:tavLst>
                                    </p:anim>
                                    <p:anim calcmode="lin" valueType="num">
                                      <p:cBhvr>
                                        <p:cTn id="15" dur="1000"/>
                                        <p:tgtEl>
                                          <p:spTgt spid="40"/>
                                        </p:tgtEl>
                                        <p:attrNameLst>
                                          <p:attrName>ppt_y</p:attrName>
                                        </p:attrNameLst>
                                      </p:cBhvr>
                                      <p:tavLst>
                                        <p:tav tm="0">
                                          <p:val>
                                            <p:strVal val="ppt_y"/>
                                          </p:val>
                                        </p:tav>
                                        <p:tav tm="100000">
                                          <p:val>
                                            <p:strVal val="ppt_y+.1"/>
                                          </p:val>
                                        </p:tav>
                                      </p:tavLst>
                                    </p:anim>
                                    <p:set>
                                      <p:cBhvr>
                                        <p:cTn id="16" dur="1" fill="hold">
                                          <p:stCondLst>
                                            <p:cond delay="999"/>
                                          </p:stCondLst>
                                        </p:cTn>
                                        <p:tgtEl>
                                          <p:spTgt spid="4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41"/>
                                        </p:tgtEl>
                                      </p:cBhvr>
                                    </p:animEffect>
                                    <p:anim calcmode="lin" valueType="num">
                                      <p:cBhvr>
                                        <p:cTn id="21" dur="1000"/>
                                        <p:tgtEl>
                                          <p:spTgt spid="41"/>
                                        </p:tgtEl>
                                        <p:attrNameLst>
                                          <p:attrName>ppt_x</p:attrName>
                                        </p:attrNameLst>
                                      </p:cBhvr>
                                      <p:tavLst>
                                        <p:tav tm="0">
                                          <p:val>
                                            <p:strVal val="ppt_x"/>
                                          </p:val>
                                        </p:tav>
                                        <p:tav tm="100000">
                                          <p:val>
                                            <p:strVal val="ppt_x"/>
                                          </p:val>
                                        </p:tav>
                                      </p:tavLst>
                                    </p:anim>
                                    <p:anim calcmode="lin" valueType="num">
                                      <p:cBhvr>
                                        <p:cTn id="22" dur="1000"/>
                                        <p:tgtEl>
                                          <p:spTgt spid="41"/>
                                        </p:tgtEl>
                                        <p:attrNameLst>
                                          <p:attrName>ppt_y</p:attrName>
                                        </p:attrNameLst>
                                      </p:cBhvr>
                                      <p:tavLst>
                                        <p:tav tm="0">
                                          <p:val>
                                            <p:strVal val="ppt_y"/>
                                          </p:val>
                                        </p:tav>
                                        <p:tav tm="100000">
                                          <p:val>
                                            <p:strVal val="ppt_y+.1"/>
                                          </p:val>
                                        </p:tav>
                                      </p:tavLst>
                                    </p:anim>
                                    <p:set>
                                      <p:cBhvr>
                                        <p:cTn id="23" dur="1" fill="hold">
                                          <p:stCondLst>
                                            <p:cond delay="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42"/>
                                        </p:tgtEl>
                                      </p:cBhvr>
                                    </p:animEffect>
                                    <p:anim calcmode="lin" valueType="num">
                                      <p:cBhvr>
                                        <p:cTn id="28" dur="1000"/>
                                        <p:tgtEl>
                                          <p:spTgt spid="42"/>
                                        </p:tgtEl>
                                        <p:attrNameLst>
                                          <p:attrName>ppt_x</p:attrName>
                                        </p:attrNameLst>
                                      </p:cBhvr>
                                      <p:tavLst>
                                        <p:tav tm="0">
                                          <p:val>
                                            <p:strVal val="ppt_x"/>
                                          </p:val>
                                        </p:tav>
                                        <p:tav tm="100000">
                                          <p:val>
                                            <p:strVal val="ppt_x"/>
                                          </p:val>
                                        </p:tav>
                                      </p:tavLst>
                                    </p:anim>
                                    <p:anim calcmode="lin" valueType="num">
                                      <p:cBhvr>
                                        <p:cTn id="29" dur="1000"/>
                                        <p:tgtEl>
                                          <p:spTgt spid="42"/>
                                        </p:tgtEl>
                                        <p:attrNameLst>
                                          <p:attrName>ppt_y</p:attrName>
                                        </p:attrNameLst>
                                      </p:cBhvr>
                                      <p:tavLst>
                                        <p:tav tm="0">
                                          <p:val>
                                            <p:strVal val="ppt_y"/>
                                          </p:val>
                                        </p:tav>
                                        <p:tav tm="100000">
                                          <p:val>
                                            <p:strVal val="ppt_y+.1"/>
                                          </p:val>
                                        </p:tav>
                                      </p:tavLst>
                                    </p:anim>
                                    <p:set>
                                      <p:cBhvr>
                                        <p:cTn id="30" dur="1" fill="hold">
                                          <p:stCondLst>
                                            <p:cond delay="9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44"/>
                                        </p:tgtEl>
                                      </p:cBhvr>
                                    </p:animEffect>
                                    <p:anim calcmode="lin" valueType="num">
                                      <p:cBhvr>
                                        <p:cTn id="42" dur="1000"/>
                                        <p:tgtEl>
                                          <p:spTgt spid="44"/>
                                        </p:tgtEl>
                                        <p:attrNameLst>
                                          <p:attrName>ppt_x</p:attrName>
                                        </p:attrNameLst>
                                      </p:cBhvr>
                                      <p:tavLst>
                                        <p:tav tm="0">
                                          <p:val>
                                            <p:strVal val="ppt_x"/>
                                          </p:val>
                                        </p:tav>
                                        <p:tav tm="100000">
                                          <p:val>
                                            <p:strVal val="ppt_x"/>
                                          </p:val>
                                        </p:tav>
                                      </p:tavLst>
                                    </p:anim>
                                    <p:anim calcmode="lin" valueType="num">
                                      <p:cBhvr>
                                        <p:cTn id="43" dur="1000"/>
                                        <p:tgtEl>
                                          <p:spTgt spid="44"/>
                                        </p:tgtEl>
                                        <p:attrNameLst>
                                          <p:attrName>ppt_y</p:attrName>
                                        </p:attrNameLst>
                                      </p:cBhvr>
                                      <p:tavLst>
                                        <p:tav tm="0">
                                          <p:val>
                                            <p:strVal val="ppt_y"/>
                                          </p:val>
                                        </p:tav>
                                        <p:tav tm="100000">
                                          <p:val>
                                            <p:strVal val="ppt_y+.1"/>
                                          </p:val>
                                        </p:tav>
                                      </p:tavLst>
                                    </p:anim>
                                    <p:set>
                                      <p:cBhvr>
                                        <p:cTn id="44"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329374" y="1762801"/>
            <a:ext cx="410373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a:t>
            </a:r>
            <a:r>
              <a:rPr lang="en-GB" sz="3600" dirty="0">
                <a:solidFill>
                  <a:srgbClr val="1E4E79"/>
                </a:solidFill>
                <a:latin typeface="Century Gothic"/>
                <a:ea typeface="Century Gothic"/>
                <a:cs typeface="Century Gothic"/>
                <a:sym typeface="Century Gothic"/>
              </a:rPr>
              <a:t>(to do, make); </a:t>
            </a:r>
            <a:r>
              <a:rPr lang="en-GB" sz="3600" b="1" dirty="0">
                <a:solidFill>
                  <a:srgbClr val="1E4E79"/>
                </a:solidFill>
                <a:latin typeface="Century Gothic"/>
                <a:ea typeface="Century Gothic"/>
                <a:cs typeface="Century Gothic"/>
                <a:sym typeface="Century Gothic"/>
              </a:rPr>
              <a:t>faire de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6974" y="978234"/>
            <a:ext cx="1048039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le/la/les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a:t>
            </a:r>
            <a:r>
              <a:rPr lang="en-GB" sz="2800" dirty="0">
                <a:solidFill>
                  <a:srgbClr val="1E4E79"/>
                </a:solidFill>
                <a:latin typeface="Century Gothic"/>
                <a:ea typeface="Century Gothic"/>
                <a:cs typeface="Century Gothic"/>
                <a:sym typeface="Century Gothic"/>
              </a:rPr>
              <a:t>a specific activity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do, make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302112" y="1771363"/>
            <a:ext cx="34915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film.</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5841135" y="171402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6272452" y="1726401"/>
            <a:ext cx="6047373" cy="523180"/>
          </a:xfrm>
          <a:prstGeom prst="rect">
            <a:avLst/>
          </a:prstGeom>
          <a:noFill/>
          <a:ln>
            <a:noFill/>
          </a:ln>
        </p:spPr>
        <p:txBody>
          <a:bodyPr spcFirstLastPara="1" wrap="square" lIns="91425" tIns="45700" rIns="91425" bIns="45700" anchor="t" anchorCtr="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dirty="0">
                <a:solidFill>
                  <a:srgbClr val="002060"/>
                </a:solidFill>
                <a:latin typeface="Century Gothic" panose="020B0502020202020204" pitchFamily="34" charset="0"/>
              </a:rPr>
              <a:t>make/am making </a:t>
            </a:r>
            <a:r>
              <a:rPr lang="en-GB" sz="2800" b="1" dirty="0">
                <a:solidFill>
                  <a:srgbClr val="002060"/>
                </a:solidFill>
                <a:latin typeface="Century Gothic" panose="020B0502020202020204" pitchFamily="34" charset="0"/>
              </a:rPr>
              <a:t>the</a:t>
            </a:r>
            <a:r>
              <a:rPr lang="en-GB" sz="2800" dirty="0">
                <a:solidFill>
                  <a:srgbClr val="002060"/>
                </a:solidFill>
                <a:latin typeface="Century Gothic" panose="020B0502020202020204" pitchFamily="34" charset="0"/>
              </a:rPr>
              <a:t> film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1" name="Google Shape;169;p8">
            <a:extLst>
              <a:ext uri="{FF2B5EF4-FFF2-40B4-BE49-F238E27FC236}">
                <a16:creationId xmlns:a16="http://schemas.microsoft.com/office/drawing/2014/main" id="{314B7FE4-9AF2-4CF1-9C47-18006FA2E0D6}"/>
              </a:ext>
            </a:extLst>
          </p:cNvPr>
          <p:cNvSpPr txBox="1"/>
          <p:nvPr/>
        </p:nvSpPr>
        <p:spPr>
          <a:xfrm>
            <a:off x="176973" y="3315501"/>
            <a:ext cx="1048039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de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le/la/les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a sport you do in general: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1A64050D-70F4-443B-A72C-7D95C16F9434}"/>
              </a:ext>
            </a:extLst>
          </p:cNvPr>
          <p:cNvSpPr/>
          <p:nvPr/>
        </p:nvSpPr>
        <p:spPr>
          <a:xfrm>
            <a:off x="329374" y="2623122"/>
            <a:ext cx="406132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3F759C0D-9F9E-46C2-AAA6-6839950CC040}"/>
              </a:ext>
            </a:extLst>
          </p:cNvPr>
          <p:cNvSpPr txBox="1"/>
          <p:nvPr/>
        </p:nvSpPr>
        <p:spPr>
          <a:xfrm>
            <a:off x="329374" y="2640652"/>
            <a:ext cx="406132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fait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course à pied.</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65620E2F-84D2-4E99-9612-26E9B1C8239F}"/>
              </a:ext>
            </a:extLst>
          </p:cNvPr>
          <p:cNvPicPr preferRelativeResize="0"/>
          <p:nvPr/>
        </p:nvPicPr>
        <p:blipFill rotWithShape="1">
          <a:blip r:embed="rId4">
            <a:alphaModFix/>
          </a:blip>
          <a:srcRect/>
          <a:stretch/>
        </p:blipFill>
        <p:spPr>
          <a:xfrm>
            <a:off x="5813873" y="2550253"/>
            <a:ext cx="521722" cy="551001"/>
          </a:xfrm>
          <a:prstGeom prst="rect">
            <a:avLst/>
          </a:prstGeom>
          <a:noFill/>
          <a:ln>
            <a:noFill/>
          </a:ln>
        </p:spPr>
      </p:pic>
      <p:sp>
        <p:nvSpPr>
          <p:cNvPr id="29" name="Google Shape;171;p8">
            <a:extLst>
              <a:ext uri="{FF2B5EF4-FFF2-40B4-BE49-F238E27FC236}">
                <a16:creationId xmlns:a16="http://schemas.microsoft.com/office/drawing/2014/main" id="{D7908171-5BE7-4937-9D5A-B9E5C3F221E8}"/>
              </a:ext>
            </a:extLst>
          </p:cNvPr>
          <p:cNvSpPr txBox="1"/>
          <p:nvPr/>
        </p:nvSpPr>
        <p:spPr>
          <a:xfrm>
            <a:off x="6329399" y="2513055"/>
            <a:ext cx="6047373"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rPr>
              <a:t>He does/is doing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rPr>
              <a:t>the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rPr>
              <a:t> race/running.</a:t>
            </a: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29374" y="4055690"/>
            <a:ext cx="3464289"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302112" y="4069668"/>
            <a:ext cx="3491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4">
            <a:alphaModFix/>
          </a:blip>
          <a:srcRect/>
          <a:stretch/>
        </p:blipFill>
        <p:spPr>
          <a:xfrm>
            <a:off x="5841135" y="4006912"/>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6272452" y="4040974"/>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do/am</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doing cycling.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112" y="4737639"/>
            <a:ext cx="349155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378860" y="4739801"/>
            <a:ext cx="36355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fait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danse.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4">
            <a:alphaModFix/>
          </a:blip>
          <a:srcRect/>
          <a:stretch/>
        </p:blipFill>
        <p:spPr>
          <a:xfrm>
            <a:off x="5813873" y="4688861"/>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6245190" y="473839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does/is doing dance.</a:t>
            </a:r>
          </a:p>
        </p:txBody>
      </p:sp>
      <p:sp>
        <p:nvSpPr>
          <p:cNvPr id="34" name="Rectangle: Rounded Corners 33">
            <a:extLst>
              <a:ext uri="{FF2B5EF4-FFF2-40B4-BE49-F238E27FC236}">
                <a16:creationId xmlns:a16="http://schemas.microsoft.com/office/drawing/2014/main" id="{2056E75D-6383-4B3C-8678-6797215A1197}"/>
              </a:ext>
            </a:extLst>
          </p:cNvPr>
          <p:cNvSpPr/>
          <p:nvPr/>
        </p:nvSpPr>
        <p:spPr>
          <a:xfrm>
            <a:off x="297333" y="5473915"/>
            <a:ext cx="3506785"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B5637B2B-C345-4084-811D-FD38288929C2}"/>
              </a:ext>
            </a:extLst>
          </p:cNvPr>
          <p:cNvSpPr txBox="1"/>
          <p:nvPr/>
        </p:nvSpPr>
        <p:spPr>
          <a:xfrm>
            <a:off x="294495" y="5470219"/>
            <a:ext cx="35067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82E1AEA3-375A-4942-8760-41E6DEB5D24F}"/>
              </a:ext>
            </a:extLst>
          </p:cNvPr>
          <p:cNvPicPr preferRelativeResize="0"/>
          <p:nvPr/>
        </p:nvPicPr>
        <p:blipFill rotWithShape="1">
          <a:blip r:embed="rId4">
            <a:alphaModFix/>
          </a:blip>
          <a:srcRect/>
          <a:stretch/>
        </p:blipFill>
        <p:spPr>
          <a:xfrm>
            <a:off x="5825904" y="5504628"/>
            <a:ext cx="404055" cy="551001"/>
          </a:xfrm>
          <a:prstGeom prst="rect">
            <a:avLst/>
          </a:prstGeom>
          <a:noFill/>
          <a:ln>
            <a:noFill/>
          </a:ln>
        </p:spPr>
      </p:pic>
      <p:sp>
        <p:nvSpPr>
          <p:cNvPr id="37" name="Google Shape;171;p8">
            <a:extLst>
              <a:ext uri="{FF2B5EF4-FFF2-40B4-BE49-F238E27FC236}">
                <a16:creationId xmlns:a16="http://schemas.microsoft.com/office/drawing/2014/main" id="{4D8F48EA-C721-4BCA-8A78-B60CFEE030AD}"/>
              </a:ext>
            </a:extLst>
          </p:cNvPr>
          <p:cNvSpPr txBox="1"/>
          <p:nvPr/>
        </p:nvSpPr>
        <p:spPr>
          <a:xfrm>
            <a:off x="6257221" y="553869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Do you do sport?</a:t>
            </a:r>
          </a:p>
        </p:txBody>
      </p:sp>
      <p:sp>
        <p:nvSpPr>
          <p:cNvPr id="47" name="Speech Bubble: Rectangle with Corners Rounded 46">
            <a:extLst>
              <a:ext uri="{FF2B5EF4-FFF2-40B4-BE49-F238E27FC236}">
                <a16:creationId xmlns:a16="http://schemas.microsoft.com/office/drawing/2014/main" id="{1DDAEFF8-E38E-4EBD-866B-715DE2538E5D}"/>
              </a:ext>
            </a:extLst>
          </p:cNvPr>
          <p:cNvSpPr/>
          <p:nvPr/>
        </p:nvSpPr>
        <p:spPr>
          <a:xfrm>
            <a:off x="286879" y="6264020"/>
            <a:ext cx="10244488" cy="470447"/>
          </a:xfrm>
          <a:prstGeom prst="wedgeRoundRectCallout">
            <a:avLst>
              <a:gd name="adj1" fmla="val -39642"/>
              <a:gd name="adj2" fmla="val -1102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sng" strike="noStrike" kern="1200" cap="none" spc="0" normalizeH="0" baseline="0" noProof="0" dirty="0">
                <a:ln>
                  <a:noFill/>
                </a:ln>
                <a:solidFill>
                  <a:srgbClr val="002060"/>
                </a:solidFill>
                <a:effectLst/>
                <a:uLnTx/>
                <a:uFillTx/>
                <a:latin typeface="Century Gothic" panose="020F0302020204030204"/>
              </a:rPr>
              <a:t>you do/make</a:t>
            </a:r>
            <a:r>
              <a:rPr kumimoji="0" lang="en-GB" sz="2400" b="1"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is the same form as I do/make</a:t>
            </a:r>
            <a:r>
              <a:rPr kumimoji="0" lang="en-GB" sz="2400" b="0" i="0" u="none" strike="noStrike" kern="1200" cap="none" spc="0" normalizeH="0" noProof="0" dirty="0">
                <a:ln>
                  <a:noFill/>
                </a:ln>
                <a:solidFill>
                  <a:srgbClr val="002060"/>
                </a:solidFill>
                <a:effectLst/>
                <a:uLnTx/>
                <a:uFillTx/>
                <a:latin typeface="Century Gothic" panose="020F0302020204030204"/>
              </a:rPr>
              <a:t> </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sng" strike="noStrike" kern="1200" cap="none" spc="0" normalizeH="0" noProof="0" dirty="0" err="1">
                <a:ln>
                  <a:noFill/>
                </a:ln>
                <a:solidFill>
                  <a:srgbClr val="002060"/>
                </a:solidFill>
                <a:effectLst/>
                <a:uLnTx/>
                <a:uFillTx/>
                <a:latin typeface="Century Gothic" panose="020F0302020204030204"/>
                <a:sym typeface="Wingdings" panose="05000000000000000000" pitchFamily="2" charset="2"/>
              </a:rPr>
              <a:t>fais</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51" name="Speech Bubble: Rectangle with Corners Rounded 50">
            <a:extLst>
              <a:ext uri="{FF2B5EF4-FFF2-40B4-BE49-F238E27FC236}">
                <a16:creationId xmlns:a16="http://schemas.microsoft.com/office/drawing/2014/main" id="{AA1A68E4-C03C-4EEA-8067-216B01687DA1}"/>
              </a:ext>
            </a:extLst>
          </p:cNvPr>
          <p:cNvSpPr/>
          <p:nvPr/>
        </p:nvSpPr>
        <p:spPr>
          <a:xfrm>
            <a:off x="8225796" y="3135442"/>
            <a:ext cx="3966204" cy="770175"/>
          </a:xfrm>
          <a:prstGeom prst="wedgeRoundRectCallout">
            <a:avLst>
              <a:gd name="adj1" fmla="val -31229"/>
              <a:gd name="adj2" fmla="val 886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don’t use anything here in English.</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pic>
        <p:nvPicPr>
          <p:cNvPr id="52" name="Graphic 51" descr="Dance with solid fill">
            <a:extLst>
              <a:ext uri="{FF2B5EF4-FFF2-40B4-BE49-F238E27FC236}">
                <a16:creationId xmlns:a16="http://schemas.microsoft.com/office/drawing/2014/main" id="{13BB5DAA-18A6-44E2-A4F1-6A267EE070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70219" y="4517212"/>
            <a:ext cx="1020600" cy="1020600"/>
          </a:xfrm>
          <a:prstGeom prst="rect">
            <a:avLst/>
          </a:prstGeom>
        </p:spPr>
      </p:pic>
      <p:pic>
        <p:nvPicPr>
          <p:cNvPr id="53" name="Graphic 52" descr="Run with solid fill">
            <a:extLst>
              <a:ext uri="{FF2B5EF4-FFF2-40B4-BE49-F238E27FC236}">
                <a16:creationId xmlns:a16="http://schemas.microsoft.com/office/drawing/2014/main" id="{54381349-D35B-4F94-9429-A577348136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70200" y="2492515"/>
            <a:ext cx="691836" cy="691836"/>
          </a:xfrm>
          <a:prstGeom prst="rect">
            <a:avLst/>
          </a:prstGeom>
        </p:spPr>
      </p:pic>
      <p:pic>
        <p:nvPicPr>
          <p:cNvPr id="54" name="Graphic 53" descr="Yoga with solid fill">
            <a:extLst>
              <a:ext uri="{FF2B5EF4-FFF2-40B4-BE49-F238E27FC236}">
                <a16:creationId xmlns:a16="http://schemas.microsoft.com/office/drawing/2014/main" id="{BD046AC9-8A83-485B-B7F1-4E21044414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91352" y="5421319"/>
            <a:ext cx="717617" cy="717617"/>
          </a:xfrm>
          <a:prstGeom prst="rect">
            <a:avLst/>
          </a:prstGeom>
        </p:spPr>
      </p:pic>
      <p:pic>
        <p:nvPicPr>
          <p:cNvPr id="55" name="Graphic 54" descr="Body builder with solid fill">
            <a:extLst>
              <a:ext uri="{FF2B5EF4-FFF2-40B4-BE49-F238E27FC236}">
                <a16:creationId xmlns:a16="http://schemas.microsoft.com/office/drawing/2014/main" id="{1795C008-9255-4E8E-B14B-36C7849E61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89601" y="5343156"/>
            <a:ext cx="798680" cy="798680"/>
          </a:xfrm>
          <a:prstGeom prst="rect">
            <a:avLst/>
          </a:prstGeom>
        </p:spPr>
      </p:pic>
      <p:pic>
        <p:nvPicPr>
          <p:cNvPr id="4" name="Graphic 3" descr="Cycling with solid fill">
            <a:extLst>
              <a:ext uri="{FF2B5EF4-FFF2-40B4-BE49-F238E27FC236}">
                <a16:creationId xmlns:a16="http://schemas.microsoft.com/office/drawing/2014/main" id="{AD2B09A1-6D7C-41EB-BD29-D2E40EE9E44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42445" y="3776111"/>
            <a:ext cx="798681" cy="798681"/>
          </a:xfrm>
          <a:prstGeom prst="rect">
            <a:avLst/>
          </a:prstGeom>
        </p:spPr>
      </p:pic>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3124294" y="3844542"/>
            <a:ext cx="2532804" cy="770175"/>
          </a:xfrm>
          <a:prstGeom prst="wedgeRoundRectCallout">
            <a:avLst>
              <a:gd name="adj1" fmla="val -59967"/>
              <a:gd name="adj2" fmla="val -351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de </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pic>
        <p:nvPicPr>
          <p:cNvPr id="6" name="Graphic 5" descr="Video camera with solid fill">
            <a:extLst>
              <a:ext uri="{FF2B5EF4-FFF2-40B4-BE49-F238E27FC236}">
                <a16:creationId xmlns:a16="http://schemas.microsoft.com/office/drawing/2014/main" id="{77889B62-06E3-4728-8E28-1B23DC707D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33530" y="1470992"/>
            <a:ext cx="914400" cy="914400"/>
          </a:xfrm>
          <a:prstGeom prst="rect">
            <a:avLst/>
          </a:prstGeom>
        </p:spPr>
      </p:pic>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21" grpId="0" animBg="1"/>
      <p:bldP spid="25" grpId="0" animBg="1"/>
      <p:bldP spid="27" grpId="0"/>
      <p:bldP spid="29" grpId="0"/>
      <p:bldP spid="30" grpId="0" animBg="1"/>
      <p:bldP spid="31" grpId="0"/>
      <p:bldP spid="39" grpId="0"/>
      <p:bldP spid="40" grpId="0" animBg="1"/>
      <p:bldP spid="41" grpId="0"/>
      <p:bldP spid="43" grpId="0"/>
      <p:bldP spid="34" grpId="0" animBg="1"/>
      <p:bldP spid="35" grpId="0"/>
      <p:bldP spid="37" grpId="0"/>
      <p:bldP spid="47" grpId="0" animBg="1"/>
      <p:bldP spid="51"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1" name="Graphic 50" descr="Piano with solid fill">
            <a:extLst>
              <a:ext uri="{FF2B5EF4-FFF2-40B4-BE49-F238E27FC236}">
                <a16:creationId xmlns:a16="http://schemas.microsoft.com/office/drawing/2014/main" id="{81E2FD4A-003D-4196-9846-992CD02EE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4836" y="1775092"/>
            <a:ext cx="914400" cy="914400"/>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a:t>
            </a:r>
            <a:r>
              <a:rPr lang="en-GB" sz="3600" dirty="0">
                <a:solidFill>
                  <a:srgbClr val="1E4E79"/>
                </a:solidFill>
                <a:latin typeface="Century Gothic"/>
                <a:ea typeface="Century Gothic"/>
                <a:cs typeface="Century Gothic"/>
                <a:sym typeface="Century Gothic"/>
              </a:rPr>
              <a:t>(to play) and </a:t>
            </a: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de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6974" y="97823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de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instrument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02111" y="202142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274848" y="203540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6">
            <a:alphaModFix/>
          </a:blip>
          <a:srcRect/>
          <a:stretch/>
        </p:blipFill>
        <p:spPr>
          <a:xfrm>
            <a:off x="6628722" y="1970702"/>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7039883" y="1970702"/>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247586" y="3537329"/>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361019" y="3544285"/>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6">
            <a:alphaModFix/>
          </a:blip>
          <a:srcRect/>
          <a:stretch/>
        </p:blipFill>
        <p:spPr>
          <a:xfrm>
            <a:off x="6635828" y="3409858"/>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7039883" y="3496292"/>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6">
            <a:alphaModFix/>
          </a:blip>
          <a:srcRect/>
          <a:stretch/>
        </p:blipFill>
        <p:spPr>
          <a:xfrm>
            <a:off x="6529824" y="5230777"/>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7032777" y="5169547"/>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Do you play an instrument?</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6758277" y="854736"/>
            <a:ext cx="3113462" cy="770175"/>
          </a:xfrm>
          <a:prstGeom prst="wedgeRoundRectCallout">
            <a:avLst>
              <a:gd name="adj1" fmla="val 5842"/>
              <a:gd name="adj2" fmla="val 10902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just use ‘the’ in English.</a:t>
            </a:r>
          </a:p>
        </p:txBody>
      </p:sp>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3734707" y="1827985"/>
            <a:ext cx="2532804" cy="866953"/>
          </a:xfrm>
          <a:prstGeom prst="wedgeRoundRectCallout">
            <a:avLst>
              <a:gd name="adj1" fmla="val -63702"/>
              <a:gd name="adj2" fmla="val -117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2056E75D-6383-4B3C-8678-6797215A1197}"/>
              </a:ext>
            </a:extLst>
          </p:cNvPr>
          <p:cNvSpPr/>
          <p:nvPr/>
        </p:nvSpPr>
        <p:spPr>
          <a:xfrm>
            <a:off x="204236" y="4616693"/>
            <a:ext cx="4551795" cy="1076034"/>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B5637B2B-C345-4084-811D-FD38288929C2}"/>
              </a:ext>
            </a:extLst>
          </p:cNvPr>
          <p:cNvSpPr txBox="1"/>
          <p:nvPr/>
        </p:nvSpPr>
        <p:spPr>
          <a:xfrm>
            <a:off x="247586" y="4672994"/>
            <a:ext cx="4508445"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instrument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7" name="Graphic 46" descr="Guitar with solid fill">
            <a:extLst>
              <a:ext uri="{FF2B5EF4-FFF2-40B4-BE49-F238E27FC236}">
                <a16:creationId xmlns:a16="http://schemas.microsoft.com/office/drawing/2014/main" id="{6166E6F1-902C-41A4-A4B8-2566E9B934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50347" y="2965919"/>
            <a:ext cx="1156732" cy="1156732"/>
          </a:xfrm>
          <a:prstGeom prst="rect">
            <a:avLst/>
          </a:prstGeom>
        </p:spPr>
      </p:pic>
      <p:grpSp>
        <p:nvGrpSpPr>
          <p:cNvPr id="3" name="Group 2">
            <a:extLst>
              <a:ext uri="{FF2B5EF4-FFF2-40B4-BE49-F238E27FC236}">
                <a16:creationId xmlns:a16="http://schemas.microsoft.com/office/drawing/2014/main" id="{E5EFF3C7-5E38-4EFA-AA86-9C4620CAF1C6}"/>
              </a:ext>
            </a:extLst>
          </p:cNvPr>
          <p:cNvGrpSpPr/>
          <p:nvPr/>
        </p:nvGrpSpPr>
        <p:grpSpPr>
          <a:xfrm>
            <a:off x="4585379" y="4393396"/>
            <a:ext cx="2018224" cy="1566148"/>
            <a:chOff x="4585379" y="4393396"/>
            <a:chExt cx="2018224" cy="1566148"/>
          </a:xfrm>
        </p:grpSpPr>
        <p:grpSp>
          <p:nvGrpSpPr>
            <p:cNvPr id="52" name="Group 51">
              <a:extLst>
                <a:ext uri="{FF2B5EF4-FFF2-40B4-BE49-F238E27FC236}">
                  <a16:creationId xmlns:a16="http://schemas.microsoft.com/office/drawing/2014/main" id="{D9DFFC5C-DD42-40FD-9349-B1B0B03911DA}"/>
                </a:ext>
              </a:extLst>
            </p:cNvPr>
            <p:cNvGrpSpPr/>
            <p:nvPr/>
          </p:nvGrpSpPr>
          <p:grpSpPr>
            <a:xfrm>
              <a:off x="4585379" y="4902729"/>
              <a:ext cx="2018224" cy="1056815"/>
              <a:chOff x="2434064" y="1534805"/>
              <a:chExt cx="2018224" cy="1056815"/>
            </a:xfrm>
            <a:solidFill>
              <a:srgbClr val="002060"/>
            </a:solidFill>
          </p:grpSpPr>
          <p:pic>
            <p:nvPicPr>
              <p:cNvPr id="53" name="Graphic 52" descr="Harp with solid fill">
                <a:extLst>
                  <a:ext uri="{FF2B5EF4-FFF2-40B4-BE49-F238E27FC236}">
                    <a16:creationId xmlns:a16="http://schemas.microsoft.com/office/drawing/2014/main" id="{CBD30257-2F25-49FB-82AF-BD8CE96A34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0688" y="1677220"/>
                <a:ext cx="914400" cy="914400"/>
              </a:xfrm>
              <a:prstGeom prst="rect">
                <a:avLst/>
              </a:prstGeom>
            </p:spPr>
          </p:pic>
          <p:pic>
            <p:nvPicPr>
              <p:cNvPr id="54" name="Graphic 53" descr="Saxophone with solid fill">
                <a:extLst>
                  <a:ext uri="{FF2B5EF4-FFF2-40B4-BE49-F238E27FC236}">
                    <a16:creationId xmlns:a16="http://schemas.microsoft.com/office/drawing/2014/main" id="{831368B3-8EA1-42A6-ABF6-57EAD8CACD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34064" y="1631641"/>
                <a:ext cx="914400" cy="914400"/>
              </a:xfrm>
              <a:prstGeom prst="rect">
                <a:avLst/>
              </a:prstGeom>
            </p:spPr>
          </p:pic>
          <p:pic>
            <p:nvPicPr>
              <p:cNvPr id="55" name="Graphic 54" descr="Clarinet with solid fill">
                <a:extLst>
                  <a:ext uri="{FF2B5EF4-FFF2-40B4-BE49-F238E27FC236}">
                    <a16:creationId xmlns:a16="http://schemas.microsoft.com/office/drawing/2014/main" id="{1E3DACC1-4D93-4D5B-89CB-02B46FFDD34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528664">
                <a:off x="3537888" y="1534805"/>
                <a:ext cx="914400" cy="914400"/>
              </a:xfrm>
              <a:prstGeom prst="rect">
                <a:avLst/>
              </a:prstGeom>
            </p:spPr>
          </p:pic>
        </p:grpSp>
        <p:pic>
          <p:nvPicPr>
            <p:cNvPr id="56" name="Graphic 55" descr="Trumpet with solid fill">
              <a:extLst>
                <a:ext uri="{FF2B5EF4-FFF2-40B4-BE49-F238E27FC236}">
                  <a16:creationId xmlns:a16="http://schemas.microsoft.com/office/drawing/2014/main" id="{9DECD57F-2DDD-4BA3-9244-B38143E3202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40373" y="4393396"/>
              <a:ext cx="914400" cy="914400"/>
            </a:xfrm>
            <a:prstGeom prst="rect">
              <a:avLst/>
            </a:prstGeom>
          </p:spPr>
        </p:pic>
      </p:grpSp>
      <p:sp>
        <p:nvSpPr>
          <p:cNvPr id="57" name="Speech Bubble: Rectangle with Corners Rounded 56">
            <a:extLst>
              <a:ext uri="{FF2B5EF4-FFF2-40B4-BE49-F238E27FC236}">
                <a16:creationId xmlns:a16="http://schemas.microsoft.com/office/drawing/2014/main" id="{EBDB6C36-0E8C-421D-9C79-9047C01E8B7D}"/>
              </a:ext>
            </a:extLst>
          </p:cNvPr>
          <p:cNvSpPr/>
          <p:nvPr/>
        </p:nvSpPr>
        <p:spPr>
          <a:xfrm>
            <a:off x="204236" y="6057643"/>
            <a:ext cx="10216771" cy="458790"/>
          </a:xfrm>
          <a:prstGeom prst="wedgeRoundRectCallout">
            <a:avLst>
              <a:gd name="adj1" fmla="val -45406"/>
              <a:gd name="adj2" fmla="val -15116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To talk about</a:t>
            </a:r>
            <a:r>
              <a:rPr kumimoji="0" lang="en-GB" sz="2400" b="0" i="0" u="none" strike="noStrike" kern="1200" cap="none" spc="0" normalizeH="0" noProof="0" dirty="0">
                <a:ln>
                  <a:noFill/>
                </a:ln>
                <a:solidFill>
                  <a:srgbClr val="002060"/>
                </a:solidFill>
                <a:effectLst/>
                <a:uLnTx/>
                <a:uFillTx/>
                <a:latin typeface="Century Gothic" panose="020F0302020204030204"/>
              </a:rPr>
              <a:t> playing instruments in French, always use </a:t>
            </a:r>
            <a:r>
              <a:rPr kumimoji="0" lang="en-GB" sz="2400" b="1" i="0" u="none" strike="noStrike" kern="1200" cap="none" spc="0" normalizeH="0" noProof="0" dirty="0" err="1">
                <a:ln>
                  <a:noFill/>
                </a:ln>
                <a:solidFill>
                  <a:srgbClr val="002060"/>
                </a:solidFill>
                <a:effectLst/>
                <a:uLnTx/>
                <a:uFillTx/>
                <a:latin typeface="Century Gothic" panose="020F0302020204030204"/>
              </a:rPr>
              <a:t>jouer</a:t>
            </a:r>
            <a:r>
              <a:rPr kumimoji="0" lang="en-GB" sz="2400" b="1" i="0" u="none" strike="noStrike" kern="1200" cap="none" spc="0" normalizeH="0" noProof="0" dirty="0">
                <a:ln>
                  <a:noFill/>
                </a:ln>
                <a:solidFill>
                  <a:srgbClr val="002060"/>
                </a:solidFill>
                <a:effectLst/>
                <a:uLnTx/>
                <a:uFillTx/>
                <a:latin typeface="Century Gothic" panose="020F0302020204030204"/>
              </a:rPr>
              <a:t> de</a:t>
            </a:r>
            <a:r>
              <a:rPr kumimoji="0" lang="en-GB" sz="2400" b="0" i="0" u="none" strike="noStrike" kern="1200" cap="none" spc="0" normalizeH="0" noProof="0" dirty="0">
                <a:ln>
                  <a:noFill/>
                </a:ln>
                <a:solidFill>
                  <a:srgbClr val="002060"/>
                </a:solidFill>
                <a:effectLst/>
                <a:uLnTx/>
                <a:uFillTx/>
                <a:latin typeface="Century Gothic" panose="020F0302020204030204"/>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75231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9" grpId="0"/>
      <p:bldP spid="40" grpId="0" animBg="1"/>
      <p:bldP spid="41" grpId="0"/>
      <p:bldP spid="43" grpId="0"/>
      <p:bldP spid="48" grpId="0"/>
      <p:bldP spid="24" grpId="0" animBg="1"/>
      <p:bldP spid="33" grpId="0" animBg="1"/>
      <p:bldP spid="34" grpId="0" animBg="1"/>
      <p:bldP spid="35" grpId="0"/>
      <p:bldP spid="5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TotalTime>
  <Words>1960</Words>
  <Application>Microsoft Office PowerPoint</Application>
  <PresentationFormat>Widescreen</PresentationFormat>
  <Paragraphs>263</Paragraphs>
  <Slides>12</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Arial</vt:lpstr>
      <vt:lpstr>Calibri</vt:lpstr>
      <vt:lpstr>Calibri Light</vt:lpstr>
      <vt:lpstr>Century gothic</vt:lpstr>
      <vt:lpstr>Century gothic</vt:lpstr>
      <vt:lpstr>Eras Demi ITC</vt:lpstr>
      <vt:lpstr>Modern Love</vt:lpstr>
      <vt:lpstr>Montserrat Medium</vt:lpstr>
      <vt:lpstr>Segoe Print</vt:lpstr>
      <vt:lpstr>Symbol</vt:lpstr>
      <vt:lpstr>Wingdings</vt:lpstr>
      <vt:lpstr>1_Office Theme</vt:lpstr>
      <vt:lpstr>3_Office Theme</vt:lpstr>
      <vt:lpstr>Office Theme</vt:lpstr>
      <vt:lpstr>Saying what I and others do</vt:lpstr>
      <vt:lpstr> [-tion]</vt:lpstr>
      <vt:lpstr> [-tion]</vt:lpstr>
      <vt:lpstr>prononcer</vt:lpstr>
      <vt:lpstr>vocabulaire</vt:lpstr>
      <vt:lpstr>vocabulaire</vt:lpstr>
      <vt:lpstr>vocabulaire</vt:lpstr>
      <vt:lpstr>faire (to do, make); faire de</vt:lpstr>
      <vt:lpstr>jouer (to play) and jouer de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27</cp:revision>
  <dcterms:created xsi:type="dcterms:W3CDTF">2023-03-25T21:36:26Z</dcterms:created>
  <dcterms:modified xsi:type="dcterms:W3CDTF">2023-04-16T13:27:51Z</dcterms:modified>
</cp:coreProperties>
</file>