
<file path=[Content_Types].xml><?xml version="1.0" encoding="utf-8"?>
<Types xmlns="http://schemas.openxmlformats.org/package/2006/content-types">
  <Default Extension="gif" ContentType="image/gif"/>
  <Default Extension="jpeg" ContentType="image/jpeg"/>
  <Default Extension="jp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Lst>
  <p:notesMasterIdLst>
    <p:notesMasterId r:id="rId16"/>
  </p:notesMasterIdLst>
  <p:sldIdLst>
    <p:sldId id="275" r:id="rId4"/>
    <p:sldId id="931" r:id="rId5"/>
    <p:sldId id="932" r:id="rId6"/>
    <p:sldId id="933" r:id="rId7"/>
    <p:sldId id="930" r:id="rId8"/>
    <p:sldId id="374" r:id="rId9"/>
    <p:sldId id="911" r:id="rId10"/>
    <p:sldId id="912" r:id="rId11"/>
    <p:sldId id="924" r:id="rId12"/>
    <p:sldId id="922" r:id="rId13"/>
    <p:sldId id="925" r:id="rId14"/>
    <p:sldId id="29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99" autoAdjust="0"/>
    <p:restoredTop sz="60752" autoAdjust="0"/>
  </p:normalViewPr>
  <p:slideViewPr>
    <p:cSldViewPr snapToGrid="0">
      <p:cViewPr varScale="1">
        <p:scale>
          <a:sx n="65" d="100"/>
          <a:sy n="65" d="100"/>
        </p:scale>
        <p:origin x="1734" y="7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16/04/2023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lang="fr-FR" sz="1200" b="0" i="0" strike="noStrike" spc="-1" dirty="0">
                <a:solidFill>
                  <a:srgbClr val="002060"/>
                </a:solidFill>
                <a:latin typeface="Century Gothic"/>
                <a:ea typeface="Century Gothic"/>
              </a:rPr>
              <a:t>ç (and soft -c)  ici [167] français [251] garçon [1599] cinéma [1623] décider [165]</a:t>
            </a: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faire</a:t>
            </a:r>
            <a:r>
              <a:rPr lang="fr-FR" sz="1200" b="0" strike="noStrike" spc="-1" dirty="0">
                <a:solidFill>
                  <a:srgbClr val="002060"/>
                </a:solidFill>
                <a:latin typeface="Century Gothic"/>
                <a:ea typeface="Century Gothic"/>
              </a:rPr>
              <a:t> [25] </a:t>
            </a:r>
            <a:r>
              <a:rPr lang="fr-FR" sz="1200" b="1" strike="noStrike" spc="-1" dirty="0">
                <a:solidFill>
                  <a:srgbClr val="002060"/>
                </a:solidFill>
                <a:latin typeface="Century Gothic"/>
                <a:ea typeface="Century Gothic"/>
              </a:rPr>
              <a:t>je fais il/elle fait  activité </a:t>
            </a:r>
            <a:r>
              <a:rPr lang="fr-FR" sz="1200" b="0" strike="noStrike" spc="-1" dirty="0">
                <a:solidFill>
                  <a:srgbClr val="002060"/>
                </a:solidFill>
                <a:latin typeface="Century Gothic"/>
                <a:ea typeface="Century Gothic"/>
              </a:rPr>
              <a:t>[452] course à pied [n/a] chanson [2142] dessin [2624]  film [848] gâteau [4845] </a:t>
            </a:r>
            <a:r>
              <a:rPr lang="fr-FR" sz="1200" b="1" strike="noStrike" spc="-1" dirty="0">
                <a:solidFill>
                  <a:srgbClr val="002060"/>
                </a:solidFill>
                <a:latin typeface="Century Gothic"/>
                <a:ea typeface="Century Gothic"/>
              </a:rPr>
              <a:t>matin</a:t>
            </a:r>
            <a:r>
              <a:rPr lang="fr-FR" sz="1200" b="0" strike="noStrike" spc="-1" dirty="0">
                <a:solidFill>
                  <a:srgbClr val="002060"/>
                </a:solidFill>
                <a:latin typeface="Century Gothic"/>
                <a:ea typeface="Century Gothic"/>
              </a:rPr>
              <a:t> [442]  soir [397]  spectacle [1687] ville</a:t>
            </a:r>
          </a:p>
          <a:p>
            <a:pPr marL="216000" indent="-216000">
              <a:lnSpc>
                <a:spcPct val="100000"/>
              </a:lnSpc>
            </a:pPr>
            <a:r>
              <a:rPr lang="fr-FR" sz="1200" b="0" strike="noStrike" spc="-1" dirty="0">
                <a:solidFill>
                  <a:srgbClr val="002060"/>
                </a:solidFill>
                <a:latin typeface="Century Gothic"/>
                <a:ea typeface="Century Gothic"/>
              </a:rPr>
              <a:t>[360] visite [1072]  weekend [2475] </a:t>
            </a:r>
            <a:r>
              <a:rPr lang="fr-FR" sz="1200" b="1" strike="noStrike" spc="-1" dirty="0">
                <a:solidFill>
                  <a:srgbClr val="002060"/>
                </a:solidFill>
                <a:latin typeface="Century Gothic"/>
                <a:ea typeface="Century Gothic"/>
              </a:rPr>
              <a:t>demain</a:t>
            </a:r>
            <a:r>
              <a:rPr lang="fr-FR" sz="1200" b="0" strike="noStrike" spc="-1" dirty="0">
                <a:solidFill>
                  <a:srgbClr val="002060"/>
                </a:solidFill>
                <a:latin typeface="Century Gothic"/>
                <a:ea typeface="Century Gothic"/>
              </a:rPr>
              <a:t> [871] </a:t>
            </a:r>
            <a:endParaRPr lang="it-IT" sz="1200" b="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Revisit 1: </a:t>
            </a:r>
            <a:r>
              <a:rPr lang="fr-FR" sz="1200" b="1" strike="noStrike" spc="-1" dirty="0">
                <a:solidFill>
                  <a:srgbClr val="002060"/>
                </a:solidFill>
                <a:latin typeface="Century Gothic"/>
                <a:ea typeface="Century Gothic"/>
              </a:rPr>
              <a:t>aller </a:t>
            </a:r>
            <a:r>
              <a:rPr lang="fr-FR" sz="1200" b="0" strike="noStrike" spc="-1" dirty="0">
                <a:solidFill>
                  <a:srgbClr val="002060"/>
                </a:solidFill>
                <a:latin typeface="Century Gothic"/>
                <a:ea typeface="Century Gothic"/>
              </a:rPr>
              <a:t>[53] </a:t>
            </a:r>
            <a:r>
              <a:rPr lang="fr-FR" sz="1200" b="1" strike="noStrike" spc="-1" dirty="0">
                <a:solidFill>
                  <a:srgbClr val="002060"/>
                </a:solidFill>
                <a:latin typeface="Century Gothic"/>
                <a:ea typeface="Century Gothic"/>
              </a:rPr>
              <a:t>je vais il/elle va à (meaning ‘at/in/to’)</a:t>
            </a:r>
            <a:r>
              <a:rPr lang="fr-FR" sz="1200" b="0" strike="noStrike" spc="-1" dirty="0">
                <a:solidFill>
                  <a:srgbClr val="002060"/>
                </a:solidFill>
                <a:latin typeface="Century Gothic"/>
                <a:ea typeface="Century Gothic"/>
              </a:rPr>
              <a:t>[4] </a:t>
            </a:r>
            <a:r>
              <a:rPr lang="fr-FR" sz="1200" b="1" strike="noStrike" spc="-1" dirty="0">
                <a:solidFill>
                  <a:srgbClr val="002060"/>
                </a:solidFill>
                <a:latin typeface="Century Gothic"/>
                <a:ea typeface="Century Gothic"/>
              </a:rPr>
              <a:t>campagne </a:t>
            </a:r>
            <a:r>
              <a:rPr lang="fr-FR" sz="1200" b="0" strike="noStrike" spc="-1" dirty="0">
                <a:solidFill>
                  <a:srgbClr val="002060"/>
                </a:solidFill>
                <a:latin typeface="Century Gothic"/>
                <a:ea typeface="Century Gothic"/>
              </a:rPr>
              <a:t>[666] </a:t>
            </a:r>
            <a:r>
              <a:rPr lang="fr-FR" sz="1200" b="1" strike="noStrike" spc="-1" dirty="0">
                <a:solidFill>
                  <a:srgbClr val="002060"/>
                </a:solidFill>
                <a:latin typeface="Century Gothic"/>
                <a:ea typeface="Century Gothic"/>
              </a:rPr>
              <a:t>Île </a:t>
            </a:r>
            <a:r>
              <a:rPr lang="fr-FR" sz="1200" b="0" strike="noStrike" spc="-1" dirty="0">
                <a:solidFill>
                  <a:srgbClr val="002060"/>
                </a:solidFill>
                <a:latin typeface="Century Gothic"/>
                <a:ea typeface="Century Gothic"/>
              </a:rPr>
              <a:t>[1245] </a:t>
            </a:r>
            <a:r>
              <a:rPr lang="fr-FR" sz="1200" b="1" strike="noStrike" spc="-1" dirty="0">
                <a:solidFill>
                  <a:srgbClr val="002060"/>
                </a:solidFill>
                <a:latin typeface="Century Gothic"/>
                <a:ea typeface="Century Gothic"/>
              </a:rPr>
              <a:t>montagne </a:t>
            </a:r>
            <a:r>
              <a:rPr lang="fr-FR" sz="1200" b="0" strike="noStrike" spc="-1" dirty="0">
                <a:solidFill>
                  <a:srgbClr val="002060"/>
                </a:solidFill>
                <a:latin typeface="Century Gothic"/>
                <a:ea typeface="Century Gothic"/>
              </a:rPr>
              <a:t>[1732] </a:t>
            </a:r>
            <a:r>
              <a:rPr lang="fr-FR" sz="1200" b="1" strike="noStrike" spc="-1" dirty="0">
                <a:solidFill>
                  <a:srgbClr val="002060"/>
                </a:solidFill>
                <a:latin typeface="Century Gothic"/>
                <a:ea typeface="Century Gothic"/>
              </a:rPr>
              <a:t>plage </a:t>
            </a:r>
            <a:r>
              <a:rPr lang="fr-FR" sz="1200" b="0" strike="noStrike" spc="-1" dirty="0">
                <a:solidFill>
                  <a:srgbClr val="002060"/>
                </a:solidFill>
                <a:latin typeface="Century Gothic"/>
                <a:ea typeface="Century Gothic"/>
              </a:rPr>
              <a:t>[2693] </a:t>
            </a:r>
            <a:r>
              <a:rPr lang="fr-FR" sz="1200" b="1" strike="noStrike" spc="-1" dirty="0">
                <a:solidFill>
                  <a:srgbClr val="002060"/>
                </a:solidFill>
                <a:latin typeface="Century Gothic"/>
                <a:ea typeface="Century Gothic"/>
              </a:rPr>
              <a:t>port </a:t>
            </a:r>
            <a:r>
              <a:rPr lang="fr-FR" sz="1200" b="0" strike="noStrike" spc="-1" dirty="0">
                <a:solidFill>
                  <a:srgbClr val="002060"/>
                </a:solidFill>
                <a:latin typeface="Century Gothic"/>
                <a:ea typeface="Century Gothic"/>
              </a:rPr>
              <a:t>[1304]</a:t>
            </a:r>
            <a:endParaRPr lang="it-IT" sz="1200" b="0" strike="noStrike" spc="-1" dirty="0">
              <a:solidFill>
                <a:srgbClr val="002060"/>
              </a:solidFill>
              <a:latin typeface="Century Gothic"/>
              <a:ea typeface="Century Gothic"/>
            </a:endParaRPr>
          </a:p>
          <a:p>
            <a:pPr marL="216000" indent="-216000">
              <a:lnSpc>
                <a:spcPct val="100000"/>
              </a:lnSpc>
            </a:pPr>
            <a:r>
              <a:rPr lang="it-IT" sz="1200" b="1" i="0" strike="noStrike" spc="-1" dirty="0">
                <a:solidFill>
                  <a:srgbClr val="002060"/>
                </a:solidFill>
                <a:latin typeface="Century Gothic"/>
                <a:ea typeface="Century Gothic"/>
              </a:rPr>
              <a:t>Revisit 2</a:t>
            </a:r>
            <a:r>
              <a:rPr lang="it-IT" sz="1200" b="0" i="0"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nager</a:t>
            </a:r>
            <a:r>
              <a:rPr lang="fr-FR" sz="1200" b="0" i="0" strike="noStrike" spc="-1" dirty="0">
                <a:solidFill>
                  <a:srgbClr val="002060"/>
                </a:solidFill>
                <a:latin typeface="Century Gothic"/>
                <a:ea typeface="Century Gothic"/>
              </a:rPr>
              <a:t> [n/a] chanter [1820] jouer [219] </a:t>
            </a:r>
            <a:r>
              <a:rPr lang="fr-FR" sz="1200" b="1" i="0" strike="noStrike" spc="-1" dirty="0">
                <a:solidFill>
                  <a:srgbClr val="002060"/>
                </a:solidFill>
                <a:latin typeface="Century Gothic"/>
                <a:ea typeface="Century Gothic"/>
              </a:rPr>
              <a:t>participer (à) </a:t>
            </a:r>
            <a:r>
              <a:rPr lang="fr-FR" sz="1200" b="0" i="0" strike="noStrike" spc="-1" dirty="0">
                <a:solidFill>
                  <a:srgbClr val="002060"/>
                </a:solidFill>
                <a:latin typeface="Century Gothic"/>
                <a:ea typeface="Century Gothic"/>
              </a:rPr>
              <a:t>[670] porter [105] animal [1002] cadeau [2298] chapeau [2908] </a:t>
            </a:r>
            <a:r>
              <a:rPr lang="fr-FR" sz="1200" b="1" i="0" strike="noStrike" spc="-1" dirty="0">
                <a:solidFill>
                  <a:srgbClr val="002060"/>
                </a:solidFill>
                <a:latin typeface="Century Gothic"/>
                <a:ea typeface="Century Gothic"/>
              </a:rPr>
              <a:t>château</a:t>
            </a:r>
            <a:r>
              <a:rPr lang="fr-FR" sz="1200" b="0" i="0" strike="noStrike" spc="-1" dirty="0">
                <a:solidFill>
                  <a:srgbClr val="002060"/>
                </a:solidFill>
                <a:latin typeface="Century Gothic"/>
                <a:ea typeface="Century Gothic"/>
              </a:rPr>
              <a:t> [3510] cheval [2220] </a:t>
            </a:r>
            <a:r>
              <a:rPr lang="fr-FR" sz="1200" b="1" i="0" strike="noStrike" spc="-1" dirty="0">
                <a:solidFill>
                  <a:srgbClr val="002060"/>
                </a:solidFill>
                <a:latin typeface="Century Gothic"/>
                <a:ea typeface="Century Gothic"/>
              </a:rPr>
              <a:t>course</a:t>
            </a:r>
            <a:r>
              <a:rPr lang="fr-FR" sz="1200" b="0" i="0" strike="noStrike" spc="-1" dirty="0">
                <a:solidFill>
                  <a:srgbClr val="002060"/>
                </a:solidFill>
                <a:latin typeface="Century Gothic"/>
                <a:ea typeface="Century Gothic"/>
              </a:rPr>
              <a:t> [1289]</a:t>
            </a:r>
          </a:p>
          <a:p>
            <a:pPr marL="216000" indent="-216000">
              <a:lnSpc>
                <a:spcPct val="100000"/>
              </a:lnSpc>
            </a:pPr>
            <a:r>
              <a:rPr lang="fr-FR" sz="1200" b="1" i="0" strike="noStrike" spc="-1" dirty="0">
                <a:solidFill>
                  <a:srgbClr val="002060"/>
                </a:solidFill>
                <a:latin typeface="Century Gothic"/>
                <a:ea typeface="Century Gothic"/>
              </a:rPr>
              <a:t>défilé </a:t>
            </a:r>
            <a:r>
              <a:rPr lang="fr-FR" sz="1200" b="0" i="0" strike="noStrike" spc="-1" dirty="0">
                <a:solidFill>
                  <a:srgbClr val="002060"/>
                </a:solidFill>
                <a:latin typeface="Century Gothic"/>
                <a:ea typeface="Century Gothic"/>
              </a:rPr>
              <a:t>[&gt;5000] feu d'artifice [n/a] </a:t>
            </a:r>
            <a:r>
              <a:rPr lang="fr-FR" sz="1200" b="1" i="0" strike="noStrike" spc="-1" dirty="0">
                <a:solidFill>
                  <a:srgbClr val="002060"/>
                </a:solidFill>
                <a:latin typeface="Century Gothic"/>
                <a:ea typeface="Century Gothic"/>
              </a:rPr>
              <a:t>gâteau</a:t>
            </a:r>
            <a:r>
              <a:rPr lang="fr-FR" sz="1200" b="0" i="0" strike="noStrike" spc="-1" dirty="0">
                <a:solidFill>
                  <a:srgbClr val="002060"/>
                </a:solidFill>
                <a:latin typeface="Century Gothic"/>
                <a:ea typeface="Century Gothic"/>
              </a:rPr>
              <a:t> [4845] </a:t>
            </a:r>
            <a:r>
              <a:rPr lang="fr-FR" sz="1200" b="1" i="0" strike="noStrike" spc="-1" dirty="0">
                <a:solidFill>
                  <a:srgbClr val="002060"/>
                </a:solidFill>
                <a:latin typeface="Century Gothic"/>
                <a:ea typeface="Century Gothic"/>
              </a:rPr>
              <a:t>glace</a:t>
            </a:r>
            <a:r>
              <a:rPr lang="fr-FR" sz="1200" b="0" i="0" strike="noStrike" spc="-1" baseline="30000" dirty="0">
                <a:solidFill>
                  <a:srgbClr val="002060"/>
                </a:solidFill>
                <a:latin typeface="Century Gothic"/>
                <a:ea typeface="Century Gothic"/>
              </a:rPr>
              <a:t>2</a:t>
            </a:r>
            <a:r>
              <a:rPr lang="fr-FR" sz="1200" b="0" i="0" strike="noStrike" spc="-1" dirty="0">
                <a:solidFill>
                  <a:srgbClr val="002060"/>
                </a:solidFill>
                <a:latin typeface="Century Gothic"/>
                <a:ea typeface="Century Gothic"/>
              </a:rPr>
              <a:t> [2580] jeu [291]</a:t>
            </a:r>
            <a:r>
              <a:rPr lang="fr-FR" sz="1200" b="1" i="0" strike="noStrike" spc="-1" dirty="0">
                <a:solidFill>
                  <a:srgbClr val="002060"/>
                </a:solidFill>
                <a:latin typeface="Century Gothic"/>
                <a:ea typeface="Century Gothic"/>
              </a:rPr>
              <a:t> lieu </a:t>
            </a:r>
            <a:r>
              <a:rPr lang="fr-FR" sz="1200" b="0" i="0" strike="noStrike" spc="-1" dirty="0">
                <a:solidFill>
                  <a:srgbClr val="002060"/>
                </a:solidFill>
                <a:latin typeface="Century Gothic"/>
                <a:ea typeface="Century Gothic"/>
              </a:rPr>
              <a:t>[117] </a:t>
            </a:r>
            <a:r>
              <a:rPr lang="fr-FR" sz="1200" b="1" i="0" strike="noStrike" spc="-1" dirty="0">
                <a:solidFill>
                  <a:srgbClr val="002060"/>
                </a:solidFill>
                <a:latin typeface="Century Gothic"/>
                <a:ea typeface="Century Gothic"/>
              </a:rPr>
              <a:t>neige</a:t>
            </a:r>
            <a:r>
              <a:rPr lang="fr-FR" sz="1200" b="0" i="0" strike="noStrike" spc="-1" dirty="0">
                <a:solidFill>
                  <a:srgbClr val="002060"/>
                </a:solidFill>
                <a:latin typeface="Century Gothic"/>
                <a:ea typeface="Century Gothic"/>
              </a:rPr>
              <a:t> [1824] trâineau [n/a]  </a:t>
            </a:r>
            <a:r>
              <a:rPr lang="fr-FR" sz="1200" b="1" i="0" strike="noStrike" spc="-1" dirty="0">
                <a:solidFill>
                  <a:srgbClr val="002060"/>
                </a:solidFill>
                <a:latin typeface="Century Gothic"/>
                <a:ea typeface="Century Gothic"/>
              </a:rPr>
              <a:t>Québec</a:t>
            </a:r>
            <a:r>
              <a:rPr lang="fr-FR" sz="1200" b="0" i="0" strike="noStrike" spc="-1" dirty="0">
                <a:solidFill>
                  <a:srgbClr val="002060"/>
                </a:solidFill>
                <a:latin typeface="Century Gothic"/>
                <a:ea typeface="Century Gothic"/>
              </a:rPr>
              <a:t> [n/a]</a:t>
            </a:r>
          </a:p>
          <a:p>
            <a:pPr marL="216000" indent="-216000">
              <a:lnSpc>
                <a:spcPct val="100000"/>
              </a:lnSpc>
            </a:pPr>
            <a:endParaRPr lang="fr-FR" sz="1200" b="0" i="0" strike="noStrike" spc="-1" dirty="0">
              <a:solidFill>
                <a:srgbClr val="002060"/>
              </a:solidFill>
              <a:effectLst/>
              <a:latin typeface="Century Gothic"/>
              <a:ea typeface="+mn-ea"/>
              <a:cs typeface="+mn-cs"/>
            </a:endParaRPr>
          </a:p>
          <a:p>
            <a:pPr marL="21600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introduce an idiomatic expression with ‘faire’.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Ask pupils if they have a lie-in at the weekend?</a:t>
            </a:r>
          </a:p>
          <a:p>
            <a:pPr marL="0" marR="0" lvl="0" indent="0" algn="l" rtl="0">
              <a:lnSpc>
                <a:spcPct val="100000"/>
              </a:lnSpc>
              <a:spcBef>
                <a:spcPts val="0"/>
              </a:spcBef>
              <a:spcAft>
                <a:spcPts val="0"/>
              </a:spcAft>
              <a:buClr>
                <a:schemeClr val="dk1"/>
              </a:buClr>
              <a:buSzPts val="1200"/>
              <a:buFont typeface="Calibri"/>
              <a:buNone/>
            </a:pPr>
            <a:endParaRPr lang="en-GB" dirty="0"/>
          </a:p>
          <a:p>
            <a:r>
              <a:rPr lang="en-GB" b="1" dirty="0"/>
              <a:t>Source</a:t>
            </a:r>
            <a:r>
              <a:rPr lang="en-GB" dirty="0"/>
              <a:t>:</a:t>
            </a:r>
          </a:p>
          <a:p>
            <a:r>
              <a:rPr lang="en-GB" dirty="0"/>
              <a:t>https://www.noovomoi.ca/vivre/bien-etre/article.il-faut-faire-la-grasse-matinee-et-cest-la-science-qui-le-dit.1.9723116.html </a:t>
            </a:r>
          </a:p>
          <a:p>
            <a:r>
              <a:rPr lang="en-GB" dirty="0"/>
              <a:t>https://actu.fr/insolite/fan-grasses-matinees-trop-dormir-est-dangereux-la-sante_18137277.html</a:t>
            </a:r>
          </a:p>
        </p:txBody>
      </p:sp>
    </p:spTree>
    <p:extLst>
      <p:ext uri="{BB962C8B-B14F-4D97-AF65-F5344CB8AC3E}">
        <p14:creationId xmlns:p14="http://schemas.microsoft.com/office/powerpoint/2010/main" val="2389503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 5 minutes</a:t>
            </a:r>
          </a:p>
          <a:p>
            <a:endParaRPr lang="en-US" b="1" dirty="0"/>
          </a:p>
          <a:p>
            <a:r>
              <a:rPr lang="en-US" b="1" dirty="0"/>
              <a:t>Aim: </a:t>
            </a:r>
            <a:r>
              <a:rPr lang="en-US" b="0" dirty="0"/>
              <a:t>to </a:t>
            </a:r>
            <a:r>
              <a:rPr lang="en-US" b="0" dirty="0" err="1"/>
              <a:t>practise</a:t>
            </a:r>
            <a:r>
              <a:rPr lang="en-US" b="0" dirty="0"/>
              <a:t> aural comprehension of this week’s vocabulary and use of 1</a:t>
            </a:r>
            <a:r>
              <a:rPr lang="en-US" b="0" baseline="30000" dirty="0"/>
              <a:t>st</a:t>
            </a:r>
            <a:r>
              <a:rPr lang="en-US" b="0" dirty="0"/>
              <a:t> 2</a:t>
            </a:r>
            <a:r>
              <a:rPr lang="en-US" b="0" baseline="30000" dirty="0"/>
              <a:t>nd</a:t>
            </a:r>
            <a:r>
              <a:rPr lang="en-US" b="0" dirty="0"/>
              <a:t> and 3</a:t>
            </a:r>
            <a:r>
              <a:rPr lang="en-US" b="0" baseline="30000" dirty="0"/>
              <a:t>rd</a:t>
            </a:r>
            <a:r>
              <a:rPr lang="en-US" b="0" dirty="0"/>
              <a:t> persons of faire.</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listen to each phrase.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note what each person does as well as any extra information they hear.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first to reveal what they do and then to reveal the extra information. </a:t>
            </a:r>
          </a:p>
          <a:p>
            <a:endParaRPr lang="en-US" b="1"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Le </a:t>
            </a:r>
            <a:r>
              <a:rPr lang="en-GB" sz="1200" kern="1200" dirty="0" err="1">
                <a:solidFill>
                  <a:schemeClr val="tx1"/>
                </a:solidFill>
                <a:effectLst/>
                <a:latin typeface="+mn-lt"/>
                <a:ea typeface="+mn-ea"/>
                <a:cs typeface="+mn-cs"/>
              </a:rPr>
              <a:t>samedi</a:t>
            </a:r>
            <a:r>
              <a:rPr lang="en-GB" sz="1200" kern="1200" dirty="0">
                <a:solidFill>
                  <a:schemeClr val="tx1"/>
                </a:solidFill>
                <a:effectLst/>
                <a:latin typeface="+mn-lt"/>
                <a:ea typeface="+mn-ea"/>
                <a:cs typeface="+mn-cs"/>
              </a:rPr>
              <a:t> matin je </a:t>
            </a:r>
            <a:r>
              <a:rPr lang="en-GB" sz="1200" kern="1200" dirty="0" err="1">
                <a:solidFill>
                  <a:schemeClr val="tx1"/>
                </a:solidFill>
                <a:effectLst/>
                <a:latin typeface="+mn-lt"/>
                <a:ea typeface="+mn-ea"/>
                <a:cs typeface="+mn-cs"/>
              </a:rPr>
              <a:t>fais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activité</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ville</a:t>
            </a:r>
            <a:r>
              <a:rPr lang="en-GB" sz="1200" kern="1200" dirty="0">
                <a:solidFill>
                  <a:schemeClr val="tx1"/>
                </a:solidFill>
                <a:effectLst/>
                <a:latin typeface="+mn-lt"/>
                <a:ea typeface="+mn-ea"/>
                <a:cs typeface="+mn-cs"/>
              </a:rPr>
              <a:t> pour Maman.  Le </a:t>
            </a:r>
            <a:r>
              <a:rPr lang="en-GB" sz="1200" kern="1200" dirty="0" err="1">
                <a:solidFill>
                  <a:schemeClr val="tx1"/>
                </a:solidFill>
                <a:effectLst/>
                <a:latin typeface="+mn-lt"/>
                <a:ea typeface="+mn-ea"/>
                <a:cs typeface="+mn-cs"/>
              </a:rPr>
              <a:t>soir</a:t>
            </a:r>
            <a:r>
              <a:rPr lang="en-GB" sz="1200" kern="1200" dirty="0">
                <a:solidFill>
                  <a:schemeClr val="tx1"/>
                </a:solidFill>
                <a:effectLst/>
                <a:latin typeface="+mn-lt"/>
                <a:ea typeface="+mn-ea"/>
                <a:cs typeface="+mn-cs"/>
              </a:rPr>
              <a:t>, je </a:t>
            </a:r>
            <a:r>
              <a:rPr lang="en-GB" sz="1200" kern="1200" dirty="0" err="1">
                <a:solidFill>
                  <a:schemeClr val="tx1"/>
                </a:solidFill>
                <a:effectLst/>
                <a:latin typeface="+mn-lt"/>
                <a:ea typeface="+mn-ea"/>
                <a:cs typeface="+mn-cs"/>
              </a:rPr>
              <a:t>fais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une</a:t>
            </a:r>
            <a:r>
              <a:rPr lang="en-GB" sz="1200" kern="1200" dirty="0">
                <a:solidFill>
                  <a:schemeClr val="tx1"/>
                </a:solidFill>
                <a:effectLst/>
                <a:latin typeface="+mn-lt"/>
                <a:ea typeface="+mn-ea"/>
                <a:cs typeface="+mn-cs"/>
              </a:rPr>
              <a:t> chanson pour un spectacle de </a:t>
            </a:r>
            <a:r>
              <a:rPr lang="en-GB" sz="1200" kern="1200" dirty="0" err="1">
                <a:solidFill>
                  <a:schemeClr val="tx1"/>
                </a:solidFill>
                <a:effectLst/>
                <a:latin typeface="+mn-lt"/>
                <a:ea typeface="+mn-ea"/>
                <a:cs typeface="+mn-cs"/>
              </a:rPr>
              <a:t>l’école</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Maman, le </a:t>
            </a:r>
            <a:r>
              <a:rPr lang="en-US" b="0" dirty="0" err="1"/>
              <a:t>samedi</a:t>
            </a:r>
            <a:r>
              <a:rPr lang="en-US" b="0" dirty="0"/>
              <a:t> </a:t>
            </a:r>
            <a:r>
              <a:rPr lang="en-US" b="0" dirty="0" err="1"/>
              <a:t>tu</a:t>
            </a:r>
            <a:r>
              <a:rPr lang="en-US" b="0" dirty="0"/>
              <a:t> </a:t>
            </a:r>
            <a:r>
              <a:rPr lang="en-US" b="0" dirty="0" err="1"/>
              <a:t>fais</a:t>
            </a:r>
            <a:r>
              <a:rPr lang="en-US" b="0" dirty="0"/>
              <a:t> </a:t>
            </a:r>
            <a:r>
              <a:rPr lang="en-US" b="0" dirty="0" err="1"/>
              <a:t>une</a:t>
            </a:r>
            <a:r>
              <a:rPr lang="en-US" b="0" dirty="0"/>
              <a:t> </a:t>
            </a:r>
            <a:r>
              <a:rPr lang="en-US" b="0" dirty="0" err="1"/>
              <a:t>visite</a:t>
            </a:r>
            <a:r>
              <a:rPr lang="en-US" b="0" dirty="0"/>
              <a:t> de Port-au-Prince avec ton amie. Et le </a:t>
            </a:r>
            <a:r>
              <a:rPr lang="en-US" b="0" dirty="0" err="1"/>
              <a:t>dimanche</a:t>
            </a:r>
            <a:r>
              <a:rPr lang="en-US" b="0" dirty="0"/>
              <a:t> ? Tu </a:t>
            </a:r>
            <a:r>
              <a:rPr lang="en-US" b="0" dirty="0" err="1"/>
              <a:t>fais</a:t>
            </a:r>
            <a:r>
              <a:rPr lang="en-US" b="0" dirty="0"/>
              <a:t> un gâteau pour </a:t>
            </a:r>
            <a:r>
              <a:rPr lang="en-US" b="0" dirty="0" err="1"/>
              <a:t>elle</a:t>
            </a:r>
            <a:r>
              <a:rPr lang="en-US" b="0" dirty="0"/>
              <a:t>, </a:t>
            </a:r>
            <a:r>
              <a:rPr lang="en-US" b="0" dirty="0" err="1"/>
              <a:t>oui</a:t>
            </a:r>
            <a:r>
              <a:rPr lang="en-US" b="0" dirty="0"/>
              <a:t>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Le weekend, </a:t>
            </a:r>
            <a:r>
              <a:rPr lang="en-US" b="0" dirty="0" err="1"/>
              <a:t>Clémentine</a:t>
            </a:r>
            <a:r>
              <a:rPr lang="en-US" b="0" dirty="0"/>
              <a:t> fait beaucoup de choses ! Le </a:t>
            </a:r>
            <a:r>
              <a:rPr lang="en-US" b="0" dirty="0" err="1"/>
              <a:t>samedi</a:t>
            </a:r>
            <a:r>
              <a:rPr lang="en-US" b="0" dirty="0"/>
              <a:t>, </a:t>
            </a:r>
            <a:r>
              <a:rPr lang="en-US" b="0" dirty="0" err="1"/>
              <a:t>elle</a:t>
            </a:r>
            <a:r>
              <a:rPr lang="en-US" b="0" dirty="0"/>
              <a:t> fait un film pour le spectacle avec des </a:t>
            </a:r>
            <a:r>
              <a:rPr lang="en-US" b="0" dirty="0" err="1"/>
              <a:t>amis</a:t>
            </a:r>
            <a:r>
              <a:rPr lang="en-US" b="0" dirty="0"/>
              <a:t>. Le Dimanche matin </a:t>
            </a:r>
            <a:r>
              <a:rPr lang="en-US" b="0" dirty="0" err="1"/>
              <a:t>elle</a:t>
            </a:r>
            <a:r>
              <a:rPr lang="en-US" b="0" dirty="0"/>
              <a:t> fait </a:t>
            </a:r>
            <a:r>
              <a:rPr lang="en-US" b="0" dirty="0" err="1"/>
              <a:t>une</a:t>
            </a:r>
            <a:r>
              <a:rPr lang="en-US" b="0" dirty="0"/>
              <a:t> course à pied dans le parc.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65452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ç/c</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a:solidFill>
                  <a:srgbClr val="115076"/>
                </a:solidFill>
                <a:latin typeface="Century Gothic" panose="020B0502020202020204" pitchFamily="34" charset="0"/>
                <a:cs typeface="Calibri" panose="020F0502020204030204" pitchFamily="34" charset="0"/>
              </a:rPr>
              <a:t>ç/c</a:t>
            </a:r>
            <a:r>
              <a:rPr lang="en-GB" b="1" dirty="0"/>
              <a:t>] </a:t>
            </a:r>
            <a:r>
              <a:rPr lang="en-GB" b="0" dirty="0"/>
              <a:t>sound first, on its own. Pupils repeat it with you.</a:t>
            </a:r>
            <a:br>
              <a:rPr lang="en-GB" b="0" dirty="0"/>
            </a:br>
            <a:r>
              <a:rPr lang="en-GB" b="0" dirty="0"/>
              <a:t>2. Bring up the word </a:t>
            </a:r>
            <a:r>
              <a:rPr lang="en-GB" b="0" baseline="0" dirty="0"/>
              <a:t>”</a:t>
            </a:r>
            <a:r>
              <a:rPr lang="en-GB" b="1" baseline="0" dirty="0" err="1"/>
              <a:t>ici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point</a:t>
            </a:r>
            <a:r>
              <a:rPr lang="en-GB" baseline="0" dirty="0"/>
              <a:t> to the spot on which one is standing / indicate the room in which the lesson is taking place with a sweeping motion of one’s index finger.</a:t>
            </a:r>
            <a:br>
              <a:rPr lang="en-GB" baseline="0" dirty="0"/>
            </a:br>
            <a:r>
              <a:rPr lang="en-GB" baseline="0" dirty="0"/>
              <a:t>4. Roll back the animations and work through 1-3 again, but this time, dropping your voice completely to listen carefully to the pupils saying the </a:t>
            </a:r>
            <a:r>
              <a:rPr lang="en-GB" b="1" dirty="0"/>
              <a:t>[</a:t>
            </a:r>
            <a:r>
              <a:rPr lang="en-GB" sz="1200" b="1" dirty="0">
                <a:solidFill>
                  <a:srgbClr val="115076"/>
                </a:solidFill>
                <a:latin typeface="Century Gothic" panose="020B0502020202020204" pitchFamily="34" charset="0"/>
                <a:cs typeface="Calibri" panose="020F0502020204030204" pitchFamily="34" charset="0"/>
              </a:rPr>
              <a:t>ç/c]</a:t>
            </a:r>
            <a:r>
              <a:rPr lang="en-GB" b="1" dirty="0"/>
              <a:t> </a:t>
            </a:r>
            <a:r>
              <a:rPr lang="en-GB" baseline="0" dirty="0"/>
              <a:t>sound, pronouncing </a:t>
            </a:r>
            <a:r>
              <a:rPr lang="en-GB" b="0" baseline="0" dirty="0"/>
              <a:t>”</a:t>
            </a:r>
            <a:r>
              <a:rPr lang="en-GB" b="1" baseline="0" dirty="0" err="1"/>
              <a:t>ici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ç/c</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sz="1200" b="1" dirty="0">
                <a:solidFill>
                  <a:srgbClr val="115076"/>
                </a:solidFill>
                <a:latin typeface="Century Gothic" panose="020B0502020202020204" pitchFamily="34" charset="0"/>
                <a:cs typeface="Calibri" panose="020F0502020204030204" pitchFamily="34" charset="0"/>
              </a:rPr>
              <a:t>ç/c</a:t>
            </a:r>
            <a:r>
              <a:rPr lang="en-GB" b="1" baseline="0" dirty="0"/>
              <a:t>] </a:t>
            </a:r>
            <a:r>
              <a:rPr lang="en-GB" baseline="0" dirty="0"/>
              <a:t>and then the </a:t>
            </a:r>
            <a:r>
              <a:rPr lang="en-GB" b="1" baseline="0" dirty="0"/>
              <a:t>source</a:t>
            </a:r>
            <a:r>
              <a:rPr lang="en-GB" baseline="0" dirty="0"/>
              <a:t> word again ‘</a:t>
            </a:r>
            <a:r>
              <a:rPr lang="en-GB" b="1" baseline="0" dirty="0" err="1"/>
              <a:t>ici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1" dirty="0" err="1">
                <a:solidFill>
                  <a:srgbClr val="115076"/>
                </a:solidFill>
                <a:latin typeface="Century Gothic" panose="020B0502020202020204" pitchFamily="34" charset="0"/>
                <a:cs typeface="Calibri" panose="020F0502020204030204" pitchFamily="34" charset="0"/>
              </a:rPr>
              <a:t>fran</a:t>
            </a:r>
            <a:r>
              <a:rPr lang="en-GB" sz="1200" b="1" dirty="0" err="1">
                <a:solidFill>
                  <a:srgbClr val="E65D00"/>
                </a:solidFill>
                <a:latin typeface="Century Gothic" panose="020B0502020202020204" pitchFamily="34" charset="0"/>
                <a:cs typeface="Calibri" panose="020F0502020204030204" pitchFamily="34" charset="0"/>
              </a:rPr>
              <a:t>ç</a:t>
            </a:r>
            <a:r>
              <a:rPr lang="en-GB" sz="1200" b="1" dirty="0" err="1">
                <a:solidFill>
                  <a:srgbClr val="115076"/>
                </a:solidFill>
                <a:latin typeface="Century Gothic" panose="020B0502020202020204" pitchFamily="34" charset="0"/>
                <a:cs typeface="Calibri" panose="020F0502020204030204" pitchFamily="34" charset="0"/>
              </a:rPr>
              <a:t>ais</a:t>
            </a:r>
            <a:r>
              <a:rPr lang="en-GB" sz="1200" b="1" dirty="0">
                <a:solidFill>
                  <a:srgbClr val="115076"/>
                </a:solidFill>
                <a:latin typeface="Century Gothic" panose="020B0502020202020204" pitchFamily="34" charset="0"/>
                <a:cs typeface="Calibri" panose="020F0502020204030204" pitchFamily="34" charset="0"/>
              </a:rPr>
              <a:t> </a:t>
            </a:r>
            <a:r>
              <a:rPr lang="en-GB" baseline="0" dirty="0"/>
              <a:t>[251] </a:t>
            </a:r>
            <a:r>
              <a:rPr lang="en-GB" sz="1200" b="1" dirty="0">
                <a:solidFill>
                  <a:srgbClr val="115076"/>
                </a:solidFill>
                <a:latin typeface="Century Gothic" panose="020B0502020202020204" pitchFamily="34" charset="0"/>
                <a:cs typeface="Calibri" panose="020F0502020204030204" pitchFamily="34" charset="0"/>
              </a:rPr>
              <a:t>gar</a:t>
            </a:r>
            <a:r>
              <a:rPr lang="en-GB" sz="1200" b="1" dirty="0">
                <a:solidFill>
                  <a:srgbClr val="E65D00"/>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on</a:t>
            </a:r>
            <a:r>
              <a:rPr lang="en-GB" sz="1200" baseline="0" dirty="0">
                <a:solidFill>
                  <a:srgbClr val="115076"/>
                </a:solidFill>
                <a:latin typeface="Century Gothic" panose="020B0502020202020204" pitchFamily="34" charset="0"/>
                <a:cs typeface="Calibri" panose="020F0502020204030204" pitchFamily="34" charset="0"/>
              </a:rPr>
              <a:t> </a:t>
            </a:r>
            <a:r>
              <a:rPr lang="en-GB" b="0" baseline="0" dirty="0"/>
              <a:t>[1599] </a:t>
            </a:r>
            <a:r>
              <a:rPr lang="en-GB" b="1" baseline="0" dirty="0" err="1"/>
              <a:t>cinéma</a:t>
            </a:r>
            <a:r>
              <a:rPr lang="en-GB" b="1" baseline="0" dirty="0"/>
              <a:t> </a:t>
            </a:r>
            <a:r>
              <a:rPr lang="en-GB" baseline="0" dirty="0"/>
              <a:t>[1623] </a:t>
            </a:r>
            <a:r>
              <a:rPr lang="en-GB" b="1" baseline="0" dirty="0" err="1"/>
              <a:t>décider</a:t>
            </a:r>
            <a:r>
              <a:rPr lang="en-GB" baseline="0" dirty="0"/>
              <a:t> [165] </a:t>
            </a:r>
            <a:r>
              <a:rPr lang="en-GB" b="1" baseline="0" dirty="0" err="1"/>
              <a:t>ici</a:t>
            </a:r>
            <a:r>
              <a:rPr lang="en-GB" b="1" baseline="0" dirty="0"/>
              <a:t> </a:t>
            </a:r>
            <a:r>
              <a:rPr lang="en-GB" baseline="0" dirty="0"/>
              <a:t>[167].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a:r>
              <a:rPr lang="en-GB" b="1" dirty="0"/>
              <a:t>Timing: 2 minutes</a:t>
            </a:r>
          </a:p>
          <a:p>
            <a:pPr marL="0"/>
            <a:endParaRPr lang="en-GB" b="1" dirty="0"/>
          </a:p>
          <a:p>
            <a:pPr marL="0"/>
            <a:r>
              <a:rPr lang="en-GB" b="1" dirty="0"/>
              <a:t>Aim: </a:t>
            </a:r>
            <a:r>
              <a:rPr lang="en-GB" b="0" dirty="0"/>
              <a:t>t</a:t>
            </a:r>
            <a:r>
              <a:rPr lang="en-GB" dirty="0"/>
              <a:t>o explain the spelling rules governing </a:t>
            </a:r>
            <a:r>
              <a:rPr lang="en-GB" baseline="0" dirty="0"/>
              <a:t>the pronunciation of the letter ‘c’ before vowels and use of a cedilla.</a:t>
            </a:r>
          </a:p>
          <a:p>
            <a:pPr marL="0"/>
            <a:endParaRPr lang="en-GB" baseline="0" dirty="0"/>
          </a:p>
          <a:p>
            <a:pPr marL="0"/>
            <a:r>
              <a:rPr lang="en-GB" b="1" baseline="0" dirty="0"/>
              <a:t>Procedure:</a:t>
            </a:r>
          </a:p>
          <a:p>
            <a:pPr marL="0" indent="0">
              <a:buNone/>
            </a:pPr>
            <a:r>
              <a:rPr lang="en-GB" b="0" baseline="0" dirty="0"/>
              <a:t>1. Bring up the rules governing each category on clicks.</a:t>
            </a:r>
          </a:p>
          <a:p>
            <a:pPr marL="0" indent="0">
              <a:buNone/>
            </a:pPr>
            <a:r>
              <a:rPr lang="en-GB" baseline="0" dirty="0"/>
              <a:t>2. Teacher reads the words in each category out loud. Pupils repeat.</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464039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5 minutes</a:t>
            </a:r>
          </a:p>
          <a:p>
            <a:endParaRPr lang="en-US" b="1" dirty="0"/>
          </a:p>
          <a:p>
            <a:r>
              <a:rPr lang="en-US" b="1" dirty="0"/>
              <a:t>Aim: </a:t>
            </a:r>
            <a:r>
              <a:rPr lang="en-US" b="0" dirty="0"/>
              <a:t>to </a:t>
            </a:r>
            <a:r>
              <a:rPr lang="en-US" b="0" dirty="0" err="1"/>
              <a:t>practise</a:t>
            </a:r>
            <a:r>
              <a:rPr lang="en-US" b="0" dirty="0"/>
              <a:t> aural distinction between words with </a:t>
            </a:r>
            <a:r>
              <a:rPr lang="en-GB" sz="1200" b="1" kern="1200" dirty="0">
                <a:solidFill>
                  <a:schemeClr val="tx1"/>
                </a:solidFill>
                <a:effectLst/>
                <a:latin typeface="+mn-lt"/>
                <a:ea typeface="+mn-ea"/>
                <a:cs typeface="+mn-cs"/>
              </a:rPr>
              <a:t>ç</a:t>
            </a:r>
            <a:r>
              <a:rPr lang="en-GB" sz="1200" b="0" kern="1200" dirty="0">
                <a:solidFill>
                  <a:schemeClr val="tx1"/>
                </a:solidFill>
                <a:effectLst/>
                <a:latin typeface="+mn-lt"/>
                <a:ea typeface="+mn-ea"/>
                <a:cs typeface="+mn-cs"/>
              </a:rPr>
              <a:t> and </a:t>
            </a:r>
            <a:r>
              <a:rPr lang="en-GB" sz="1200" b="1" kern="1200" dirty="0">
                <a:solidFill>
                  <a:schemeClr val="tx1"/>
                </a:solidFill>
                <a:effectLst/>
                <a:latin typeface="+mn-lt"/>
                <a:ea typeface="+mn-ea"/>
                <a:cs typeface="+mn-cs"/>
              </a:rPr>
              <a:t>c</a:t>
            </a:r>
            <a:r>
              <a:rPr lang="en-GB" sz="1200" b="0" kern="1200" dirty="0">
                <a:solidFill>
                  <a:schemeClr val="tx1"/>
                </a:solidFill>
                <a:effectLst/>
                <a:latin typeface="+mn-lt"/>
                <a:ea typeface="+mn-ea"/>
                <a:cs typeface="+mn-cs"/>
              </a:rPr>
              <a:t> before a, o, u.</a:t>
            </a:r>
            <a:endParaRPr lang="en-US" b="1" dirty="0"/>
          </a:p>
          <a:p>
            <a:endParaRPr lang="en-US" b="1" dirty="0"/>
          </a:p>
          <a:p>
            <a:r>
              <a:rPr lang="en-US" b="1" dirty="0"/>
              <a:t>Procedure:</a:t>
            </a:r>
          </a:p>
          <a:p>
            <a:pPr marL="228600" indent="-228600">
              <a:buAutoNum type="arabicPeriod"/>
            </a:pPr>
            <a:r>
              <a:rPr lang="en-US" b="0" dirty="0"/>
              <a:t>Read the instruction.</a:t>
            </a:r>
          </a:p>
          <a:p>
            <a:pPr marL="228600" indent="-228600">
              <a:buAutoNum type="arabicPeriod"/>
            </a:pPr>
            <a:r>
              <a:rPr lang="en-US" b="0" dirty="0"/>
              <a:t>Do the first one with pupils. Remind them that if they hear the a soft ‘c’ sound, the spelling is </a:t>
            </a:r>
            <a:r>
              <a:rPr lang="en-GB" sz="1200" b="1" kern="1200" dirty="0">
                <a:solidFill>
                  <a:schemeClr val="tx1"/>
                </a:solidFill>
                <a:effectLst/>
                <a:latin typeface="+mn-lt"/>
                <a:ea typeface="+mn-ea"/>
                <a:cs typeface="+mn-cs"/>
              </a:rPr>
              <a:t>ç</a:t>
            </a:r>
            <a:r>
              <a:rPr lang="en-GB" sz="1200" b="0" kern="1200" dirty="0">
                <a:solidFill>
                  <a:schemeClr val="tx1"/>
                </a:solidFill>
                <a:effectLst/>
                <a:latin typeface="+mn-lt"/>
                <a:ea typeface="+mn-ea"/>
                <a:cs typeface="+mn-cs"/>
              </a:rPr>
              <a:t>. Otherwise it is ‘c’.</a:t>
            </a:r>
          </a:p>
          <a:p>
            <a:pPr marL="228600" indent="-228600">
              <a:buAutoNum type="arabicPeriod"/>
            </a:pPr>
            <a:r>
              <a:rPr lang="en-US" b="0" dirty="0"/>
              <a:t>Elicit responses chorally and click to reveal the answers.</a:t>
            </a:r>
          </a:p>
          <a:p>
            <a:pPr marL="228600" indent="-228600">
              <a:buAutoNum type="arabicPeriod"/>
            </a:pPr>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err="1">
                <a:solidFill>
                  <a:schemeClr val="tx1"/>
                </a:solidFill>
                <a:effectLst/>
                <a:latin typeface="+mn-lt"/>
                <a:ea typeface="+mn-ea"/>
                <a:cs typeface="+mn-cs"/>
              </a:rPr>
              <a:t>contrôle</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err="1">
                <a:solidFill>
                  <a:schemeClr val="tx1"/>
                </a:solidFill>
                <a:effectLst/>
                <a:latin typeface="+mn-lt"/>
                <a:ea typeface="+mn-ea"/>
                <a:cs typeface="+mn-cs"/>
              </a:rPr>
              <a:t>calculer</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err="1">
                <a:solidFill>
                  <a:schemeClr val="tx1"/>
                </a:solidFill>
                <a:effectLst/>
                <a:latin typeface="+mn-lt"/>
                <a:ea typeface="+mn-ea"/>
                <a:cs typeface="+mn-cs"/>
              </a:rPr>
              <a:t>maçon</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leçon</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limaçon</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course à pied</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concours</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glaçon</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Frequency of unknown words and cognates</a:t>
            </a:r>
            <a:r>
              <a:rPr lang="en-GB" sz="1200" b="0" kern="1200" dirty="0">
                <a:solidFill>
                  <a:schemeClr val="tx1"/>
                </a:solidFill>
                <a:effectLst/>
                <a:latin typeface="+mn-lt"/>
                <a:ea typeface="+mn-ea"/>
                <a:cs typeface="+mn-cs"/>
              </a:rPr>
              <a:t>:</a:t>
            </a:r>
            <a:br>
              <a:rPr lang="en-GB" sz="1200" b="0" kern="1200" dirty="0">
                <a:solidFill>
                  <a:schemeClr val="tx1"/>
                </a:solidFill>
                <a:effectLst/>
                <a:latin typeface="+mn-lt"/>
                <a:ea typeface="+mn-ea"/>
                <a:cs typeface="+mn-cs"/>
              </a:rPr>
            </a:br>
            <a:r>
              <a:rPr lang="en-GB" sz="1200" b="1" kern="1200" dirty="0" err="1">
                <a:solidFill>
                  <a:schemeClr val="tx1"/>
                </a:solidFill>
                <a:effectLst/>
                <a:latin typeface="+mn-lt"/>
                <a:ea typeface="+mn-ea"/>
                <a:cs typeface="+mn-cs"/>
              </a:rPr>
              <a:t>contrôle</a:t>
            </a:r>
            <a:r>
              <a:rPr lang="fr-FR" sz="1200" b="1" strike="noStrike" spc="-1" dirty="0">
                <a:solidFill>
                  <a:srgbClr val="FF0066"/>
                </a:solidFill>
                <a:latin typeface="Century Gothic"/>
                <a:ea typeface="Century Gothic"/>
              </a:rPr>
              <a:t> </a:t>
            </a:r>
            <a:r>
              <a:rPr lang="fr-FR" sz="1200" b="0" strike="noStrike" spc="-1" dirty="0">
                <a:solidFill>
                  <a:srgbClr val="FF0066"/>
                </a:solidFill>
                <a:latin typeface="Century Gothic"/>
                <a:ea typeface="Century Gothic"/>
              </a:rPr>
              <a:t>[662] </a:t>
            </a:r>
            <a:r>
              <a:rPr lang="fr-FR" sz="1200" b="1" strike="noStrike" spc="-1" dirty="0">
                <a:solidFill>
                  <a:srgbClr val="FF0066"/>
                </a:solidFill>
                <a:latin typeface="Century Gothic"/>
                <a:ea typeface="Century Gothic"/>
              </a:rPr>
              <a:t>calculer </a:t>
            </a:r>
            <a:r>
              <a:rPr lang="fr-FR" sz="1200" b="0" strike="noStrike" spc="-1" dirty="0">
                <a:solidFill>
                  <a:srgbClr val="FF0066"/>
                </a:solidFill>
                <a:latin typeface="Century Gothic"/>
                <a:ea typeface="Century Gothic"/>
              </a:rPr>
              <a:t>[2331] </a:t>
            </a:r>
            <a:r>
              <a:rPr lang="en-GB" sz="1200" b="1" kern="1200" dirty="0" err="1">
                <a:solidFill>
                  <a:schemeClr val="tx1"/>
                </a:solidFill>
                <a:effectLst/>
                <a:latin typeface="+mn-lt"/>
                <a:ea typeface="+mn-ea"/>
                <a:cs typeface="+mn-cs"/>
              </a:rPr>
              <a:t>maçon</a:t>
            </a:r>
            <a:r>
              <a:rPr lang="en-GB" sz="1200" b="0" kern="1200" dirty="0">
                <a:solidFill>
                  <a:schemeClr val="tx1"/>
                </a:solidFill>
                <a:effectLst/>
                <a:latin typeface="+mn-lt"/>
                <a:ea typeface="+mn-ea"/>
                <a:cs typeface="+mn-cs"/>
              </a:rPr>
              <a:t> [&gt;5000] </a:t>
            </a:r>
            <a:r>
              <a:rPr lang="en-GB" sz="1200" b="1" kern="1200" dirty="0" err="1">
                <a:solidFill>
                  <a:schemeClr val="tx1"/>
                </a:solidFill>
                <a:effectLst/>
                <a:latin typeface="+mn-lt"/>
                <a:ea typeface="+mn-ea"/>
                <a:cs typeface="+mn-cs"/>
              </a:rPr>
              <a:t>leçon</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[1300] </a:t>
            </a:r>
            <a:r>
              <a:rPr lang="en-GB" sz="1200" b="1" kern="1200" dirty="0" err="1">
                <a:solidFill>
                  <a:schemeClr val="tx1"/>
                </a:solidFill>
                <a:effectLst/>
                <a:latin typeface="+mn-lt"/>
                <a:ea typeface="+mn-ea"/>
                <a:cs typeface="+mn-cs"/>
              </a:rPr>
              <a:t>limaçon</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[&gt;5000] </a:t>
            </a:r>
            <a:r>
              <a:rPr lang="en-GB" sz="1200" b="1" kern="1200" dirty="0">
                <a:solidFill>
                  <a:schemeClr val="tx1"/>
                </a:solidFill>
                <a:effectLst/>
                <a:latin typeface="+mn-lt"/>
                <a:ea typeface="+mn-ea"/>
                <a:cs typeface="+mn-cs"/>
              </a:rPr>
              <a:t>course </a:t>
            </a:r>
            <a:r>
              <a:rPr lang="en-GB" sz="1200" b="0" kern="1200" dirty="0">
                <a:solidFill>
                  <a:schemeClr val="tx1"/>
                </a:solidFill>
                <a:effectLst/>
                <a:latin typeface="+mn-lt"/>
                <a:ea typeface="+mn-ea"/>
                <a:cs typeface="+mn-cs"/>
              </a:rPr>
              <a:t>[1289] </a:t>
            </a:r>
            <a:r>
              <a:rPr lang="en-GB" sz="1200" b="1" kern="1200" dirty="0">
                <a:solidFill>
                  <a:schemeClr val="tx1"/>
                </a:solidFill>
                <a:effectLst/>
                <a:latin typeface="+mn-lt"/>
                <a:ea typeface="+mn-ea"/>
                <a:cs typeface="+mn-cs"/>
              </a:rPr>
              <a:t>concours</a:t>
            </a:r>
            <a:r>
              <a:rPr lang="en-GB" sz="1200" b="0" kern="1200" dirty="0">
                <a:solidFill>
                  <a:schemeClr val="tx1"/>
                </a:solidFill>
                <a:effectLst/>
                <a:latin typeface="+mn-lt"/>
                <a:ea typeface="+mn-ea"/>
                <a:cs typeface="+mn-cs"/>
              </a:rPr>
              <a:t> [1375] </a:t>
            </a:r>
            <a:r>
              <a:rPr lang="en-GB" sz="1200" b="1" kern="1200" dirty="0" err="1">
                <a:solidFill>
                  <a:schemeClr val="tx1"/>
                </a:solidFill>
                <a:effectLst/>
                <a:latin typeface="+mn-lt"/>
                <a:ea typeface="+mn-ea"/>
                <a:cs typeface="+mn-cs"/>
              </a:rPr>
              <a:t>glaçon</a:t>
            </a:r>
            <a:r>
              <a:rPr lang="en-GB" sz="1200" b="0" kern="1200" dirty="0">
                <a:solidFill>
                  <a:schemeClr val="tx1"/>
                </a:solidFill>
                <a:effectLst/>
                <a:latin typeface="+mn-lt"/>
                <a:ea typeface="+mn-ea"/>
                <a:cs typeface="+mn-cs"/>
              </a:rPr>
              <a:t> [&gt;5000]</a:t>
            </a:r>
            <a:br>
              <a:rPr lang="en-GB" sz="1200" b="0" kern="1200" dirty="0">
                <a:solidFill>
                  <a:schemeClr val="tx1"/>
                </a:solidFill>
                <a:effectLst/>
                <a:latin typeface="+mn-lt"/>
                <a:ea typeface="+mn-ea"/>
                <a:cs typeface="+mn-cs"/>
              </a:rPr>
            </a:br>
            <a:r>
              <a:rPr lang="en-GB" sz="1200" dirty="0" err="1">
                <a:solidFill>
                  <a:srgbClr val="FF0066"/>
                </a:solidFill>
                <a:effectLst/>
                <a:latin typeface="Century Gothic" panose="020B0502020202020204" pitchFamily="34" charset="0"/>
                <a:ea typeface="+mn-ea"/>
                <a:cs typeface="+mn-cs"/>
              </a:rPr>
              <a:t>Londsale</a:t>
            </a:r>
            <a:r>
              <a:rPr lang="en-GB" sz="1200" dirty="0">
                <a:solidFill>
                  <a:srgbClr val="FF0066"/>
                </a:solidFill>
                <a:effectLst/>
                <a:latin typeface="Century Gothic" panose="020B0502020202020204" pitchFamily="34" charset="0"/>
                <a:ea typeface="+mn-ea"/>
                <a:cs typeface="+mn-cs"/>
              </a:rPr>
              <a:t>, D., &amp; Le Bras, Y.  (2009). </a:t>
            </a:r>
            <a:r>
              <a:rPr lang="en-GB" sz="1200" i="1" dirty="0">
                <a:solidFill>
                  <a:srgbClr val="FF0066"/>
                </a:solidFill>
                <a:effectLst/>
                <a:latin typeface="Century Gothic" panose="020B0502020202020204" pitchFamily="34" charset="0"/>
                <a:ea typeface="+mn-ea"/>
                <a:cs typeface="+mn-cs"/>
              </a:rPr>
              <a:t>A Frequency Dictionary of French: Core vocabulary for learners </a:t>
            </a:r>
            <a:r>
              <a:rPr lang="en-GB" sz="1200" dirty="0">
                <a:solidFill>
                  <a:srgbClr val="FF0066"/>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endParaRPr lang="en-GB" b="0"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some revisited vocabulary for this week, and one new word, </a:t>
            </a:r>
            <a:r>
              <a:rPr lang="en-GB" sz="1200" b="0" i="1" strike="noStrike" spc="-1" dirty="0" err="1">
                <a:solidFill>
                  <a:srgbClr val="000000"/>
                </a:solidFill>
                <a:latin typeface="Calibri"/>
                <a:ea typeface="Calibri"/>
              </a:rPr>
              <a:t>demain</a:t>
            </a:r>
            <a:r>
              <a:rPr lang="en-GB" sz="1200" b="0" strike="noStrike" spc="-1" dirty="0">
                <a:solidFill>
                  <a:srgbClr val="000000"/>
                </a:solidFill>
                <a:latin typeface="Calibri"/>
                <a:ea typeface="Calibri"/>
              </a:rPr>
              <a:t>.</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 French word. Elicit pronunciation from pupils.</a:t>
            </a:r>
          </a:p>
          <a:p>
            <a:pPr marL="0" marR="0" lvl="0" indent="0" algn="l" rtl="0">
              <a:lnSpc>
                <a:spcPct val="100000"/>
              </a:lnSpc>
              <a:spcBef>
                <a:spcPts val="0"/>
              </a:spcBef>
              <a:spcAft>
                <a:spcPts val="0"/>
              </a:spcAft>
              <a:buClr>
                <a:schemeClr val="dk1"/>
              </a:buClr>
              <a:buSzPts val="1200"/>
              <a:buFont typeface="Calibri"/>
              <a:buNone/>
            </a:pPr>
            <a:r>
              <a:rPr lang="en-GB" b="0" dirty="0"/>
              <a:t>2. Click for the English meaning and picture prompt. Elicit the French word again.</a:t>
            </a:r>
          </a:p>
          <a:p>
            <a:pPr marL="0" marR="0" lvl="0" indent="0" algn="l" rtl="0">
              <a:lnSpc>
                <a:spcPct val="100000"/>
              </a:lnSpc>
              <a:spcBef>
                <a:spcPts val="0"/>
              </a:spcBef>
              <a:spcAft>
                <a:spcPts val="0"/>
              </a:spcAft>
              <a:buClr>
                <a:schemeClr val="dk1"/>
              </a:buClr>
              <a:buSzPts val="1200"/>
              <a:buFont typeface="Calibri"/>
              <a:buNone/>
            </a:pPr>
            <a:r>
              <a:rPr lang="en-GB" b="0" dirty="0"/>
              <a:t>3. Present all five words like this, in order.</a:t>
            </a:r>
          </a:p>
          <a:p>
            <a:pPr marL="0" marR="0" lvl="0" indent="0" algn="l" rtl="0">
              <a:lnSpc>
                <a:spcPct val="100000"/>
              </a:lnSpc>
              <a:spcBef>
                <a:spcPts val="0"/>
              </a:spcBef>
              <a:spcAft>
                <a:spcPts val="0"/>
              </a:spcAft>
              <a:buClr>
                <a:schemeClr val="dk1"/>
              </a:buClr>
              <a:buSzPts val="1200"/>
              <a:buFont typeface="Calibri"/>
              <a:buNone/>
            </a:pPr>
            <a:r>
              <a:rPr lang="en-GB" b="0" dirty="0"/>
              <a:t>4. Click for one English meaning to disappear.  Elicit the English meaning from pupils. Continue with the remaining items.</a:t>
            </a:r>
          </a:p>
          <a:p>
            <a:pPr marL="0" marR="0" lvl="0" indent="0" algn="l" rtl="0">
              <a:lnSpc>
                <a:spcPct val="100000"/>
              </a:lnSpc>
              <a:spcBef>
                <a:spcPts val="0"/>
              </a:spcBef>
              <a:spcAft>
                <a:spcPts val="0"/>
              </a:spcAft>
              <a:buClr>
                <a:schemeClr val="dk1"/>
              </a:buClr>
              <a:buSzPts val="1200"/>
              <a:buFont typeface="Calibri"/>
              <a:buNone/>
            </a:pPr>
            <a:r>
              <a:rPr lang="en-GB" b="0" dirty="0"/>
              <a:t>5. Click for the French word to disappear.  Elicit the French from pupils. Continue with the remaining items.</a:t>
            </a:r>
            <a:br>
              <a:rPr lang="en-GB" b="0" dirty="0"/>
            </a:b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introduce two forms of the irregular verb faire.</a:t>
            </a:r>
            <a:br>
              <a:rPr lang="en-GB"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3895896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 5 minutes</a:t>
            </a:r>
          </a:p>
          <a:p>
            <a:endParaRPr lang="en-US" b="1" dirty="0"/>
          </a:p>
          <a:p>
            <a:r>
              <a:rPr lang="en-US" b="1" dirty="0"/>
              <a:t>Aim: </a:t>
            </a:r>
            <a:r>
              <a:rPr lang="en-US" b="0" dirty="0"/>
              <a:t>to consolidate understanding and pronunciation of faire + complementary nouns.</a:t>
            </a:r>
          </a:p>
          <a:p>
            <a:endParaRPr lang="en-US" b="1" dirty="0"/>
          </a:p>
          <a:p>
            <a:r>
              <a:rPr lang="en-US" b="1" dirty="0"/>
              <a:t>Procedure:</a:t>
            </a:r>
          </a:p>
          <a:p>
            <a:pPr marL="228600" indent="-228600">
              <a:buAutoNum type="arabicPeriod"/>
            </a:pPr>
            <a:r>
              <a:rPr lang="en-US" b="0" dirty="0"/>
              <a:t>Click for French prompt.</a:t>
            </a:r>
          </a:p>
          <a:p>
            <a:pPr marL="228600" indent="-228600">
              <a:buAutoNum type="arabicPeriod"/>
            </a:pPr>
            <a:r>
              <a:rPr lang="en-US" b="0" dirty="0"/>
              <a:t>Elicit French, then English from pupils, paying attention to when it is it ‘to do’ and when ‘to make’.</a:t>
            </a:r>
          </a:p>
          <a:p>
            <a:pPr marL="228600" indent="-228600">
              <a:buAutoNum type="arabicPeriod"/>
            </a:pPr>
            <a:r>
              <a:rPr lang="en-US" b="0" dirty="0"/>
              <a:t>Click to confirm.</a:t>
            </a:r>
          </a:p>
          <a:p>
            <a:pPr marL="228600" indent="-228600">
              <a:buAutoNum type="arabicPeriod"/>
            </a:pPr>
            <a:r>
              <a:rPr lang="en-US" b="0" dirty="0"/>
              <a:t>Then click again to reveal each picture again and use the English to elicit the French for each phrase from pupils.</a:t>
            </a:r>
          </a:p>
          <a:p>
            <a:pPr marL="0" indent="0">
              <a:buNone/>
            </a:pPr>
            <a:endParaRPr lang="en-US" b="0" dirty="0"/>
          </a:p>
          <a:p>
            <a:pPr marL="0" indent="0">
              <a:buNone/>
            </a:pPr>
            <a:r>
              <a:rPr lang="en-US" b="1" dirty="0"/>
              <a:t>Note</a:t>
            </a:r>
            <a:r>
              <a:rPr lang="en-US" b="0" dirty="0"/>
              <a:t>: with the exception of the cognate ‘test’, all words have been previously taught or presented this lesson.</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or cognates used (1 is the most frequent word in French): </a:t>
            </a:r>
            <a:br>
              <a:rPr lang="en-GB" baseline="0" dirty="0"/>
            </a:br>
            <a:r>
              <a:rPr lang="en-GB" baseline="0" dirty="0"/>
              <a:t>test [1788]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0"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3004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5 minutes</a:t>
            </a:r>
          </a:p>
          <a:p>
            <a:endParaRPr lang="en-US" b="1" dirty="0"/>
          </a:p>
          <a:p>
            <a:r>
              <a:rPr lang="en-US" b="1" dirty="0"/>
              <a:t>Aim:</a:t>
            </a:r>
            <a:r>
              <a:rPr lang="en-US" b="0" dirty="0"/>
              <a:t> to </a:t>
            </a:r>
            <a:r>
              <a:rPr lang="en-US" b="0" dirty="0" err="1"/>
              <a:t>practise</a:t>
            </a:r>
            <a:r>
              <a:rPr lang="en-US" b="0" dirty="0"/>
              <a:t> written recognition of the first and third person singular forms of ‘faire’ and connect these with meaning.</a:t>
            </a:r>
            <a:endParaRPr lang="en-US" b="1" dirty="0"/>
          </a:p>
          <a:p>
            <a:endParaRPr lang="en-US" b="1" dirty="0"/>
          </a:p>
          <a:p>
            <a:r>
              <a:rPr lang="en-US" b="1" dirty="0"/>
              <a:t>Procedure:</a:t>
            </a:r>
          </a:p>
          <a:p>
            <a:r>
              <a:rPr lang="en-US" b="0" dirty="0"/>
              <a:t>1. Pupils read the parts of sentences they can see and tick who they think it applies to. They should use their knowledge of verb forms to decide.</a:t>
            </a:r>
          </a:p>
          <a:p>
            <a:r>
              <a:rPr lang="en-US" b="0" dirty="0"/>
              <a:t>2. Answers revealed on clicks.</a:t>
            </a:r>
          </a:p>
          <a:p>
            <a:r>
              <a:rPr lang="en-US" b="0" dirty="0"/>
              <a:t>3. Optional – click the numbered buttons to hear the full sentences.</a:t>
            </a:r>
          </a:p>
          <a:p>
            <a:r>
              <a:rPr lang="en-US" b="0" dirty="0"/>
              <a:t>4. Ask additional questions to assess comprehension – e.g., who does the shopping?  Who makes an effort?</a:t>
            </a:r>
          </a:p>
          <a:p>
            <a:r>
              <a:rPr lang="en-US" b="0" dirty="0"/>
              <a:t>5. Finally, ask pupils if any of the statements surprises them (e.g. Jean-Michel making a film, or his dad doing a vocabulary test) – ask them if they do the same things as J-M at home at the weekend.  Do any of them do different things?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4329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7A33-7853-4EB4-AABF-D3211206B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C7E99E-6FCB-4FCA-8969-E90EE53F03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A7FBE9-B5D3-4673-A314-8D9E0E611991}"/>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5" name="Footer Placeholder 4">
            <a:extLst>
              <a:ext uri="{FF2B5EF4-FFF2-40B4-BE49-F238E27FC236}">
                <a16:creationId xmlns:a16="http://schemas.microsoft.com/office/drawing/2014/main" id="{2A9CC368-178C-428D-98B4-B4E8BEDE8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E92F28-0C9A-467D-8ADB-1D4D102AD845}"/>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9732672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0E70-BBA3-4B2E-B9AD-BFE4BC3A2A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001FA7-821A-43B4-B251-82C810CE4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99174-0327-423C-96F9-F48BDB21DBED}"/>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5" name="Footer Placeholder 4">
            <a:extLst>
              <a:ext uri="{FF2B5EF4-FFF2-40B4-BE49-F238E27FC236}">
                <a16:creationId xmlns:a16="http://schemas.microsoft.com/office/drawing/2014/main" id="{9A9DBC09-EA88-4787-811F-A95F590FAF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674032-3A40-4A2D-A74D-1E7A134DEEB9}"/>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8103725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6C07-4500-48E6-A183-498520A7BD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5D7393-22A0-44D5-9E80-1BC5F44839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AA88A-337A-4458-B56E-10892C3E15B1}"/>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5" name="Footer Placeholder 4">
            <a:extLst>
              <a:ext uri="{FF2B5EF4-FFF2-40B4-BE49-F238E27FC236}">
                <a16:creationId xmlns:a16="http://schemas.microsoft.com/office/drawing/2014/main" id="{078A783A-5BAC-408B-8877-5DA455797F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EB7F1-E283-4AEF-9829-7233074F414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224939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5853-2E4F-4701-B16F-3022152894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A832FC-8C71-4F15-A291-7220897D27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098AAA-2D0E-40D2-B393-BF26A3FE6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7710F7-BAA5-42F1-A101-D452AED4461F}"/>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6" name="Footer Placeholder 5">
            <a:extLst>
              <a:ext uri="{FF2B5EF4-FFF2-40B4-BE49-F238E27FC236}">
                <a16:creationId xmlns:a16="http://schemas.microsoft.com/office/drawing/2014/main" id="{A4FB7D1F-37B9-44ED-95FA-64FEAB5842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83197-B57A-4D84-8650-5DBEBE4BFE88}"/>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450831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B426-6E99-4EB5-9357-2D584BE697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73702C-52F9-4D45-BB99-BC1EA3BDE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BC230B-93EA-4D78-AEF4-F376CFA687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54EA5C-E5B8-4961-B661-F1A80580E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7A84C-2A26-4E4A-885D-DAB8B448E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F56EFE-FE4D-49D8-9C6D-FF4A199609F8}"/>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8" name="Footer Placeholder 7">
            <a:extLst>
              <a:ext uri="{FF2B5EF4-FFF2-40B4-BE49-F238E27FC236}">
                <a16:creationId xmlns:a16="http://schemas.microsoft.com/office/drawing/2014/main" id="{99EDFCFE-F667-45A2-A121-BD131CF5BA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9DADA1-81BC-46E2-85F5-BBB52B84D0D6}"/>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279594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566-1D78-4B06-ABEA-138CF23471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00745A-78E4-4416-B3ED-5797215C653E}"/>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4" name="Footer Placeholder 3">
            <a:extLst>
              <a:ext uri="{FF2B5EF4-FFF2-40B4-BE49-F238E27FC236}">
                <a16:creationId xmlns:a16="http://schemas.microsoft.com/office/drawing/2014/main" id="{15291CFD-0F8F-438F-8683-676E59BA6D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A48A81-B10C-4101-8631-A3FB3AC931CE}"/>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6467221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48194-4584-4E99-9700-3EF1000B13C7}"/>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3" name="Footer Placeholder 2">
            <a:extLst>
              <a:ext uri="{FF2B5EF4-FFF2-40B4-BE49-F238E27FC236}">
                <a16:creationId xmlns:a16="http://schemas.microsoft.com/office/drawing/2014/main" id="{541155DA-17D8-4399-8718-4C3CA036CD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C4926E-F98D-4F43-9641-FA4E08F99CB2}"/>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599559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1346-C444-4A28-A57C-C28963349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A5EFD7-A4CD-4690-8F82-50142C990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14CA21-E9A0-493C-9F46-8DC21CAFE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A6D6A-B165-4F0F-9B8B-E2541E7732CE}"/>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6" name="Footer Placeholder 5">
            <a:extLst>
              <a:ext uri="{FF2B5EF4-FFF2-40B4-BE49-F238E27FC236}">
                <a16:creationId xmlns:a16="http://schemas.microsoft.com/office/drawing/2014/main" id="{5B347729-2965-4BCA-8EC5-B5996E88EF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6809A8-E04C-404A-9B4F-0C81EA76D88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6574370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0831-FBDC-44C5-8CB8-AB04EFAAC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2C45F9-3AC3-4172-BB7E-744F81DE3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57CA0A-A523-4E1F-BE5A-2C94AA4F0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DEC818-213F-4E30-A4E4-B8133A48090C}"/>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6" name="Footer Placeholder 5">
            <a:extLst>
              <a:ext uri="{FF2B5EF4-FFF2-40B4-BE49-F238E27FC236}">
                <a16:creationId xmlns:a16="http://schemas.microsoft.com/office/drawing/2014/main" id="{E9DA90B6-C618-43F8-9370-20EAEED49B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206722-F9AF-4076-9093-3AE24367AA04}"/>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3142610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9209-D0AF-44BB-A51E-DA7136239AE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4CFE05-944B-4310-9F4A-BA473BFC1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F4F8C7-E8FA-4099-8EDD-CC2492E7E372}"/>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5" name="Footer Placeholder 4">
            <a:extLst>
              <a:ext uri="{FF2B5EF4-FFF2-40B4-BE49-F238E27FC236}">
                <a16:creationId xmlns:a16="http://schemas.microsoft.com/office/drawing/2014/main" id="{C8F72B05-CFA8-4557-9E7E-5CFFE6E9E4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889F9C-65B9-47E0-BFAD-B949E8A82D5B}"/>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5175557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8146D5-3023-4B01-92B0-AD4E0FCF49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AA46E7-F170-4885-BDE5-5D6374215E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E2A555-ED81-4885-8D15-6B796FF3DEC5}"/>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5" name="Footer Placeholder 4">
            <a:extLst>
              <a:ext uri="{FF2B5EF4-FFF2-40B4-BE49-F238E27FC236}">
                <a16:creationId xmlns:a16="http://schemas.microsoft.com/office/drawing/2014/main" id="{96267B3B-7F82-450A-A581-EF3714146F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208BEC-A723-4C42-9C2F-78814C8072ED}"/>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9129197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24069639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149483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390549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683518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122957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67243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704367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771351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433726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540250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965286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80566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3F5D0-871A-4F15-ACCE-99DFF964E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977838-3430-45A2-8B4C-9D0CC9234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4C005E-A6DC-40C2-AC17-C56A800AD2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2A7EC-56B3-430A-B84F-D46E877EB8AA}" type="datetimeFigureOut">
              <a:rPr lang="en-GB" smtClean="0"/>
              <a:t>16/04/2023</a:t>
            </a:fld>
            <a:endParaRPr lang="en-GB"/>
          </a:p>
        </p:txBody>
      </p:sp>
      <p:sp>
        <p:nvSpPr>
          <p:cNvPr id="5" name="Footer Placeholder 4">
            <a:extLst>
              <a:ext uri="{FF2B5EF4-FFF2-40B4-BE49-F238E27FC236}">
                <a16:creationId xmlns:a16="http://schemas.microsoft.com/office/drawing/2014/main" id="{312A7A08-8008-4D3D-9E57-F43FBE25F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178C35-43A8-492B-87C4-32819E45A2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6FBC1-0D59-4181-9187-1FCA45755053}" type="slidenum">
              <a:rPr lang="en-GB" smtClean="0"/>
              <a:t>‹#›</a:t>
            </a:fld>
            <a:endParaRPr lang="en-GB"/>
          </a:p>
        </p:txBody>
      </p:sp>
    </p:spTree>
    <p:extLst>
      <p:ext uri="{BB962C8B-B14F-4D97-AF65-F5344CB8AC3E}">
        <p14:creationId xmlns:p14="http://schemas.microsoft.com/office/powerpoint/2010/main" val="410250729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28615999"/>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53.wav"/><Relationship Id="rId7"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audio" Target="../media/audio55.wav"/><Relationship Id="rId4" Type="http://schemas.openxmlformats.org/officeDocument/2006/relationships/audio" Target="../media/audio54.wav"/><Relationship Id="rId9" Type="http://schemas.openxmlformats.org/officeDocument/2006/relationships/audio" Target="../media/audio56.wav"/></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audio" Target="../media/audio61.wav"/><Relationship Id="rId3" Type="http://schemas.openxmlformats.org/officeDocument/2006/relationships/image" Target="../media/image58.png"/><Relationship Id="rId7" Type="http://schemas.openxmlformats.org/officeDocument/2006/relationships/audio" Target="../media/audio60.wav"/><Relationship Id="rId12" Type="http://schemas.openxmlformats.org/officeDocument/2006/relationships/image" Target="../media/image60.gif"/><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audio" Target="../media/audio59.wav"/><Relationship Id="rId11" Type="http://schemas.openxmlformats.org/officeDocument/2006/relationships/image" Target="../media/image59.gif"/><Relationship Id="rId5" Type="http://schemas.openxmlformats.org/officeDocument/2006/relationships/audio" Target="../media/audio58.wav"/><Relationship Id="rId10" Type="http://schemas.openxmlformats.org/officeDocument/2006/relationships/image" Target="../media/image53.gif"/><Relationship Id="rId4" Type="http://schemas.openxmlformats.org/officeDocument/2006/relationships/audio" Target="../media/audio57.wav"/><Relationship Id="rId9" Type="http://schemas.openxmlformats.org/officeDocument/2006/relationships/image" Target="../media/image27.sv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6.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5.png"/><Relationship Id="rId5" Type="http://schemas.openxmlformats.org/officeDocument/2006/relationships/slideLayout" Target="../slideLayouts/slideLayout2.xml"/><Relationship Id="rId10" Type="http://schemas.openxmlformats.org/officeDocument/2006/relationships/image" Target="../media/image4.png"/><Relationship Id="rId4" Type="http://schemas.openxmlformats.org/officeDocument/2006/relationships/video" Target="../media/media2.mkv"/><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0.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image" Target="../media/image8.png"/><Relationship Id="rId5" Type="http://schemas.openxmlformats.org/officeDocument/2006/relationships/audio" Target="../media/audio4.wav"/><Relationship Id="rId10" Type="http://schemas.openxmlformats.org/officeDocument/2006/relationships/image" Target="../media/image4.png"/><Relationship Id="rId4" Type="http://schemas.openxmlformats.org/officeDocument/2006/relationships/audio" Target="../media/audio3.wav"/><Relationship Id="rId9" Type="http://schemas.openxmlformats.org/officeDocument/2006/relationships/image" Target="../media/image7.png"/><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audio" Target="../media/audio7.wav"/><Relationship Id="rId7" Type="http://schemas.openxmlformats.org/officeDocument/2006/relationships/audio" Target="../media/audio11.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10.wav"/><Relationship Id="rId5" Type="http://schemas.openxmlformats.org/officeDocument/2006/relationships/audio" Target="../media/audio9.wav"/><Relationship Id="rId10" Type="http://schemas.openxmlformats.org/officeDocument/2006/relationships/image" Target="../media/image3.png"/><Relationship Id="rId4" Type="http://schemas.openxmlformats.org/officeDocument/2006/relationships/audio" Target="../media/audio8.wav"/><Relationship Id="rId9" Type="http://schemas.openxmlformats.org/officeDocument/2006/relationships/audio" Target="../media/audio13.wav"/></Relationships>
</file>

<file path=ppt/slides/_rels/slide5.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audio" Target="../media/audio21.wav"/><Relationship Id="rId18" Type="http://schemas.openxmlformats.org/officeDocument/2006/relationships/image" Target="../media/image16.png"/><Relationship Id="rId3" Type="http://schemas.openxmlformats.org/officeDocument/2006/relationships/audio" Target="../media/audio14.wav"/><Relationship Id="rId21" Type="http://schemas.openxmlformats.org/officeDocument/2006/relationships/image" Target="../media/image19.png"/><Relationship Id="rId7" Type="http://schemas.openxmlformats.org/officeDocument/2006/relationships/image" Target="../media/image3.png"/><Relationship Id="rId12" Type="http://schemas.openxmlformats.org/officeDocument/2006/relationships/audio" Target="../media/audio20.wav"/><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notesSlide" Target="../notesSlides/notesSlide5.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30.xml"/><Relationship Id="rId6" Type="http://schemas.openxmlformats.org/officeDocument/2006/relationships/audio" Target="../media/audio15.wav"/><Relationship Id="rId11" Type="http://schemas.openxmlformats.org/officeDocument/2006/relationships/audio" Target="../media/audio19.wav"/><Relationship Id="rId24" Type="http://schemas.openxmlformats.org/officeDocument/2006/relationships/image" Target="../media/image22.png"/><Relationship Id="rId5" Type="http://schemas.openxmlformats.org/officeDocument/2006/relationships/image" Target="../media/image13.svg"/><Relationship Id="rId15" Type="http://schemas.openxmlformats.org/officeDocument/2006/relationships/audio" Target="../media/audio23.wav"/><Relationship Id="rId23" Type="http://schemas.openxmlformats.org/officeDocument/2006/relationships/image" Target="../media/image21.png"/><Relationship Id="rId10" Type="http://schemas.openxmlformats.org/officeDocument/2006/relationships/audio" Target="../media/audio18.wav"/><Relationship Id="rId19"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audio" Target="../media/audio17.wav"/><Relationship Id="rId14" Type="http://schemas.openxmlformats.org/officeDocument/2006/relationships/audio" Target="../media/audio22.wav"/><Relationship Id="rId22"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audio" Target="../media/audio24.wav"/><Relationship Id="rId7" Type="http://schemas.openxmlformats.org/officeDocument/2006/relationships/audio" Target="../media/audio28.wav"/><Relationship Id="rId12" Type="http://schemas.openxmlformats.org/officeDocument/2006/relationships/image" Target="../media/image27.svg"/><Relationship Id="rId17" Type="http://schemas.openxmlformats.org/officeDocument/2006/relationships/image" Target="../media/image32.png"/><Relationship Id="rId2" Type="http://schemas.openxmlformats.org/officeDocument/2006/relationships/notesSlide" Target="../notesSlides/notesSlide6.xml"/><Relationship Id="rId16" Type="http://schemas.openxmlformats.org/officeDocument/2006/relationships/image" Target="../media/image31.jpg"/><Relationship Id="rId1" Type="http://schemas.openxmlformats.org/officeDocument/2006/relationships/slideLayout" Target="../slideLayouts/slideLayout5.xml"/><Relationship Id="rId6" Type="http://schemas.openxmlformats.org/officeDocument/2006/relationships/audio" Target="../media/audio27.wav"/><Relationship Id="rId11" Type="http://schemas.openxmlformats.org/officeDocument/2006/relationships/image" Target="../media/image26.png"/><Relationship Id="rId5" Type="http://schemas.openxmlformats.org/officeDocument/2006/relationships/audio" Target="../media/audio26.wav"/><Relationship Id="rId15" Type="http://schemas.openxmlformats.org/officeDocument/2006/relationships/image" Target="../media/image30.png"/><Relationship Id="rId10" Type="http://schemas.openxmlformats.org/officeDocument/2006/relationships/audio" Target="../media/audio29.wav"/><Relationship Id="rId4" Type="http://schemas.openxmlformats.org/officeDocument/2006/relationships/audio" Target="../media/audio25.wav"/><Relationship Id="rId9" Type="http://schemas.openxmlformats.org/officeDocument/2006/relationships/image" Target="../media/image25.pn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30.wav"/><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audio" Target="../media/audio33.wav"/><Relationship Id="rId5" Type="http://schemas.openxmlformats.org/officeDocument/2006/relationships/audio" Target="../media/audio32.wav"/><Relationship Id="rId4" Type="http://schemas.openxmlformats.org/officeDocument/2006/relationships/audio" Target="../media/audio31.wav"/><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audio" Target="../media/audio42.wav"/><Relationship Id="rId18" Type="http://schemas.openxmlformats.org/officeDocument/2006/relationships/image" Target="../media/image38.png"/><Relationship Id="rId26" Type="http://schemas.openxmlformats.org/officeDocument/2006/relationships/image" Target="../media/image46.svg"/><Relationship Id="rId3" Type="http://schemas.openxmlformats.org/officeDocument/2006/relationships/audio" Target="../media/audio34.wav"/><Relationship Id="rId21" Type="http://schemas.openxmlformats.org/officeDocument/2006/relationships/image" Target="../media/image41.png"/><Relationship Id="rId7" Type="http://schemas.openxmlformats.org/officeDocument/2006/relationships/audio" Target="../media/audio38.wav"/><Relationship Id="rId12" Type="http://schemas.openxmlformats.org/officeDocument/2006/relationships/image" Target="../media/image25.png"/><Relationship Id="rId17" Type="http://schemas.openxmlformats.org/officeDocument/2006/relationships/image" Target="../media/image37.png"/><Relationship Id="rId25" Type="http://schemas.openxmlformats.org/officeDocument/2006/relationships/image" Target="../media/image45.png"/><Relationship Id="rId2" Type="http://schemas.openxmlformats.org/officeDocument/2006/relationships/notesSlide" Target="../notesSlides/notesSlide8.xml"/><Relationship Id="rId16" Type="http://schemas.openxmlformats.org/officeDocument/2006/relationships/image" Target="../media/image36.png"/><Relationship Id="rId20" Type="http://schemas.openxmlformats.org/officeDocument/2006/relationships/image" Target="../media/image40.svg"/><Relationship Id="rId29"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audio" Target="../media/audio37.wav"/><Relationship Id="rId11" Type="http://schemas.openxmlformats.org/officeDocument/2006/relationships/image" Target="../media/image24.png"/><Relationship Id="rId24" Type="http://schemas.openxmlformats.org/officeDocument/2006/relationships/image" Target="../media/image44.svg"/><Relationship Id="rId32" Type="http://schemas.openxmlformats.org/officeDocument/2006/relationships/image" Target="../media/image50.png"/><Relationship Id="rId5" Type="http://schemas.openxmlformats.org/officeDocument/2006/relationships/audio" Target="../media/audio36.wav"/><Relationship Id="rId15" Type="http://schemas.openxmlformats.org/officeDocument/2006/relationships/image" Target="../media/image27.svg"/><Relationship Id="rId23" Type="http://schemas.openxmlformats.org/officeDocument/2006/relationships/image" Target="../media/image43.png"/><Relationship Id="rId28" Type="http://schemas.openxmlformats.org/officeDocument/2006/relationships/image" Target="../media/image48.svg"/><Relationship Id="rId10" Type="http://schemas.openxmlformats.org/officeDocument/2006/relationships/audio" Target="../media/audio41.wav"/><Relationship Id="rId19" Type="http://schemas.openxmlformats.org/officeDocument/2006/relationships/image" Target="../media/image39.png"/><Relationship Id="rId31" Type="http://schemas.openxmlformats.org/officeDocument/2006/relationships/image" Target="../media/image49.png"/><Relationship Id="rId4" Type="http://schemas.openxmlformats.org/officeDocument/2006/relationships/audio" Target="../media/audio35.wav"/><Relationship Id="rId9" Type="http://schemas.openxmlformats.org/officeDocument/2006/relationships/audio" Target="../media/audio40.wav"/><Relationship Id="rId14" Type="http://schemas.openxmlformats.org/officeDocument/2006/relationships/image" Target="../media/image26.png"/><Relationship Id="rId22" Type="http://schemas.openxmlformats.org/officeDocument/2006/relationships/image" Target="../media/image42.svg"/><Relationship Id="rId27" Type="http://schemas.openxmlformats.org/officeDocument/2006/relationships/image" Target="../media/image47.png"/><Relationship Id="rId30"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audio" Target="../media/audio50.wav"/><Relationship Id="rId18" Type="http://schemas.openxmlformats.org/officeDocument/2006/relationships/image" Target="../media/image54.gif"/><Relationship Id="rId3" Type="http://schemas.openxmlformats.org/officeDocument/2006/relationships/audio" Target="../media/audio43.wav"/><Relationship Id="rId7" Type="http://schemas.openxmlformats.org/officeDocument/2006/relationships/audio" Target="../media/audio44.wav"/><Relationship Id="rId12" Type="http://schemas.openxmlformats.org/officeDocument/2006/relationships/audio" Target="../media/audio49.wav"/><Relationship Id="rId17" Type="http://schemas.openxmlformats.org/officeDocument/2006/relationships/image" Target="../media/image53.gif"/><Relationship Id="rId2" Type="http://schemas.openxmlformats.org/officeDocument/2006/relationships/notesSlide" Target="../notesSlides/notesSlide9.xml"/><Relationship Id="rId16" Type="http://schemas.openxmlformats.org/officeDocument/2006/relationships/image" Target="../media/image52.png"/><Relationship Id="rId1" Type="http://schemas.openxmlformats.org/officeDocument/2006/relationships/slideLayout" Target="../slideLayouts/slideLayout18.xml"/><Relationship Id="rId6" Type="http://schemas.openxmlformats.org/officeDocument/2006/relationships/image" Target="../media/image27.svg"/><Relationship Id="rId11" Type="http://schemas.openxmlformats.org/officeDocument/2006/relationships/audio" Target="../media/audio48.wav"/><Relationship Id="rId5" Type="http://schemas.openxmlformats.org/officeDocument/2006/relationships/image" Target="../media/image26.png"/><Relationship Id="rId15" Type="http://schemas.openxmlformats.org/officeDocument/2006/relationships/audio" Target="../media/audio52.wav"/><Relationship Id="rId10" Type="http://schemas.openxmlformats.org/officeDocument/2006/relationships/audio" Target="../media/audio47.wav"/><Relationship Id="rId4" Type="http://schemas.openxmlformats.org/officeDocument/2006/relationships/image" Target="../media/image51.png"/><Relationship Id="rId9" Type="http://schemas.openxmlformats.org/officeDocument/2006/relationships/audio" Target="../media/audio46.wav"/><Relationship Id="rId14" Type="http://schemas.openxmlformats.org/officeDocument/2006/relationships/audio" Target="../media/audio5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42015C49-978B-4558-895F-BEB364B457C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faire [to do, make] (je fais, il/elle fait)</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[ç] [soft c]</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dirty="0">
                <a:solidFill>
                  <a:srgbClr val="FFFFFF"/>
                </a:solidFill>
                <a:latin typeface="Century Gothic"/>
                <a:ea typeface="Century Gothic"/>
                <a:cs typeface="Century Gothic"/>
                <a:sym typeface="Century Gothic"/>
              </a:rPr>
              <a:t>Saying what I and others do</a:t>
            </a:r>
            <a:endParaRPr lang="en-GB" sz="40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3" name="Picture 2">
            <a:extLst>
              <a:ext uri="{FF2B5EF4-FFF2-40B4-BE49-F238E27FC236}">
                <a16:creationId xmlns:a16="http://schemas.microsoft.com/office/drawing/2014/main" id="{523EF99B-99FF-40A9-AC36-884C4E5F8EBA}"/>
              </a:ext>
            </a:extLst>
          </p:cNvPr>
          <p:cNvPicPr>
            <a:picLocks noChangeAspect="1"/>
          </p:cNvPicPr>
          <p:nvPr/>
        </p:nvPicPr>
        <p:blipFill>
          <a:blip r:embed="rId4"/>
          <a:stretch>
            <a:fillRect/>
          </a:stretch>
        </p:blipFill>
        <p:spPr>
          <a:xfrm>
            <a:off x="631229" y="2114967"/>
            <a:ext cx="3088525" cy="2429640"/>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0"/>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002060"/>
                </a:solidFill>
                <a:latin typeface="Century Gothic"/>
                <a:ea typeface="Century Gothic"/>
                <a:cs typeface="Century Gothic"/>
                <a:sym typeface="Century Gothic"/>
                <a:hlinkClick r:id="" action="ppaction://noaction">
                  <a:snd r:embed="rId5" name="T3_W2_10.1.wav"/>
                  <a:extLst>
                    <a:ext uri="{A12FA001-AC4F-418D-AE19-62706E023703}">
                      <ahyp:hlinkClr xmlns:ahyp="http://schemas.microsoft.com/office/drawing/2018/hyperlinkcolor" val="tx"/>
                    </a:ext>
                  </a:extLst>
                </a:hlinkClick>
              </a:rPr>
              <a:t>faire la </a:t>
            </a:r>
            <a:r>
              <a:rPr lang="en-GB" sz="3600" b="1" dirty="0" err="1">
                <a:solidFill>
                  <a:srgbClr val="002060"/>
                </a:solidFill>
                <a:latin typeface="Century Gothic"/>
                <a:ea typeface="Century Gothic"/>
                <a:cs typeface="Century Gothic"/>
                <a:sym typeface="Century Gothic"/>
                <a:hlinkClick r:id="" action="ppaction://noaction">
                  <a:snd r:embed="rId5" name="T3_W2_10.1.wav"/>
                  <a:extLst>
                    <a:ext uri="{A12FA001-AC4F-418D-AE19-62706E023703}">
                      <ahyp:hlinkClr xmlns:ahyp="http://schemas.microsoft.com/office/drawing/2018/hyperlinkcolor" val="tx"/>
                    </a:ext>
                  </a:extLst>
                </a:hlinkClick>
              </a:rPr>
              <a:t>grasse</a:t>
            </a:r>
            <a:r>
              <a:rPr lang="en-GB" sz="3600" b="1" dirty="0">
                <a:solidFill>
                  <a:srgbClr val="002060"/>
                </a:solidFill>
                <a:latin typeface="Century Gothic"/>
                <a:ea typeface="Century Gothic"/>
                <a:cs typeface="Century Gothic"/>
                <a:sym typeface="Century Gothic"/>
                <a:hlinkClick r:id="" action="ppaction://noaction">
                  <a:snd r:embed="rId5" name="T3_W2_10.1.wav"/>
                  <a:extLst>
                    <a:ext uri="{A12FA001-AC4F-418D-AE19-62706E023703}">
                      <ahyp:hlinkClr xmlns:ahyp="http://schemas.microsoft.com/office/drawing/2018/hyperlinkcolor" val="tx"/>
                    </a:ext>
                  </a:extLst>
                </a:hlinkClick>
              </a:rPr>
              <a:t> matinée</a:t>
            </a:r>
            <a:endParaRPr lang="en-GB" sz="3600" b="1" i="0" u="none" strike="noStrike" cap="none" dirty="0">
              <a:solidFill>
                <a:srgbClr val="002060"/>
              </a:solidFill>
              <a:latin typeface="Century Gothic"/>
              <a:ea typeface="Century Gothic"/>
              <a:cs typeface="Century Gothic"/>
              <a:sym typeface="Century Gothic"/>
              <a:hlinkClick r:id="" action="ppaction://noaction">
                <a:snd r:embed="rId5" name="T3_W2_10.1.wav"/>
                <a:extLst>
                  <a:ext uri="{A12FA001-AC4F-418D-AE19-62706E023703}">
                    <ahyp:hlinkClr xmlns:ahyp="http://schemas.microsoft.com/office/drawing/2018/hyperlinkcolor" val="tx"/>
                  </a:ext>
                </a:extLst>
              </a:hlinkClick>
            </a:endParaRPr>
          </a:p>
        </p:txBody>
      </p:sp>
      <p:sp>
        <p:nvSpPr>
          <p:cNvPr id="16" name="Google Shape;169;p8">
            <a:extLst>
              <a:ext uri="{FF2B5EF4-FFF2-40B4-BE49-F238E27FC236}">
                <a16:creationId xmlns:a16="http://schemas.microsoft.com/office/drawing/2014/main" id="{B4F132BF-0F27-4183-A033-D182D0CEA9FB}"/>
              </a:ext>
            </a:extLst>
          </p:cNvPr>
          <p:cNvSpPr txBox="1"/>
          <p:nvPr/>
        </p:nvSpPr>
        <p:spPr>
          <a:xfrm>
            <a:off x="87398" y="718722"/>
            <a:ext cx="9886596" cy="954067"/>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Faire la </a:t>
            </a:r>
            <a:r>
              <a:rPr kumimoji="0" lang="en-GB" sz="28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grasse</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matinée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literally means ‘to do/make the fat morning’.</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5" name="Google Shape;169;p8">
            <a:extLst>
              <a:ext uri="{FF2B5EF4-FFF2-40B4-BE49-F238E27FC236}">
                <a16:creationId xmlns:a16="http://schemas.microsoft.com/office/drawing/2014/main" id="{B3DAE0E8-D798-434D-A205-754AD78F7277}"/>
              </a:ext>
            </a:extLst>
          </p:cNvPr>
          <p:cNvSpPr txBox="1"/>
          <p:nvPr/>
        </p:nvSpPr>
        <p:spPr>
          <a:xfrm>
            <a:off x="4192657" y="1942944"/>
            <a:ext cx="8011521" cy="461624"/>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But French people say this to mean ‘</a:t>
            </a:r>
            <a:r>
              <a:rPr kumimoji="0" lang="en-GB" sz="24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have a lie-in</a:t>
            </a:r>
            <a:r>
              <a:rPr kumimoji="0" lang="en-GB" sz="24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24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grpSp>
        <p:nvGrpSpPr>
          <p:cNvPr id="27" name="Group 26">
            <a:extLst>
              <a:ext uri="{FF2B5EF4-FFF2-40B4-BE49-F238E27FC236}">
                <a16:creationId xmlns:a16="http://schemas.microsoft.com/office/drawing/2014/main" id="{6C3ABD81-18D0-4AB9-9E6E-EF89C893FF1E}"/>
              </a:ext>
            </a:extLst>
          </p:cNvPr>
          <p:cNvGrpSpPr/>
          <p:nvPr/>
        </p:nvGrpSpPr>
        <p:grpSpPr>
          <a:xfrm>
            <a:off x="10485061" y="174215"/>
            <a:ext cx="1706939" cy="1089014"/>
            <a:chOff x="10462370" y="146240"/>
            <a:chExt cx="1901190" cy="1224686"/>
          </a:xfrm>
        </p:grpSpPr>
        <p:pic>
          <p:nvPicPr>
            <p:cNvPr id="32" name="Picture 31" descr="Icon&#10;&#10;Description automatically generated">
              <a:extLst>
                <a:ext uri="{FF2B5EF4-FFF2-40B4-BE49-F238E27FC236}">
                  <a16:creationId xmlns:a16="http://schemas.microsoft.com/office/drawing/2014/main" id="{1BEF2536-3030-4166-940E-B90BECF801D2}"/>
                </a:ext>
              </a:extLst>
            </p:cNvPr>
            <p:cNvPicPr>
              <a:picLocks noChangeAspect="1"/>
            </p:cNvPicPr>
            <p:nvPr/>
          </p:nvPicPr>
          <p:blipFill rotWithShape="1">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34" name="Picture 33">
              <a:extLst>
                <a:ext uri="{FF2B5EF4-FFF2-40B4-BE49-F238E27FC236}">
                  <a16:creationId xmlns:a16="http://schemas.microsoft.com/office/drawing/2014/main" id="{502FAC80-397E-48E2-8454-6C88CDF0E4F3}"/>
                </a:ext>
              </a:extLst>
            </p:cNvPr>
            <p:cNvPicPr>
              <a:picLocks noChangeAspect="1"/>
            </p:cNvPicPr>
            <p:nvPr/>
          </p:nvPicPr>
          <p:blipFill>
            <a:blip r:embed="rId7">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pic>
        <p:nvPicPr>
          <p:cNvPr id="4" name="Picture 3">
            <a:extLst>
              <a:ext uri="{FF2B5EF4-FFF2-40B4-BE49-F238E27FC236}">
                <a16:creationId xmlns:a16="http://schemas.microsoft.com/office/drawing/2014/main" id="{955FDC72-A155-453D-92ED-CEB1FC03AFFA}"/>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204236" y="2173756"/>
            <a:ext cx="3612445" cy="3714596"/>
          </a:xfrm>
          <a:prstGeom prst="rect">
            <a:avLst/>
          </a:prstGeom>
        </p:spPr>
      </p:pic>
      <p:sp>
        <p:nvSpPr>
          <p:cNvPr id="20" name="Google Shape;169;p8">
            <a:extLst>
              <a:ext uri="{FF2B5EF4-FFF2-40B4-BE49-F238E27FC236}">
                <a16:creationId xmlns:a16="http://schemas.microsoft.com/office/drawing/2014/main" id="{C3A3D243-D2E8-45E5-A0DD-C1008EC817DC}"/>
              </a:ext>
            </a:extLst>
          </p:cNvPr>
          <p:cNvSpPr txBox="1"/>
          <p:nvPr/>
        </p:nvSpPr>
        <p:spPr>
          <a:xfrm>
            <a:off x="4180479" y="5657540"/>
            <a:ext cx="8011521" cy="461624"/>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Est-</a:t>
            </a:r>
            <a:r>
              <a:rPr kumimoji="0" lang="en-GB" sz="24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ce</a:t>
            </a:r>
            <a:r>
              <a:rPr kumimoji="0" lang="en-GB" sz="24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que </a:t>
            </a:r>
            <a:r>
              <a:rPr kumimoji="0" lang="en-GB" sz="24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tu</a:t>
            </a:r>
            <a:r>
              <a:rPr kumimoji="0" lang="en-GB" sz="24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4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fais</a:t>
            </a:r>
            <a:r>
              <a:rPr kumimoji="0" lang="en-GB" sz="24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la </a:t>
            </a:r>
            <a:r>
              <a:rPr kumimoji="0" lang="en-GB" sz="24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grasse</a:t>
            </a:r>
            <a:r>
              <a:rPr kumimoji="0" lang="en-GB" sz="24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matinée ?</a:t>
            </a:r>
            <a:endParaRPr kumimoji="0" sz="24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2" name="Google Shape;169;p8">
            <a:hlinkClick r:id="" action="ppaction://noaction">
              <a:snd r:embed="rId9" name="T3_W2_10.2.wav"/>
            </a:hlinkClick>
            <a:extLst>
              <a:ext uri="{FF2B5EF4-FFF2-40B4-BE49-F238E27FC236}">
                <a16:creationId xmlns:a16="http://schemas.microsoft.com/office/drawing/2014/main" id="{52D1EC5C-84C7-4365-83FD-8CEDDD2E62B1}"/>
              </a:ext>
            </a:extLst>
          </p:cNvPr>
          <p:cNvSpPr txBox="1"/>
          <p:nvPr/>
        </p:nvSpPr>
        <p:spPr>
          <a:xfrm>
            <a:off x="4192657" y="2795340"/>
            <a:ext cx="8011521" cy="1938952"/>
          </a:xfrm>
          <a:prstGeom prst="rect">
            <a:avLst/>
          </a:prstGeom>
          <a:solidFill>
            <a:schemeClr val="accent4">
              <a:lumMod val="20000"/>
              <a:lumOff val="80000"/>
            </a:schemeClr>
          </a:solidFill>
          <a:ln>
            <a:noFill/>
          </a:ln>
        </p:spPr>
        <p:txBody>
          <a:bodyPr spcFirstLastPara="1" wrap="square" lIns="91425" tIns="45700" rIns="91425" bIns="45700" anchor="t" anchorCtr="0">
            <a:spAutoFit/>
          </a:bodyPr>
          <a:lstStyle/>
          <a:p>
            <a:pPr lvl="0">
              <a:buClr>
                <a:srgbClr val="1E4E79"/>
              </a:buClr>
              <a:buSzPts val="2800"/>
              <a:defRPr/>
            </a:pPr>
            <a:r>
              <a:rPr lang="en-GB" sz="2400" b="1" dirty="0">
                <a:solidFill>
                  <a:srgbClr val="1E4E79"/>
                </a:solidFill>
                <a:latin typeface="Century Gothic"/>
                <a:ea typeface="Century Gothic"/>
                <a:cs typeface="Century Gothic"/>
                <a:sym typeface="Century Gothic"/>
              </a:rPr>
              <a:t>La science </a:t>
            </a:r>
            <a:r>
              <a:rPr lang="en-GB" sz="2400" b="1" dirty="0" err="1">
                <a:solidFill>
                  <a:srgbClr val="1E4E79"/>
                </a:solidFill>
                <a:latin typeface="Century Gothic"/>
                <a:ea typeface="Century Gothic"/>
                <a:cs typeface="Century Gothic"/>
                <a:sym typeface="Century Gothic"/>
              </a:rPr>
              <a:t>trouve</a:t>
            </a:r>
            <a:r>
              <a:rPr lang="en-GB" sz="2400" b="1" dirty="0">
                <a:solidFill>
                  <a:srgbClr val="1E4E79"/>
                </a:solidFill>
                <a:latin typeface="Century Gothic"/>
                <a:ea typeface="Century Gothic"/>
                <a:cs typeface="Century Gothic"/>
                <a:sym typeface="Century Gothic"/>
              </a:rPr>
              <a:t> que faire la </a:t>
            </a:r>
            <a:r>
              <a:rPr lang="en-GB" sz="2400" b="1" dirty="0" err="1">
                <a:solidFill>
                  <a:srgbClr val="1E4E79"/>
                </a:solidFill>
                <a:latin typeface="Century Gothic"/>
                <a:ea typeface="Century Gothic"/>
                <a:cs typeface="Century Gothic"/>
                <a:sym typeface="Century Gothic"/>
              </a:rPr>
              <a:t>grasse</a:t>
            </a:r>
            <a:r>
              <a:rPr lang="en-GB" sz="2400" b="1" dirty="0">
                <a:solidFill>
                  <a:srgbClr val="1E4E79"/>
                </a:solidFill>
                <a:latin typeface="Century Gothic"/>
                <a:ea typeface="Century Gothic"/>
                <a:cs typeface="Century Gothic"/>
                <a:sym typeface="Century Gothic"/>
              </a:rPr>
              <a:t> matinée </a:t>
            </a:r>
            <a:r>
              <a:rPr lang="en-GB" sz="2400" b="1" dirty="0" err="1">
                <a:solidFill>
                  <a:srgbClr val="1E4E79"/>
                </a:solidFill>
                <a:latin typeface="Century Gothic"/>
                <a:ea typeface="Century Gothic"/>
                <a:cs typeface="Century Gothic"/>
                <a:sym typeface="Century Gothic"/>
              </a:rPr>
              <a:t>est</a:t>
            </a:r>
            <a:r>
              <a:rPr lang="en-GB" sz="2400" b="1" dirty="0">
                <a:solidFill>
                  <a:srgbClr val="1E4E79"/>
                </a:solidFill>
                <a:latin typeface="Century Gothic"/>
                <a:ea typeface="Century Gothic"/>
                <a:cs typeface="Century Gothic"/>
                <a:sym typeface="Century Gothic"/>
              </a:rPr>
              <a:t> bon pour la </a:t>
            </a:r>
            <a:r>
              <a:rPr lang="en-GB" sz="2400" b="1" dirty="0" err="1">
                <a:solidFill>
                  <a:srgbClr val="1E4E79"/>
                </a:solidFill>
                <a:latin typeface="Century Gothic"/>
                <a:ea typeface="Century Gothic"/>
                <a:cs typeface="Century Gothic"/>
                <a:sym typeface="Century Gothic"/>
              </a:rPr>
              <a:t>santé</a:t>
            </a:r>
            <a:r>
              <a:rPr lang="en-GB" sz="2400" b="1" dirty="0">
                <a:solidFill>
                  <a:srgbClr val="1E4E79"/>
                </a:solidFill>
                <a:latin typeface="Century Gothic"/>
                <a:ea typeface="Century Gothic"/>
                <a:cs typeface="Century Gothic"/>
                <a:sym typeface="Century Gothic"/>
              </a:rPr>
              <a:t>*. </a:t>
            </a:r>
            <a:r>
              <a:rPr lang="en-GB" sz="2400" b="1" dirty="0" err="1">
                <a:solidFill>
                  <a:srgbClr val="1E4E79"/>
                </a:solidFill>
                <a:latin typeface="Century Gothic"/>
                <a:ea typeface="Century Gothic"/>
                <a:cs typeface="Century Gothic"/>
                <a:sym typeface="Century Gothic"/>
              </a:rPr>
              <a:t>Mais</a:t>
            </a:r>
            <a:r>
              <a:rPr lang="en-GB" sz="2400" b="1" dirty="0">
                <a:solidFill>
                  <a:srgbClr val="1E4E79"/>
                </a:solidFill>
                <a:latin typeface="Century Gothic"/>
                <a:ea typeface="Century Gothic"/>
                <a:cs typeface="Century Gothic"/>
                <a:sym typeface="Century Gothic"/>
              </a:rPr>
              <a:t> il y a des opinions </a:t>
            </a:r>
            <a:r>
              <a:rPr lang="en-GB" sz="2400" b="1" dirty="0" err="1">
                <a:solidFill>
                  <a:srgbClr val="1E4E79"/>
                </a:solidFill>
                <a:latin typeface="Century Gothic"/>
                <a:ea typeface="Century Gothic"/>
                <a:cs typeface="Century Gothic"/>
                <a:sym typeface="Century Gothic"/>
              </a:rPr>
              <a:t>différentes</a:t>
            </a:r>
            <a:r>
              <a:rPr lang="en-GB" sz="2400" b="1" dirty="0">
                <a:solidFill>
                  <a:srgbClr val="1E4E79"/>
                </a:solidFill>
                <a:latin typeface="Century Gothic"/>
                <a:ea typeface="Century Gothic"/>
                <a:cs typeface="Century Gothic"/>
                <a:sym typeface="Century Gothic"/>
              </a:rPr>
              <a:t> ! Une </a:t>
            </a:r>
            <a:r>
              <a:rPr lang="en-GB" sz="2400" b="1" dirty="0" err="1">
                <a:solidFill>
                  <a:srgbClr val="1E4E79"/>
                </a:solidFill>
                <a:latin typeface="Century Gothic"/>
                <a:ea typeface="Century Gothic"/>
                <a:cs typeface="Century Gothic"/>
                <a:sym typeface="Century Gothic"/>
              </a:rPr>
              <a:t>autre</a:t>
            </a:r>
            <a:r>
              <a:rPr lang="en-GB" sz="2400" b="1" dirty="0">
                <a:solidFill>
                  <a:srgbClr val="1E4E79"/>
                </a:solidFill>
                <a:latin typeface="Century Gothic"/>
                <a:ea typeface="Century Gothic"/>
                <a:cs typeface="Century Gothic"/>
                <a:sym typeface="Century Gothic"/>
              </a:rPr>
              <a:t> recommendation </a:t>
            </a:r>
            <a:r>
              <a:rPr lang="en-GB" sz="2400" b="1" dirty="0" err="1">
                <a:solidFill>
                  <a:srgbClr val="1E4E79"/>
                </a:solidFill>
                <a:latin typeface="Century Gothic"/>
                <a:ea typeface="Century Gothic"/>
                <a:cs typeface="Century Gothic"/>
                <a:sym typeface="Century Gothic"/>
              </a:rPr>
              <a:t>est</a:t>
            </a:r>
            <a:r>
              <a:rPr lang="en-GB" sz="2400" b="1" dirty="0">
                <a:solidFill>
                  <a:srgbClr val="1E4E79"/>
                </a:solidFill>
                <a:latin typeface="Century Gothic"/>
                <a:ea typeface="Century Gothic"/>
                <a:cs typeface="Century Gothic"/>
                <a:sym typeface="Century Gothic"/>
              </a:rPr>
              <a:t> de </a:t>
            </a:r>
            <a:r>
              <a:rPr lang="en-GB" sz="2400" b="1" dirty="0" err="1">
                <a:solidFill>
                  <a:srgbClr val="1E4E79"/>
                </a:solidFill>
                <a:latin typeface="Century Gothic"/>
                <a:ea typeface="Century Gothic"/>
                <a:cs typeface="Century Gothic"/>
                <a:sym typeface="Century Gothic"/>
              </a:rPr>
              <a:t>rester</a:t>
            </a:r>
            <a:r>
              <a:rPr lang="en-GB" sz="2400" b="1" dirty="0">
                <a:solidFill>
                  <a:srgbClr val="1E4E79"/>
                </a:solidFill>
                <a:latin typeface="Century Gothic"/>
                <a:ea typeface="Century Gothic"/>
                <a:cs typeface="Century Gothic"/>
                <a:sym typeface="Century Gothic"/>
              </a:rPr>
              <a:t> au lit entre 7 et 8 </a:t>
            </a:r>
            <a:r>
              <a:rPr lang="en-GB" sz="2400" b="1" dirty="0" err="1">
                <a:solidFill>
                  <a:srgbClr val="1E4E79"/>
                </a:solidFill>
                <a:latin typeface="Century Gothic"/>
                <a:ea typeface="Century Gothic"/>
                <a:cs typeface="Century Gothic"/>
                <a:sym typeface="Century Gothic"/>
              </a:rPr>
              <a:t>heures</a:t>
            </a:r>
            <a:r>
              <a:rPr lang="en-GB" sz="2400" b="1" dirty="0">
                <a:solidFill>
                  <a:srgbClr val="1E4E79"/>
                </a:solidFill>
                <a:latin typeface="Century Gothic"/>
                <a:ea typeface="Century Gothic"/>
                <a:cs typeface="Century Gothic"/>
                <a:sym typeface="Century Gothic"/>
              </a:rPr>
              <a:t> </a:t>
            </a:r>
            <a:r>
              <a:rPr lang="en-GB" sz="2400" b="1" dirty="0" err="1">
                <a:solidFill>
                  <a:srgbClr val="1E4E79"/>
                </a:solidFill>
                <a:latin typeface="Century Gothic"/>
                <a:ea typeface="Century Gothic"/>
                <a:cs typeface="Century Gothic"/>
                <a:sym typeface="Century Gothic"/>
              </a:rPr>
              <a:t>chaque</a:t>
            </a:r>
            <a:r>
              <a:rPr lang="en-GB" sz="2400" b="1" dirty="0">
                <a:solidFill>
                  <a:srgbClr val="1E4E79"/>
                </a:solidFill>
                <a:latin typeface="Century Gothic"/>
                <a:ea typeface="Century Gothic"/>
                <a:cs typeface="Century Gothic"/>
                <a:sym typeface="Century Gothic"/>
              </a:rPr>
              <a:t> </a:t>
            </a:r>
            <a:r>
              <a:rPr lang="en-GB" sz="2400" b="1" dirty="0" err="1">
                <a:solidFill>
                  <a:srgbClr val="1E4E79"/>
                </a:solidFill>
                <a:latin typeface="Century Gothic"/>
                <a:ea typeface="Century Gothic"/>
                <a:cs typeface="Century Gothic"/>
                <a:sym typeface="Century Gothic"/>
              </a:rPr>
              <a:t>nuit</a:t>
            </a:r>
            <a:r>
              <a:rPr lang="en-GB" sz="2400" b="1" dirty="0">
                <a:solidFill>
                  <a:srgbClr val="1E4E79"/>
                </a:solidFill>
                <a:latin typeface="Century Gothic"/>
                <a:ea typeface="Century Gothic"/>
                <a:cs typeface="Century Gothic"/>
                <a:sym typeface="Century Gothic"/>
              </a:rPr>
              <a:t> pour </a:t>
            </a:r>
            <a:r>
              <a:rPr lang="en-GB" sz="2400" b="1" dirty="0" err="1">
                <a:solidFill>
                  <a:srgbClr val="1E4E79"/>
                </a:solidFill>
                <a:latin typeface="Century Gothic"/>
                <a:ea typeface="Century Gothic"/>
                <a:cs typeface="Century Gothic"/>
                <a:sym typeface="Century Gothic"/>
              </a:rPr>
              <a:t>rester</a:t>
            </a:r>
            <a:r>
              <a:rPr lang="en-GB" sz="2400" b="1" dirty="0">
                <a:solidFill>
                  <a:srgbClr val="1E4E79"/>
                </a:solidFill>
                <a:latin typeface="Century Gothic"/>
                <a:ea typeface="Century Gothic"/>
                <a:cs typeface="Century Gothic"/>
                <a:sym typeface="Century Gothic"/>
              </a:rPr>
              <a:t> </a:t>
            </a:r>
            <a:r>
              <a:rPr lang="en-GB" sz="2400" b="1" dirty="0" err="1">
                <a:solidFill>
                  <a:srgbClr val="1E4E79"/>
                </a:solidFill>
                <a:latin typeface="Century Gothic"/>
                <a:ea typeface="Century Gothic"/>
                <a:cs typeface="Century Gothic"/>
                <a:sym typeface="Century Gothic"/>
              </a:rPr>
              <a:t>en</a:t>
            </a:r>
            <a:r>
              <a:rPr lang="en-GB" sz="2400" b="1" dirty="0">
                <a:solidFill>
                  <a:srgbClr val="1E4E79"/>
                </a:solidFill>
                <a:latin typeface="Century Gothic"/>
                <a:ea typeface="Century Gothic"/>
                <a:cs typeface="Century Gothic"/>
                <a:sym typeface="Century Gothic"/>
              </a:rPr>
              <a:t> bonne </a:t>
            </a:r>
            <a:r>
              <a:rPr lang="en-GB" sz="2400" b="1" dirty="0" err="1">
                <a:solidFill>
                  <a:srgbClr val="1E4E79"/>
                </a:solidFill>
                <a:latin typeface="Century Gothic"/>
                <a:ea typeface="Century Gothic"/>
                <a:cs typeface="Century Gothic"/>
                <a:sym typeface="Century Gothic"/>
              </a:rPr>
              <a:t>santé</a:t>
            </a:r>
            <a:r>
              <a:rPr lang="en-GB" sz="2400" b="1" dirty="0">
                <a:solidFill>
                  <a:srgbClr val="1E4E79"/>
                </a:solidFill>
                <a:latin typeface="Century Gothic"/>
                <a:ea typeface="Century Gothic"/>
                <a:cs typeface="Century Gothic"/>
                <a:sym typeface="Century Gothic"/>
              </a:rPr>
              <a:t>.</a:t>
            </a:r>
            <a:r>
              <a:rPr lang="fr-FR" dirty="0"/>
              <a:t> </a:t>
            </a:r>
            <a:endParaRPr kumimoji="0" sz="24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 name="TextBox 5">
            <a:extLst>
              <a:ext uri="{FF2B5EF4-FFF2-40B4-BE49-F238E27FC236}">
                <a16:creationId xmlns:a16="http://schemas.microsoft.com/office/drawing/2014/main" id="{9F621A89-E3EC-48A1-AD1C-E76C1D167982}"/>
              </a:ext>
            </a:extLst>
          </p:cNvPr>
          <p:cNvSpPr txBox="1"/>
          <p:nvPr/>
        </p:nvSpPr>
        <p:spPr>
          <a:xfrm>
            <a:off x="9973994" y="6454234"/>
            <a:ext cx="2230184" cy="400110"/>
          </a:xfrm>
          <a:prstGeom prst="rect">
            <a:avLst/>
          </a:prstGeom>
          <a:solidFill>
            <a:schemeClr val="accent2"/>
          </a:solidFill>
        </p:spPr>
        <p:txBody>
          <a:bodyPr wrap="square" rtlCol="0">
            <a:spAutoFit/>
          </a:bodyPr>
          <a:lstStyle/>
          <a:p>
            <a:pPr algn="ctr"/>
            <a:r>
              <a:rPr lang="en-GB" sz="2000" dirty="0">
                <a:solidFill>
                  <a:srgbClr val="002060"/>
                </a:solidFill>
                <a:latin typeface="Century Gothic" panose="020B0502020202020204" pitchFamily="34" charset="0"/>
              </a:rPr>
              <a:t>la </a:t>
            </a:r>
            <a:r>
              <a:rPr lang="en-GB" sz="2000" dirty="0" err="1">
                <a:solidFill>
                  <a:srgbClr val="002060"/>
                </a:solidFill>
                <a:latin typeface="Century Gothic" panose="020B0502020202020204" pitchFamily="34" charset="0"/>
              </a:rPr>
              <a:t>santé</a:t>
            </a:r>
            <a:r>
              <a:rPr lang="en-GB" sz="2000" dirty="0">
                <a:solidFill>
                  <a:srgbClr val="002060"/>
                </a:solidFill>
                <a:latin typeface="Century Gothic" panose="020B0502020202020204" pitchFamily="34" charset="0"/>
              </a:rPr>
              <a:t> – health </a:t>
            </a:r>
          </a:p>
        </p:txBody>
      </p:sp>
      <p:sp>
        <p:nvSpPr>
          <p:cNvPr id="23" name="Google Shape;169;p8">
            <a:extLst>
              <a:ext uri="{FF2B5EF4-FFF2-40B4-BE49-F238E27FC236}">
                <a16:creationId xmlns:a16="http://schemas.microsoft.com/office/drawing/2014/main" id="{DD518C48-F495-48E5-92B3-01FFC5B521C0}"/>
              </a:ext>
            </a:extLst>
          </p:cNvPr>
          <p:cNvSpPr txBox="1"/>
          <p:nvPr/>
        </p:nvSpPr>
        <p:spPr>
          <a:xfrm>
            <a:off x="4180478" y="5091658"/>
            <a:ext cx="8011521" cy="461624"/>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Qu’est-ce</a:t>
            </a:r>
            <a:r>
              <a:rPr kumimoji="0" lang="en-GB" sz="24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que </a:t>
            </a:r>
            <a:r>
              <a:rPr kumimoji="0" lang="en-GB" sz="24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tu</a:t>
            </a:r>
            <a:r>
              <a:rPr kumimoji="0" lang="en-GB" sz="24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4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fais</a:t>
            </a:r>
            <a:r>
              <a:rPr kumimoji="0" lang="en-GB" sz="24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le weekend ?</a:t>
            </a:r>
            <a:endParaRPr kumimoji="0" sz="24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8313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3_W2_10.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3_W2_10.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0" grpId="0" animBg="1"/>
      <p:bldP spid="22"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61C9DCB-1EB1-4F71-8C58-009579B0F7D9}"/>
              </a:ext>
            </a:extLst>
          </p:cNvPr>
          <p:cNvGraphicFramePr>
            <a:graphicFrameLocks noGrp="1"/>
          </p:cNvGraphicFramePr>
          <p:nvPr>
            <p:extLst>
              <p:ext uri="{D42A27DB-BD31-4B8C-83A1-F6EECF244321}">
                <p14:modId xmlns:p14="http://schemas.microsoft.com/office/powerpoint/2010/main" val="2829731824"/>
              </p:ext>
            </p:extLst>
          </p:nvPr>
        </p:nvGraphicFramePr>
        <p:xfrm>
          <a:off x="1847897" y="1286766"/>
          <a:ext cx="8053753" cy="5187776"/>
        </p:xfrm>
        <a:graphic>
          <a:graphicData uri="http://schemas.openxmlformats.org/drawingml/2006/table">
            <a:tbl>
              <a:tblPr firstRow="1" bandRow="1">
                <a:noFill/>
              </a:tblPr>
              <a:tblGrid>
                <a:gridCol w="1658815">
                  <a:extLst>
                    <a:ext uri="{9D8B030D-6E8A-4147-A177-3AD203B41FA5}">
                      <a16:colId xmlns:a16="http://schemas.microsoft.com/office/drawing/2014/main" val="2145662844"/>
                    </a:ext>
                  </a:extLst>
                </a:gridCol>
                <a:gridCol w="2976913">
                  <a:extLst>
                    <a:ext uri="{9D8B030D-6E8A-4147-A177-3AD203B41FA5}">
                      <a16:colId xmlns:a16="http://schemas.microsoft.com/office/drawing/2014/main" val="2633898058"/>
                    </a:ext>
                  </a:extLst>
                </a:gridCol>
                <a:gridCol w="3418025">
                  <a:extLst>
                    <a:ext uri="{9D8B030D-6E8A-4147-A177-3AD203B41FA5}">
                      <a16:colId xmlns:a16="http://schemas.microsoft.com/office/drawing/2014/main" val="1120597939"/>
                    </a:ext>
                  </a:extLst>
                </a:gridCol>
              </a:tblGrid>
              <a:tr h="681366">
                <a:tc>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err="1">
                          <a:solidFill>
                            <a:srgbClr val="002060"/>
                          </a:solidFill>
                          <a:latin typeface="Century Gothic" panose="020B0502020202020204" pitchFamily="34" charset="0"/>
                          <a:ea typeface="Century Gothic"/>
                          <a:cs typeface="Century Gothic"/>
                          <a:sym typeface="Century Gothic"/>
                        </a:rPr>
                        <a:t>Activité</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a:ea typeface="Century Gothic"/>
                          <a:cs typeface="Century Gothic"/>
                          <a:sym typeface="Century Gothic"/>
                        </a:rPr>
                        <a:t>Extra info</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9229281"/>
                  </a:ext>
                </a:extLst>
              </a:tr>
              <a:tr h="1290194">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1642162"/>
                  </a:ext>
                </a:extLst>
              </a:tr>
              <a:tr h="1290194">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6182386"/>
                  </a:ext>
                </a:extLst>
              </a:tr>
              <a:tr h="1926022">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729277"/>
                  </a:ext>
                </a:extLst>
              </a:tr>
            </a:tbl>
          </a:graphicData>
        </a:graphic>
      </p:graphicFrame>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29" name="CustomShape 23">
            <a:hlinkClick r:id="" action="ppaction://noaction">
              <a:snd r:embed="rId4" name="T3_W2_11.3.wav"/>
            </a:hlinkClick>
            <a:extLst>
              <a:ext uri="{FF2B5EF4-FFF2-40B4-BE49-F238E27FC236}">
                <a16:creationId xmlns:a16="http://schemas.microsoft.com/office/drawing/2014/main" id="{CB73AB5D-F244-4241-81E4-DCB1D86D59E2}"/>
              </a:ext>
            </a:extLst>
          </p:cNvPr>
          <p:cNvSpPr/>
          <p:nvPr/>
        </p:nvSpPr>
        <p:spPr>
          <a:xfrm>
            <a:off x="2425592" y="2304450"/>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4" name="CustomShape 23">
            <a:hlinkClick r:id="" action="ppaction://noaction">
              <a:snd r:embed="rId5" name="T3_W2_11.4.wav"/>
            </a:hlinkClick>
            <a:extLst>
              <a:ext uri="{FF2B5EF4-FFF2-40B4-BE49-F238E27FC236}">
                <a16:creationId xmlns:a16="http://schemas.microsoft.com/office/drawing/2014/main" id="{90B2F28D-4EB2-41BD-9F69-F2A2A5527988}"/>
              </a:ext>
            </a:extLst>
          </p:cNvPr>
          <p:cNvSpPr/>
          <p:nvPr/>
        </p:nvSpPr>
        <p:spPr>
          <a:xfrm>
            <a:off x="2416288" y="352742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5" name="CustomShape 23">
            <a:hlinkClick r:id="" action="ppaction://noaction">
              <a:snd r:embed="rId6" name="T3_W2_11.5.wav"/>
            </a:hlinkClick>
            <a:extLst>
              <a:ext uri="{FF2B5EF4-FFF2-40B4-BE49-F238E27FC236}">
                <a16:creationId xmlns:a16="http://schemas.microsoft.com/office/drawing/2014/main" id="{87968B7F-3859-4FC4-B3E1-8651F8BB28C0}"/>
              </a:ext>
            </a:extLst>
          </p:cNvPr>
          <p:cNvSpPr/>
          <p:nvPr/>
        </p:nvSpPr>
        <p:spPr>
          <a:xfrm>
            <a:off x="2445177" y="5187489"/>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30" name="Speech Bubble: Rectangle with Corners Rounded 29">
            <a:hlinkClick r:id="" action="ppaction://noaction">
              <a:snd r:embed="rId7" name="T3_W2_11.2.wav"/>
            </a:hlinkClick>
            <a:extLst>
              <a:ext uri="{FF2B5EF4-FFF2-40B4-BE49-F238E27FC236}">
                <a16:creationId xmlns:a16="http://schemas.microsoft.com/office/drawing/2014/main" id="{707B8F4F-12CC-4EA2-A7AE-D37EA0BB3712}"/>
              </a:ext>
            </a:extLst>
          </p:cNvPr>
          <p:cNvSpPr/>
          <p:nvPr/>
        </p:nvSpPr>
        <p:spPr>
          <a:xfrm>
            <a:off x="1001321" y="685199"/>
            <a:ext cx="8513478"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2" name="Graphic 31" descr="Teacher">
            <a:extLst>
              <a:ext uri="{FF2B5EF4-FFF2-40B4-BE49-F238E27FC236}">
                <a16:creationId xmlns:a16="http://schemas.microsoft.com/office/drawing/2014/main" id="{1E67F460-53BE-4CAE-A86D-40429475B49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600" y="515014"/>
            <a:ext cx="914400" cy="914400"/>
          </a:xfrm>
          <a:prstGeom prst="rect">
            <a:avLst/>
          </a:prstGeom>
        </p:spPr>
      </p:pic>
      <p:sp>
        <p:nvSpPr>
          <p:cNvPr id="28" name="Google Shape;108;p3">
            <a:hlinkClick r:id="" action="ppaction://noaction">
              <a:snd r:embed="rId7" name="T3_W2_11.2.wav"/>
            </a:hlinkClick>
            <a:extLst>
              <a:ext uri="{FF2B5EF4-FFF2-40B4-BE49-F238E27FC236}">
                <a16:creationId xmlns:a16="http://schemas.microsoft.com/office/drawing/2014/main" id="{8A172C33-597D-45A1-8713-22EC248A9CBC}"/>
              </a:ext>
            </a:extLst>
          </p:cNvPr>
          <p:cNvSpPr txBox="1"/>
          <p:nvPr/>
        </p:nvSpPr>
        <p:spPr>
          <a:xfrm>
            <a:off x="1001321" y="674181"/>
            <a:ext cx="7470875"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Qui fait quoi ?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anglais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E8D6E7A1-0F13-4A67-A5D0-4A0798D4574C}"/>
              </a:ext>
            </a:extLst>
          </p:cNvPr>
          <p:cNvSpPr txBox="1"/>
          <p:nvPr/>
        </p:nvSpPr>
        <p:spPr>
          <a:xfrm>
            <a:off x="1775857" y="2869916"/>
            <a:ext cx="17936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Jean-Michel</a:t>
            </a:r>
          </a:p>
        </p:txBody>
      </p:sp>
      <p:sp>
        <p:nvSpPr>
          <p:cNvPr id="56" name="TextBox 55">
            <a:extLst>
              <a:ext uri="{FF2B5EF4-FFF2-40B4-BE49-F238E27FC236}">
                <a16:creationId xmlns:a16="http://schemas.microsoft.com/office/drawing/2014/main" id="{1E21B625-C7B8-4E85-BE93-47765563920F}"/>
              </a:ext>
            </a:extLst>
          </p:cNvPr>
          <p:cNvSpPr txBox="1"/>
          <p:nvPr/>
        </p:nvSpPr>
        <p:spPr>
          <a:xfrm>
            <a:off x="1775857" y="4074266"/>
            <a:ext cx="17936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Annick</a:t>
            </a:r>
          </a:p>
        </p:txBody>
      </p:sp>
      <p:pic>
        <p:nvPicPr>
          <p:cNvPr id="6" name="Picture 5" descr="A person wearing a striped shirt&#10;&#10;Description automatically generated with medium confidence">
            <a:extLst>
              <a:ext uri="{FF2B5EF4-FFF2-40B4-BE49-F238E27FC236}">
                <a16:creationId xmlns:a16="http://schemas.microsoft.com/office/drawing/2014/main" id="{C3D2ADE8-A369-4BFA-AFDE-CBFAB88360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3500" y="1985080"/>
            <a:ext cx="827728" cy="840462"/>
          </a:xfrm>
          <a:prstGeom prst="ellipse">
            <a:avLst/>
          </a:prstGeom>
        </p:spPr>
      </p:pic>
      <p:sp>
        <p:nvSpPr>
          <p:cNvPr id="59" name="TextBox 58">
            <a:extLst>
              <a:ext uri="{FF2B5EF4-FFF2-40B4-BE49-F238E27FC236}">
                <a16:creationId xmlns:a16="http://schemas.microsoft.com/office/drawing/2014/main" id="{654BF156-B07A-4197-B497-77EEF84EB544}"/>
              </a:ext>
            </a:extLst>
          </p:cNvPr>
          <p:cNvSpPr txBox="1"/>
          <p:nvPr/>
        </p:nvSpPr>
        <p:spPr>
          <a:xfrm>
            <a:off x="1775857" y="5958930"/>
            <a:ext cx="17936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Clémentine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 name="TextBox 6">
            <a:extLst>
              <a:ext uri="{FF2B5EF4-FFF2-40B4-BE49-F238E27FC236}">
                <a16:creationId xmlns:a16="http://schemas.microsoft.com/office/drawing/2014/main" id="{38DB40D4-A6C1-4AF7-B36C-A9B9F313E532}"/>
              </a:ext>
            </a:extLst>
          </p:cNvPr>
          <p:cNvSpPr txBox="1"/>
          <p:nvPr/>
        </p:nvSpPr>
        <p:spPr>
          <a:xfrm>
            <a:off x="3678651" y="2069485"/>
            <a:ext cx="24970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is doing an activity</a:t>
            </a:r>
          </a:p>
        </p:txBody>
      </p:sp>
      <p:sp>
        <p:nvSpPr>
          <p:cNvPr id="60" name="TextBox 59">
            <a:extLst>
              <a:ext uri="{FF2B5EF4-FFF2-40B4-BE49-F238E27FC236}">
                <a16:creationId xmlns:a16="http://schemas.microsoft.com/office/drawing/2014/main" id="{6FA94FC7-7E26-4F38-B4C0-889E5B547531}"/>
              </a:ext>
            </a:extLst>
          </p:cNvPr>
          <p:cNvSpPr txBox="1"/>
          <p:nvPr/>
        </p:nvSpPr>
        <p:spPr>
          <a:xfrm>
            <a:off x="3748107" y="2693268"/>
            <a:ext cx="24970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is doing a song</a:t>
            </a:r>
          </a:p>
        </p:txBody>
      </p:sp>
      <p:sp>
        <p:nvSpPr>
          <p:cNvPr id="62" name="TextBox 61">
            <a:extLst>
              <a:ext uri="{FF2B5EF4-FFF2-40B4-BE49-F238E27FC236}">
                <a16:creationId xmlns:a16="http://schemas.microsoft.com/office/drawing/2014/main" id="{7A33E2A2-294C-4237-AF3A-9774A859DBA6}"/>
              </a:ext>
            </a:extLst>
          </p:cNvPr>
          <p:cNvSpPr txBox="1"/>
          <p:nvPr/>
        </p:nvSpPr>
        <p:spPr>
          <a:xfrm>
            <a:off x="7207053" y="3283903"/>
            <a:ext cx="24970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on Saturday</a:t>
            </a:r>
          </a:p>
        </p:txBody>
      </p:sp>
      <p:sp>
        <p:nvSpPr>
          <p:cNvPr id="63" name="TextBox 62">
            <a:extLst>
              <a:ext uri="{FF2B5EF4-FFF2-40B4-BE49-F238E27FC236}">
                <a16:creationId xmlns:a16="http://schemas.microsoft.com/office/drawing/2014/main" id="{C8117C4F-0FA0-4427-AF23-7AE2E6EEE2DB}"/>
              </a:ext>
            </a:extLst>
          </p:cNvPr>
          <p:cNvSpPr txBox="1"/>
          <p:nvPr/>
        </p:nvSpPr>
        <p:spPr>
          <a:xfrm>
            <a:off x="7150149" y="2621939"/>
            <a:ext cx="24970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in the evening</a:t>
            </a:r>
          </a:p>
        </p:txBody>
      </p:sp>
      <p:cxnSp>
        <p:nvCxnSpPr>
          <p:cNvPr id="9" name="Straight Arrow Connector 8">
            <a:extLst>
              <a:ext uri="{FF2B5EF4-FFF2-40B4-BE49-F238E27FC236}">
                <a16:creationId xmlns:a16="http://schemas.microsoft.com/office/drawing/2014/main" id="{9858C82E-4A15-4C2D-8DE8-707C05DC417A}"/>
              </a:ext>
            </a:extLst>
          </p:cNvPr>
          <p:cNvCxnSpPr>
            <a:cxnSpLocks/>
          </p:cNvCxnSpPr>
          <p:nvPr/>
        </p:nvCxnSpPr>
        <p:spPr>
          <a:xfrm flipV="1">
            <a:off x="6290671" y="2148693"/>
            <a:ext cx="697791" cy="21836"/>
          </a:xfrm>
          <a:prstGeom prst="straightConnector1">
            <a:avLst/>
          </a:prstGeom>
          <a:ln w="38100">
            <a:solidFill>
              <a:srgbClr val="91EAD2"/>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B6C73A94-2760-4572-99C3-68968E039154}"/>
              </a:ext>
            </a:extLst>
          </p:cNvPr>
          <p:cNvCxnSpPr>
            <a:cxnSpLocks/>
          </p:cNvCxnSpPr>
          <p:nvPr/>
        </p:nvCxnSpPr>
        <p:spPr>
          <a:xfrm>
            <a:off x="6274236" y="2318472"/>
            <a:ext cx="766182" cy="142739"/>
          </a:xfrm>
          <a:prstGeom prst="straightConnector1">
            <a:avLst/>
          </a:prstGeom>
          <a:ln w="38100">
            <a:solidFill>
              <a:srgbClr val="91EAD2"/>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8ECA2A5C-3DA9-43E1-9B30-18847A0B4317}"/>
              </a:ext>
            </a:extLst>
          </p:cNvPr>
          <p:cNvCxnSpPr>
            <a:cxnSpLocks/>
          </p:cNvCxnSpPr>
          <p:nvPr/>
        </p:nvCxnSpPr>
        <p:spPr>
          <a:xfrm>
            <a:off x="6285680" y="2847626"/>
            <a:ext cx="674949" cy="15949"/>
          </a:xfrm>
          <a:prstGeom prst="straightConnector1">
            <a:avLst/>
          </a:prstGeom>
          <a:ln w="38100">
            <a:solidFill>
              <a:srgbClr val="91EAD2"/>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029A0132-41CD-4F6A-833D-85BF973636AA}"/>
              </a:ext>
            </a:extLst>
          </p:cNvPr>
          <p:cNvSpPr txBox="1"/>
          <p:nvPr/>
        </p:nvSpPr>
        <p:spPr>
          <a:xfrm>
            <a:off x="3685586" y="3335855"/>
            <a:ext cx="249701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is going</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rPr>
              <a:t> on a visit of Port-au-Prince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8" name="TextBox 67">
            <a:extLst>
              <a:ext uri="{FF2B5EF4-FFF2-40B4-BE49-F238E27FC236}">
                <a16:creationId xmlns:a16="http://schemas.microsoft.com/office/drawing/2014/main" id="{C9CA4536-E183-4D27-A40E-9CB917BB2F6B}"/>
              </a:ext>
            </a:extLst>
          </p:cNvPr>
          <p:cNvSpPr txBox="1"/>
          <p:nvPr/>
        </p:nvSpPr>
        <p:spPr>
          <a:xfrm>
            <a:off x="7087032" y="1904340"/>
            <a:ext cx="28830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on Saturday morning</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cxnSp>
        <p:nvCxnSpPr>
          <p:cNvPr id="69" name="Straight Arrow Connector 68">
            <a:extLst>
              <a:ext uri="{FF2B5EF4-FFF2-40B4-BE49-F238E27FC236}">
                <a16:creationId xmlns:a16="http://schemas.microsoft.com/office/drawing/2014/main" id="{E9393DC5-8606-4E38-8699-60B281E510D1}"/>
              </a:ext>
            </a:extLst>
          </p:cNvPr>
          <p:cNvCxnSpPr>
            <a:cxnSpLocks/>
          </p:cNvCxnSpPr>
          <p:nvPr/>
        </p:nvCxnSpPr>
        <p:spPr>
          <a:xfrm>
            <a:off x="6202430" y="3527424"/>
            <a:ext cx="771138" cy="0"/>
          </a:xfrm>
          <a:prstGeom prst="straightConnector1">
            <a:avLst/>
          </a:prstGeom>
          <a:ln w="38100">
            <a:solidFill>
              <a:srgbClr val="91EAD2"/>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1D3E7113-5408-4174-B2E9-429E22FD6B5D}"/>
              </a:ext>
            </a:extLst>
          </p:cNvPr>
          <p:cNvSpPr txBox="1"/>
          <p:nvPr/>
        </p:nvSpPr>
        <p:spPr>
          <a:xfrm>
            <a:off x="7226330" y="3945103"/>
            <a:ext cx="24970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on Sunday</a:t>
            </a:r>
          </a:p>
        </p:txBody>
      </p:sp>
      <p:cxnSp>
        <p:nvCxnSpPr>
          <p:cNvPr id="71" name="Straight Arrow Connector 70">
            <a:extLst>
              <a:ext uri="{FF2B5EF4-FFF2-40B4-BE49-F238E27FC236}">
                <a16:creationId xmlns:a16="http://schemas.microsoft.com/office/drawing/2014/main" id="{85A36C35-24ED-43AF-BFD5-346C88E0909D}"/>
              </a:ext>
            </a:extLst>
          </p:cNvPr>
          <p:cNvCxnSpPr>
            <a:cxnSpLocks/>
          </p:cNvCxnSpPr>
          <p:nvPr/>
        </p:nvCxnSpPr>
        <p:spPr>
          <a:xfrm>
            <a:off x="6224743" y="4204321"/>
            <a:ext cx="735886" cy="0"/>
          </a:xfrm>
          <a:prstGeom prst="straightConnector1">
            <a:avLst/>
          </a:prstGeom>
          <a:ln w="38100">
            <a:solidFill>
              <a:srgbClr val="91EAD2"/>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1B54CD99-D302-422C-9C8D-D99465E105CA}"/>
              </a:ext>
            </a:extLst>
          </p:cNvPr>
          <p:cNvSpPr txBox="1"/>
          <p:nvPr/>
        </p:nvSpPr>
        <p:spPr>
          <a:xfrm>
            <a:off x="3479315" y="4572416"/>
            <a:ext cx="30345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is doing</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rPr>
              <a:t> a lot of things</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3" name="TextBox 72">
            <a:extLst>
              <a:ext uri="{FF2B5EF4-FFF2-40B4-BE49-F238E27FC236}">
                <a16:creationId xmlns:a16="http://schemas.microsoft.com/office/drawing/2014/main" id="{8F05F8A1-9E86-4F53-8D91-5A85463913E9}"/>
              </a:ext>
            </a:extLst>
          </p:cNvPr>
          <p:cNvSpPr txBox="1"/>
          <p:nvPr/>
        </p:nvSpPr>
        <p:spPr>
          <a:xfrm>
            <a:off x="3788665" y="5828349"/>
            <a:ext cx="24970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is doing a race</a:t>
            </a:r>
          </a:p>
        </p:txBody>
      </p:sp>
      <p:sp>
        <p:nvSpPr>
          <p:cNvPr id="74" name="TextBox 73">
            <a:extLst>
              <a:ext uri="{FF2B5EF4-FFF2-40B4-BE49-F238E27FC236}">
                <a16:creationId xmlns:a16="http://schemas.microsoft.com/office/drawing/2014/main" id="{F695622F-274F-486B-925D-3836FAC3E9DF}"/>
              </a:ext>
            </a:extLst>
          </p:cNvPr>
          <p:cNvSpPr txBox="1"/>
          <p:nvPr/>
        </p:nvSpPr>
        <p:spPr>
          <a:xfrm>
            <a:off x="7229492" y="4545052"/>
            <a:ext cx="24970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th</a:t>
            </a:r>
            <a:r>
              <a:rPr lang="en-GB" sz="2000" b="1" dirty="0">
                <a:solidFill>
                  <a:srgbClr val="002060"/>
                </a:solidFill>
                <a:latin typeface="Century Gothic" panose="020B0502020202020204" pitchFamily="34" charset="0"/>
              </a:rPr>
              <a:t>e weekend</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cxnSp>
        <p:nvCxnSpPr>
          <p:cNvPr id="75" name="Straight Arrow Connector 74">
            <a:extLst>
              <a:ext uri="{FF2B5EF4-FFF2-40B4-BE49-F238E27FC236}">
                <a16:creationId xmlns:a16="http://schemas.microsoft.com/office/drawing/2014/main" id="{17C86BEE-B883-4515-A7D8-7146BF59F054}"/>
              </a:ext>
            </a:extLst>
          </p:cNvPr>
          <p:cNvCxnSpPr>
            <a:cxnSpLocks/>
          </p:cNvCxnSpPr>
          <p:nvPr/>
        </p:nvCxnSpPr>
        <p:spPr>
          <a:xfrm>
            <a:off x="6301673" y="4830822"/>
            <a:ext cx="658956" cy="0"/>
          </a:xfrm>
          <a:prstGeom prst="straightConnector1">
            <a:avLst/>
          </a:prstGeom>
          <a:ln w="38100">
            <a:solidFill>
              <a:srgbClr val="91EAD2"/>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FE1A1F26-603F-4056-BFC6-BAB84A80D5F3}"/>
              </a:ext>
            </a:extLst>
          </p:cNvPr>
          <p:cNvSpPr txBox="1"/>
          <p:nvPr/>
        </p:nvSpPr>
        <p:spPr>
          <a:xfrm>
            <a:off x="7246709" y="4874780"/>
            <a:ext cx="24970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on Saturday</a:t>
            </a:r>
          </a:p>
        </p:txBody>
      </p:sp>
      <p:sp>
        <p:nvSpPr>
          <p:cNvPr id="77" name="TextBox 76">
            <a:extLst>
              <a:ext uri="{FF2B5EF4-FFF2-40B4-BE49-F238E27FC236}">
                <a16:creationId xmlns:a16="http://schemas.microsoft.com/office/drawing/2014/main" id="{37187420-7DA5-4407-9040-B0DB3847D82A}"/>
              </a:ext>
            </a:extLst>
          </p:cNvPr>
          <p:cNvSpPr txBox="1"/>
          <p:nvPr/>
        </p:nvSpPr>
        <p:spPr>
          <a:xfrm>
            <a:off x="7246709" y="5211715"/>
            <a:ext cx="24970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with friends</a:t>
            </a:r>
          </a:p>
        </p:txBody>
      </p:sp>
      <p:cxnSp>
        <p:nvCxnSpPr>
          <p:cNvPr id="78" name="Straight Arrow Connector 77">
            <a:extLst>
              <a:ext uri="{FF2B5EF4-FFF2-40B4-BE49-F238E27FC236}">
                <a16:creationId xmlns:a16="http://schemas.microsoft.com/office/drawing/2014/main" id="{AF277B14-5E96-486F-ABBE-03ACFC24C512}"/>
              </a:ext>
            </a:extLst>
          </p:cNvPr>
          <p:cNvCxnSpPr>
            <a:cxnSpLocks/>
          </p:cNvCxnSpPr>
          <p:nvPr/>
        </p:nvCxnSpPr>
        <p:spPr>
          <a:xfrm>
            <a:off x="6245122" y="5130831"/>
            <a:ext cx="703748" cy="20379"/>
          </a:xfrm>
          <a:prstGeom prst="straightConnector1">
            <a:avLst/>
          </a:prstGeom>
          <a:ln w="38100">
            <a:solidFill>
              <a:srgbClr val="91EAD2"/>
            </a:solidFill>
            <a:tailEnd type="triangle"/>
          </a:ln>
        </p:spPr>
        <p:style>
          <a:lnRef idx="1">
            <a:schemeClr val="accent1"/>
          </a:lnRef>
          <a:fillRef idx="0">
            <a:schemeClr val="accent1"/>
          </a:fillRef>
          <a:effectRef idx="0">
            <a:schemeClr val="accent1"/>
          </a:effectRef>
          <a:fontRef idx="minor">
            <a:schemeClr val="tx1"/>
          </a:fontRef>
        </p:style>
      </p:cxnSp>
      <p:pic>
        <p:nvPicPr>
          <p:cNvPr id="38" name="Picture 37" descr="A picture containing text, toy, doll&#10;&#10;Description automatically generated">
            <a:extLst>
              <a:ext uri="{FF2B5EF4-FFF2-40B4-BE49-F238E27FC236}">
                <a16:creationId xmlns:a16="http://schemas.microsoft.com/office/drawing/2014/main" id="{8A1F53A0-5A4A-46F7-8961-AE53F5B4718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9184" y="3262011"/>
            <a:ext cx="690575" cy="1173618"/>
          </a:xfrm>
          <a:prstGeom prst="ellipse">
            <a:avLst/>
          </a:prstGeom>
        </p:spPr>
      </p:pic>
      <p:pic>
        <p:nvPicPr>
          <p:cNvPr id="39" name="Picture 38" descr="A picture containing text, toy, doll&#10;&#10;Description automatically generated">
            <a:extLst>
              <a:ext uri="{FF2B5EF4-FFF2-40B4-BE49-F238E27FC236}">
                <a16:creationId xmlns:a16="http://schemas.microsoft.com/office/drawing/2014/main" id="{93EDE129-AC62-4710-8C45-1D0BD35BF05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7492" y="4782164"/>
            <a:ext cx="615040" cy="1014347"/>
          </a:xfrm>
          <a:prstGeom prst="ellipse">
            <a:avLst/>
          </a:prstGeom>
        </p:spPr>
      </p:pic>
      <p:sp>
        <p:nvSpPr>
          <p:cNvPr id="5" name="TextBox 4">
            <a:hlinkClick r:id="" action="ppaction://noaction">
              <a:snd r:embed="rId13" name="T3_W2_11.1.wav"/>
            </a:hlinkClick>
            <a:extLst>
              <a:ext uri="{FF2B5EF4-FFF2-40B4-BE49-F238E27FC236}">
                <a16:creationId xmlns:a16="http://schemas.microsoft.com/office/drawing/2014/main" id="{6612D468-356D-4D13-9FF0-0DD3E877C603}"/>
              </a:ext>
            </a:extLst>
          </p:cNvPr>
          <p:cNvSpPr txBox="1"/>
          <p:nvPr/>
        </p:nvSpPr>
        <p:spPr>
          <a:xfrm>
            <a:off x="58600" y="0"/>
            <a:ext cx="668967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Un weekend </a:t>
            </a:r>
            <a:r>
              <a:rPr lang="en-GB" sz="2800" b="1" dirty="0" err="1">
                <a:solidFill>
                  <a:srgbClr val="002060"/>
                </a:solidFill>
                <a:latin typeface="Century Gothic" panose="020B0502020202020204" pitchFamily="34" charset="0"/>
              </a:rPr>
              <a:t>en</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famille</a:t>
            </a:r>
            <a:endParaRPr lang="en-GB" sz="2800" b="1" dirty="0">
              <a:solidFill>
                <a:srgbClr val="002060"/>
              </a:solidFill>
              <a:latin typeface="Century Gothic" panose="020B0502020202020204" pitchFamily="34" charset="0"/>
            </a:endParaRPr>
          </a:p>
        </p:txBody>
      </p:sp>
      <p:sp>
        <p:nvSpPr>
          <p:cNvPr id="43" name="TextBox 42">
            <a:extLst>
              <a:ext uri="{FF2B5EF4-FFF2-40B4-BE49-F238E27FC236}">
                <a16:creationId xmlns:a16="http://schemas.microsoft.com/office/drawing/2014/main" id="{4ED91DCC-7BF9-4968-871F-978EEDC43708}"/>
              </a:ext>
            </a:extLst>
          </p:cNvPr>
          <p:cNvSpPr txBox="1"/>
          <p:nvPr/>
        </p:nvSpPr>
        <p:spPr>
          <a:xfrm>
            <a:off x="7115911" y="2205256"/>
            <a:ext cx="24970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in town for mum</a:t>
            </a:r>
          </a:p>
        </p:txBody>
      </p:sp>
      <p:sp>
        <p:nvSpPr>
          <p:cNvPr id="45" name="TextBox 44">
            <a:extLst>
              <a:ext uri="{FF2B5EF4-FFF2-40B4-BE49-F238E27FC236}">
                <a16:creationId xmlns:a16="http://schemas.microsoft.com/office/drawing/2014/main" id="{B77F9587-C2F0-4DE5-8C2B-52FE8A8A89FF}"/>
              </a:ext>
            </a:extLst>
          </p:cNvPr>
          <p:cNvSpPr txBox="1"/>
          <p:nvPr/>
        </p:nvSpPr>
        <p:spPr>
          <a:xfrm>
            <a:off x="7138662" y="2918842"/>
            <a:ext cx="24970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for a school show</a:t>
            </a:r>
          </a:p>
        </p:txBody>
      </p:sp>
      <p:cxnSp>
        <p:nvCxnSpPr>
          <p:cNvPr id="46" name="Straight Arrow Connector 45">
            <a:extLst>
              <a:ext uri="{FF2B5EF4-FFF2-40B4-BE49-F238E27FC236}">
                <a16:creationId xmlns:a16="http://schemas.microsoft.com/office/drawing/2014/main" id="{A3118DAB-18BF-4547-A60D-4497A95AC066}"/>
              </a:ext>
            </a:extLst>
          </p:cNvPr>
          <p:cNvCxnSpPr>
            <a:cxnSpLocks/>
          </p:cNvCxnSpPr>
          <p:nvPr/>
        </p:nvCxnSpPr>
        <p:spPr>
          <a:xfrm>
            <a:off x="6273921" y="3101162"/>
            <a:ext cx="674949" cy="15949"/>
          </a:xfrm>
          <a:prstGeom prst="straightConnector1">
            <a:avLst/>
          </a:prstGeom>
          <a:ln w="38100">
            <a:solidFill>
              <a:srgbClr val="91EAD2"/>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EBCCE15-1C67-4FC0-9F37-58DC429D6885}"/>
              </a:ext>
            </a:extLst>
          </p:cNvPr>
          <p:cNvSpPr txBox="1"/>
          <p:nvPr/>
        </p:nvSpPr>
        <p:spPr>
          <a:xfrm>
            <a:off x="7207053" y="3600190"/>
            <a:ext cx="24970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with a friend</a:t>
            </a:r>
          </a:p>
        </p:txBody>
      </p:sp>
      <p:cxnSp>
        <p:nvCxnSpPr>
          <p:cNvPr id="49" name="Straight Arrow Connector 48">
            <a:extLst>
              <a:ext uri="{FF2B5EF4-FFF2-40B4-BE49-F238E27FC236}">
                <a16:creationId xmlns:a16="http://schemas.microsoft.com/office/drawing/2014/main" id="{CA20DCA8-E4BB-4FD7-992A-D0FD6060B2E4}"/>
              </a:ext>
            </a:extLst>
          </p:cNvPr>
          <p:cNvCxnSpPr>
            <a:cxnSpLocks/>
          </p:cNvCxnSpPr>
          <p:nvPr/>
        </p:nvCxnSpPr>
        <p:spPr>
          <a:xfrm>
            <a:off x="6224743" y="3702581"/>
            <a:ext cx="862289" cy="146239"/>
          </a:xfrm>
          <a:prstGeom prst="straightConnector1">
            <a:avLst/>
          </a:prstGeom>
          <a:ln w="38100">
            <a:solidFill>
              <a:srgbClr val="91EAD2"/>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C5E178FF-D59A-4329-853A-70A753922B28}"/>
              </a:ext>
            </a:extLst>
          </p:cNvPr>
          <p:cNvSpPr txBox="1"/>
          <p:nvPr/>
        </p:nvSpPr>
        <p:spPr>
          <a:xfrm>
            <a:off x="3705414" y="4125314"/>
            <a:ext cx="24970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is making a cake</a:t>
            </a:r>
          </a:p>
        </p:txBody>
      </p:sp>
      <p:cxnSp>
        <p:nvCxnSpPr>
          <p:cNvPr id="53" name="Straight Arrow Connector 52">
            <a:extLst>
              <a:ext uri="{FF2B5EF4-FFF2-40B4-BE49-F238E27FC236}">
                <a16:creationId xmlns:a16="http://schemas.microsoft.com/office/drawing/2014/main" id="{C56CCEDB-BB42-4671-91F4-B2DE7F19B17A}"/>
              </a:ext>
            </a:extLst>
          </p:cNvPr>
          <p:cNvCxnSpPr>
            <a:cxnSpLocks/>
          </p:cNvCxnSpPr>
          <p:nvPr/>
        </p:nvCxnSpPr>
        <p:spPr>
          <a:xfrm>
            <a:off x="6245122" y="4435629"/>
            <a:ext cx="735886" cy="0"/>
          </a:xfrm>
          <a:prstGeom prst="straightConnector1">
            <a:avLst/>
          </a:prstGeom>
          <a:ln w="38100">
            <a:solidFill>
              <a:srgbClr val="91EAD2"/>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B5C289CD-0D6D-4F62-94C8-1111FBB7479C}"/>
              </a:ext>
            </a:extLst>
          </p:cNvPr>
          <p:cNvSpPr txBox="1"/>
          <p:nvPr/>
        </p:nvSpPr>
        <p:spPr>
          <a:xfrm>
            <a:off x="7246709" y="4214879"/>
            <a:ext cx="24970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for her (the friend)</a:t>
            </a:r>
          </a:p>
        </p:txBody>
      </p:sp>
      <p:sp>
        <p:nvSpPr>
          <p:cNvPr id="57" name="TextBox 56">
            <a:extLst>
              <a:ext uri="{FF2B5EF4-FFF2-40B4-BE49-F238E27FC236}">
                <a16:creationId xmlns:a16="http://schemas.microsoft.com/office/drawing/2014/main" id="{C271C345-AB95-44D4-B115-F789E93CB924}"/>
              </a:ext>
            </a:extLst>
          </p:cNvPr>
          <p:cNvSpPr txBox="1"/>
          <p:nvPr/>
        </p:nvSpPr>
        <p:spPr>
          <a:xfrm>
            <a:off x="3814680" y="4946866"/>
            <a:ext cx="22552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is making a film</a:t>
            </a:r>
          </a:p>
        </p:txBody>
      </p:sp>
      <p:sp>
        <p:nvSpPr>
          <p:cNvPr id="58" name="TextBox 57">
            <a:extLst>
              <a:ext uri="{FF2B5EF4-FFF2-40B4-BE49-F238E27FC236}">
                <a16:creationId xmlns:a16="http://schemas.microsoft.com/office/drawing/2014/main" id="{36DC0FD6-9324-4368-B5C4-6178CE6B3B35}"/>
              </a:ext>
            </a:extLst>
          </p:cNvPr>
          <p:cNvSpPr txBox="1"/>
          <p:nvPr/>
        </p:nvSpPr>
        <p:spPr>
          <a:xfrm>
            <a:off x="7263926" y="5529217"/>
            <a:ext cx="30345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for the show</a:t>
            </a:r>
          </a:p>
        </p:txBody>
      </p:sp>
      <p:sp>
        <p:nvSpPr>
          <p:cNvPr id="79" name="TextBox 78">
            <a:extLst>
              <a:ext uri="{FF2B5EF4-FFF2-40B4-BE49-F238E27FC236}">
                <a16:creationId xmlns:a16="http://schemas.microsoft.com/office/drawing/2014/main" id="{4117E3BE-5A34-477A-9B5E-F8823F35A41A}"/>
              </a:ext>
            </a:extLst>
          </p:cNvPr>
          <p:cNvSpPr txBox="1"/>
          <p:nvPr/>
        </p:nvSpPr>
        <p:spPr>
          <a:xfrm>
            <a:off x="7263555" y="5804747"/>
            <a:ext cx="30345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on Sunday</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rPr>
              <a:t> morning</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0" name="TextBox 79">
            <a:extLst>
              <a:ext uri="{FF2B5EF4-FFF2-40B4-BE49-F238E27FC236}">
                <a16:creationId xmlns:a16="http://schemas.microsoft.com/office/drawing/2014/main" id="{6848BD46-DD1D-40DC-A70A-F52C3B9365A7}"/>
              </a:ext>
            </a:extLst>
          </p:cNvPr>
          <p:cNvSpPr txBox="1"/>
          <p:nvPr/>
        </p:nvSpPr>
        <p:spPr>
          <a:xfrm>
            <a:off x="7319903" y="6125308"/>
            <a:ext cx="30345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in the park</a:t>
            </a:r>
          </a:p>
        </p:txBody>
      </p:sp>
      <p:cxnSp>
        <p:nvCxnSpPr>
          <p:cNvPr id="81" name="Straight Arrow Connector 80">
            <a:extLst>
              <a:ext uri="{FF2B5EF4-FFF2-40B4-BE49-F238E27FC236}">
                <a16:creationId xmlns:a16="http://schemas.microsoft.com/office/drawing/2014/main" id="{4D679849-E074-4FBF-946E-97C4CBCF1B04}"/>
              </a:ext>
            </a:extLst>
          </p:cNvPr>
          <p:cNvCxnSpPr>
            <a:cxnSpLocks/>
          </p:cNvCxnSpPr>
          <p:nvPr/>
        </p:nvCxnSpPr>
        <p:spPr>
          <a:xfrm>
            <a:off x="6254722" y="5401580"/>
            <a:ext cx="703748" cy="20379"/>
          </a:xfrm>
          <a:prstGeom prst="straightConnector1">
            <a:avLst/>
          </a:prstGeom>
          <a:ln w="38100">
            <a:solidFill>
              <a:srgbClr val="91EAD2"/>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10747A7A-99A2-4B9D-8EC1-0CC8812E31B9}"/>
              </a:ext>
            </a:extLst>
          </p:cNvPr>
          <p:cNvCxnSpPr>
            <a:cxnSpLocks/>
          </p:cNvCxnSpPr>
          <p:nvPr/>
        </p:nvCxnSpPr>
        <p:spPr>
          <a:xfrm>
            <a:off x="6254722" y="5683360"/>
            <a:ext cx="703748" cy="20379"/>
          </a:xfrm>
          <a:prstGeom prst="straightConnector1">
            <a:avLst/>
          </a:prstGeom>
          <a:ln w="38100">
            <a:solidFill>
              <a:srgbClr val="91EAD2"/>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30049C75-BC48-4F43-B11C-F070154E45A6}"/>
              </a:ext>
            </a:extLst>
          </p:cNvPr>
          <p:cNvCxnSpPr>
            <a:cxnSpLocks/>
          </p:cNvCxnSpPr>
          <p:nvPr/>
        </p:nvCxnSpPr>
        <p:spPr>
          <a:xfrm>
            <a:off x="6279277" y="6054088"/>
            <a:ext cx="703748" cy="20379"/>
          </a:xfrm>
          <a:prstGeom prst="straightConnector1">
            <a:avLst/>
          </a:prstGeom>
          <a:ln w="38100">
            <a:solidFill>
              <a:srgbClr val="91EAD2"/>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7FB20E02-D669-4F55-999B-EB4BAD1FAF7C}"/>
              </a:ext>
            </a:extLst>
          </p:cNvPr>
          <p:cNvCxnSpPr>
            <a:cxnSpLocks/>
          </p:cNvCxnSpPr>
          <p:nvPr/>
        </p:nvCxnSpPr>
        <p:spPr>
          <a:xfrm>
            <a:off x="6265327" y="6315585"/>
            <a:ext cx="703748" cy="20379"/>
          </a:xfrm>
          <a:prstGeom prst="straightConnector1">
            <a:avLst/>
          </a:prstGeom>
          <a:ln w="38100">
            <a:solidFill>
              <a:srgbClr val="91EAD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491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left)">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8"/>
                                        </p:tgtEl>
                                        <p:attrNameLst>
                                          <p:attrName>style.visibility</p:attrName>
                                        </p:attrNameLst>
                                      </p:cBhvr>
                                      <p:to>
                                        <p:strVal val="visible"/>
                                      </p:to>
                                    </p:set>
                                  </p:childTnLst>
                                </p:cTn>
                              </p:par>
                              <p:par>
                                <p:cTn id="14" presetID="22" presetClass="entr" presetSubtype="8" fill="hold" nodeType="with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wipe(left)">
                                      <p:cBhvr>
                                        <p:cTn id="16" dur="500"/>
                                        <p:tgtEl>
                                          <p:spTgt spid="6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par>
                                <p:cTn id="25" presetID="22" presetClass="entr" presetSubtype="8" fill="hold" nodeType="with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wipe(left)">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3"/>
                                        </p:tgtEl>
                                        <p:attrNameLst>
                                          <p:attrName>style.visibility</p:attrName>
                                        </p:attrNameLst>
                                      </p:cBhvr>
                                      <p:to>
                                        <p:strVal val="visible"/>
                                      </p:to>
                                    </p:set>
                                  </p:childTnLst>
                                </p:cTn>
                              </p:par>
                              <p:par>
                                <p:cTn id="32" presetID="22" presetClass="entr" presetSubtype="8" fill="hold"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left)">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par>
                                <p:cTn id="43" presetID="22" presetClass="entr" presetSubtype="8" fill="hold" nodeType="withEffect">
                                  <p:stCondLst>
                                    <p:cond delay="0"/>
                                  </p:stCondLst>
                                  <p:childTnLst>
                                    <p:set>
                                      <p:cBhvr>
                                        <p:cTn id="44" dur="1" fill="hold">
                                          <p:stCondLst>
                                            <p:cond delay="0"/>
                                          </p:stCondLst>
                                        </p:cTn>
                                        <p:tgtEl>
                                          <p:spTgt spid="69"/>
                                        </p:tgtEl>
                                        <p:attrNameLst>
                                          <p:attrName>style.visibility</p:attrName>
                                        </p:attrNameLst>
                                      </p:cBhvr>
                                      <p:to>
                                        <p:strVal val="visible"/>
                                      </p:to>
                                    </p:set>
                                    <p:animEffect transition="in" filter="wipe(left)">
                                      <p:cBhvr>
                                        <p:cTn id="45" dur="500"/>
                                        <p:tgtEl>
                                          <p:spTgt spid="69"/>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62"/>
                                        </p:tgtEl>
                                        <p:attrNameLst>
                                          <p:attrName>style.visibility</p:attrName>
                                        </p:attrNameLst>
                                      </p:cBhvr>
                                      <p:to>
                                        <p:strVal val="visible"/>
                                      </p:to>
                                    </p:set>
                                  </p:childTnLst>
                                </p:cTn>
                              </p:par>
                              <p:par>
                                <p:cTn id="50" presetID="22" presetClass="entr" presetSubtype="8" fill="hold" nodeType="with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wipe(left)">
                                      <p:cBhvr>
                                        <p:cTn id="52" dur="5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par>
                                <p:cTn id="61" presetID="22" presetClass="entr" presetSubtype="8" fill="hold" nodeType="withEffect">
                                  <p:stCondLst>
                                    <p:cond delay="0"/>
                                  </p:stCondLst>
                                  <p:childTnLst>
                                    <p:set>
                                      <p:cBhvr>
                                        <p:cTn id="62" dur="1" fill="hold">
                                          <p:stCondLst>
                                            <p:cond delay="0"/>
                                          </p:stCondLst>
                                        </p:cTn>
                                        <p:tgtEl>
                                          <p:spTgt spid="71"/>
                                        </p:tgtEl>
                                        <p:attrNameLst>
                                          <p:attrName>style.visibility</p:attrName>
                                        </p:attrNameLst>
                                      </p:cBhvr>
                                      <p:to>
                                        <p:strVal val="visible"/>
                                      </p:to>
                                    </p:set>
                                    <p:animEffect transition="in" filter="wipe(left)">
                                      <p:cBhvr>
                                        <p:cTn id="63" dur="500"/>
                                        <p:tgtEl>
                                          <p:spTgt spid="71"/>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70"/>
                                        </p:tgtEl>
                                        <p:attrNameLst>
                                          <p:attrName>style.visibility</p:attrName>
                                        </p:attrNameLst>
                                      </p:cBhvr>
                                      <p:to>
                                        <p:strVal val="visible"/>
                                      </p:to>
                                    </p:set>
                                  </p:childTnLst>
                                </p:cTn>
                              </p:par>
                              <p:par>
                                <p:cTn id="68" presetID="22" presetClass="entr" presetSubtype="8" fill="hold" nodeType="with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wipe(left)">
                                      <p:cBhvr>
                                        <p:cTn id="70" dur="500"/>
                                        <p:tgtEl>
                                          <p:spTgt spid="53"/>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2"/>
                                        </p:tgtEl>
                                        <p:attrNameLst>
                                          <p:attrName>style.visibility</p:attrName>
                                        </p:attrNameLst>
                                      </p:cBhvr>
                                      <p:to>
                                        <p:strVal val="visible"/>
                                      </p:to>
                                    </p:set>
                                  </p:childTnLst>
                                </p:cTn>
                              </p:par>
                              <p:par>
                                <p:cTn id="79" presetID="22" presetClass="entr" presetSubtype="8" fill="hold" nodeType="withEffect">
                                  <p:stCondLst>
                                    <p:cond delay="0"/>
                                  </p:stCondLst>
                                  <p:childTnLst>
                                    <p:set>
                                      <p:cBhvr>
                                        <p:cTn id="80" dur="1" fill="hold">
                                          <p:stCondLst>
                                            <p:cond delay="0"/>
                                          </p:stCondLst>
                                        </p:cTn>
                                        <p:tgtEl>
                                          <p:spTgt spid="75"/>
                                        </p:tgtEl>
                                        <p:attrNameLst>
                                          <p:attrName>style.visibility</p:attrName>
                                        </p:attrNameLst>
                                      </p:cBhvr>
                                      <p:to>
                                        <p:strVal val="visible"/>
                                      </p:to>
                                    </p:set>
                                    <p:animEffect transition="in" filter="wipe(left)">
                                      <p:cBhvr>
                                        <p:cTn id="81" dur="500"/>
                                        <p:tgtEl>
                                          <p:spTgt spid="75"/>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74"/>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57"/>
                                        </p:tgtEl>
                                        <p:attrNameLst>
                                          <p:attrName>style.visibility</p:attrName>
                                        </p:attrNameLst>
                                      </p:cBhvr>
                                      <p:to>
                                        <p:strVal val="visible"/>
                                      </p:to>
                                    </p:set>
                                  </p:childTnLst>
                                </p:cTn>
                              </p:par>
                              <p:par>
                                <p:cTn id="90" presetID="22" presetClass="entr" presetSubtype="8" fill="hold" nodeType="withEffect">
                                  <p:stCondLst>
                                    <p:cond delay="0"/>
                                  </p:stCondLst>
                                  <p:childTnLst>
                                    <p:set>
                                      <p:cBhvr>
                                        <p:cTn id="91" dur="1" fill="hold">
                                          <p:stCondLst>
                                            <p:cond delay="0"/>
                                          </p:stCondLst>
                                        </p:cTn>
                                        <p:tgtEl>
                                          <p:spTgt spid="78"/>
                                        </p:tgtEl>
                                        <p:attrNameLst>
                                          <p:attrName>style.visibility</p:attrName>
                                        </p:attrNameLst>
                                      </p:cBhvr>
                                      <p:to>
                                        <p:strVal val="visible"/>
                                      </p:to>
                                    </p:set>
                                    <p:animEffect transition="in" filter="wipe(left)">
                                      <p:cBhvr>
                                        <p:cTn id="92" dur="500"/>
                                        <p:tgtEl>
                                          <p:spTgt spid="78"/>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76"/>
                                        </p:tgtEl>
                                        <p:attrNameLst>
                                          <p:attrName>style.visibility</p:attrName>
                                        </p:attrNameLst>
                                      </p:cBhvr>
                                      <p:to>
                                        <p:strVal val="visible"/>
                                      </p:to>
                                    </p:set>
                                  </p:childTnLst>
                                </p:cTn>
                              </p:par>
                              <p:par>
                                <p:cTn id="97" presetID="22" presetClass="entr" presetSubtype="8" fill="hold" nodeType="withEffect">
                                  <p:stCondLst>
                                    <p:cond delay="0"/>
                                  </p:stCondLst>
                                  <p:childTnLst>
                                    <p:set>
                                      <p:cBhvr>
                                        <p:cTn id="98" dur="1" fill="hold">
                                          <p:stCondLst>
                                            <p:cond delay="0"/>
                                          </p:stCondLst>
                                        </p:cTn>
                                        <p:tgtEl>
                                          <p:spTgt spid="81"/>
                                        </p:tgtEl>
                                        <p:attrNameLst>
                                          <p:attrName>style.visibility</p:attrName>
                                        </p:attrNameLst>
                                      </p:cBhvr>
                                      <p:to>
                                        <p:strVal val="visible"/>
                                      </p:to>
                                    </p:set>
                                    <p:animEffect transition="in" filter="wipe(left)">
                                      <p:cBhvr>
                                        <p:cTn id="99" dur="500"/>
                                        <p:tgtEl>
                                          <p:spTgt spid="81"/>
                                        </p:tgtEl>
                                      </p:cBhvr>
                                    </p:animEffec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77"/>
                                        </p:tgtEl>
                                        <p:attrNameLst>
                                          <p:attrName>style.visibility</p:attrName>
                                        </p:attrNameLst>
                                      </p:cBhvr>
                                      <p:to>
                                        <p:strVal val="visible"/>
                                      </p:to>
                                    </p:set>
                                  </p:childTnLst>
                                </p:cTn>
                              </p:par>
                              <p:par>
                                <p:cTn id="104" presetID="22" presetClass="entr" presetSubtype="8" fill="hold" nodeType="withEffect">
                                  <p:stCondLst>
                                    <p:cond delay="0"/>
                                  </p:stCondLst>
                                  <p:childTnLst>
                                    <p:set>
                                      <p:cBhvr>
                                        <p:cTn id="105" dur="1" fill="hold">
                                          <p:stCondLst>
                                            <p:cond delay="0"/>
                                          </p:stCondLst>
                                        </p:cTn>
                                        <p:tgtEl>
                                          <p:spTgt spid="82"/>
                                        </p:tgtEl>
                                        <p:attrNameLst>
                                          <p:attrName>style.visibility</p:attrName>
                                        </p:attrNameLst>
                                      </p:cBhvr>
                                      <p:to>
                                        <p:strVal val="visible"/>
                                      </p:to>
                                    </p:set>
                                    <p:animEffect transition="in" filter="wipe(left)">
                                      <p:cBhvr>
                                        <p:cTn id="106" dur="500"/>
                                        <p:tgtEl>
                                          <p:spTgt spid="82"/>
                                        </p:tgtEl>
                                      </p:cBhvr>
                                    </p:animEffec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5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73"/>
                                        </p:tgtEl>
                                        <p:attrNameLst>
                                          <p:attrName>style.visibility</p:attrName>
                                        </p:attrNameLst>
                                      </p:cBhvr>
                                      <p:to>
                                        <p:strVal val="visible"/>
                                      </p:to>
                                    </p:set>
                                  </p:childTnLst>
                                </p:cTn>
                              </p:par>
                              <p:par>
                                <p:cTn id="115" presetID="22" presetClass="entr" presetSubtype="8" fill="hold" nodeType="withEffect">
                                  <p:stCondLst>
                                    <p:cond delay="0"/>
                                  </p:stCondLst>
                                  <p:childTnLst>
                                    <p:set>
                                      <p:cBhvr>
                                        <p:cTn id="116" dur="1" fill="hold">
                                          <p:stCondLst>
                                            <p:cond delay="0"/>
                                          </p:stCondLst>
                                        </p:cTn>
                                        <p:tgtEl>
                                          <p:spTgt spid="83"/>
                                        </p:tgtEl>
                                        <p:attrNameLst>
                                          <p:attrName>style.visibility</p:attrName>
                                        </p:attrNameLst>
                                      </p:cBhvr>
                                      <p:to>
                                        <p:strVal val="visible"/>
                                      </p:to>
                                    </p:set>
                                    <p:animEffect transition="in" filter="wipe(left)">
                                      <p:cBhvr>
                                        <p:cTn id="117" dur="500"/>
                                        <p:tgtEl>
                                          <p:spTgt spid="83"/>
                                        </p:tgtEl>
                                      </p:cBhvr>
                                    </p:animEffec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79"/>
                                        </p:tgtEl>
                                        <p:attrNameLst>
                                          <p:attrName>style.visibility</p:attrName>
                                        </p:attrNameLst>
                                      </p:cBhvr>
                                      <p:to>
                                        <p:strVal val="visible"/>
                                      </p:to>
                                    </p:set>
                                  </p:childTnLst>
                                </p:cTn>
                              </p:par>
                              <p:par>
                                <p:cTn id="122" presetID="22" presetClass="entr" presetSubtype="8" fill="hold" nodeType="withEffect">
                                  <p:stCondLst>
                                    <p:cond delay="0"/>
                                  </p:stCondLst>
                                  <p:childTnLst>
                                    <p:set>
                                      <p:cBhvr>
                                        <p:cTn id="123" dur="1" fill="hold">
                                          <p:stCondLst>
                                            <p:cond delay="0"/>
                                          </p:stCondLst>
                                        </p:cTn>
                                        <p:tgtEl>
                                          <p:spTgt spid="84"/>
                                        </p:tgtEl>
                                        <p:attrNameLst>
                                          <p:attrName>style.visibility</p:attrName>
                                        </p:attrNameLst>
                                      </p:cBhvr>
                                      <p:to>
                                        <p:strVal val="visible"/>
                                      </p:to>
                                    </p:set>
                                    <p:animEffect transition="in" filter="wipe(left)">
                                      <p:cBhvr>
                                        <p:cTn id="124" dur="500"/>
                                        <p:tgtEl>
                                          <p:spTgt spid="84"/>
                                        </p:tgtEl>
                                      </p:cBhvr>
                                    </p:animEffec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0" grpId="0"/>
      <p:bldP spid="62" grpId="0"/>
      <p:bldP spid="63" grpId="0"/>
      <p:bldP spid="66" grpId="0"/>
      <p:bldP spid="68" grpId="0"/>
      <p:bldP spid="70" grpId="0"/>
      <p:bldP spid="72" grpId="0"/>
      <p:bldP spid="73" grpId="0"/>
      <p:bldP spid="74" grpId="0"/>
      <p:bldP spid="76" grpId="0"/>
      <p:bldP spid="77" grpId="0"/>
      <p:bldP spid="43" grpId="0"/>
      <p:bldP spid="45" grpId="0"/>
      <p:bldP spid="47" grpId="0"/>
      <p:bldP spid="51" grpId="0"/>
      <p:bldP spid="54" grpId="0"/>
      <p:bldP spid="57" grpId="0"/>
      <p:bldP spid="58" grpId="0"/>
      <p:bldP spid="79" grpId="0"/>
      <p:bldP spid="8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12EB0254-102A-4D62-8742-7758EE0A4C4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9"/>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[ç/c] </a:t>
            </a:r>
            <a:r>
              <a:rPr lang="en-GB" sz="4800" b="1" spc="-1" dirty="0">
                <a:solidFill>
                  <a:srgbClr val="002060"/>
                </a:solidFill>
                <a:latin typeface="Century Gothic" panose="020B0502020202020204" pitchFamily="34" charset="0"/>
                <a:ea typeface="Century Gothic"/>
              </a:rPr>
              <a:t>soft ‘c’</a:t>
            </a:r>
            <a:endParaRPr lang="en-GB" sz="7200" dirty="0"/>
          </a:p>
        </p:txBody>
      </p:sp>
      <p:sp>
        <p:nvSpPr>
          <p:cNvPr id="5" name="TextBox 4">
            <a:extLst>
              <a:ext uri="{FF2B5EF4-FFF2-40B4-BE49-F238E27FC236}">
                <a16:creationId xmlns:a16="http://schemas.microsoft.com/office/drawing/2014/main" id="{AD90477A-DA1A-40A8-A2D0-DA810EAAA4E4}"/>
              </a:ext>
            </a:extLst>
          </p:cNvPr>
          <p:cNvSpPr txBox="1"/>
          <p:nvPr/>
        </p:nvSpPr>
        <p:spPr>
          <a:xfrm>
            <a:off x="4443046" y="5476720"/>
            <a:ext cx="305972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rPr>
              <a:t>i</a:t>
            </a:r>
            <a:r>
              <a:rPr kumimoji="0" lang="en-GB" sz="5400" b="1" i="0" u="none" strike="noStrike" kern="1200" cap="none" spc="0" normalizeH="0" baseline="0" noProof="0" dirty="0" err="1">
                <a:ln>
                  <a:noFill/>
                </a:ln>
                <a:solidFill>
                  <a:srgbClr val="FF0066"/>
                </a:solidFill>
                <a:effectLst/>
                <a:uLnTx/>
                <a:uFillTx/>
                <a:latin typeface="Century Gothic" panose="020B0502020202020204" pitchFamily="34" charset="0"/>
              </a:rPr>
              <a:t>c</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rPr>
              <a:t>i</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6" name="Group 5">
            <a:extLst>
              <a:ext uri="{FF2B5EF4-FFF2-40B4-BE49-F238E27FC236}">
                <a16:creationId xmlns:a16="http://schemas.microsoft.com/office/drawing/2014/main" id="{DDD13213-25DF-4778-8463-CB12024CFB8A}"/>
              </a:ext>
            </a:extLst>
          </p:cNvPr>
          <p:cNvGrpSpPr/>
          <p:nvPr/>
        </p:nvGrpSpPr>
        <p:grpSpPr>
          <a:xfrm>
            <a:off x="4328877" y="2543638"/>
            <a:ext cx="3300187" cy="3001108"/>
            <a:chOff x="4328877" y="2543638"/>
            <a:chExt cx="3300187" cy="3001108"/>
          </a:xfrm>
        </p:grpSpPr>
        <p:pic>
          <p:nvPicPr>
            <p:cNvPr id="4" name="Picture 3" descr="Icon&#10;&#10;Description automatically generated">
              <a:extLst>
                <a:ext uri="{FF2B5EF4-FFF2-40B4-BE49-F238E27FC236}">
                  <a16:creationId xmlns:a16="http://schemas.microsoft.com/office/drawing/2014/main" id="{CA92194D-9EAB-42DE-A965-0E58272032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8877" y="2543638"/>
              <a:ext cx="3300187" cy="3001108"/>
            </a:xfrm>
            <a:prstGeom prst="rect">
              <a:avLst/>
            </a:prstGeom>
          </p:spPr>
        </p:pic>
        <p:sp>
          <p:nvSpPr>
            <p:cNvPr id="39" name="TextBox 38">
              <a:extLst>
                <a:ext uri="{FF2B5EF4-FFF2-40B4-BE49-F238E27FC236}">
                  <a16:creationId xmlns:a16="http://schemas.microsoft.com/office/drawing/2014/main" id="{7B870B95-7B58-4E56-A4AC-3A28C4AD68C6}"/>
                </a:ext>
              </a:extLst>
            </p:cNvPr>
            <p:cNvSpPr txBox="1"/>
            <p:nvPr/>
          </p:nvSpPr>
          <p:spPr>
            <a:xfrm>
              <a:off x="4443045" y="4598276"/>
              <a:ext cx="30597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[here]</a:t>
              </a:r>
            </a:p>
          </p:txBody>
        </p:sp>
      </p:grpSp>
      <p:pic>
        <p:nvPicPr>
          <p:cNvPr id="3" name="C cédille  c (soft)">
            <a:hlinkClick r:id="" action="ppaction://media"/>
            <a:extLst>
              <a:ext uri="{FF2B5EF4-FFF2-40B4-BE49-F238E27FC236}">
                <a16:creationId xmlns:a16="http://schemas.microsoft.com/office/drawing/2014/main" id="{DEA6C966-4EEE-4A1A-A184-2B7361B8469F}"/>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544981" y="2543638"/>
            <a:ext cx="3657600" cy="2057400"/>
          </a:xfrm>
          <a:prstGeom prst="rect">
            <a:avLst/>
          </a:prstGeom>
        </p:spPr>
      </p:pic>
      <p:pic>
        <p:nvPicPr>
          <p:cNvPr id="7" name="ici">
            <a:hlinkClick r:id="" action="ppaction://media"/>
            <a:extLst>
              <a:ext uri="{FF2B5EF4-FFF2-40B4-BE49-F238E27FC236}">
                <a16:creationId xmlns:a16="http://schemas.microsoft.com/office/drawing/2014/main" id="{509983E8-40F5-455C-BFBD-4A6AEDC6CDB6}"/>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7956107" y="2587409"/>
            <a:ext cx="3690912" cy="2076138"/>
          </a:xfrm>
          <a:prstGeom prst="rect">
            <a:avLst/>
          </a:prstGeom>
        </p:spPr>
      </p:pic>
    </p:spTree>
    <p:extLst>
      <p:ext uri="{BB962C8B-B14F-4D97-AF65-F5344CB8AC3E}">
        <p14:creationId xmlns:p14="http://schemas.microsoft.com/office/powerpoint/2010/main" val="285939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C cédille  c (sof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6556"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ici.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8" name="ici.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39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3"/>
                </p:tgtEl>
              </p:cMediaNode>
            </p:video>
            <p:video>
              <p:cMediaNode vol="80000">
                <p:cTn id="28" fill="hold" display="0">
                  <p:stCondLst>
                    <p:cond delay="indefinite"/>
                  </p:stCondLst>
                </p:cTn>
                <p:tgtEl>
                  <p:spTgt spid="7"/>
                </p:tgtEl>
              </p:cMediaNode>
            </p:video>
          </p:childTnLst>
        </p:cTn>
      </p:par>
    </p:tnLst>
    <p:bldLst>
      <p:bldP spid="2"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8"/>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[ç/c] </a:t>
            </a:r>
            <a:r>
              <a:rPr lang="en-GB" sz="4800" b="1" spc="-1" dirty="0">
                <a:solidFill>
                  <a:srgbClr val="002060"/>
                </a:solidFill>
                <a:latin typeface="Century Gothic" panose="020B0502020202020204" pitchFamily="34" charset="0"/>
                <a:ea typeface="Century Gothic"/>
              </a:rPr>
              <a:t>soft ‘c’</a:t>
            </a:r>
            <a:endParaRPr lang="en-GB" sz="7200" dirty="0"/>
          </a:p>
        </p:txBody>
      </p:sp>
      <p:pic>
        <p:nvPicPr>
          <p:cNvPr id="38" name="Picture 37" descr="Film, Cinema, Popcorn, Coke, Fun, Entertainment, Media">
            <a:extLst>
              <a:ext uri="{FF2B5EF4-FFF2-40B4-BE49-F238E27FC236}">
                <a16:creationId xmlns:a16="http://schemas.microsoft.com/office/drawing/2014/main" id="{DCCEE45F-B397-4946-8ED5-A9206A079CD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1355" y="1499094"/>
            <a:ext cx="1672811" cy="12476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D90477A-DA1A-40A8-A2D0-DA810EAAA4E4}"/>
              </a:ext>
            </a:extLst>
          </p:cNvPr>
          <p:cNvSpPr txBox="1"/>
          <p:nvPr/>
        </p:nvSpPr>
        <p:spPr>
          <a:xfrm>
            <a:off x="4443046" y="5476720"/>
            <a:ext cx="305972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rPr>
              <a:t>i</a:t>
            </a:r>
            <a:r>
              <a:rPr kumimoji="0" lang="en-GB" sz="5400" b="1" i="0" u="none" strike="noStrike" kern="1200" cap="none" spc="0" normalizeH="0" baseline="0" noProof="0" dirty="0" err="1">
                <a:ln>
                  <a:noFill/>
                </a:ln>
                <a:solidFill>
                  <a:srgbClr val="FF0066"/>
                </a:solidFill>
                <a:effectLst/>
                <a:uLnTx/>
                <a:uFillTx/>
                <a:latin typeface="Century Gothic" panose="020B0502020202020204" pitchFamily="34" charset="0"/>
              </a:rPr>
              <a:t>c</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rPr>
              <a:t>i</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6" name="Group 5">
            <a:extLst>
              <a:ext uri="{FF2B5EF4-FFF2-40B4-BE49-F238E27FC236}">
                <a16:creationId xmlns:a16="http://schemas.microsoft.com/office/drawing/2014/main" id="{DDD13213-25DF-4778-8463-CB12024CFB8A}"/>
              </a:ext>
            </a:extLst>
          </p:cNvPr>
          <p:cNvGrpSpPr/>
          <p:nvPr/>
        </p:nvGrpSpPr>
        <p:grpSpPr>
          <a:xfrm>
            <a:off x="4328877" y="2543638"/>
            <a:ext cx="3300187" cy="3001108"/>
            <a:chOff x="4328877" y="2543638"/>
            <a:chExt cx="3300187" cy="3001108"/>
          </a:xfrm>
        </p:grpSpPr>
        <p:pic>
          <p:nvPicPr>
            <p:cNvPr id="4" name="Picture 3" descr="Icon&#10;&#10;Description automatically generated">
              <a:extLst>
                <a:ext uri="{FF2B5EF4-FFF2-40B4-BE49-F238E27FC236}">
                  <a16:creationId xmlns:a16="http://schemas.microsoft.com/office/drawing/2014/main" id="{CA92194D-9EAB-42DE-A965-0E58272032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8877" y="2543638"/>
              <a:ext cx="3300187" cy="3001108"/>
            </a:xfrm>
            <a:prstGeom prst="rect">
              <a:avLst/>
            </a:prstGeom>
          </p:spPr>
        </p:pic>
        <p:sp>
          <p:nvSpPr>
            <p:cNvPr id="39" name="TextBox 38">
              <a:extLst>
                <a:ext uri="{FF2B5EF4-FFF2-40B4-BE49-F238E27FC236}">
                  <a16:creationId xmlns:a16="http://schemas.microsoft.com/office/drawing/2014/main" id="{7B870B95-7B58-4E56-A4AC-3A28C4AD68C6}"/>
                </a:ext>
              </a:extLst>
            </p:cNvPr>
            <p:cNvSpPr txBox="1"/>
            <p:nvPr/>
          </p:nvSpPr>
          <p:spPr>
            <a:xfrm>
              <a:off x="4443045" y="4598276"/>
              <a:ext cx="30597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[here]</a:t>
              </a:r>
            </a:p>
          </p:txBody>
        </p:sp>
      </p:grpSp>
      <p:sp>
        <p:nvSpPr>
          <p:cNvPr id="11" name="TextBox 10">
            <a:extLst>
              <a:ext uri="{FF2B5EF4-FFF2-40B4-BE49-F238E27FC236}">
                <a16:creationId xmlns:a16="http://schemas.microsoft.com/office/drawing/2014/main" id="{D78F8008-F275-429C-AE07-5DF1BE441C13}"/>
              </a:ext>
            </a:extLst>
          </p:cNvPr>
          <p:cNvSpPr txBox="1"/>
          <p:nvPr/>
        </p:nvSpPr>
        <p:spPr>
          <a:xfrm>
            <a:off x="554194" y="245732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c</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inéma</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8761567" y="2601535"/>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dé</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c</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ider</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13" name="Group 12">
            <a:extLst>
              <a:ext uri="{FF2B5EF4-FFF2-40B4-BE49-F238E27FC236}">
                <a16:creationId xmlns:a16="http://schemas.microsoft.com/office/drawing/2014/main" id="{1CB4609D-DD0C-4897-8033-A82CB4A0B6A8}"/>
              </a:ext>
            </a:extLst>
          </p:cNvPr>
          <p:cNvGrpSpPr/>
          <p:nvPr/>
        </p:nvGrpSpPr>
        <p:grpSpPr>
          <a:xfrm>
            <a:off x="8957467" y="903170"/>
            <a:ext cx="1561106" cy="1699102"/>
            <a:chOff x="8957467" y="903170"/>
            <a:chExt cx="1561106" cy="1699102"/>
          </a:xfrm>
        </p:grpSpPr>
        <p:pic>
          <p:nvPicPr>
            <p:cNvPr id="7" name="Picture 6" descr="A picture containing watch&#10;&#10;Description automatically generated">
              <a:extLst>
                <a:ext uri="{FF2B5EF4-FFF2-40B4-BE49-F238E27FC236}">
                  <a16:creationId xmlns:a16="http://schemas.microsoft.com/office/drawing/2014/main" id="{EDC36217-3A7B-45CC-85EC-6B7537DD4E5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57467" y="903170"/>
              <a:ext cx="936381" cy="1664677"/>
            </a:xfrm>
            <a:prstGeom prst="rect">
              <a:avLst/>
            </a:prstGeom>
          </p:spPr>
        </p:pic>
        <p:pic>
          <p:nvPicPr>
            <p:cNvPr id="9" name="Picture 8" descr="Icon&#10;&#10;Description automatically generated">
              <a:extLst>
                <a:ext uri="{FF2B5EF4-FFF2-40B4-BE49-F238E27FC236}">
                  <a16:creationId xmlns:a16="http://schemas.microsoft.com/office/drawing/2014/main" id="{F75958E4-B56C-460B-9719-D0CAA7E2469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74169" y="1345231"/>
              <a:ext cx="744404" cy="1257041"/>
            </a:xfrm>
            <a:prstGeom prst="rect">
              <a:avLst/>
            </a:prstGeom>
          </p:spPr>
        </p:pic>
        <p:sp>
          <p:nvSpPr>
            <p:cNvPr id="10" name="Arrow: Right 9">
              <a:extLst>
                <a:ext uri="{FF2B5EF4-FFF2-40B4-BE49-F238E27FC236}">
                  <a16:creationId xmlns:a16="http://schemas.microsoft.com/office/drawing/2014/main" id="{C9DA7193-2815-45C7-9B30-CCE7E71CB29B}"/>
                </a:ext>
              </a:extLst>
            </p:cNvPr>
            <p:cNvSpPr/>
            <p:nvPr/>
          </p:nvSpPr>
          <p:spPr>
            <a:xfrm>
              <a:off x="9271543" y="1162406"/>
              <a:ext cx="504754" cy="217250"/>
            </a:xfrm>
            <a:prstGeom prst="rightArrow">
              <a:avLst/>
            </a:prstGeom>
            <a:solidFill>
              <a:srgbClr val="FF0133"/>
            </a:solidFill>
            <a:ln>
              <a:solidFill>
                <a:srgbClr val="FF01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Arrow: Right 17">
              <a:extLst>
                <a:ext uri="{FF2B5EF4-FFF2-40B4-BE49-F238E27FC236}">
                  <a16:creationId xmlns:a16="http://schemas.microsoft.com/office/drawing/2014/main" id="{745E863F-5625-47CB-B09C-CED30EACA0AC}"/>
                </a:ext>
              </a:extLst>
            </p:cNvPr>
            <p:cNvSpPr/>
            <p:nvPr/>
          </p:nvSpPr>
          <p:spPr>
            <a:xfrm flipH="1">
              <a:off x="9058187" y="1471857"/>
              <a:ext cx="615262" cy="281650"/>
            </a:xfrm>
            <a:prstGeom prst="rightArrow">
              <a:avLst/>
            </a:prstGeom>
            <a:solidFill>
              <a:srgbClr val="FF0133"/>
            </a:solidFill>
            <a:ln>
              <a:solidFill>
                <a:srgbClr val="FF01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grpSp>
      <p:sp>
        <p:nvSpPr>
          <p:cNvPr id="20" name="TextBox 19">
            <a:extLst>
              <a:ext uri="{FF2B5EF4-FFF2-40B4-BE49-F238E27FC236}">
                <a16:creationId xmlns:a16="http://schemas.microsoft.com/office/drawing/2014/main" id="{ADDAC545-8342-4020-84A7-A55ABB7C4456}"/>
              </a:ext>
            </a:extLst>
          </p:cNvPr>
          <p:cNvSpPr txBox="1"/>
          <p:nvPr/>
        </p:nvSpPr>
        <p:spPr>
          <a:xfrm>
            <a:off x="554194" y="5129247"/>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fran</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ç</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ais</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6" name="Picture 15" descr="Shape&#10;&#10;Description automatically generated">
            <a:extLst>
              <a:ext uri="{FF2B5EF4-FFF2-40B4-BE49-F238E27FC236}">
                <a16:creationId xmlns:a16="http://schemas.microsoft.com/office/drawing/2014/main" id="{31C4FCAA-4F1D-4CA9-8E65-9E9269AD692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98628" y="4144286"/>
            <a:ext cx="1385538" cy="923331"/>
          </a:xfrm>
          <a:prstGeom prst="rect">
            <a:avLst/>
          </a:prstGeom>
        </p:spPr>
      </p:pic>
      <p:sp>
        <p:nvSpPr>
          <p:cNvPr id="23" name="TextBox 22">
            <a:extLst>
              <a:ext uri="{FF2B5EF4-FFF2-40B4-BE49-F238E27FC236}">
                <a16:creationId xmlns:a16="http://schemas.microsoft.com/office/drawing/2014/main" id="{92EB1CA2-C3C7-4C30-9760-B34F3ACA5BC4}"/>
              </a:ext>
            </a:extLst>
          </p:cNvPr>
          <p:cNvSpPr txBox="1"/>
          <p:nvPr/>
        </p:nvSpPr>
        <p:spPr>
          <a:xfrm>
            <a:off x="8578083" y="5067617"/>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gar</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ç</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on</a:t>
            </a:r>
          </a:p>
        </p:txBody>
      </p:sp>
      <p:pic>
        <p:nvPicPr>
          <p:cNvPr id="24" name="Picture 23" descr="Background pattern&#10;&#10;Description automatically generated">
            <a:extLst>
              <a:ext uri="{FF2B5EF4-FFF2-40B4-BE49-F238E27FC236}">
                <a16:creationId xmlns:a16="http://schemas.microsoft.com/office/drawing/2014/main" id="{93C9823C-BAD5-4795-B937-7B1753D3F170}"/>
              </a:ext>
            </a:extLst>
          </p:cNvPr>
          <p:cNvPicPr>
            <a:picLocks noChangeAspect="1"/>
          </p:cNvPicPr>
          <p:nvPr/>
        </p:nvPicPr>
        <p:blipFill rotWithShape="1">
          <a:blip r:embed="rId14">
            <a:extLst>
              <a:ext uri="{28A0092B-C50C-407E-A947-70E740481C1C}">
                <a14:useLocalDpi xmlns:a14="http://schemas.microsoft.com/office/drawing/2010/main" val="0"/>
              </a:ext>
            </a:extLst>
          </a:blip>
          <a:srcRect l="-3930" t="54370" r="62836" b="-1911"/>
          <a:stretch/>
        </p:blipFill>
        <p:spPr>
          <a:xfrm>
            <a:off x="9523920" y="3566915"/>
            <a:ext cx="1487702" cy="1814733"/>
          </a:xfrm>
          <a:prstGeom prst="rect">
            <a:avLst/>
          </a:prstGeom>
        </p:spPr>
      </p:pic>
    </p:spTree>
    <p:extLst>
      <p:ext uri="{BB962C8B-B14F-4D97-AF65-F5344CB8AC3E}">
        <p14:creationId xmlns:p14="http://schemas.microsoft.com/office/powerpoint/2010/main" val="323625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ci.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ici.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cinema.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cinema.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decider.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decider.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francais.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francais.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garcon.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garc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P spid="20"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10"/>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[ç/c] </a:t>
            </a:r>
            <a:r>
              <a:rPr lang="en-GB" sz="4800" b="1" spc="-1" dirty="0">
                <a:solidFill>
                  <a:srgbClr val="002060"/>
                </a:solidFill>
                <a:latin typeface="Century Gothic" panose="020B0502020202020204" pitchFamily="34" charset="0"/>
                <a:ea typeface="Century Gothic"/>
              </a:rPr>
              <a:t>soft ‘c’</a:t>
            </a:r>
            <a:endParaRPr lang="en-GB" sz="7200" dirty="0"/>
          </a:p>
        </p:txBody>
      </p:sp>
      <p:sp>
        <p:nvSpPr>
          <p:cNvPr id="15" name="TextBox 14">
            <a:extLst>
              <a:ext uri="{FF2B5EF4-FFF2-40B4-BE49-F238E27FC236}">
                <a16:creationId xmlns:a16="http://schemas.microsoft.com/office/drawing/2014/main" id="{1236F7BE-3C01-427B-9BB8-9750416C4946}"/>
              </a:ext>
            </a:extLst>
          </p:cNvPr>
          <p:cNvSpPr txBox="1"/>
          <p:nvPr/>
        </p:nvSpPr>
        <p:spPr>
          <a:xfrm>
            <a:off x="150303" y="1318447"/>
            <a:ext cx="101355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The letter ‘</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c</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is </a:t>
            </a:r>
            <a:r>
              <a:rPr kumimoji="0" lang="en-US" sz="28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soft</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(sounds like ‘s’) before </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e</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or </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i</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t>
            </a:r>
          </a:p>
        </p:txBody>
      </p:sp>
      <p:sp>
        <p:nvSpPr>
          <p:cNvPr id="5" name="TextBox 4">
            <a:extLst>
              <a:ext uri="{FF2B5EF4-FFF2-40B4-BE49-F238E27FC236}">
                <a16:creationId xmlns:a16="http://schemas.microsoft.com/office/drawing/2014/main" id="{AD90477A-DA1A-40A8-A2D0-DA810EAAA4E4}"/>
              </a:ext>
            </a:extLst>
          </p:cNvPr>
          <p:cNvSpPr txBox="1"/>
          <p:nvPr/>
        </p:nvSpPr>
        <p:spPr>
          <a:xfrm>
            <a:off x="5685692" y="2020417"/>
            <a:ext cx="30597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0066"/>
                </a:solidFill>
                <a:effectLst/>
                <a:uLnTx/>
                <a:uFillTx/>
                <a:latin typeface="Century Gothic" panose="020B0502020202020204" pitchFamily="34" charset="0"/>
              </a:rPr>
              <a:t>c</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inq</a:t>
            </a:r>
          </a:p>
        </p:txBody>
      </p:sp>
      <p:sp>
        <p:nvSpPr>
          <p:cNvPr id="11" name="TextBox 10">
            <a:extLst>
              <a:ext uri="{FF2B5EF4-FFF2-40B4-BE49-F238E27FC236}">
                <a16:creationId xmlns:a16="http://schemas.microsoft.com/office/drawing/2014/main" id="{EE84EA72-397B-4868-9EEB-B21E869350BC}"/>
              </a:ext>
            </a:extLst>
          </p:cNvPr>
          <p:cNvSpPr txBox="1"/>
          <p:nvPr/>
        </p:nvSpPr>
        <p:spPr>
          <a:xfrm>
            <a:off x="2356338" y="2020417"/>
            <a:ext cx="30597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FF0066"/>
                </a:solidFill>
                <a:effectLst/>
                <a:uLnTx/>
                <a:uFillTx/>
                <a:latin typeface="Century Gothic" panose="020B0502020202020204" pitchFamily="34" charset="0"/>
              </a:rPr>
              <a:t>c</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’est</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671F3AC6-7BDB-490A-A948-D7FC591BE295}"/>
              </a:ext>
            </a:extLst>
          </p:cNvPr>
          <p:cNvSpPr txBox="1"/>
          <p:nvPr/>
        </p:nvSpPr>
        <p:spPr>
          <a:xfrm>
            <a:off x="150303" y="2907053"/>
            <a:ext cx="101355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However, ‘</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c</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is </a:t>
            </a:r>
            <a:r>
              <a:rPr kumimoji="0" lang="en-US" sz="28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hard</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(sounds like ‘k’) before </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 o</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or </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u</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t>
            </a:r>
          </a:p>
        </p:txBody>
      </p:sp>
      <p:sp>
        <p:nvSpPr>
          <p:cNvPr id="13" name="TextBox 12">
            <a:extLst>
              <a:ext uri="{FF2B5EF4-FFF2-40B4-BE49-F238E27FC236}">
                <a16:creationId xmlns:a16="http://schemas.microsoft.com/office/drawing/2014/main" id="{E02BBA64-3DF6-4DBA-A6B2-CCC6A7A5A1C4}"/>
              </a:ext>
            </a:extLst>
          </p:cNvPr>
          <p:cNvSpPr txBox="1"/>
          <p:nvPr/>
        </p:nvSpPr>
        <p:spPr>
          <a:xfrm>
            <a:off x="4677507" y="3633614"/>
            <a:ext cx="30597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0066"/>
                </a:solidFill>
                <a:effectLst/>
                <a:uLnTx/>
                <a:uFillTx/>
                <a:latin typeface="Century Gothic" panose="020B0502020202020204" pitchFamily="34" charset="0"/>
              </a:rPr>
              <a:t>c</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ourses</a:t>
            </a:r>
          </a:p>
        </p:txBody>
      </p:sp>
      <p:sp>
        <p:nvSpPr>
          <p:cNvPr id="14" name="TextBox 13">
            <a:extLst>
              <a:ext uri="{FF2B5EF4-FFF2-40B4-BE49-F238E27FC236}">
                <a16:creationId xmlns:a16="http://schemas.microsoft.com/office/drawing/2014/main" id="{F3A67AE3-393D-4F5B-8B90-D1EA5C94538D}"/>
              </a:ext>
            </a:extLst>
          </p:cNvPr>
          <p:cNvSpPr txBox="1"/>
          <p:nvPr/>
        </p:nvSpPr>
        <p:spPr>
          <a:xfrm>
            <a:off x="1348153" y="3633614"/>
            <a:ext cx="30597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0066"/>
                </a:solidFill>
                <a:effectLst/>
                <a:uLnTx/>
                <a:uFillTx/>
                <a:latin typeface="Century Gothic" panose="020B0502020202020204" pitchFamily="34" charset="0"/>
              </a:rPr>
              <a:t>c</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arte</a:t>
            </a:r>
          </a:p>
        </p:txBody>
      </p:sp>
      <p:sp>
        <p:nvSpPr>
          <p:cNvPr id="16" name="TextBox 15">
            <a:extLst>
              <a:ext uri="{FF2B5EF4-FFF2-40B4-BE49-F238E27FC236}">
                <a16:creationId xmlns:a16="http://schemas.microsoft.com/office/drawing/2014/main" id="{845D501A-D4A2-4D22-9325-54E84A7871AC}"/>
              </a:ext>
            </a:extLst>
          </p:cNvPr>
          <p:cNvSpPr txBox="1"/>
          <p:nvPr/>
        </p:nvSpPr>
        <p:spPr>
          <a:xfrm>
            <a:off x="8006861" y="3609023"/>
            <a:ext cx="30597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0066"/>
                </a:solidFill>
                <a:effectLst/>
                <a:uLnTx/>
                <a:uFillTx/>
                <a:latin typeface="Century Gothic" panose="020B0502020202020204" pitchFamily="34" charset="0"/>
              </a:rPr>
              <a:t>c</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uisine</a:t>
            </a:r>
          </a:p>
        </p:txBody>
      </p:sp>
      <p:sp>
        <p:nvSpPr>
          <p:cNvPr id="17" name="TextBox 16">
            <a:extLst>
              <a:ext uri="{FF2B5EF4-FFF2-40B4-BE49-F238E27FC236}">
                <a16:creationId xmlns:a16="http://schemas.microsoft.com/office/drawing/2014/main" id="{6C81B600-AB6E-4712-AA40-249D4188EAA0}"/>
              </a:ext>
            </a:extLst>
          </p:cNvPr>
          <p:cNvSpPr txBox="1"/>
          <p:nvPr/>
        </p:nvSpPr>
        <p:spPr>
          <a:xfrm>
            <a:off x="150302" y="4921597"/>
            <a:ext cx="115024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Some words have a cedilla (</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ç</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before </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 o</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or </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u</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to soften the ‘</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c</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a:t>
            </a:r>
          </a:p>
        </p:txBody>
      </p:sp>
      <p:sp>
        <p:nvSpPr>
          <p:cNvPr id="18" name="TextBox 17">
            <a:extLst>
              <a:ext uri="{FF2B5EF4-FFF2-40B4-BE49-F238E27FC236}">
                <a16:creationId xmlns:a16="http://schemas.microsoft.com/office/drawing/2014/main" id="{EEE376BF-62CC-4593-9544-7BCC7F308C5B}"/>
              </a:ext>
            </a:extLst>
          </p:cNvPr>
          <p:cNvSpPr txBox="1"/>
          <p:nvPr/>
        </p:nvSpPr>
        <p:spPr>
          <a:xfrm>
            <a:off x="2461845" y="5526285"/>
            <a:ext cx="30597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FF0066"/>
                </a:solidFill>
                <a:effectLst/>
                <a:uLnTx/>
                <a:uFillTx/>
                <a:latin typeface="Century Gothic" panose="020B0502020202020204" pitchFamily="34" charset="0"/>
              </a:rPr>
              <a:t>ç</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a</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va</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19" name="TextBox 18">
            <a:extLst>
              <a:ext uri="{FF2B5EF4-FFF2-40B4-BE49-F238E27FC236}">
                <a16:creationId xmlns:a16="http://schemas.microsoft.com/office/drawing/2014/main" id="{11F6A3D8-18C3-444E-AD03-A6EDD4B68E9A}"/>
              </a:ext>
            </a:extLst>
          </p:cNvPr>
          <p:cNvSpPr txBox="1"/>
          <p:nvPr/>
        </p:nvSpPr>
        <p:spPr>
          <a:xfrm>
            <a:off x="6096000" y="5526285"/>
            <a:ext cx="30597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gar</a:t>
            </a:r>
            <a:r>
              <a:rPr kumimoji="0" lang="en-GB" sz="4000" b="1" i="0" u="none" strike="noStrike" kern="1200" cap="none" spc="0" normalizeH="0" baseline="0" noProof="0" dirty="0">
                <a:ln>
                  <a:noFill/>
                </a:ln>
                <a:solidFill>
                  <a:srgbClr val="FF0066"/>
                </a:solidFill>
                <a:effectLst/>
                <a:uLnTx/>
                <a:uFillTx/>
                <a:latin typeface="Century Gothic" panose="020B0502020202020204" pitchFamily="34" charset="0"/>
              </a:rPr>
              <a:t>ç</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on</a:t>
            </a:r>
          </a:p>
        </p:txBody>
      </p:sp>
    </p:spTree>
    <p:extLst>
      <p:ext uri="{BB962C8B-B14F-4D97-AF65-F5344CB8AC3E}">
        <p14:creationId xmlns:p14="http://schemas.microsoft.com/office/powerpoint/2010/main" val="383257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est.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cinq.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carte.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courses.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7" name="cuisine.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8" name="ca va.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9" name="garc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11" grpId="0"/>
      <p:bldP spid="12" grpId="0"/>
      <p:bldP spid="13" grpId="0"/>
      <p:bldP spid="14" grpId="0"/>
      <p:bldP spid="16"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Speech Bubble: Rectangle with Corners Rounded 126">
            <a:hlinkClick r:id="" action="ppaction://noaction">
              <a:snd r:embed="rId3" name="T3_W2_5.2.wav"/>
            </a:hlinkClick>
            <a:extLst>
              <a:ext uri="{FF2B5EF4-FFF2-40B4-BE49-F238E27FC236}">
                <a16:creationId xmlns:a16="http://schemas.microsoft.com/office/drawing/2014/main" id="{5EB1F263-9A0B-4C99-937F-4354E614ECAA}"/>
              </a:ext>
            </a:extLst>
          </p:cNvPr>
          <p:cNvSpPr/>
          <p:nvPr/>
        </p:nvSpPr>
        <p:spPr>
          <a:xfrm>
            <a:off x="1116474" y="803485"/>
            <a:ext cx="3685431" cy="461665"/>
          </a:xfrm>
          <a:prstGeom prst="wedgeRoundRectCallout">
            <a:avLst>
              <a:gd name="adj1" fmla="val -54733"/>
              <a:gd name="adj2" fmla="val 798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26" name="Graphic 125" descr="Teacher">
            <a:extLst>
              <a:ext uri="{FF2B5EF4-FFF2-40B4-BE49-F238E27FC236}">
                <a16:creationId xmlns:a16="http://schemas.microsoft.com/office/drawing/2014/main" id="{CCC0190A-5754-4636-896A-9864C0BE64C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722" y="-58906"/>
            <a:ext cx="1043752" cy="1043752"/>
          </a:xfrm>
          <a:prstGeom prst="rect">
            <a:avLst/>
          </a:prstGeom>
        </p:spPr>
      </p:pic>
      <p:sp>
        <p:nvSpPr>
          <p:cNvPr id="7" name="Speech Bubble: Rectangle with Corners Rounded 6">
            <a:hlinkClick r:id="" action="ppaction://noaction">
              <a:snd r:embed="rId6" name="T3_W2_5.1.wav"/>
            </a:hlinkClick>
            <a:extLst>
              <a:ext uri="{FF2B5EF4-FFF2-40B4-BE49-F238E27FC236}">
                <a16:creationId xmlns:a16="http://schemas.microsoft.com/office/drawing/2014/main" id="{EB1FE294-85CB-49D0-8AD0-304BBDC1FAA3}"/>
              </a:ext>
            </a:extLst>
          </p:cNvPr>
          <p:cNvSpPr/>
          <p:nvPr/>
        </p:nvSpPr>
        <p:spPr>
          <a:xfrm>
            <a:off x="1116474" y="266740"/>
            <a:ext cx="5270950" cy="461665"/>
          </a:xfrm>
          <a:prstGeom prst="wedgeRoundRectCallout">
            <a:avLst>
              <a:gd name="adj1" fmla="val -54733"/>
              <a:gd name="adj2" fmla="val 798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9" name="Google Shape;111;p3">
            <a:extLst>
              <a:ext uri="{FF2B5EF4-FFF2-40B4-BE49-F238E27FC236}">
                <a16:creationId xmlns:a16="http://schemas.microsoft.com/office/drawing/2014/main" id="{8EE364A6-7F02-42E5-AD55-8D6D557A235C}"/>
              </a:ext>
            </a:extLst>
          </p:cNvPr>
          <p:cNvPicPr/>
          <p:nvPr/>
        </p:nvPicPr>
        <p:blipFill>
          <a:blip r:embed="rId7"/>
          <a:stretch/>
        </p:blipFill>
        <p:spPr>
          <a:xfrm>
            <a:off x="11085614" y="71250"/>
            <a:ext cx="775440" cy="775440"/>
          </a:xfrm>
          <a:prstGeom prst="rect">
            <a:avLst/>
          </a:prstGeom>
          <a:ln>
            <a:noFill/>
          </a:ln>
        </p:spPr>
      </p:pic>
      <p:sp>
        <p:nvSpPr>
          <p:cNvPr id="20" name="Title 1">
            <a:extLst>
              <a:ext uri="{FF2B5EF4-FFF2-40B4-BE49-F238E27FC236}">
                <a16:creationId xmlns:a16="http://schemas.microsoft.com/office/drawing/2014/main" id="{A27F0D73-D063-40FF-85EB-F4BE0D1BB089}"/>
              </a:ext>
            </a:extLst>
          </p:cNvPr>
          <p:cNvSpPr txBox="1">
            <a:spLocks/>
          </p:cNvSpPr>
          <p:nvPr/>
        </p:nvSpPr>
        <p:spPr>
          <a:xfrm>
            <a:off x="10681946" y="882301"/>
            <a:ext cx="1437332" cy="396360"/>
          </a:xfrm>
          <a:prstGeom prst="rect">
            <a:avLst/>
          </a:prstGeom>
          <a:solidFill>
            <a:srgbClr val="FF0066"/>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58" name="TextBox 57">
            <a:hlinkClick r:id="" action="ppaction://noaction">
              <a:snd r:embed="rId6" name="T3_W2_5.1.wav"/>
            </a:hlinkClick>
            <a:extLst>
              <a:ext uri="{FF2B5EF4-FFF2-40B4-BE49-F238E27FC236}">
                <a16:creationId xmlns:a16="http://schemas.microsoft.com/office/drawing/2014/main" id="{C70F02DE-1360-45C2-820F-0466DACA58C9}"/>
              </a:ext>
            </a:extLst>
          </p:cNvPr>
          <p:cNvSpPr txBox="1"/>
          <p:nvPr/>
        </p:nvSpPr>
        <p:spPr>
          <a:xfrm>
            <a:off x="1116474" y="292968"/>
            <a:ext cx="4698190" cy="466987"/>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Écoute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C’est </a:t>
            </a:r>
            <a:r>
              <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avec</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‘ç’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ou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‘c’ ?</a:t>
            </a:r>
            <a:endParaRPr kumimoji="0" lang="en-GB" sz="2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9" name="TextBox 58">
            <a:hlinkClick r:id="" action="ppaction://noaction">
              <a:snd r:embed="rId3" name="T3_W2_5.2.wav"/>
            </a:hlinkClick>
            <a:extLst>
              <a:ext uri="{FF2B5EF4-FFF2-40B4-BE49-F238E27FC236}">
                <a16:creationId xmlns:a16="http://schemas.microsoft.com/office/drawing/2014/main" id="{7A7AC9BC-ABE0-45B0-9F28-0E29F2C9AA3E}"/>
              </a:ext>
            </a:extLst>
          </p:cNvPr>
          <p:cNvSpPr txBox="1"/>
          <p:nvPr/>
        </p:nvSpPr>
        <p:spPr>
          <a:xfrm>
            <a:off x="1116474" y="761932"/>
            <a:ext cx="37928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Puis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mots.</a:t>
            </a:r>
          </a:p>
        </p:txBody>
      </p:sp>
      <p:graphicFrame>
        <p:nvGraphicFramePr>
          <p:cNvPr id="60" name="Table 4">
            <a:extLst>
              <a:ext uri="{FF2B5EF4-FFF2-40B4-BE49-F238E27FC236}">
                <a16:creationId xmlns:a16="http://schemas.microsoft.com/office/drawing/2014/main" id="{5ADE297E-979A-462F-B473-C1D025C5BBBD}"/>
              </a:ext>
            </a:extLst>
          </p:cNvPr>
          <p:cNvGraphicFramePr>
            <a:graphicFrameLocks noGrp="1"/>
          </p:cNvGraphicFramePr>
          <p:nvPr>
            <p:extLst>
              <p:ext uri="{D42A27DB-BD31-4B8C-83A1-F6EECF244321}">
                <p14:modId xmlns:p14="http://schemas.microsoft.com/office/powerpoint/2010/main" val="3124049657"/>
              </p:ext>
            </p:extLst>
          </p:nvPr>
        </p:nvGraphicFramePr>
        <p:xfrm>
          <a:off x="714222" y="1592175"/>
          <a:ext cx="4877686" cy="4751836"/>
        </p:xfrm>
        <a:graphic>
          <a:graphicData uri="http://schemas.openxmlformats.org/drawingml/2006/table">
            <a:tbl>
              <a:tblPr firstRow="1" bandRow="1">
                <a:tableStyleId>{5940675A-B579-460E-94D1-54222C63F5DA}</a:tableStyleId>
              </a:tblPr>
              <a:tblGrid>
                <a:gridCol w="2837870">
                  <a:extLst>
                    <a:ext uri="{9D8B030D-6E8A-4147-A177-3AD203B41FA5}">
                      <a16:colId xmlns:a16="http://schemas.microsoft.com/office/drawing/2014/main" val="1697490510"/>
                    </a:ext>
                  </a:extLst>
                </a:gridCol>
                <a:gridCol w="2039816">
                  <a:extLst>
                    <a:ext uri="{9D8B030D-6E8A-4147-A177-3AD203B41FA5}">
                      <a16:colId xmlns:a16="http://schemas.microsoft.com/office/drawing/2014/main" val="2312480290"/>
                    </a:ext>
                  </a:extLst>
                </a:gridCol>
              </a:tblGrid>
              <a:tr h="1187959">
                <a:tc>
                  <a:txBody>
                    <a:bodyPr/>
                    <a:lstStyle/>
                    <a:p>
                      <a:pPr algn="ctr"/>
                      <a:r>
                        <a:rPr lang="en-GB" sz="2800" b="1" dirty="0">
                          <a:solidFill>
                            <a:srgbClr val="002060"/>
                          </a:solidFill>
                          <a:latin typeface="Century Gothic" panose="020B0502020202020204" pitchFamily="34" charset="0"/>
                        </a:rPr>
                        <a:t>c o n t r ô l 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73754542"/>
                  </a:ext>
                </a:extLst>
              </a:tr>
              <a:tr h="1187959">
                <a:tc>
                  <a:txBody>
                    <a:bodyPr/>
                    <a:lstStyle/>
                    <a:p>
                      <a:pPr algn="ctr"/>
                      <a:r>
                        <a:rPr lang="en-GB" sz="2800" b="1" dirty="0">
                          <a:solidFill>
                            <a:srgbClr val="002060"/>
                          </a:solidFill>
                          <a:latin typeface="Century Gothic" panose="020B0502020202020204" pitchFamily="34" charset="0"/>
                        </a:rPr>
                        <a:t>c a l c u l e r</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42467240"/>
                  </a:ext>
                </a:extLst>
              </a:tr>
              <a:tr h="1187959">
                <a:tc>
                  <a:txBody>
                    <a:bodyPr/>
                    <a:lstStyle/>
                    <a:p>
                      <a:pPr algn="ctr"/>
                      <a:r>
                        <a:rPr lang="en-GB" sz="2800" b="1" dirty="0">
                          <a:solidFill>
                            <a:srgbClr val="002060"/>
                          </a:solidFill>
                          <a:latin typeface="Century Gothic" panose="020B0502020202020204" pitchFamily="34" charset="0"/>
                        </a:rPr>
                        <a:t>m a ç o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11902142"/>
                  </a:ext>
                </a:extLst>
              </a:tr>
              <a:tr h="1187959">
                <a:tc>
                  <a:txBody>
                    <a:bodyPr/>
                    <a:lstStyle/>
                    <a:p>
                      <a:pPr algn="ctr"/>
                      <a:r>
                        <a:rPr lang="en-GB" sz="2800" b="1" dirty="0">
                          <a:solidFill>
                            <a:srgbClr val="002060"/>
                          </a:solidFill>
                          <a:latin typeface="Century Gothic" panose="020B0502020202020204" pitchFamily="34" charset="0"/>
                        </a:rPr>
                        <a:t>l e ç o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71003426"/>
                  </a:ext>
                </a:extLst>
              </a:tr>
            </a:tbl>
          </a:graphicData>
        </a:graphic>
      </p:graphicFrame>
      <p:sp>
        <p:nvSpPr>
          <p:cNvPr id="61" name="Rectangle: Rounded Corners 60">
            <a:extLst>
              <a:ext uri="{FF2B5EF4-FFF2-40B4-BE49-F238E27FC236}">
                <a16:creationId xmlns:a16="http://schemas.microsoft.com/office/drawing/2014/main" id="{34A754FA-BC24-49C8-98A3-B308193AC560}"/>
              </a:ext>
            </a:extLst>
          </p:cNvPr>
          <p:cNvSpPr/>
          <p:nvPr/>
        </p:nvSpPr>
        <p:spPr>
          <a:xfrm>
            <a:off x="1031434" y="1939552"/>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62" name="CustomShape 23">
            <a:hlinkClick r:id="" action="ppaction://noaction">
              <a:snd r:embed="rId8" name="T3_W2_5.3.wav"/>
            </a:hlinkClick>
            <a:extLst>
              <a:ext uri="{FF2B5EF4-FFF2-40B4-BE49-F238E27FC236}">
                <a16:creationId xmlns:a16="http://schemas.microsoft.com/office/drawing/2014/main" id="{18357F38-4629-4504-8130-18685F357253}"/>
              </a:ext>
            </a:extLst>
          </p:cNvPr>
          <p:cNvSpPr/>
          <p:nvPr/>
        </p:nvSpPr>
        <p:spPr>
          <a:xfrm>
            <a:off x="126597" y="2110141"/>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3" name="CustomShape 23">
            <a:hlinkClick r:id="" action="ppaction://noaction">
              <a:snd r:embed="rId9" name="T3_W2_5.4.wav"/>
            </a:hlinkClick>
            <a:extLst>
              <a:ext uri="{FF2B5EF4-FFF2-40B4-BE49-F238E27FC236}">
                <a16:creationId xmlns:a16="http://schemas.microsoft.com/office/drawing/2014/main" id="{9C609E5B-9C28-4A4E-AB17-0E89C9A4577E}"/>
              </a:ext>
            </a:extLst>
          </p:cNvPr>
          <p:cNvSpPr/>
          <p:nvPr/>
        </p:nvSpPr>
        <p:spPr>
          <a:xfrm>
            <a:off x="130023" y="3084893"/>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4" name="CustomShape 23">
            <a:hlinkClick r:id="" action="ppaction://noaction">
              <a:snd r:embed="rId10" name="T3_W2_5.5.wav"/>
            </a:hlinkClick>
            <a:extLst>
              <a:ext uri="{FF2B5EF4-FFF2-40B4-BE49-F238E27FC236}">
                <a16:creationId xmlns:a16="http://schemas.microsoft.com/office/drawing/2014/main" id="{B6D49E85-6D00-4851-9322-3553AB362F4F}"/>
              </a:ext>
            </a:extLst>
          </p:cNvPr>
          <p:cNvSpPr/>
          <p:nvPr/>
        </p:nvSpPr>
        <p:spPr>
          <a:xfrm>
            <a:off x="123171" y="4271412"/>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5" name="CustomShape 23">
            <a:hlinkClick r:id="" action="ppaction://noaction">
              <a:snd r:embed="rId11" name="T3_W2_5.6.wav"/>
            </a:hlinkClick>
            <a:extLst>
              <a:ext uri="{FF2B5EF4-FFF2-40B4-BE49-F238E27FC236}">
                <a16:creationId xmlns:a16="http://schemas.microsoft.com/office/drawing/2014/main" id="{91D1AAA7-8FED-47BF-B457-946A889EAB4E}"/>
              </a:ext>
            </a:extLst>
          </p:cNvPr>
          <p:cNvSpPr/>
          <p:nvPr/>
        </p:nvSpPr>
        <p:spPr>
          <a:xfrm>
            <a:off x="123171" y="538883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7" name="Rectangle: Rounded Corners 66">
            <a:extLst>
              <a:ext uri="{FF2B5EF4-FFF2-40B4-BE49-F238E27FC236}">
                <a16:creationId xmlns:a16="http://schemas.microsoft.com/office/drawing/2014/main" id="{897189CE-609E-4B5F-B444-752407AA95D7}"/>
              </a:ext>
            </a:extLst>
          </p:cNvPr>
          <p:cNvSpPr/>
          <p:nvPr/>
        </p:nvSpPr>
        <p:spPr>
          <a:xfrm>
            <a:off x="1031434" y="3133688"/>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68" name="Rectangle: Rounded Corners 67">
            <a:extLst>
              <a:ext uri="{FF2B5EF4-FFF2-40B4-BE49-F238E27FC236}">
                <a16:creationId xmlns:a16="http://schemas.microsoft.com/office/drawing/2014/main" id="{4731381C-027F-44F9-8963-A9EFEB20248C}"/>
              </a:ext>
            </a:extLst>
          </p:cNvPr>
          <p:cNvSpPr/>
          <p:nvPr/>
        </p:nvSpPr>
        <p:spPr>
          <a:xfrm>
            <a:off x="2039547" y="4362469"/>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69" name="Rectangle: Rounded Corners 68">
            <a:extLst>
              <a:ext uri="{FF2B5EF4-FFF2-40B4-BE49-F238E27FC236}">
                <a16:creationId xmlns:a16="http://schemas.microsoft.com/office/drawing/2014/main" id="{2248678F-1432-48DD-869F-ED25B9ED2951}"/>
              </a:ext>
            </a:extLst>
          </p:cNvPr>
          <p:cNvSpPr/>
          <p:nvPr/>
        </p:nvSpPr>
        <p:spPr>
          <a:xfrm>
            <a:off x="1894540" y="5551205"/>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graphicFrame>
        <p:nvGraphicFramePr>
          <p:cNvPr id="71" name="Table 4">
            <a:extLst>
              <a:ext uri="{FF2B5EF4-FFF2-40B4-BE49-F238E27FC236}">
                <a16:creationId xmlns:a16="http://schemas.microsoft.com/office/drawing/2014/main" id="{9FAF584D-E5A0-415E-8657-CDF82A819069}"/>
              </a:ext>
            </a:extLst>
          </p:cNvPr>
          <p:cNvGraphicFramePr>
            <a:graphicFrameLocks noGrp="1"/>
          </p:cNvGraphicFramePr>
          <p:nvPr>
            <p:extLst>
              <p:ext uri="{D42A27DB-BD31-4B8C-83A1-F6EECF244321}">
                <p14:modId xmlns:p14="http://schemas.microsoft.com/office/powerpoint/2010/main" val="70644656"/>
              </p:ext>
            </p:extLst>
          </p:nvPr>
        </p:nvGraphicFramePr>
        <p:xfrm>
          <a:off x="6342373" y="1592174"/>
          <a:ext cx="5603440" cy="4751836"/>
        </p:xfrm>
        <a:graphic>
          <a:graphicData uri="http://schemas.openxmlformats.org/drawingml/2006/table">
            <a:tbl>
              <a:tblPr firstRow="1" bandRow="1">
                <a:tableStyleId>{5940675A-B579-460E-94D1-54222C63F5DA}</a:tableStyleId>
              </a:tblPr>
              <a:tblGrid>
                <a:gridCol w="3446393">
                  <a:extLst>
                    <a:ext uri="{9D8B030D-6E8A-4147-A177-3AD203B41FA5}">
                      <a16:colId xmlns:a16="http://schemas.microsoft.com/office/drawing/2014/main" val="1697490510"/>
                    </a:ext>
                  </a:extLst>
                </a:gridCol>
                <a:gridCol w="2157047">
                  <a:extLst>
                    <a:ext uri="{9D8B030D-6E8A-4147-A177-3AD203B41FA5}">
                      <a16:colId xmlns:a16="http://schemas.microsoft.com/office/drawing/2014/main" val="2312480290"/>
                    </a:ext>
                  </a:extLst>
                </a:gridCol>
              </a:tblGrid>
              <a:tr h="1187959">
                <a:tc>
                  <a:txBody>
                    <a:bodyPr/>
                    <a:lstStyle/>
                    <a:p>
                      <a:pPr algn="ctr"/>
                      <a:r>
                        <a:rPr lang="en-GB" sz="2800" b="1" dirty="0">
                          <a:solidFill>
                            <a:srgbClr val="002060"/>
                          </a:solidFill>
                          <a:latin typeface="Century Gothic" panose="020B0502020202020204" pitchFamily="34" charset="0"/>
                        </a:rPr>
                        <a:t>l i m a ç o n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73754542"/>
                  </a:ext>
                </a:extLst>
              </a:tr>
              <a:tr h="1187959">
                <a:tc>
                  <a:txBody>
                    <a:bodyPr/>
                    <a:lstStyle/>
                    <a:p>
                      <a:pPr algn="ctr"/>
                      <a:r>
                        <a:rPr lang="en-GB" sz="2800" b="1" dirty="0">
                          <a:solidFill>
                            <a:srgbClr val="002060"/>
                          </a:solidFill>
                          <a:latin typeface="Century Gothic" panose="020B0502020202020204" pitchFamily="34" charset="0"/>
                        </a:rPr>
                        <a:t>c o u r s e   </a:t>
                      </a:r>
                      <a:br>
                        <a:rPr lang="en-GB" sz="2800" b="1" dirty="0">
                          <a:solidFill>
                            <a:srgbClr val="002060"/>
                          </a:solidFill>
                          <a:latin typeface="Century Gothic" panose="020B0502020202020204" pitchFamily="34" charset="0"/>
                        </a:rPr>
                      </a:br>
                      <a:r>
                        <a:rPr lang="en-GB" sz="2800" b="1" dirty="0">
                          <a:solidFill>
                            <a:srgbClr val="002060"/>
                          </a:solidFill>
                          <a:latin typeface="Century Gothic" panose="020B0502020202020204" pitchFamily="34" charset="0"/>
                        </a:rPr>
                        <a:t>à   p i e d</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42467240"/>
                  </a:ext>
                </a:extLst>
              </a:tr>
              <a:tr h="1187959">
                <a:tc>
                  <a:txBody>
                    <a:bodyPr/>
                    <a:lstStyle/>
                    <a:p>
                      <a:pPr algn="ctr"/>
                      <a:r>
                        <a:rPr lang="en-GB" sz="2800" b="1" dirty="0">
                          <a:solidFill>
                            <a:srgbClr val="002060"/>
                          </a:solidFill>
                          <a:latin typeface="Century Gothic" panose="020B0502020202020204" pitchFamily="34" charset="0"/>
                        </a:rPr>
                        <a:t>c o n c o u r 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11902142"/>
                  </a:ext>
                </a:extLst>
              </a:tr>
              <a:tr h="1187959">
                <a:tc>
                  <a:txBody>
                    <a:bodyPr/>
                    <a:lstStyle/>
                    <a:p>
                      <a:pPr algn="ctr"/>
                      <a:r>
                        <a:rPr lang="en-GB" sz="2800" b="1" dirty="0">
                          <a:solidFill>
                            <a:srgbClr val="002060"/>
                          </a:solidFill>
                          <a:latin typeface="Century Gothic" panose="020B0502020202020204" pitchFamily="34" charset="0"/>
                        </a:rPr>
                        <a:t>g l a ç o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71003426"/>
                  </a:ext>
                </a:extLst>
              </a:tr>
            </a:tbl>
          </a:graphicData>
        </a:graphic>
      </p:graphicFrame>
      <p:sp>
        <p:nvSpPr>
          <p:cNvPr id="72" name="Rectangle: Rounded Corners 71">
            <a:extLst>
              <a:ext uri="{FF2B5EF4-FFF2-40B4-BE49-F238E27FC236}">
                <a16:creationId xmlns:a16="http://schemas.microsoft.com/office/drawing/2014/main" id="{97221E66-6C7C-4490-8233-D04310E60FA8}"/>
              </a:ext>
            </a:extLst>
          </p:cNvPr>
          <p:cNvSpPr/>
          <p:nvPr/>
        </p:nvSpPr>
        <p:spPr>
          <a:xfrm>
            <a:off x="8168792" y="1982301"/>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73" name="CustomShape 23">
            <a:hlinkClick r:id="" action="ppaction://noaction">
              <a:snd r:embed="rId12" name="T3_W2_5.7.wav"/>
            </a:hlinkClick>
            <a:extLst>
              <a:ext uri="{FF2B5EF4-FFF2-40B4-BE49-F238E27FC236}">
                <a16:creationId xmlns:a16="http://schemas.microsoft.com/office/drawing/2014/main" id="{1D8B56E6-C9CC-406C-B406-BCBA708EE8A3}"/>
              </a:ext>
            </a:extLst>
          </p:cNvPr>
          <p:cNvSpPr/>
          <p:nvPr/>
        </p:nvSpPr>
        <p:spPr>
          <a:xfrm>
            <a:off x="5778197" y="2103491"/>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4" name="CustomShape 23">
            <a:hlinkClick r:id="" action="ppaction://noaction">
              <a:snd r:embed="rId13" name="T3_W2_5.8.wav"/>
            </a:hlinkClick>
            <a:extLst>
              <a:ext uri="{FF2B5EF4-FFF2-40B4-BE49-F238E27FC236}">
                <a16:creationId xmlns:a16="http://schemas.microsoft.com/office/drawing/2014/main" id="{D93598D6-2017-4D37-83A2-C405909C51F8}"/>
              </a:ext>
            </a:extLst>
          </p:cNvPr>
          <p:cNvSpPr/>
          <p:nvPr/>
        </p:nvSpPr>
        <p:spPr>
          <a:xfrm>
            <a:off x="5774771" y="3164668"/>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5" name="CustomShape 23">
            <a:hlinkClick r:id="" action="ppaction://noaction">
              <a:snd r:embed="rId14" name="T3_W2_5.9.wav"/>
            </a:hlinkClick>
            <a:extLst>
              <a:ext uri="{FF2B5EF4-FFF2-40B4-BE49-F238E27FC236}">
                <a16:creationId xmlns:a16="http://schemas.microsoft.com/office/drawing/2014/main" id="{A2C5CBD5-9859-4015-B9CD-958C4D712334}"/>
              </a:ext>
            </a:extLst>
          </p:cNvPr>
          <p:cNvSpPr/>
          <p:nvPr/>
        </p:nvSpPr>
        <p:spPr>
          <a:xfrm>
            <a:off x="5774771" y="422584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6" name="CustomShape 23">
            <a:hlinkClick r:id="" action="ppaction://noaction">
              <a:snd r:embed="rId15" name="T3_W2_5.10.wav"/>
            </a:hlinkClick>
            <a:extLst>
              <a:ext uri="{FF2B5EF4-FFF2-40B4-BE49-F238E27FC236}">
                <a16:creationId xmlns:a16="http://schemas.microsoft.com/office/drawing/2014/main" id="{F77B39E7-D6D6-4AA3-A708-88925F0CF699}"/>
              </a:ext>
            </a:extLst>
          </p:cNvPr>
          <p:cNvSpPr/>
          <p:nvPr/>
        </p:nvSpPr>
        <p:spPr>
          <a:xfrm>
            <a:off x="5774771" y="538883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8" name="Rectangle: Rounded Corners 77">
            <a:extLst>
              <a:ext uri="{FF2B5EF4-FFF2-40B4-BE49-F238E27FC236}">
                <a16:creationId xmlns:a16="http://schemas.microsoft.com/office/drawing/2014/main" id="{D66ABD8E-EDC9-40A5-8334-8B7CB3F2B791}"/>
              </a:ext>
            </a:extLst>
          </p:cNvPr>
          <p:cNvSpPr/>
          <p:nvPr/>
        </p:nvSpPr>
        <p:spPr>
          <a:xfrm>
            <a:off x="6841718" y="4347800"/>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79" name="Rectangle: Rounded Corners 78">
            <a:extLst>
              <a:ext uri="{FF2B5EF4-FFF2-40B4-BE49-F238E27FC236}">
                <a16:creationId xmlns:a16="http://schemas.microsoft.com/office/drawing/2014/main" id="{7CEBF648-8ADB-4D80-A783-8411C6B95C5A}"/>
              </a:ext>
            </a:extLst>
          </p:cNvPr>
          <p:cNvSpPr/>
          <p:nvPr/>
        </p:nvSpPr>
        <p:spPr>
          <a:xfrm>
            <a:off x="7165568" y="2846890"/>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80" name="Rectangle: Rounded Corners 79">
            <a:extLst>
              <a:ext uri="{FF2B5EF4-FFF2-40B4-BE49-F238E27FC236}">
                <a16:creationId xmlns:a16="http://schemas.microsoft.com/office/drawing/2014/main" id="{FB1494D7-C68F-494A-9CF2-7A0DE8410B61}"/>
              </a:ext>
            </a:extLst>
          </p:cNvPr>
          <p:cNvSpPr/>
          <p:nvPr/>
        </p:nvSpPr>
        <p:spPr>
          <a:xfrm>
            <a:off x="7830917" y="4343356"/>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49" name="Rectangle: Rounded Corners 48">
            <a:extLst>
              <a:ext uri="{FF2B5EF4-FFF2-40B4-BE49-F238E27FC236}">
                <a16:creationId xmlns:a16="http://schemas.microsoft.com/office/drawing/2014/main" id="{A525FF88-48BC-48AA-B8FF-9B10D2B0A7E8}"/>
              </a:ext>
            </a:extLst>
          </p:cNvPr>
          <p:cNvSpPr/>
          <p:nvPr/>
        </p:nvSpPr>
        <p:spPr>
          <a:xfrm>
            <a:off x="8006867" y="5502415"/>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pic>
        <p:nvPicPr>
          <p:cNvPr id="42" name="Picture 41" descr="Icon&#10;&#10;Description automatically generated with medium confidence">
            <a:extLst>
              <a:ext uri="{FF2B5EF4-FFF2-40B4-BE49-F238E27FC236}">
                <a16:creationId xmlns:a16="http://schemas.microsoft.com/office/drawing/2014/main" id="{F1F76B2E-44A2-45D1-8FC3-5AD6E7F33EB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13863" y="5269823"/>
            <a:ext cx="907957" cy="960484"/>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0681946" y="733255"/>
            <a:ext cx="1510054" cy="675762"/>
          </a:xfrm>
        </p:spPr>
        <p:txBody>
          <a:bodyPr>
            <a:normAutofit/>
          </a:bodyPr>
          <a:lstStyle/>
          <a:p>
            <a:r>
              <a:rPr lang="en-GB" sz="2000" b="1" dirty="0" err="1">
                <a:solidFill>
                  <a:schemeClr val="bg1"/>
                </a:solidFill>
                <a:latin typeface="Century Gothic"/>
                <a:ea typeface="Century Gothic"/>
                <a:cs typeface="Century Gothic"/>
                <a:sym typeface="Century Gothic"/>
              </a:rPr>
              <a:t>prononcer</a:t>
            </a:r>
            <a:endParaRPr lang="en-GB" sz="2000" b="1" dirty="0">
              <a:solidFill>
                <a:schemeClr val="bg1"/>
              </a:solidFill>
            </a:endParaRPr>
          </a:p>
        </p:txBody>
      </p:sp>
      <p:pic>
        <p:nvPicPr>
          <p:cNvPr id="3" name="Picture 2">
            <a:extLst>
              <a:ext uri="{FF2B5EF4-FFF2-40B4-BE49-F238E27FC236}">
                <a16:creationId xmlns:a16="http://schemas.microsoft.com/office/drawing/2014/main" id="{58424868-0AD4-4B53-AFFB-C56EDA6DBEE1}"/>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10269281" y="5311510"/>
            <a:ext cx="1368446" cy="813235"/>
          </a:xfrm>
          <a:prstGeom prst="rect">
            <a:avLst/>
          </a:prstGeom>
        </p:spPr>
      </p:pic>
      <p:pic>
        <p:nvPicPr>
          <p:cNvPr id="4" name="Picture 3">
            <a:extLst>
              <a:ext uri="{FF2B5EF4-FFF2-40B4-BE49-F238E27FC236}">
                <a16:creationId xmlns:a16="http://schemas.microsoft.com/office/drawing/2014/main" id="{BF7CE449-1B04-4A2D-A370-ABC831E43990}"/>
              </a:ext>
            </a:extLst>
          </p:cNvPr>
          <p:cNvPicPr>
            <a:picLocks noChangeAspect="1"/>
          </p:cNvPicPr>
          <p:nvPr/>
        </p:nvPicPr>
        <p:blipFill>
          <a:blip r:embed="rId18"/>
          <a:stretch>
            <a:fillRect/>
          </a:stretch>
        </p:blipFill>
        <p:spPr>
          <a:xfrm>
            <a:off x="10013932" y="1619190"/>
            <a:ext cx="1698719" cy="960484"/>
          </a:xfrm>
          <a:prstGeom prst="rect">
            <a:avLst/>
          </a:prstGeom>
        </p:spPr>
      </p:pic>
      <p:pic>
        <p:nvPicPr>
          <p:cNvPr id="5" name="Picture 4">
            <a:extLst>
              <a:ext uri="{FF2B5EF4-FFF2-40B4-BE49-F238E27FC236}">
                <a16:creationId xmlns:a16="http://schemas.microsoft.com/office/drawing/2014/main" id="{13DB8E2F-94D6-434E-BA2D-565A8BF9CF39}"/>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4025748" y="1700338"/>
            <a:ext cx="1150461" cy="945849"/>
          </a:xfrm>
          <a:prstGeom prst="rect">
            <a:avLst/>
          </a:prstGeom>
        </p:spPr>
      </p:pic>
      <p:pic>
        <p:nvPicPr>
          <p:cNvPr id="6" name="Picture 5">
            <a:extLst>
              <a:ext uri="{FF2B5EF4-FFF2-40B4-BE49-F238E27FC236}">
                <a16:creationId xmlns:a16="http://schemas.microsoft.com/office/drawing/2014/main" id="{C129DD82-F208-41DD-88D6-90454497D612}"/>
              </a:ext>
            </a:extLst>
          </p:cNvPr>
          <p:cNvPicPr>
            <a:picLocks noChangeAspect="1"/>
          </p:cNvPicPr>
          <p:nvPr/>
        </p:nvPicPr>
        <p:blipFill>
          <a:blip r:embed="rId20"/>
          <a:stretch>
            <a:fillRect/>
          </a:stretch>
        </p:blipFill>
        <p:spPr>
          <a:xfrm>
            <a:off x="9944204" y="2827064"/>
            <a:ext cx="1851009" cy="1108548"/>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82626D19-3026-4A53-9F77-CFF774FB523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634597" y="4017748"/>
            <a:ext cx="552891" cy="993962"/>
          </a:xfrm>
          <a:prstGeom prst="rect">
            <a:avLst/>
          </a:prstGeom>
        </p:spPr>
      </p:pic>
      <p:pic>
        <p:nvPicPr>
          <p:cNvPr id="10" name="Picture 9">
            <a:extLst>
              <a:ext uri="{FF2B5EF4-FFF2-40B4-BE49-F238E27FC236}">
                <a16:creationId xmlns:a16="http://schemas.microsoft.com/office/drawing/2014/main" id="{7D180E9A-DAC8-496E-BAED-2EEAC9FAD9B0}"/>
              </a:ext>
            </a:extLst>
          </p:cNvPr>
          <p:cNvPicPr>
            <a:picLocks noChangeAspect="1"/>
          </p:cNvPicPr>
          <p:nvPr/>
        </p:nvPicPr>
        <p:blipFill rotWithShape="1">
          <a:blip r:embed="rId22">
            <a:clrChange>
              <a:clrFrom>
                <a:srgbClr val="FFFFFF"/>
              </a:clrFrom>
              <a:clrTo>
                <a:srgbClr val="FFFFFF">
                  <a:alpha val="0"/>
                </a:srgbClr>
              </a:clrTo>
            </a:clrChange>
          </a:blip>
          <a:srcRect b="31234"/>
          <a:stretch/>
        </p:blipFill>
        <p:spPr>
          <a:xfrm>
            <a:off x="3421703" y="3983978"/>
            <a:ext cx="1672267" cy="1061501"/>
          </a:xfrm>
          <a:prstGeom prst="rect">
            <a:avLst/>
          </a:prstGeom>
        </p:spPr>
      </p:pic>
      <p:pic>
        <p:nvPicPr>
          <p:cNvPr id="14" name="Picture 13" descr="Icon&#10;&#10;Description automatically generated">
            <a:extLst>
              <a:ext uri="{FF2B5EF4-FFF2-40B4-BE49-F238E27FC236}">
                <a16:creationId xmlns:a16="http://schemas.microsoft.com/office/drawing/2014/main" id="{F5689A16-0D76-4FEF-B7ED-B26FB92426A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197418" y="4026038"/>
            <a:ext cx="832945" cy="832945"/>
          </a:xfrm>
          <a:prstGeom prst="rect">
            <a:avLst/>
          </a:prstGeom>
        </p:spPr>
      </p:pic>
      <p:pic>
        <p:nvPicPr>
          <p:cNvPr id="17" name="Picture 16" descr="A picture containing text, aircraft&#10;&#10;Description automatically generated">
            <a:extLst>
              <a:ext uri="{FF2B5EF4-FFF2-40B4-BE49-F238E27FC236}">
                <a16:creationId xmlns:a16="http://schemas.microsoft.com/office/drawing/2014/main" id="{B4E57503-F705-4091-9155-9402655B5F8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085614" y="4056092"/>
            <a:ext cx="373206" cy="746412"/>
          </a:xfrm>
          <a:prstGeom prst="rect">
            <a:avLst/>
          </a:prstGeom>
        </p:spPr>
      </p:pic>
      <p:sp>
        <p:nvSpPr>
          <p:cNvPr id="21" name="TextBox 20">
            <a:extLst>
              <a:ext uri="{FF2B5EF4-FFF2-40B4-BE49-F238E27FC236}">
                <a16:creationId xmlns:a16="http://schemas.microsoft.com/office/drawing/2014/main" id="{50A83606-4688-435B-AF93-A7AD2BDB1066}"/>
              </a:ext>
            </a:extLst>
          </p:cNvPr>
          <p:cNvSpPr txBox="1"/>
          <p:nvPr/>
        </p:nvSpPr>
        <p:spPr>
          <a:xfrm>
            <a:off x="10101298" y="4765062"/>
            <a:ext cx="2067059"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competition</a:t>
            </a:r>
          </a:p>
        </p:txBody>
      </p:sp>
      <p:sp>
        <p:nvSpPr>
          <p:cNvPr id="53" name="Rectangle: Rounded Corners 52">
            <a:extLst>
              <a:ext uri="{FF2B5EF4-FFF2-40B4-BE49-F238E27FC236}">
                <a16:creationId xmlns:a16="http://schemas.microsoft.com/office/drawing/2014/main" id="{18321E87-E8D3-43C4-9C2B-3E06561769F9}"/>
              </a:ext>
            </a:extLst>
          </p:cNvPr>
          <p:cNvSpPr/>
          <p:nvPr/>
        </p:nvSpPr>
        <p:spPr>
          <a:xfrm>
            <a:off x="2166188" y="3131033"/>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pic>
        <p:nvPicPr>
          <p:cNvPr id="24" name="Picture 23" descr="Text&#10;&#10;Description automatically generated">
            <a:extLst>
              <a:ext uri="{FF2B5EF4-FFF2-40B4-BE49-F238E27FC236}">
                <a16:creationId xmlns:a16="http://schemas.microsoft.com/office/drawing/2014/main" id="{8DB6CAD1-A9E9-495B-AAB9-A06F90BAB19D}"/>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03894" y="2899722"/>
            <a:ext cx="705445" cy="9545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1"/>
                                        </p:tgtEl>
                                      </p:cBhvr>
                                    </p:animEffect>
                                    <p:set>
                                      <p:cBhvr>
                                        <p:cTn id="7" dur="1" fill="hold">
                                          <p:stCondLst>
                                            <p:cond delay="499"/>
                                          </p:stCondLst>
                                        </p:cTn>
                                        <p:tgtEl>
                                          <p:spTgt spid="6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7"/>
                                        </p:tgtEl>
                                      </p:cBhvr>
                                    </p:animEffect>
                                    <p:set>
                                      <p:cBhvr>
                                        <p:cTn id="12" dur="1" fill="hold">
                                          <p:stCondLst>
                                            <p:cond delay="499"/>
                                          </p:stCondLst>
                                        </p:cTn>
                                        <p:tgtEl>
                                          <p:spTgt spid="6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53"/>
                                        </p:tgtEl>
                                      </p:cBhvr>
                                    </p:animEffect>
                                    <p:set>
                                      <p:cBhvr>
                                        <p:cTn id="17" dur="1" fill="hold">
                                          <p:stCondLst>
                                            <p:cond delay="499"/>
                                          </p:stCondLst>
                                        </p:cTn>
                                        <p:tgtEl>
                                          <p:spTgt spid="5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68"/>
                                        </p:tgtEl>
                                      </p:cBhvr>
                                    </p:animEffect>
                                    <p:set>
                                      <p:cBhvr>
                                        <p:cTn id="22" dur="1" fill="hold">
                                          <p:stCondLst>
                                            <p:cond delay="499"/>
                                          </p:stCondLst>
                                        </p:cTn>
                                        <p:tgtEl>
                                          <p:spTgt spid="6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69"/>
                                        </p:tgtEl>
                                      </p:cBhvr>
                                    </p:animEffect>
                                    <p:set>
                                      <p:cBhvr>
                                        <p:cTn id="27" dur="1" fill="hold">
                                          <p:stCondLst>
                                            <p:cond delay="499"/>
                                          </p:stCondLst>
                                        </p:cTn>
                                        <p:tgtEl>
                                          <p:spTgt spid="6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72"/>
                                        </p:tgtEl>
                                      </p:cBhvr>
                                    </p:animEffect>
                                    <p:set>
                                      <p:cBhvr>
                                        <p:cTn id="32" dur="1" fill="hold">
                                          <p:stCondLst>
                                            <p:cond delay="499"/>
                                          </p:stCondLst>
                                        </p:cTn>
                                        <p:tgtEl>
                                          <p:spTgt spid="7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79"/>
                                        </p:tgtEl>
                                      </p:cBhvr>
                                    </p:animEffect>
                                    <p:set>
                                      <p:cBhvr>
                                        <p:cTn id="37" dur="1" fill="hold">
                                          <p:stCondLst>
                                            <p:cond delay="499"/>
                                          </p:stCondLst>
                                        </p:cTn>
                                        <p:tgtEl>
                                          <p:spTgt spid="7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78"/>
                                        </p:tgtEl>
                                      </p:cBhvr>
                                    </p:animEffect>
                                    <p:set>
                                      <p:cBhvr>
                                        <p:cTn id="42" dur="1" fill="hold">
                                          <p:stCondLst>
                                            <p:cond delay="499"/>
                                          </p:stCondLst>
                                        </p:cTn>
                                        <p:tgtEl>
                                          <p:spTgt spid="7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80"/>
                                        </p:tgtEl>
                                      </p:cBhvr>
                                    </p:animEffect>
                                    <p:set>
                                      <p:cBhvr>
                                        <p:cTn id="47" dur="1" fill="hold">
                                          <p:stCondLst>
                                            <p:cond delay="499"/>
                                          </p:stCondLst>
                                        </p:cTn>
                                        <p:tgtEl>
                                          <p:spTgt spid="8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49"/>
                                        </p:tgtEl>
                                      </p:cBhvr>
                                    </p:animEffect>
                                    <p:set>
                                      <p:cBhvr>
                                        <p:cTn id="52"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7" grpId="0" animBg="1"/>
      <p:bldP spid="68" grpId="0" animBg="1"/>
      <p:bldP spid="69" grpId="0" animBg="1"/>
      <p:bldP spid="72" grpId="0" animBg="1"/>
      <p:bldP spid="78" grpId="0" animBg="1"/>
      <p:bldP spid="79" grpId="0" animBg="1"/>
      <p:bldP spid="80" grpId="0" animBg="1"/>
      <p:bldP spid="49" grpId="0" animBg="1"/>
      <p:bldP spid="5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7" name="T3_W2_6.1.wav"/>
            </a:hlinkClick>
          </p:cNvPr>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Vocabulaire</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9" name="TextBox 28">
            <a:hlinkClick r:id="" action="ppaction://noaction">
              <a:snd r:embed="rId3" name="T3_W2_6.3.wav"/>
            </a:hlinkClick>
            <a:extLst>
              <a:ext uri="{FF2B5EF4-FFF2-40B4-BE49-F238E27FC236}">
                <a16:creationId xmlns:a16="http://schemas.microsoft.com/office/drawing/2014/main" id="{B57BDC1D-ACEF-4729-9FBF-14BBA62ABAE2}"/>
              </a:ext>
            </a:extLst>
          </p:cNvPr>
          <p:cNvSpPr txBox="1"/>
          <p:nvPr/>
        </p:nvSpPr>
        <p:spPr>
          <a:xfrm>
            <a:off x="3650527" y="2604444"/>
            <a:ext cx="226338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matin</a:t>
            </a:r>
          </a:p>
        </p:txBody>
      </p:sp>
      <p:sp>
        <p:nvSpPr>
          <p:cNvPr id="69" name="TextBox 68">
            <a:hlinkClick r:id="" action="ppaction://noaction">
              <a:snd r:embed="rId4" name="T3_W2_6.4.wav"/>
            </a:hlinkClick>
            <a:extLst>
              <a:ext uri="{FF2B5EF4-FFF2-40B4-BE49-F238E27FC236}">
                <a16:creationId xmlns:a16="http://schemas.microsoft.com/office/drawing/2014/main" id="{0BED56CE-4AAF-4EAD-89BA-3B71597F682C}"/>
              </a:ext>
            </a:extLst>
          </p:cNvPr>
          <p:cNvSpPr txBox="1"/>
          <p:nvPr/>
        </p:nvSpPr>
        <p:spPr>
          <a:xfrm>
            <a:off x="8952010" y="2603200"/>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soir</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1" name="TextBox 70">
            <a:hlinkClick r:id="" action="ppaction://noaction">
              <a:snd r:embed="rId5" name="T3_W2_6.5.wav"/>
            </a:hlinkClick>
            <a:extLst>
              <a:ext uri="{FF2B5EF4-FFF2-40B4-BE49-F238E27FC236}">
                <a16:creationId xmlns:a16="http://schemas.microsoft.com/office/drawing/2014/main" id="{D80741DC-B5E3-4139-AB4D-AEC8E3708A3B}"/>
              </a:ext>
            </a:extLst>
          </p:cNvPr>
          <p:cNvSpPr txBox="1"/>
          <p:nvPr/>
        </p:nvSpPr>
        <p:spPr>
          <a:xfrm>
            <a:off x="3310426" y="5134797"/>
            <a:ext cx="233986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weekend</a:t>
            </a:r>
          </a:p>
        </p:txBody>
      </p:sp>
      <p:sp>
        <p:nvSpPr>
          <p:cNvPr id="73" name="TextBox 72">
            <a:hlinkClick r:id="" action="ppaction://noaction">
              <a:snd r:embed="rId6" name="T3_W2_6.6.wav"/>
            </a:hlinkClick>
            <a:extLst>
              <a:ext uri="{FF2B5EF4-FFF2-40B4-BE49-F238E27FC236}">
                <a16:creationId xmlns:a16="http://schemas.microsoft.com/office/drawing/2014/main" id="{E1D6AC94-FD1B-4898-AE43-C6D73443C750}"/>
              </a:ext>
            </a:extLst>
          </p:cNvPr>
          <p:cNvSpPr txBox="1"/>
          <p:nvPr/>
        </p:nvSpPr>
        <p:spPr>
          <a:xfrm>
            <a:off x="9211980" y="5035723"/>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demain</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Speech Bubble: Rectangle with Corners Rounded 30">
            <a:hlinkClick r:id="" action="ppaction://noaction">
              <a:snd r:embed="rId10" name="T3_W2_6.2.wav"/>
            </a:hlinkClick>
            <a:extLst>
              <a:ext uri="{FF2B5EF4-FFF2-40B4-BE49-F238E27FC236}">
                <a16:creationId xmlns:a16="http://schemas.microsoft.com/office/drawing/2014/main" id="{3E914796-F4E5-4B5F-89B5-B43A2FA8F23C}"/>
              </a:ext>
            </a:extLst>
          </p:cNvPr>
          <p:cNvSpPr/>
          <p:nvPr/>
        </p:nvSpPr>
        <p:spPr>
          <a:xfrm>
            <a:off x="1001321" y="685199"/>
            <a:ext cx="509467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6" name="Graphic 35" descr="Teacher">
            <a:extLst>
              <a:ext uri="{FF2B5EF4-FFF2-40B4-BE49-F238E27FC236}">
                <a16:creationId xmlns:a16="http://schemas.microsoft.com/office/drawing/2014/main" id="{09E20F91-D265-4481-8603-D2DC71DF373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8600" y="515014"/>
            <a:ext cx="914400" cy="914400"/>
          </a:xfrm>
          <a:prstGeom prst="rect">
            <a:avLst/>
          </a:prstGeom>
        </p:spPr>
      </p:pic>
      <p:sp>
        <p:nvSpPr>
          <p:cNvPr id="37" name="Google Shape;108;p3">
            <a:hlinkClick r:id="" action="ppaction://noaction">
              <a:snd r:embed="rId10" name="T3_W2_6.2.wav"/>
            </a:hlinkClick>
            <a:extLst>
              <a:ext uri="{FF2B5EF4-FFF2-40B4-BE49-F238E27FC236}">
                <a16:creationId xmlns:a16="http://schemas.microsoft.com/office/drawing/2014/main" id="{0DB4AD3F-2F02-4608-B0CC-ABEA8332644B}"/>
              </a:ext>
            </a:extLst>
          </p:cNvPr>
          <p:cNvSpPr txBox="1"/>
          <p:nvPr/>
        </p:nvSpPr>
        <p:spPr>
          <a:xfrm>
            <a:off x="1001322" y="710855"/>
            <a:ext cx="499826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Comment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dit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-on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ça</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français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2" name="Picture 1">
            <a:extLst>
              <a:ext uri="{FF2B5EF4-FFF2-40B4-BE49-F238E27FC236}">
                <a16:creationId xmlns:a16="http://schemas.microsoft.com/office/drawing/2014/main" id="{5E182AC0-CFBD-47A2-9205-3B94707862FB}"/>
              </a:ext>
            </a:extLst>
          </p:cNvPr>
          <p:cNvPicPr>
            <a:picLocks noChangeAspect="1"/>
          </p:cNvPicPr>
          <p:nvPr/>
        </p:nvPicPr>
        <p:blipFill>
          <a:blip r:embed="rId13"/>
          <a:stretch>
            <a:fillRect/>
          </a:stretch>
        </p:blipFill>
        <p:spPr>
          <a:xfrm>
            <a:off x="6615171" y="1552973"/>
            <a:ext cx="2400300" cy="1852232"/>
          </a:xfrm>
          <a:prstGeom prst="rect">
            <a:avLst/>
          </a:prstGeom>
        </p:spPr>
      </p:pic>
      <p:grpSp>
        <p:nvGrpSpPr>
          <p:cNvPr id="18" name="Group 17">
            <a:extLst>
              <a:ext uri="{FF2B5EF4-FFF2-40B4-BE49-F238E27FC236}">
                <a16:creationId xmlns:a16="http://schemas.microsoft.com/office/drawing/2014/main" id="{130DA055-8D39-48C2-B981-55716F71C805}"/>
              </a:ext>
            </a:extLst>
          </p:cNvPr>
          <p:cNvGrpSpPr/>
          <p:nvPr/>
        </p:nvGrpSpPr>
        <p:grpSpPr>
          <a:xfrm>
            <a:off x="1362805" y="1591763"/>
            <a:ext cx="2400300" cy="1926875"/>
            <a:chOff x="-318733" y="2662322"/>
            <a:chExt cx="2400300" cy="1926875"/>
          </a:xfrm>
        </p:grpSpPr>
        <p:pic>
          <p:nvPicPr>
            <p:cNvPr id="9" name="Picture 8">
              <a:extLst>
                <a:ext uri="{FF2B5EF4-FFF2-40B4-BE49-F238E27FC236}">
                  <a16:creationId xmlns:a16="http://schemas.microsoft.com/office/drawing/2014/main" id="{788C56DF-97D9-4D53-9A17-93D1E842E901}"/>
                </a:ext>
              </a:extLst>
            </p:cNvPr>
            <p:cNvPicPr>
              <a:picLocks noChangeAspect="1"/>
            </p:cNvPicPr>
            <p:nvPr/>
          </p:nvPicPr>
          <p:blipFill>
            <a:blip r:embed="rId14"/>
            <a:stretch>
              <a:fillRect/>
            </a:stretch>
          </p:blipFill>
          <p:spPr>
            <a:xfrm>
              <a:off x="-318733" y="2662322"/>
              <a:ext cx="2400300" cy="1905000"/>
            </a:xfrm>
            <a:prstGeom prst="rect">
              <a:avLst/>
            </a:prstGeom>
          </p:spPr>
        </p:pic>
        <p:pic>
          <p:nvPicPr>
            <p:cNvPr id="17" name="Picture 16" descr="A picture containing silhouette, night sky&#10;&#10;Description automatically generated">
              <a:extLst>
                <a:ext uri="{FF2B5EF4-FFF2-40B4-BE49-F238E27FC236}">
                  <a16:creationId xmlns:a16="http://schemas.microsoft.com/office/drawing/2014/main" id="{66FEE84F-29D2-4229-A539-99FB48A399A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0462" y="3978234"/>
              <a:ext cx="539365" cy="610963"/>
            </a:xfrm>
            <a:prstGeom prst="rect">
              <a:avLst/>
            </a:prstGeom>
          </p:spPr>
        </p:pic>
      </p:grpSp>
      <p:pic>
        <p:nvPicPr>
          <p:cNvPr id="20" name="Picture 19" descr="Diagram&#10;&#10;Description automatically generated">
            <a:extLst>
              <a:ext uri="{FF2B5EF4-FFF2-40B4-BE49-F238E27FC236}">
                <a16:creationId xmlns:a16="http://schemas.microsoft.com/office/drawing/2014/main" id="{FD154BFA-BF74-493A-9BAE-93D05F28652E}"/>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17291" y="4426611"/>
            <a:ext cx="1632576" cy="1485998"/>
          </a:xfrm>
          <a:prstGeom prst="rect">
            <a:avLst/>
          </a:prstGeom>
        </p:spPr>
      </p:pic>
      <p:pic>
        <p:nvPicPr>
          <p:cNvPr id="24" name="Picture 23" descr="A picture containing text, clipart&#10;&#10;Description automatically generated">
            <a:extLst>
              <a:ext uri="{FF2B5EF4-FFF2-40B4-BE49-F238E27FC236}">
                <a16:creationId xmlns:a16="http://schemas.microsoft.com/office/drawing/2014/main" id="{2FB7996E-3655-42AF-B1A6-6E4401BE8F3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20952835">
            <a:off x="6564490" y="5043417"/>
            <a:ext cx="2800547" cy="507832"/>
          </a:xfrm>
          <a:prstGeom prst="rect">
            <a:avLst/>
          </a:prstGeom>
        </p:spPr>
      </p:pic>
    </p:spTree>
    <p:extLst>
      <p:ext uri="{BB962C8B-B14F-4D97-AF65-F5344CB8AC3E}">
        <p14:creationId xmlns:p14="http://schemas.microsoft.com/office/powerpoint/2010/main" val="337719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2_6.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2_6.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2_6.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3_W2_6.6.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6" presetClass="exit" presetSubtype="32" fill="hold" nodeType="clickEffect">
                                  <p:stCondLst>
                                    <p:cond delay="0"/>
                                  </p:stCondLst>
                                  <p:childTnLst>
                                    <p:animEffect transition="out" filter="circle(out)">
                                      <p:cBhvr>
                                        <p:cTn id="38" dur="2000"/>
                                        <p:tgtEl>
                                          <p:spTgt spid="20"/>
                                        </p:tgtEl>
                                      </p:cBhvr>
                                    </p:animEffect>
                                    <p:set>
                                      <p:cBhvr>
                                        <p:cTn id="39" dur="1" fill="hold">
                                          <p:stCondLst>
                                            <p:cond delay="1999"/>
                                          </p:stCondLst>
                                        </p:cTn>
                                        <p:tgtEl>
                                          <p:spTgt spid="20"/>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500" fill="hold"/>
                                        <p:tgtEl>
                                          <p:spTgt spid="20"/>
                                        </p:tgtEl>
                                        <p:attrNameLst>
                                          <p:attrName>ppt_w</p:attrName>
                                        </p:attrNameLst>
                                      </p:cBhvr>
                                      <p:tavLst>
                                        <p:tav tm="0">
                                          <p:val>
                                            <p:fltVal val="0"/>
                                          </p:val>
                                        </p:tav>
                                        <p:tav tm="100000">
                                          <p:val>
                                            <p:strVal val="#ppt_w"/>
                                          </p:val>
                                        </p:tav>
                                      </p:tavLst>
                                    </p:anim>
                                    <p:anim calcmode="lin" valueType="num">
                                      <p:cBhvr>
                                        <p:cTn id="45" dur="500" fill="hold"/>
                                        <p:tgtEl>
                                          <p:spTgt spid="20"/>
                                        </p:tgtEl>
                                        <p:attrNameLst>
                                          <p:attrName>ppt_h</p:attrName>
                                        </p:attrNameLst>
                                      </p:cBhvr>
                                      <p:tavLst>
                                        <p:tav tm="0">
                                          <p:val>
                                            <p:fltVal val="0"/>
                                          </p:val>
                                        </p:tav>
                                        <p:tav tm="100000">
                                          <p:val>
                                            <p:strVal val="#ppt_h"/>
                                          </p:val>
                                        </p:tav>
                                      </p:tavLst>
                                    </p:anim>
                                    <p:animEffect transition="in" filter="fade">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xit" presetSubtype="32" fill="hold" nodeType="clickEffect">
                                  <p:stCondLst>
                                    <p:cond delay="0"/>
                                  </p:stCondLst>
                                  <p:childTnLst>
                                    <p:animEffect transition="out" filter="circle(out)">
                                      <p:cBhvr>
                                        <p:cTn id="50" dur="2000"/>
                                        <p:tgtEl>
                                          <p:spTgt spid="2"/>
                                        </p:tgtEl>
                                      </p:cBhvr>
                                    </p:animEffect>
                                    <p:set>
                                      <p:cBhvr>
                                        <p:cTn id="51" dur="1" fill="hold">
                                          <p:stCondLst>
                                            <p:cond delay="1999"/>
                                          </p:stCondLst>
                                        </p:cTn>
                                        <p:tgtEl>
                                          <p:spTgt spid="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p:cTn id="56" dur="500" fill="hold"/>
                                        <p:tgtEl>
                                          <p:spTgt spid="2"/>
                                        </p:tgtEl>
                                        <p:attrNameLst>
                                          <p:attrName>ppt_w</p:attrName>
                                        </p:attrNameLst>
                                      </p:cBhvr>
                                      <p:tavLst>
                                        <p:tav tm="0">
                                          <p:val>
                                            <p:fltVal val="0"/>
                                          </p:val>
                                        </p:tav>
                                        <p:tav tm="100000">
                                          <p:val>
                                            <p:strVal val="#ppt_w"/>
                                          </p:val>
                                        </p:tav>
                                      </p:tavLst>
                                    </p:anim>
                                    <p:anim calcmode="lin" valueType="num">
                                      <p:cBhvr>
                                        <p:cTn id="57" dur="500" fill="hold"/>
                                        <p:tgtEl>
                                          <p:spTgt spid="2"/>
                                        </p:tgtEl>
                                        <p:attrNameLst>
                                          <p:attrName>ppt_h</p:attrName>
                                        </p:attrNameLst>
                                      </p:cBhvr>
                                      <p:tavLst>
                                        <p:tav tm="0">
                                          <p:val>
                                            <p:fltVal val="0"/>
                                          </p:val>
                                        </p:tav>
                                        <p:tav tm="100000">
                                          <p:val>
                                            <p:strVal val="#ppt_h"/>
                                          </p:val>
                                        </p:tav>
                                      </p:tavLst>
                                    </p:anim>
                                    <p:animEffect transition="in" filter="fade">
                                      <p:cBhvr>
                                        <p:cTn id="58" dur="500"/>
                                        <p:tgtEl>
                                          <p:spTgt spid="2"/>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xit" presetSubtype="32" fill="hold" nodeType="clickEffect">
                                  <p:stCondLst>
                                    <p:cond delay="0"/>
                                  </p:stCondLst>
                                  <p:childTnLst>
                                    <p:animEffect transition="out" filter="circle(out)">
                                      <p:cBhvr>
                                        <p:cTn id="62" dur="2000"/>
                                        <p:tgtEl>
                                          <p:spTgt spid="24"/>
                                        </p:tgtEl>
                                      </p:cBhvr>
                                    </p:animEffect>
                                    <p:set>
                                      <p:cBhvr>
                                        <p:cTn id="63" dur="1" fill="hold">
                                          <p:stCondLst>
                                            <p:cond delay="1999"/>
                                          </p:stCondLst>
                                        </p:cTn>
                                        <p:tgtEl>
                                          <p:spTgt spid="24"/>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p:cTn id="68" dur="500" fill="hold"/>
                                        <p:tgtEl>
                                          <p:spTgt spid="24"/>
                                        </p:tgtEl>
                                        <p:attrNameLst>
                                          <p:attrName>ppt_w</p:attrName>
                                        </p:attrNameLst>
                                      </p:cBhvr>
                                      <p:tavLst>
                                        <p:tav tm="0">
                                          <p:val>
                                            <p:fltVal val="0"/>
                                          </p:val>
                                        </p:tav>
                                        <p:tav tm="100000">
                                          <p:val>
                                            <p:strVal val="#ppt_w"/>
                                          </p:val>
                                        </p:tav>
                                      </p:tavLst>
                                    </p:anim>
                                    <p:anim calcmode="lin" valueType="num">
                                      <p:cBhvr>
                                        <p:cTn id="69" dur="500" fill="hold"/>
                                        <p:tgtEl>
                                          <p:spTgt spid="24"/>
                                        </p:tgtEl>
                                        <p:attrNameLst>
                                          <p:attrName>ppt_h</p:attrName>
                                        </p:attrNameLst>
                                      </p:cBhvr>
                                      <p:tavLst>
                                        <p:tav tm="0">
                                          <p:val>
                                            <p:fltVal val="0"/>
                                          </p:val>
                                        </p:tav>
                                        <p:tav tm="100000">
                                          <p:val>
                                            <p:strVal val="#ppt_h"/>
                                          </p:val>
                                        </p:tav>
                                      </p:tavLst>
                                    </p:anim>
                                    <p:animEffect transition="in" filter="fade">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xit" presetSubtype="32" fill="hold" nodeType="clickEffect">
                                  <p:stCondLst>
                                    <p:cond delay="0"/>
                                  </p:stCondLst>
                                  <p:childTnLst>
                                    <p:animEffect transition="out" filter="circle(out)">
                                      <p:cBhvr>
                                        <p:cTn id="74" dur="2000"/>
                                        <p:tgtEl>
                                          <p:spTgt spid="18"/>
                                        </p:tgtEl>
                                      </p:cBhvr>
                                    </p:animEffect>
                                    <p:set>
                                      <p:cBhvr>
                                        <p:cTn id="75" dur="1" fill="hold">
                                          <p:stCondLst>
                                            <p:cond delay="1999"/>
                                          </p:stCondLst>
                                        </p:cTn>
                                        <p:tgtEl>
                                          <p:spTgt spid="18"/>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18"/>
                                        </p:tgtEl>
                                        <p:attrNameLst>
                                          <p:attrName>style.visibility</p:attrName>
                                        </p:attrNameLst>
                                      </p:cBhvr>
                                      <p:to>
                                        <p:strVal val="visible"/>
                                      </p:to>
                                    </p:set>
                                    <p:anim calcmode="lin" valueType="num">
                                      <p:cBhvr>
                                        <p:cTn id="80" dur="500" fill="hold"/>
                                        <p:tgtEl>
                                          <p:spTgt spid="18"/>
                                        </p:tgtEl>
                                        <p:attrNameLst>
                                          <p:attrName>ppt_w</p:attrName>
                                        </p:attrNameLst>
                                      </p:cBhvr>
                                      <p:tavLst>
                                        <p:tav tm="0">
                                          <p:val>
                                            <p:fltVal val="0"/>
                                          </p:val>
                                        </p:tav>
                                        <p:tav tm="100000">
                                          <p:val>
                                            <p:strVal val="#ppt_w"/>
                                          </p:val>
                                        </p:tav>
                                      </p:tavLst>
                                    </p:anim>
                                    <p:anim calcmode="lin" valueType="num">
                                      <p:cBhvr>
                                        <p:cTn id="81" dur="500" fill="hold"/>
                                        <p:tgtEl>
                                          <p:spTgt spid="18"/>
                                        </p:tgtEl>
                                        <p:attrNameLst>
                                          <p:attrName>ppt_h</p:attrName>
                                        </p:attrNameLst>
                                      </p:cBhvr>
                                      <p:tavLst>
                                        <p:tav tm="0">
                                          <p:val>
                                            <p:fltVal val="0"/>
                                          </p:val>
                                        </p:tav>
                                        <p:tav tm="100000">
                                          <p:val>
                                            <p:strVal val="#ppt_h"/>
                                          </p:val>
                                        </p:tav>
                                      </p:tavLst>
                                    </p:anim>
                                    <p:animEffect transition="in" filter="fade">
                                      <p:cBhvr>
                                        <p:cTn id="82" dur="500"/>
                                        <p:tgtEl>
                                          <p:spTgt spid="18"/>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xit" presetSubtype="32" fill="hold" grpId="1" nodeType="clickEffect">
                                  <p:stCondLst>
                                    <p:cond delay="0"/>
                                  </p:stCondLst>
                                  <p:childTnLst>
                                    <p:animEffect transition="out" filter="circle(out)">
                                      <p:cBhvr>
                                        <p:cTn id="86" dur="2000"/>
                                        <p:tgtEl>
                                          <p:spTgt spid="29"/>
                                        </p:tgtEl>
                                      </p:cBhvr>
                                    </p:animEffect>
                                    <p:set>
                                      <p:cBhvr>
                                        <p:cTn id="87" dur="1" fill="hold">
                                          <p:stCondLst>
                                            <p:cond delay="1999"/>
                                          </p:stCondLst>
                                        </p:cTn>
                                        <p:tgtEl>
                                          <p:spTgt spid="29"/>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2" nodeType="click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p:cTn id="92" dur="500" fill="hold"/>
                                        <p:tgtEl>
                                          <p:spTgt spid="29"/>
                                        </p:tgtEl>
                                        <p:attrNameLst>
                                          <p:attrName>ppt_w</p:attrName>
                                        </p:attrNameLst>
                                      </p:cBhvr>
                                      <p:tavLst>
                                        <p:tav tm="0">
                                          <p:val>
                                            <p:fltVal val="0"/>
                                          </p:val>
                                        </p:tav>
                                        <p:tav tm="100000">
                                          <p:val>
                                            <p:strVal val="#ppt_w"/>
                                          </p:val>
                                        </p:tav>
                                      </p:tavLst>
                                    </p:anim>
                                    <p:anim calcmode="lin" valueType="num">
                                      <p:cBhvr>
                                        <p:cTn id="93" dur="500" fill="hold"/>
                                        <p:tgtEl>
                                          <p:spTgt spid="29"/>
                                        </p:tgtEl>
                                        <p:attrNameLst>
                                          <p:attrName>ppt_h</p:attrName>
                                        </p:attrNameLst>
                                      </p:cBhvr>
                                      <p:tavLst>
                                        <p:tav tm="0">
                                          <p:val>
                                            <p:fltVal val="0"/>
                                          </p:val>
                                        </p:tav>
                                        <p:tav tm="100000">
                                          <p:val>
                                            <p:strVal val="#ppt_h"/>
                                          </p:val>
                                        </p:tav>
                                      </p:tavLst>
                                    </p:anim>
                                    <p:animEffect transition="in" filter="fade">
                                      <p:cBhvr>
                                        <p:cTn id="94" dur="500"/>
                                        <p:tgtEl>
                                          <p:spTgt spid="29"/>
                                        </p:tgtEl>
                                      </p:cBhvr>
                                    </p:animEffect>
                                  </p:childTnLst>
                                  <p:subTnLst>
                                    <p:audio>
                                      <p:cMediaNode>
                                        <p:cTn display="0" masterRel="sameClick">
                                          <p:stCondLst>
                                            <p:cond evt="begin" delay="0">
                                              <p:tn val="90"/>
                                            </p:cond>
                                          </p:stCondLst>
                                          <p:endCondLst>
                                            <p:cond evt="onStopAudio" delay="0">
                                              <p:tgtEl>
                                                <p:sldTgt/>
                                              </p:tgtEl>
                                            </p:cond>
                                          </p:endCondLst>
                                        </p:cTn>
                                        <p:tgtEl>
                                          <p:sndTgt r:embed="rId3" name="T3_W2_6.3.wav"/>
                                        </p:tgtEl>
                                      </p:cMediaNode>
                                    </p:audio>
                                  </p:subTnLst>
                                </p:cTn>
                              </p:par>
                            </p:childTnLst>
                          </p:cTn>
                        </p:par>
                      </p:childTnLst>
                    </p:cTn>
                  </p:par>
                  <p:par>
                    <p:cTn id="95" fill="hold">
                      <p:stCondLst>
                        <p:cond delay="indefinite"/>
                      </p:stCondLst>
                      <p:childTnLst>
                        <p:par>
                          <p:cTn id="96" fill="hold">
                            <p:stCondLst>
                              <p:cond delay="0"/>
                            </p:stCondLst>
                            <p:childTnLst>
                              <p:par>
                                <p:cTn id="97" presetID="6" presetClass="exit" presetSubtype="32" fill="hold" grpId="1" nodeType="clickEffect">
                                  <p:stCondLst>
                                    <p:cond delay="0"/>
                                  </p:stCondLst>
                                  <p:childTnLst>
                                    <p:animEffect transition="out" filter="circle(out)">
                                      <p:cBhvr>
                                        <p:cTn id="98" dur="2000"/>
                                        <p:tgtEl>
                                          <p:spTgt spid="73"/>
                                        </p:tgtEl>
                                      </p:cBhvr>
                                    </p:animEffect>
                                    <p:set>
                                      <p:cBhvr>
                                        <p:cTn id="99" dur="1" fill="hold">
                                          <p:stCondLst>
                                            <p:cond delay="1999"/>
                                          </p:stCondLst>
                                        </p:cTn>
                                        <p:tgtEl>
                                          <p:spTgt spid="73"/>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grpId="2" nodeType="clickEffect">
                                  <p:stCondLst>
                                    <p:cond delay="0"/>
                                  </p:stCondLst>
                                  <p:childTnLst>
                                    <p:set>
                                      <p:cBhvr>
                                        <p:cTn id="103" dur="1" fill="hold">
                                          <p:stCondLst>
                                            <p:cond delay="0"/>
                                          </p:stCondLst>
                                        </p:cTn>
                                        <p:tgtEl>
                                          <p:spTgt spid="73"/>
                                        </p:tgtEl>
                                        <p:attrNameLst>
                                          <p:attrName>style.visibility</p:attrName>
                                        </p:attrNameLst>
                                      </p:cBhvr>
                                      <p:to>
                                        <p:strVal val="visible"/>
                                      </p:to>
                                    </p:set>
                                    <p:anim calcmode="lin" valueType="num">
                                      <p:cBhvr>
                                        <p:cTn id="104" dur="500" fill="hold"/>
                                        <p:tgtEl>
                                          <p:spTgt spid="73"/>
                                        </p:tgtEl>
                                        <p:attrNameLst>
                                          <p:attrName>ppt_w</p:attrName>
                                        </p:attrNameLst>
                                      </p:cBhvr>
                                      <p:tavLst>
                                        <p:tav tm="0">
                                          <p:val>
                                            <p:fltVal val="0"/>
                                          </p:val>
                                        </p:tav>
                                        <p:tav tm="100000">
                                          <p:val>
                                            <p:strVal val="#ppt_w"/>
                                          </p:val>
                                        </p:tav>
                                      </p:tavLst>
                                    </p:anim>
                                    <p:anim calcmode="lin" valueType="num">
                                      <p:cBhvr>
                                        <p:cTn id="105" dur="500" fill="hold"/>
                                        <p:tgtEl>
                                          <p:spTgt spid="73"/>
                                        </p:tgtEl>
                                        <p:attrNameLst>
                                          <p:attrName>ppt_h</p:attrName>
                                        </p:attrNameLst>
                                      </p:cBhvr>
                                      <p:tavLst>
                                        <p:tav tm="0">
                                          <p:val>
                                            <p:fltVal val="0"/>
                                          </p:val>
                                        </p:tav>
                                        <p:tav tm="100000">
                                          <p:val>
                                            <p:strVal val="#ppt_h"/>
                                          </p:val>
                                        </p:tav>
                                      </p:tavLst>
                                    </p:anim>
                                    <p:animEffect transition="in" filter="fade">
                                      <p:cBhvr>
                                        <p:cTn id="106" dur="500"/>
                                        <p:tgtEl>
                                          <p:spTgt spid="73"/>
                                        </p:tgtEl>
                                      </p:cBhvr>
                                    </p:animEffect>
                                  </p:childTnLst>
                                  <p:subTnLst>
                                    <p:audio>
                                      <p:cMediaNode>
                                        <p:cTn display="0" masterRel="sameClick">
                                          <p:stCondLst>
                                            <p:cond evt="begin" delay="0">
                                              <p:tn val="102"/>
                                            </p:cond>
                                          </p:stCondLst>
                                          <p:endCondLst>
                                            <p:cond evt="onStopAudio" delay="0">
                                              <p:tgtEl>
                                                <p:sldTgt/>
                                              </p:tgtEl>
                                            </p:cond>
                                          </p:endCondLst>
                                        </p:cTn>
                                        <p:tgtEl>
                                          <p:sndTgt r:embed="rId6" name="T3_W2_6.6.wav"/>
                                        </p:tgtEl>
                                      </p:cMediaNode>
                                    </p:audio>
                                  </p:subTnLst>
                                </p:cTn>
                              </p:par>
                            </p:childTnLst>
                          </p:cTn>
                        </p:par>
                      </p:childTnLst>
                    </p:cTn>
                  </p:par>
                  <p:par>
                    <p:cTn id="107" fill="hold">
                      <p:stCondLst>
                        <p:cond delay="indefinite"/>
                      </p:stCondLst>
                      <p:childTnLst>
                        <p:par>
                          <p:cTn id="108" fill="hold">
                            <p:stCondLst>
                              <p:cond delay="0"/>
                            </p:stCondLst>
                            <p:childTnLst>
                              <p:par>
                                <p:cTn id="109" presetID="6" presetClass="exit" presetSubtype="32" fill="hold" grpId="1" nodeType="clickEffect">
                                  <p:stCondLst>
                                    <p:cond delay="0"/>
                                  </p:stCondLst>
                                  <p:childTnLst>
                                    <p:animEffect transition="out" filter="circle(out)">
                                      <p:cBhvr>
                                        <p:cTn id="110" dur="2000"/>
                                        <p:tgtEl>
                                          <p:spTgt spid="71"/>
                                        </p:tgtEl>
                                      </p:cBhvr>
                                    </p:animEffect>
                                    <p:set>
                                      <p:cBhvr>
                                        <p:cTn id="111" dur="1" fill="hold">
                                          <p:stCondLst>
                                            <p:cond delay="1999"/>
                                          </p:stCondLst>
                                        </p:cTn>
                                        <p:tgtEl>
                                          <p:spTgt spid="71"/>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53" presetClass="entr" presetSubtype="16" fill="hold" grpId="2" nodeType="clickEffect">
                                  <p:stCondLst>
                                    <p:cond delay="0"/>
                                  </p:stCondLst>
                                  <p:childTnLst>
                                    <p:set>
                                      <p:cBhvr>
                                        <p:cTn id="115" dur="1" fill="hold">
                                          <p:stCondLst>
                                            <p:cond delay="0"/>
                                          </p:stCondLst>
                                        </p:cTn>
                                        <p:tgtEl>
                                          <p:spTgt spid="71"/>
                                        </p:tgtEl>
                                        <p:attrNameLst>
                                          <p:attrName>style.visibility</p:attrName>
                                        </p:attrNameLst>
                                      </p:cBhvr>
                                      <p:to>
                                        <p:strVal val="visible"/>
                                      </p:to>
                                    </p:set>
                                    <p:anim calcmode="lin" valueType="num">
                                      <p:cBhvr>
                                        <p:cTn id="116" dur="500" fill="hold"/>
                                        <p:tgtEl>
                                          <p:spTgt spid="71"/>
                                        </p:tgtEl>
                                        <p:attrNameLst>
                                          <p:attrName>ppt_w</p:attrName>
                                        </p:attrNameLst>
                                      </p:cBhvr>
                                      <p:tavLst>
                                        <p:tav tm="0">
                                          <p:val>
                                            <p:fltVal val="0"/>
                                          </p:val>
                                        </p:tav>
                                        <p:tav tm="100000">
                                          <p:val>
                                            <p:strVal val="#ppt_w"/>
                                          </p:val>
                                        </p:tav>
                                      </p:tavLst>
                                    </p:anim>
                                    <p:anim calcmode="lin" valueType="num">
                                      <p:cBhvr>
                                        <p:cTn id="117" dur="500" fill="hold"/>
                                        <p:tgtEl>
                                          <p:spTgt spid="71"/>
                                        </p:tgtEl>
                                        <p:attrNameLst>
                                          <p:attrName>ppt_h</p:attrName>
                                        </p:attrNameLst>
                                      </p:cBhvr>
                                      <p:tavLst>
                                        <p:tav tm="0">
                                          <p:val>
                                            <p:fltVal val="0"/>
                                          </p:val>
                                        </p:tav>
                                        <p:tav tm="100000">
                                          <p:val>
                                            <p:strVal val="#ppt_h"/>
                                          </p:val>
                                        </p:tav>
                                      </p:tavLst>
                                    </p:anim>
                                    <p:animEffect transition="in" filter="fade">
                                      <p:cBhvr>
                                        <p:cTn id="118" dur="500"/>
                                        <p:tgtEl>
                                          <p:spTgt spid="71"/>
                                        </p:tgtEl>
                                      </p:cBhvr>
                                    </p:animEffect>
                                  </p:childTnLst>
                                  <p:subTnLst>
                                    <p:audio>
                                      <p:cMediaNode>
                                        <p:cTn display="0" masterRel="sameClick">
                                          <p:stCondLst>
                                            <p:cond evt="begin" delay="0">
                                              <p:tn val="114"/>
                                            </p:cond>
                                          </p:stCondLst>
                                          <p:endCondLst>
                                            <p:cond evt="onStopAudio" delay="0">
                                              <p:tgtEl>
                                                <p:sldTgt/>
                                              </p:tgtEl>
                                            </p:cond>
                                          </p:endCondLst>
                                        </p:cTn>
                                        <p:tgtEl>
                                          <p:sndTgt r:embed="rId5" name="T3_W2_6.5.wav"/>
                                        </p:tgtEl>
                                      </p:cMediaNode>
                                    </p:audio>
                                  </p:subTnLst>
                                </p:cTn>
                              </p:par>
                            </p:childTnLst>
                          </p:cTn>
                        </p:par>
                      </p:childTnLst>
                    </p:cTn>
                  </p:par>
                  <p:par>
                    <p:cTn id="119" fill="hold">
                      <p:stCondLst>
                        <p:cond delay="indefinite"/>
                      </p:stCondLst>
                      <p:childTnLst>
                        <p:par>
                          <p:cTn id="120" fill="hold">
                            <p:stCondLst>
                              <p:cond delay="0"/>
                            </p:stCondLst>
                            <p:childTnLst>
                              <p:par>
                                <p:cTn id="121" presetID="6" presetClass="exit" presetSubtype="32" fill="hold" grpId="1" nodeType="clickEffect">
                                  <p:stCondLst>
                                    <p:cond delay="0"/>
                                  </p:stCondLst>
                                  <p:childTnLst>
                                    <p:animEffect transition="out" filter="circle(out)">
                                      <p:cBhvr>
                                        <p:cTn id="122" dur="2000"/>
                                        <p:tgtEl>
                                          <p:spTgt spid="69"/>
                                        </p:tgtEl>
                                      </p:cBhvr>
                                    </p:animEffect>
                                    <p:set>
                                      <p:cBhvr>
                                        <p:cTn id="123" dur="1" fill="hold">
                                          <p:stCondLst>
                                            <p:cond delay="1999"/>
                                          </p:stCondLst>
                                        </p:cTn>
                                        <p:tgtEl>
                                          <p:spTgt spid="69"/>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53" presetClass="entr" presetSubtype="16" fill="hold" grpId="2" nodeType="clickEffect">
                                  <p:stCondLst>
                                    <p:cond delay="0"/>
                                  </p:stCondLst>
                                  <p:childTnLst>
                                    <p:set>
                                      <p:cBhvr>
                                        <p:cTn id="127" dur="1" fill="hold">
                                          <p:stCondLst>
                                            <p:cond delay="0"/>
                                          </p:stCondLst>
                                        </p:cTn>
                                        <p:tgtEl>
                                          <p:spTgt spid="69"/>
                                        </p:tgtEl>
                                        <p:attrNameLst>
                                          <p:attrName>style.visibility</p:attrName>
                                        </p:attrNameLst>
                                      </p:cBhvr>
                                      <p:to>
                                        <p:strVal val="visible"/>
                                      </p:to>
                                    </p:set>
                                    <p:anim calcmode="lin" valueType="num">
                                      <p:cBhvr>
                                        <p:cTn id="128" dur="500" fill="hold"/>
                                        <p:tgtEl>
                                          <p:spTgt spid="69"/>
                                        </p:tgtEl>
                                        <p:attrNameLst>
                                          <p:attrName>ppt_w</p:attrName>
                                        </p:attrNameLst>
                                      </p:cBhvr>
                                      <p:tavLst>
                                        <p:tav tm="0">
                                          <p:val>
                                            <p:fltVal val="0"/>
                                          </p:val>
                                        </p:tav>
                                        <p:tav tm="100000">
                                          <p:val>
                                            <p:strVal val="#ppt_w"/>
                                          </p:val>
                                        </p:tav>
                                      </p:tavLst>
                                    </p:anim>
                                    <p:anim calcmode="lin" valueType="num">
                                      <p:cBhvr>
                                        <p:cTn id="129" dur="500" fill="hold"/>
                                        <p:tgtEl>
                                          <p:spTgt spid="69"/>
                                        </p:tgtEl>
                                        <p:attrNameLst>
                                          <p:attrName>ppt_h</p:attrName>
                                        </p:attrNameLst>
                                      </p:cBhvr>
                                      <p:tavLst>
                                        <p:tav tm="0">
                                          <p:val>
                                            <p:fltVal val="0"/>
                                          </p:val>
                                        </p:tav>
                                        <p:tav tm="100000">
                                          <p:val>
                                            <p:strVal val="#ppt_h"/>
                                          </p:val>
                                        </p:tav>
                                      </p:tavLst>
                                    </p:anim>
                                    <p:animEffect transition="in" filter="fade">
                                      <p:cBhvr>
                                        <p:cTn id="130" dur="500"/>
                                        <p:tgtEl>
                                          <p:spTgt spid="69"/>
                                        </p:tgtEl>
                                      </p:cBhvr>
                                    </p:animEffect>
                                  </p:childTnLst>
                                  <p:subTnLst>
                                    <p:audio>
                                      <p:cMediaNode>
                                        <p:cTn display="0" masterRel="sameClick">
                                          <p:stCondLst>
                                            <p:cond evt="begin" delay="0">
                                              <p:tn val="126"/>
                                            </p:cond>
                                          </p:stCondLst>
                                          <p:endCondLst>
                                            <p:cond evt="onStopAudio" delay="0">
                                              <p:tgtEl>
                                                <p:sldTgt/>
                                              </p:tgtEl>
                                            </p:cond>
                                          </p:endCondLst>
                                        </p:cTn>
                                        <p:tgtEl>
                                          <p:sndTgt r:embed="rId4" name="T3_W2_6.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29" grpId="2"/>
      <p:bldP spid="69" grpId="0"/>
      <p:bldP spid="69" grpId="1"/>
      <p:bldP spid="69" grpId="2"/>
      <p:bldP spid="71" grpId="0"/>
      <p:bldP spid="71" grpId="1"/>
      <p:bldP spid="71" grpId="2"/>
      <p:bldP spid="73" grpId="0"/>
      <p:bldP spid="73" grpId="1"/>
      <p:bldP spid="73"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608291" y="2277670"/>
            <a:ext cx="1361055"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002060"/>
                </a:solidFill>
                <a:latin typeface="Century Gothic"/>
                <a:ea typeface="Century Gothic"/>
                <a:cs typeface="Century Gothic"/>
                <a:sym typeface="Century Gothic"/>
                <a:hlinkClick r:id="" action="ppaction://noaction">
                  <a:snd r:embed="rId6" name="T3_W2_7.1.wav"/>
                  <a:extLst>
                    <a:ext uri="{A12FA001-AC4F-418D-AE19-62706E023703}">
                      <ahyp:hlinkClr xmlns:ahyp="http://schemas.microsoft.com/office/drawing/2018/hyperlinkcolor" val="tx"/>
                    </a:ext>
                  </a:extLst>
                </a:hlinkClick>
              </a:rPr>
              <a:t>faire (to do </a:t>
            </a:r>
            <a:r>
              <a:rPr lang="en-GB" sz="3600" dirty="0">
                <a:solidFill>
                  <a:srgbClr val="002060"/>
                </a:solidFill>
                <a:latin typeface="Century Gothic"/>
                <a:ea typeface="Century Gothic"/>
                <a:cs typeface="Century Gothic"/>
                <a:sym typeface="Century Gothic"/>
                <a:hlinkClick r:id="" action="ppaction://noaction">
                  <a:snd r:embed="rId6" name="T3_W2_7.1.wav"/>
                  <a:extLst>
                    <a:ext uri="{A12FA001-AC4F-418D-AE19-62706E023703}">
                      <ahyp:hlinkClr xmlns:ahyp="http://schemas.microsoft.com/office/drawing/2018/hyperlinkcolor" val="tx"/>
                    </a:ext>
                  </a:extLst>
                </a:hlinkClick>
              </a:rPr>
              <a:t>and</a:t>
            </a:r>
            <a:r>
              <a:rPr lang="en-GB" sz="3600" b="1" dirty="0">
                <a:solidFill>
                  <a:srgbClr val="002060"/>
                </a:solidFill>
                <a:latin typeface="Century Gothic"/>
                <a:ea typeface="Century Gothic"/>
                <a:cs typeface="Century Gothic"/>
                <a:sym typeface="Century Gothic"/>
                <a:hlinkClick r:id="" action="ppaction://noaction">
                  <a:snd r:embed="rId6" name="T3_W2_7.1.wav"/>
                  <a:extLst>
                    <a:ext uri="{A12FA001-AC4F-418D-AE19-62706E023703}">
                      <ahyp:hlinkClr xmlns:ahyp="http://schemas.microsoft.com/office/drawing/2018/hyperlinkcolor" val="tx"/>
                    </a:ext>
                  </a:extLst>
                </a:hlinkClick>
              </a:rPr>
              <a:t> to make)</a:t>
            </a:r>
            <a:endParaRPr lang="en-GB" sz="3600" b="1" i="0" u="none" strike="noStrike" cap="none" dirty="0">
              <a:solidFill>
                <a:srgbClr val="002060"/>
              </a:solidFill>
              <a:latin typeface="Century Gothic"/>
              <a:ea typeface="Century Gothic"/>
              <a:cs typeface="Century Gothic"/>
              <a:sym typeface="Century Gothic"/>
              <a:hlinkClick r:id="" action="ppaction://noaction">
                <a:snd r:embed="rId6" name="T3_W2_7.1.wav"/>
                <a:extLst>
                  <a:ext uri="{A12FA001-AC4F-418D-AE19-62706E023703}">
                    <ahyp:hlinkClr xmlns:ahyp="http://schemas.microsoft.com/office/drawing/2018/hyperlinkcolor" val="tx"/>
                  </a:ext>
                </a:extLst>
              </a:hlinkClick>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7">
            <a:alphaModFix/>
          </a:blip>
          <a:srcRect/>
          <a:stretch/>
        </p:blipFill>
        <p:spPr>
          <a:xfrm>
            <a:off x="10657369" y="52599"/>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87398" y="718722"/>
            <a:ext cx="9886596"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We use the verb </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faire</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to mean to do and to make.</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608291" y="2255755"/>
            <a:ext cx="136105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je fai</a:t>
            </a:r>
            <a:r>
              <a:rPr kumimoji="0" lang="en-GB" sz="2800" b="1" i="0" u="none" strike="noStrike" kern="1200" cap="none" spc="0" normalizeH="0" baseline="0" noProof="0" dirty="0">
                <a:ln>
                  <a:noFill/>
                </a:ln>
                <a:solidFill>
                  <a:srgbClr val="E7E6E6">
                    <a:lumMod val="50000"/>
                  </a:srgbClr>
                </a:solidFill>
                <a:effectLst/>
                <a:uLnTx/>
                <a:uFillTx/>
                <a:latin typeface="Century Gothic" panose="020B0502020202020204" pitchFamily="34" charset="0"/>
              </a:rPr>
              <a:t>s</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47" name="Rectangle: Rounded Corners 46">
            <a:extLst>
              <a:ext uri="{FF2B5EF4-FFF2-40B4-BE49-F238E27FC236}">
                <a16:creationId xmlns:a16="http://schemas.microsoft.com/office/drawing/2014/main" id="{520BCB21-4DC4-4A9C-B35C-DDD3478EB7F8}"/>
              </a:ext>
            </a:extLst>
          </p:cNvPr>
          <p:cNvSpPr/>
          <p:nvPr/>
        </p:nvSpPr>
        <p:spPr>
          <a:xfrm>
            <a:off x="554784" y="3974265"/>
            <a:ext cx="1387300"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8" name="Google Shape;171;p8">
            <a:extLst>
              <a:ext uri="{FF2B5EF4-FFF2-40B4-BE49-F238E27FC236}">
                <a16:creationId xmlns:a16="http://schemas.microsoft.com/office/drawing/2014/main" id="{589B453E-A937-47D8-B641-606223AAB20E}"/>
              </a:ext>
            </a:extLst>
          </p:cNvPr>
          <p:cNvSpPr txBox="1"/>
          <p:nvPr/>
        </p:nvSpPr>
        <p:spPr>
          <a:xfrm>
            <a:off x="552169" y="3958528"/>
            <a:ext cx="168006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fai</a:t>
            </a:r>
            <a:r>
              <a:rPr kumimoji="0" lang="en-GB" sz="2800" b="1" i="0" u="none" strike="noStrike" kern="1200" cap="none" spc="0" normalizeH="0" baseline="0" noProof="0" dirty="0">
                <a:ln>
                  <a:noFill/>
                </a:ln>
                <a:solidFill>
                  <a:srgbClr val="E7E6E6">
                    <a:lumMod val="50000"/>
                  </a:srgbClr>
                </a:solidFill>
                <a:effectLst/>
                <a:uLnTx/>
                <a:uFillTx/>
                <a:latin typeface="Century Gothic" panose="020B0502020202020204" pitchFamily="34" charset="0"/>
              </a:rPr>
              <a:t>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8">
            <a:alphaModFix/>
          </a:blip>
          <a:srcRect/>
          <a:stretch/>
        </p:blipFill>
        <p:spPr>
          <a:xfrm>
            <a:off x="204236" y="2851229"/>
            <a:ext cx="404055" cy="551001"/>
          </a:xfrm>
          <a:prstGeom prst="rect">
            <a:avLst/>
          </a:prstGeom>
          <a:noFill/>
          <a:ln>
            <a:noFill/>
          </a:ln>
        </p:spPr>
      </p:pic>
      <p:sp>
        <p:nvSpPr>
          <p:cNvPr id="50" name="Google Shape;171;p8">
            <a:extLst>
              <a:ext uri="{FF2B5EF4-FFF2-40B4-BE49-F238E27FC236}">
                <a16:creationId xmlns:a16="http://schemas.microsoft.com/office/drawing/2014/main" id="{CA59F190-701E-4F9B-A376-146EBD2996B6}"/>
              </a:ext>
            </a:extLst>
          </p:cNvPr>
          <p:cNvSpPr txBox="1"/>
          <p:nvPr/>
        </p:nvSpPr>
        <p:spPr>
          <a:xfrm>
            <a:off x="581029" y="2791186"/>
            <a:ext cx="520696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do|I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make</a:t>
            </a:r>
          </a:p>
        </p:txBody>
      </p:sp>
      <p:pic>
        <p:nvPicPr>
          <p:cNvPr id="53" name="Google Shape;183;p8">
            <a:extLst>
              <a:ext uri="{FF2B5EF4-FFF2-40B4-BE49-F238E27FC236}">
                <a16:creationId xmlns:a16="http://schemas.microsoft.com/office/drawing/2014/main" id="{F8FE3886-AC29-41D0-B13C-086296F6D6A7}"/>
              </a:ext>
            </a:extLst>
          </p:cNvPr>
          <p:cNvPicPr preferRelativeResize="0"/>
          <p:nvPr/>
        </p:nvPicPr>
        <p:blipFill rotWithShape="1">
          <a:blip r:embed="rId8">
            <a:alphaModFix/>
          </a:blip>
          <a:srcRect/>
          <a:stretch/>
        </p:blipFill>
        <p:spPr>
          <a:xfrm>
            <a:off x="176974" y="4640389"/>
            <a:ext cx="404055" cy="551001"/>
          </a:xfrm>
          <a:prstGeom prst="rect">
            <a:avLst/>
          </a:prstGeom>
          <a:noFill/>
          <a:ln>
            <a:noFill/>
          </a:ln>
        </p:spPr>
      </p:pic>
      <p:sp>
        <p:nvSpPr>
          <p:cNvPr id="54" name="Google Shape;171;p8">
            <a:extLst>
              <a:ext uri="{FF2B5EF4-FFF2-40B4-BE49-F238E27FC236}">
                <a16:creationId xmlns:a16="http://schemas.microsoft.com/office/drawing/2014/main" id="{C7DC68D2-40AE-4CE2-B400-36CDC6A02D65}"/>
              </a:ext>
            </a:extLst>
          </p:cNvPr>
          <p:cNvSpPr txBox="1"/>
          <p:nvPr/>
        </p:nvSpPr>
        <p:spPr>
          <a:xfrm>
            <a:off x="581029" y="4591887"/>
            <a:ext cx="520696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he does | he makes</a:t>
            </a:r>
          </a:p>
        </p:txBody>
      </p:sp>
      <p:sp>
        <p:nvSpPr>
          <p:cNvPr id="28" name="Rectangle: Rounded Corners 27">
            <a:extLst>
              <a:ext uri="{FF2B5EF4-FFF2-40B4-BE49-F238E27FC236}">
                <a16:creationId xmlns:a16="http://schemas.microsoft.com/office/drawing/2014/main" id="{C4B26E00-060E-4A05-852F-01B47EADDEEB}"/>
              </a:ext>
            </a:extLst>
          </p:cNvPr>
          <p:cNvSpPr/>
          <p:nvPr/>
        </p:nvSpPr>
        <p:spPr>
          <a:xfrm>
            <a:off x="581030" y="5348873"/>
            <a:ext cx="1449954"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9" name="Google Shape;171;p8">
            <a:extLst>
              <a:ext uri="{FF2B5EF4-FFF2-40B4-BE49-F238E27FC236}">
                <a16:creationId xmlns:a16="http://schemas.microsoft.com/office/drawing/2014/main" id="{7079B9F2-F7A8-447E-87BE-94C04E5E07D0}"/>
              </a:ext>
            </a:extLst>
          </p:cNvPr>
          <p:cNvSpPr txBox="1"/>
          <p:nvPr/>
        </p:nvSpPr>
        <p:spPr>
          <a:xfrm>
            <a:off x="581027" y="5329349"/>
            <a:ext cx="144995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Elle fai</a:t>
            </a:r>
            <a:r>
              <a:rPr kumimoji="0" lang="en-GB" sz="2800" b="1" i="0" u="none" strike="noStrike" kern="1200" cap="none" spc="0" normalizeH="0" baseline="0" noProof="0" dirty="0">
                <a:ln>
                  <a:noFill/>
                </a:ln>
                <a:solidFill>
                  <a:srgbClr val="E7E6E6">
                    <a:lumMod val="50000"/>
                  </a:srgbClr>
                </a:solidFill>
                <a:effectLst/>
                <a:uLnTx/>
                <a:uFillTx/>
                <a:latin typeface="Century Gothic" panose="020B0502020202020204" pitchFamily="34" charset="0"/>
              </a:rPr>
              <a:t>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30" name="Google Shape;183;p8">
            <a:extLst>
              <a:ext uri="{FF2B5EF4-FFF2-40B4-BE49-F238E27FC236}">
                <a16:creationId xmlns:a16="http://schemas.microsoft.com/office/drawing/2014/main" id="{F600F83A-3EF9-45C8-9E9D-5C0888F7D476}"/>
              </a:ext>
            </a:extLst>
          </p:cNvPr>
          <p:cNvPicPr preferRelativeResize="0"/>
          <p:nvPr/>
        </p:nvPicPr>
        <p:blipFill rotWithShape="1">
          <a:blip r:embed="rId8">
            <a:alphaModFix/>
          </a:blip>
          <a:srcRect/>
          <a:stretch/>
        </p:blipFill>
        <p:spPr>
          <a:xfrm>
            <a:off x="203220" y="6014997"/>
            <a:ext cx="404055" cy="551001"/>
          </a:xfrm>
          <a:prstGeom prst="rect">
            <a:avLst/>
          </a:prstGeom>
          <a:noFill/>
          <a:ln>
            <a:noFill/>
          </a:ln>
        </p:spPr>
      </p:pic>
      <p:sp>
        <p:nvSpPr>
          <p:cNvPr id="31" name="Google Shape;171;p8">
            <a:extLst>
              <a:ext uri="{FF2B5EF4-FFF2-40B4-BE49-F238E27FC236}">
                <a16:creationId xmlns:a16="http://schemas.microsoft.com/office/drawing/2014/main" id="{DFE39671-1593-42FE-8980-0339F902CDE4}"/>
              </a:ext>
            </a:extLst>
          </p:cNvPr>
          <p:cNvSpPr txBox="1"/>
          <p:nvPr/>
        </p:nvSpPr>
        <p:spPr>
          <a:xfrm>
            <a:off x="607274" y="5966495"/>
            <a:ext cx="693550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she does | she makes</a:t>
            </a:r>
          </a:p>
        </p:txBody>
      </p:sp>
      <p:sp>
        <p:nvSpPr>
          <p:cNvPr id="24" name="Speech Bubble: Rectangle with Corners Rounded 23">
            <a:extLst>
              <a:ext uri="{FF2B5EF4-FFF2-40B4-BE49-F238E27FC236}">
                <a16:creationId xmlns:a16="http://schemas.microsoft.com/office/drawing/2014/main" id="{8EDBE8D4-A191-4C16-AEB1-EC4BB55E2EFF}"/>
              </a:ext>
            </a:extLst>
          </p:cNvPr>
          <p:cNvSpPr/>
          <p:nvPr/>
        </p:nvSpPr>
        <p:spPr>
          <a:xfrm>
            <a:off x="2743944" y="2037595"/>
            <a:ext cx="6674561" cy="548094"/>
          </a:xfrm>
          <a:prstGeom prst="wedgeRoundRectCallout">
            <a:avLst>
              <a:gd name="adj1" fmla="val -61225"/>
              <a:gd name="adj2" fmla="val 3874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The –</a:t>
            </a:r>
            <a:r>
              <a:rPr kumimoji="0" lang="en-GB" sz="2400" b="1" i="0" u="none" strike="noStrike" kern="1200" cap="none" spc="0" normalizeH="0" baseline="0" noProof="0" dirty="0">
                <a:ln>
                  <a:noFill/>
                </a:ln>
                <a:solidFill>
                  <a:srgbClr val="002060"/>
                </a:solidFill>
                <a:effectLst/>
                <a:uLnTx/>
                <a:uFillTx/>
                <a:latin typeface="Century Gothic" panose="020F0302020204030204"/>
              </a:rPr>
              <a:t>s</a:t>
            </a:r>
            <a:r>
              <a:rPr kumimoji="0" lang="en-GB" sz="2400" b="0" i="0" u="none" strike="noStrike" kern="1200" cap="none" spc="0" normalizeH="0" baseline="0" noProof="0" dirty="0">
                <a:ln>
                  <a:noFill/>
                </a:ln>
                <a:solidFill>
                  <a:srgbClr val="002060"/>
                </a:solidFill>
                <a:effectLst/>
                <a:uLnTx/>
                <a:uFillTx/>
                <a:latin typeface="Century Gothic" panose="020F0302020204030204"/>
              </a:rPr>
              <a:t> is a </a:t>
            </a:r>
            <a:r>
              <a:rPr kumimoji="0" lang="en-GB" sz="2400" b="1" i="0" u="none" strike="noStrike" kern="1200" cap="none" spc="0" normalizeH="0" baseline="0" noProof="0" dirty="0">
                <a:ln>
                  <a:noFill/>
                </a:ln>
                <a:solidFill>
                  <a:srgbClr val="002060"/>
                </a:solidFill>
                <a:effectLst/>
                <a:uLnTx/>
                <a:uFillTx/>
                <a:latin typeface="Century Gothic" panose="020F0302020204030204"/>
              </a:rPr>
              <a:t>S</a:t>
            </a:r>
            <a:r>
              <a:rPr kumimoji="0" lang="en-GB" sz="2400" b="0" i="0" u="none" strike="noStrike" kern="1200" cap="none" spc="0" normalizeH="0" baseline="0" noProof="0" dirty="0">
                <a:ln>
                  <a:noFill/>
                </a:ln>
                <a:solidFill>
                  <a:srgbClr val="002060"/>
                </a:solidFill>
                <a:effectLst/>
                <a:uLnTx/>
                <a:uFillTx/>
                <a:latin typeface="Century Gothic" panose="020F0302020204030204"/>
              </a:rPr>
              <a:t>ilent </a:t>
            </a:r>
            <a:r>
              <a:rPr kumimoji="0" lang="en-GB" sz="2400" b="1" i="0" u="none" strike="noStrike" kern="1200" cap="none" spc="0" normalizeH="0" baseline="0" noProof="0" dirty="0">
                <a:ln>
                  <a:noFill/>
                </a:ln>
                <a:solidFill>
                  <a:srgbClr val="002060"/>
                </a:solidFill>
                <a:effectLst/>
                <a:uLnTx/>
                <a:uFillTx/>
                <a:latin typeface="Century Gothic" panose="020F0302020204030204"/>
              </a:rPr>
              <a:t>F</a:t>
            </a:r>
            <a:r>
              <a:rPr kumimoji="0" lang="en-GB" sz="2400" b="0" i="0" u="none" strike="noStrike" kern="1200" cap="none" spc="0" normalizeH="0" baseline="0" noProof="0" dirty="0">
                <a:ln>
                  <a:noFill/>
                </a:ln>
                <a:solidFill>
                  <a:srgbClr val="002060"/>
                </a:solidFill>
                <a:effectLst/>
                <a:uLnTx/>
                <a:uFillTx/>
                <a:latin typeface="Century Gothic" panose="020F0302020204030204"/>
              </a:rPr>
              <a:t>inal </a:t>
            </a:r>
            <a:r>
              <a:rPr kumimoji="0" lang="en-GB" sz="2400" b="1" i="0" u="none" strike="noStrike" kern="1200" cap="none" spc="0" normalizeH="0" baseline="0" noProof="0" dirty="0">
                <a:ln>
                  <a:noFill/>
                </a:ln>
                <a:solidFill>
                  <a:srgbClr val="002060"/>
                </a:solidFill>
                <a:effectLst/>
                <a:uLnTx/>
                <a:uFillTx/>
                <a:latin typeface="Century Gothic" panose="020F0302020204030204"/>
              </a:rPr>
              <a:t>C</a:t>
            </a:r>
            <a:r>
              <a:rPr kumimoji="0" lang="en-GB" sz="2400" b="0" i="0" u="none" strike="noStrike" kern="1200" cap="none" spc="0" normalizeH="0" baseline="0" noProof="0" dirty="0">
                <a:ln>
                  <a:noFill/>
                </a:ln>
                <a:solidFill>
                  <a:srgbClr val="002060"/>
                </a:solidFill>
                <a:effectLst/>
                <a:uLnTx/>
                <a:uFillTx/>
                <a:latin typeface="Century Gothic" panose="020F0302020204030204"/>
              </a:rPr>
              <a:t>onsonant (SFC).</a:t>
            </a:r>
          </a:p>
        </p:txBody>
      </p:sp>
      <p:sp>
        <p:nvSpPr>
          <p:cNvPr id="22" name="Speech Bubble: Rectangle with Corners Rounded 21">
            <a:extLst>
              <a:ext uri="{FF2B5EF4-FFF2-40B4-BE49-F238E27FC236}">
                <a16:creationId xmlns:a16="http://schemas.microsoft.com/office/drawing/2014/main" id="{31D35A32-1492-4B57-B274-B6251155C5A3}"/>
              </a:ext>
            </a:extLst>
          </p:cNvPr>
          <p:cNvSpPr/>
          <p:nvPr/>
        </p:nvSpPr>
        <p:spPr>
          <a:xfrm>
            <a:off x="2450710" y="3744543"/>
            <a:ext cx="6674561" cy="548094"/>
          </a:xfrm>
          <a:prstGeom prst="wedgeRoundRectCallout">
            <a:avLst>
              <a:gd name="adj1" fmla="val -61225"/>
              <a:gd name="adj2" fmla="val 3874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The –</a:t>
            </a:r>
            <a:r>
              <a:rPr kumimoji="0" lang="en-GB" sz="2400" b="1" i="0" u="none" strike="noStrike" kern="1200" cap="none" spc="0" normalizeH="0" baseline="0" noProof="0" dirty="0">
                <a:ln>
                  <a:noFill/>
                </a:ln>
                <a:solidFill>
                  <a:srgbClr val="002060"/>
                </a:solidFill>
                <a:effectLst/>
                <a:uLnTx/>
                <a:uFillTx/>
                <a:latin typeface="Century Gothic" panose="020F0302020204030204"/>
              </a:rPr>
              <a:t>t</a:t>
            </a:r>
            <a:r>
              <a:rPr kumimoji="0" lang="en-GB" sz="2400" b="0" i="0" u="none" strike="noStrike" kern="1200" cap="none" spc="0" normalizeH="0" baseline="0" noProof="0" dirty="0">
                <a:ln>
                  <a:noFill/>
                </a:ln>
                <a:solidFill>
                  <a:srgbClr val="002060"/>
                </a:solidFill>
                <a:effectLst/>
                <a:uLnTx/>
                <a:uFillTx/>
                <a:latin typeface="Century Gothic" panose="020F0302020204030204"/>
              </a:rPr>
              <a:t> is a </a:t>
            </a:r>
            <a:r>
              <a:rPr kumimoji="0" lang="en-GB" sz="2400" b="1" i="0" u="none" strike="noStrike" kern="1200" cap="none" spc="0" normalizeH="0" baseline="0" noProof="0" dirty="0">
                <a:ln>
                  <a:noFill/>
                </a:ln>
                <a:solidFill>
                  <a:srgbClr val="002060"/>
                </a:solidFill>
                <a:effectLst/>
                <a:uLnTx/>
                <a:uFillTx/>
                <a:latin typeface="Century Gothic" panose="020F0302020204030204"/>
              </a:rPr>
              <a:t>S</a:t>
            </a:r>
            <a:r>
              <a:rPr kumimoji="0" lang="en-GB" sz="2400" b="0" i="0" u="none" strike="noStrike" kern="1200" cap="none" spc="0" normalizeH="0" baseline="0" noProof="0" dirty="0">
                <a:ln>
                  <a:noFill/>
                </a:ln>
                <a:solidFill>
                  <a:srgbClr val="002060"/>
                </a:solidFill>
                <a:effectLst/>
                <a:uLnTx/>
                <a:uFillTx/>
                <a:latin typeface="Century Gothic" panose="020F0302020204030204"/>
              </a:rPr>
              <a:t>ilent </a:t>
            </a:r>
            <a:r>
              <a:rPr kumimoji="0" lang="en-GB" sz="2400" b="1" i="0" u="none" strike="noStrike" kern="1200" cap="none" spc="0" normalizeH="0" baseline="0" noProof="0" dirty="0">
                <a:ln>
                  <a:noFill/>
                </a:ln>
                <a:solidFill>
                  <a:srgbClr val="002060"/>
                </a:solidFill>
                <a:effectLst/>
                <a:uLnTx/>
                <a:uFillTx/>
                <a:latin typeface="Century Gothic" panose="020F0302020204030204"/>
              </a:rPr>
              <a:t>F</a:t>
            </a:r>
            <a:r>
              <a:rPr kumimoji="0" lang="en-GB" sz="2400" b="0" i="0" u="none" strike="noStrike" kern="1200" cap="none" spc="0" normalizeH="0" baseline="0" noProof="0" dirty="0">
                <a:ln>
                  <a:noFill/>
                </a:ln>
                <a:solidFill>
                  <a:srgbClr val="002060"/>
                </a:solidFill>
                <a:effectLst/>
                <a:uLnTx/>
                <a:uFillTx/>
                <a:latin typeface="Century Gothic" panose="020F0302020204030204"/>
              </a:rPr>
              <a:t>inal </a:t>
            </a:r>
            <a:r>
              <a:rPr kumimoji="0" lang="en-GB" sz="2400" b="1" i="0" u="none" strike="noStrike" kern="1200" cap="none" spc="0" normalizeH="0" baseline="0" noProof="0" dirty="0">
                <a:ln>
                  <a:noFill/>
                </a:ln>
                <a:solidFill>
                  <a:srgbClr val="002060"/>
                </a:solidFill>
                <a:effectLst/>
                <a:uLnTx/>
                <a:uFillTx/>
                <a:latin typeface="Century Gothic" panose="020F0302020204030204"/>
              </a:rPr>
              <a:t>C</a:t>
            </a:r>
            <a:r>
              <a:rPr kumimoji="0" lang="en-GB" sz="2400" b="0" i="0" u="none" strike="noStrike" kern="1200" cap="none" spc="0" normalizeH="0" baseline="0" noProof="0" dirty="0">
                <a:ln>
                  <a:noFill/>
                </a:ln>
                <a:solidFill>
                  <a:srgbClr val="002060"/>
                </a:solidFill>
                <a:effectLst/>
                <a:uLnTx/>
                <a:uFillTx/>
                <a:latin typeface="Century Gothic" panose="020F0302020204030204"/>
              </a:rPr>
              <a:t>onsonant (SFC).</a:t>
            </a:r>
          </a:p>
        </p:txBody>
      </p:sp>
      <p:pic>
        <p:nvPicPr>
          <p:cNvPr id="23" name="Picture 22" descr="Quiet Sign Clip Art">
            <a:extLst>
              <a:ext uri="{FF2B5EF4-FFF2-40B4-BE49-F238E27FC236}">
                <a16:creationId xmlns:a16="http://schemas.microsoft.com/office/drawing/2014/main" id="{C75CF578-0AA5-4B84-888B-684DE10151C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19462" y="1602547"/>
            <a:ext cx="419088" cy="59271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Quiet Sign Clip Art">
            <a:extLst>
              <a:ext uri="{FF2B5EF4-FFF2-40B4-BE49-F238E27FC236}">
                <a16:creationId xmlns:a16="http://schemas.microsoft.com/office/drawing/2014/main" id="{F4668298-30AC-474B-86C2-22FBC96A35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48434" y="3348533"/>
            <a:ext cx="424406" cy="600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98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T3_W2_7.2.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T3_W2_7.3.wav"/>
                                        </p:tgtEl>
                                      </p:cMediaNode>
                                    </p:audio>
                                  </p:subTnLst>
                                </p:cTn>
                              </p:par>
                              <p:par>
                                <p:cTn id="28" presetID="1" presetClass="entr" presetSubtype="0"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fade">
                                      <p:cBhvr>
                                        <p:cTn id="34" dur="500"/>
                                        <p:tgtEl>
                                          <p:spTgt spid="53"/>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5" name="T3_W2_7.4.wav"/>
                                        </p:tgtEl>
                                      </p:cMediaNode>
                                    </p:audio>
                                  </p:sub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62" grpId="0"/>
      <p:bldP spid="47" grpId="0" animBg="1"/>
      <p:bldP spid="38" grpId="0"/>
      <p:bldP spid="50" grpId="0"/>
      <p:bldP spid="54" grpId="0"/>
      <p:bldP spid="28" grpId="0" animBg="1"/>
      <p:bldP spid="29" grpId="0"/>
      <p:bldP spid="31" grpId="0"/>
      <p:bldP spid="24"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622259" y="1219471"/>
            <a:ext cx="1564111" cy="387362"/>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21" name="Picture 20" descr="Icon&#10;&#10;Description automatically generated">
            <a:extLst>
              <a:ext uri="{FF2B5EF4-FFF2-40B4-BE49-F238E27FC236}">
                <a16:creationId xmlns:a16="http://schemas.microsoft.com/office/drawing/2014/main" id="{AFEB51BE-B85C-4F2E-9F86-B27EE4481D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12517" y="11651"/>
            <a:ext cx="1139687" cy="1143194"/>
          </a:xfrm>
          <a:prstGeom prst="rect">
            <a:avLst/>
          </a:prstGeom>
        </p:spPr>
      </p:pic>
      <p:pic>
        <p:nvPicPr>
          <p:cNvPr id="22" name="Picture 21" descr="Icon&#10;&#10;Description automatically generated">
            <a:extLst>
              <a:ext uri="{FF2B5EF4-FFF2-40B4-BE49-F238E27FC236}">
                <a16:creationId xmlns:a16="http://schemas.microsoft.com/office/drawing/2014/main" id="{05B21B8F-DC2D-4AA5-B37B-D71698B1C79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90509" y="76277"/>
            <a:ext cx="933659" cy="933659"/>
          </a:xfrm>
          <a:prstGeom prst="rect">
            <a:avLst/>
          </a:prstGeom>
        </p:spPr>
      </p:pic>
      <p:sp>
        <p:nvSpPr>
          <p:cNvPr id="23" name="Explosion: 8 Points 22">
            <a:extLst>
              <a:ext uri="{FF2B5EF4-FFF2-40B4-BE49-F238E27FC236}">
                <a16:creationId xmlns:a16="http://schemas.microsoft.com/office/drawing/2014/main" id="{F8D2D11E-7F41-40BE-93E6-D25E4B408B5E}"/>
              </a:ext>
            </a:extLst>
          </p:cNvPr>
          <p:cNvSpPr/>
          <p:nvPr/>
        </p:nvSpPr>
        <p:spPr>
          <a:xfrm rot="20101036">
            <a:off x="11011096" y="159852"/>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24" name="Explosion: 8 Points 23">
            <a:extLst>
              <a:ext uri="{FF2B5EF4-FFF2-40B4-BE49-F238E27FC236}">
                <a16:creationId xmlns:a16="http://schemas.microsoft.com/office/drawing/2014/main" id="{61565835-75E6-4332-B890-B3D8F70AECD2}"/>
              </a:ext>
            </a:extLst>
          </p:cNvPr>
          <p:cNvSpPr/>
          <p:nvPr/>
        </p:nvSpPr>
        <p:spPr>
          <a:xfrm rot="20101036">
            <a:off x="11015612" y="155779"/>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25" name="TextBox 24">
            <a:extLst>
              <a:ext uri="{FF2B5EF4-FFF2-40B4-BE49-F238E27FC236}">
                <a16:creationId xmlns:a16="http://schemas.microsoft.com/office/drawing/2014/main" id="{AAF1BBEF-6A54-4D1A-8AEE-3B2DEDE02771}"/>
              </a:ext>
            </a:extLst>
          </p:cNvPr>
          <p:cNvSpPr txBox="1"/>
          <p:nvPr/>
        </p:nvSpPr>
        <p:spPr>
          <a:xfrm rot="20326871">
            <a:off x="10975407" y="344888"/>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10" name="CustomShape 3">
            <a:extLst>
              <a:ext uri="{FF2B5EF4-FFF2-40B4-BE49-F238E27FC236}">
                <a16:creationId xmlns:a16="http://schemas.microsoft.com/office/drawing/2014/main" id="{C0D59737-CA62-42E4-A5BD-C2FB0C7315AF}"/>
              </a:ext>
            </a:extLst>
          </p:cNvPr>
          <p:cNvSpPr/>
          <p:nvPr/>
        </p:nvSpPr>
        <p:spPr>
          <a:xfrm>
            <a:off x="160200" y="44640"/>
            <a:ext cx="93546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Vocabulaire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 name="Speech Bubble: Rectangle with Corners Rounded 10">
            <a:hlinkClick r:id="" action="ppaction://noaction">
              <a:snd r:embed="rId13" name="T3_W2_8.1.wav"/>
            </a:hlinkClick>
            <a:extLst>
              <a:ext uri="{FF2B5EF4-FFF2-40B4-BE49-F238E27FC236}">
                <a16:creationId xmlns:a16="http://schemas.microsoft.com/office/drawing/2014/main" id="{9C808193-45EC-4ACD-904C-1743325D42D1}"/>
              </a:ext>
            </a:extLst>
          </p:cNvPr>
          <p:cNvSpPr/>
          <p:nvPr/>
        </p:nvSpPr>
        <p:spPr>
          <a:xfrm>
            <a:off x="1001321" y="685199"/>
            <a:ext cx="509467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2" name="Graphic 11" descr="Teacher">
            <a:extLst>
              <a:ext uri="{FF2B5EF4-FFF2-40B4-BE49-F238E27FC236}">
                <a16:creationId xmlns:a16="http://schemas.microsoft.com/office/drawing/2014/main" id="{46F02B8B-0ED4-442C-8336-2CCCFBF6348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8600" y="515014"/>
            <a:ext cx="914400" cy="914400"/>
          </a:xfrm>
          <a:prstGeom prst="rect">
            <a:avLst/>
          </a:prstGeom>
        </p:spPr>
      </p:pic>
      <p:sp>
        <p:nvSpPr>
          <p:cNvPr id="13" name="Google Shape;108;p3">
            <a:hlinkClick r:id="" action="ppaction://noaction">
              <a:snd r:embed="rId13" name="T3_W2_8.1.wav"/>
            </a:hlinkClick>
            <a:extLst>
              <a:ext uri="{FF2B5EF4-FFF2-40B4-BE49-F238E27FC236}">
                <a16:creationId xmlns:a16="http://schemas.microsoft.com/office/drawing/2014/main" id="{A13FBA02-E3E7-4B3F-B00B-90BBC8093EA1}"/>
              </a:ext>
            </a:extLst>
          </p:cNvPr>
          <p:cNvSpPr txBox="1"/>
          <p:nvPr/>
        </p:nvSpPr>
        <p:spPr>
          <a:xfrm>
            <a:off x="1001321" y="710855"/>
            <a:ext cx="510212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Comment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dit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-on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ça</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français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aphicFrame>
        <p:nvGraphicFramePr>
          <p:cNvPr id="3" name="Table 3">
            <a:extLst>
              <a:ext uri="{FF2B5EF4-FFF2-40B4-BE49-F238E27FC236}">
                <a16:creationId xmlns:a16="http://schemas.microsoft.com/office/drawing/2014/main" id="{7A779059-75BA-4E3B-98AF-BE5F73CB3B4F}"/>
              </a:ext>
            </a:extLst>
          </p:cNvPr>
          <p:cNvGraphicFramePr>
            <a:graphicFrameLocks noGrp="1"/>
          </p:cNvGraphicFramePr>
          <p:nvPr/>
        </p:nvGraphicFramePr>
        <p:xfrm>
          <a:off x="1378693" y="1899238"/>
          <a:ext cx="9409736" cy="3625912"/>
        </p:xfrm>
        <a:graphic>
          <a:graphicData uri="http://schemas.openxmlformats.org/drawingml/2006/table">
            <a:tbl>
              <a:tblPr firstRow="1" bandRow="1">
                <a:tableStyleId>{5940675A-B579-460E-94D1-54222C63F5DA}</a:tableStyleId>
              </a:tblPr>
              <a:tblGrid>
                <a:gridCol w="2352434">
                  <a:extLst>
                    <a:ext uri="{9D8B030D-6E8A-4147-A177-3AD203B41FA5}">
                      <a16:colId xmlns:a16="http://schemas.microsoft.com/office/drawing/2014/main" val="1369646778"/>
                    </a:ext>
                  </a:extLst>
                </a:gridCol>
                <a:gridCol w="2352434">
                  <a:extLst>
                    <a:ext uri="{9D8B030D-6E8A-4147-A177-3AD203B41FA5}">
                      <a16:colId xmlns:a16="http://schemas.microsoft.com/office/drawing/2014/main" val="3828758490"/>
                    </a:ext>
                  </a:extLst>
                </a:gridCol>
                <a:gridCol w="2352434">
                  <a:extLst>
                    <a:ext uri="{9D8B030D-6E8A-4147-A177-3AD203B41FA5}">
                      <a16:colId xmlns:a16="http://schemas.microsoft.com/office/drawing/2014/main" val="4083932608"/>
                    </a:ext>
                  </a:extLst>
                </a:gridCol>
                <a:gridCol w="2352434">
                  <a:extLst>
                    <a:ext uri="{9D8B030D-6E8A-4147-A177-3AD203B41FA5}">
                      <a16:colId xmlns:a16="http://schemas.microsoft.com/office/drawing/2014/main" val="3673066663"/>
                    </a:ext>
                  </a:extLst>
                </a:gridCol>
              </a:tblGrid>
              <a:tr h="1812956">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24759632"/>
                  </a:ext>
                </a:extLst>
              </a:tr>
              <a:tr h="1812956">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66001905"/>
                  </a:ext>
                </a:extLst>
              </a:tr>
            </a:tbl>
          </a:graphicData>
        </a:graphic>
      </p:graphicFrame>
      <p:sp>
        <p:nvSpPr>
          <p:cNvPr id="5" name="TextBox 4">
            <a:extLst>
              <a:ext uri="{FF2B5EF4-FFF2-40B4-BE49-F238E27FC236}">
                <a16:creationId xmlns:a16="http://schemas.microsoft.com/office/drawing/2014/main" id="{FE1D2F33-F9A1-48BC-A981-3254ECF24F2C}"/>
              </a:ext>
            </a:extLst>
          </p:cNvPr>
          <p:cNvSpPr txBox="1"/>
          <p:nvPr/>
        </p:nvSpPr>
        <p:spPr>
          <a:xfrm>
            <a:off x="1378693" y="3199850"/>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cake</a:t>
            </a:r>
          </a:p>
        </p:txBody>
      </p:sp>
      <p:sp>
        <p:nvSpPr>
          <p:cNvPr id="17" name="TextBox 16">
            <a:extLst>
              <a:ext uri="{FF2B5EF4-FFF2-40B4-BE49-F238E27FC236}">
                <a16:creationId xmlns:a16="http://schemas.microsoft.com/office/drawing/2014/main" id="{D62470CF-B894-400C-87D7-F1D96C1DED05}"/>
              </a:ext>
            </a:extLst>
          </p:cNvPr>
          <p:cNvSpPr txBox="1"/>
          <p:nvPr/>
        </p:nvSpPr>
        <p:spPr>
          <a:xfrm>
            <a:off x="3743693" y="3166840"/>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test</a:t>
            </a:r>
          </a:p>
        </p:txBody>
      </p:sp>
      <p:sp>
        <p:nvSpPr>
          <p:cNvPr id="18" name="TextBox 17">
            <a:extLst>
              <a:ext uri="{FF2B5EF4-FFF2-40B4-BE49-F238E27FC236}">
                <a16:creationId xmlns:a16="http://schemas.microsoft.com/office/drawing/2014/main" id="{4CB47676-6E15-4C10-8A8A-DE85DA6270DF}"/>
              </a:ext>
            </a:extLst>
          </p:cNvPr>
          <p:cNvSpPr txBox="1"/>
          <p:nvPr/>
        </p:nvSpPr>
        <p:spPr>
          <a:xfrm>
            <a:off x="6077278" y="3199850"/>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drawing</a:t>
            </a:r>
          </a:p>
        </p:txBody>
      </p:sp>
      <p:sp>
        <p:nvSpPr>
          <p:cNvPr id="19" name="TextBox 18">
            <a:extLst>
              <a:ext uri="{FF2B5EF4-FFF2-40B4-BE49-F238E27FC236}">
                <a16:creationId xmlns:a16="http://schemas.microsoft.com/office/drawing/2014/main" id="{D1AB7BB1-B82C-4E31-B138-9B94FC9F7F98}"/>
              </a:ext>
            </a:extLst>
          </p:cNvPr>
          <p:cNvSpPr txBox="1"/>
          <p:nvPr/>
        </p:nvSpPr>
        <p:spPr>
          <a:xfrm>
            <a:off x="8473693" y="3199850"/>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activity</a:t>
            </a:r>
          </a:p>
        </p:txBody>
      </p:sp>
      <p:sp>
        <p:nvSpPr>
          <p:cNvPr id="26" name="TextBox 25">
            <a:extLst>
              <a:ext uri="{FF2B5EF4-FFF2-40B4-BE49-F238E27FC236}">
                <a16:creationId xmlns:a16="http://schemas.microsoft.com/office/drawing/2014/main" id="{CCFCFC60-9D49-4565-8E1D-E459165EE1AB}"/>
              </a:ext>
            </a:extLst>
          </p:cNvPr>
          <p:cNvSpPr txBox="1"/>
          <p:nvPr/>
        </p:nvSpPr>
        <p:spPr>
          <a:xfrm>
            <a:off x="1312263" y="4959074"/>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race</a:t>
            </a:r>
          </a:p>
        </p:txBody>
      </p:sp>
      <p:sp>
        <p:nvSpPr>
          <p:cNvPr id="27" name="TextBox 26">
            <a:extLst>
              <a:ext uri="{FF2B5EF4-FFF2-40B4-BE49-F238E27FC236}">
                <a16:creationId xmlns:a16="http://schemas.microsoft.com/office/drawing/2014/main" id="{456206A8-E059-480A-8E74-584AF89841E8}"/>
              </a:ext>
            </a:extLst>
          </p:cNvPr>
          <p:cNvSpPr txBox="1"/>
          <p:nvPr/>
        </p:nvSpPr>
        <p:spPr>
          <a:xfrm>
            <a:off x="3674703" y="4975415"/>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song</a:t>
            </a:r>
          </a:p>
        </p:txBody>
      </p:sp>
      <p:sp>
        <p:nvSpPr>
          <p:cNvPr id="28" name="TextBox 27">
            <a:extLst>
              <a:ext uri="{FF2B5EF4-FFF2-40B4-BE49-F238E27FC236}">
                <a16:creationId xmlns:a16="http://schemas.microsoft.com/office/drawing/2014/main" id="{7F14F37A-A906-46CF-A084-C7A804A7965D}"/>
              </a:ext>
            </a:extLst>
          </p:cNvPr>
          <p:cNvSpPr txBox="1"/>
          <p:nvPr/>
        </p:nvSpPr>
        <p:spPr>
          <a:xfrm>
            <a:off x="6108693" y="4990672"/>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film</a:t>
            </a:r>
          </a:p>
        </p:txBody>
      </p:sp>
      <p:sp>
        <p:nvSpPr>
          <p:cNvPr id="29" name="TextBox 28">
            <a:extLst>
              <a:ext uri="{FF2B5EF4-FFF2-40B4-BE49-F238E27FC236}">
                <a16:creationId xmlns:a16="http://schemas.microsoft.com/office/drawing/2014/main" id="{4D55ECB8-AC94-434A-B2E6-BEC9F77662C0}"/>
              </a:ext>
            </a:extLst>
          </p:cNvPr>
          <p:cNvSpPr txBox="1"/>
          <p:nvPr/>
        </p:nvSpPr>
        <p:spPr>
          <a:xfrm>
            <a:off x="8407263" y="4959074"/>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visit</a:t>
            </a:r>
          </a:p>
        </p:txBody>
      </p:sp>
      <p:sp>
        <p:nvSpPr>
          <p:cNvPr id="9" name="Rectangle: Rounded Corners 8">
            <a:extLst>
              <a:ext uri="{FF2B5EF4-FFF2-40B4-BE49-F238E27FC236}">
                <a16:creationId xmlns:a16="http://schemas.microsoft.com/office/drawing/2014/main" id="{1B01312C-5FEC-4AFE-83AD-97569F49293E}"/>
              </a:ext>
            </a:extLst>
          </p:cNvPr>
          <p:cNvSpPr/>
          <p:nvPr/>
        </p:nvSpPr>
        <p:spPr>
          <a:xfrm>
            <a:off x="2719507" y="5698434"/>
            <a:ext cx="6881019" cy="94873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rPr>
              <a:t>faire </a:t>
            </a: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rPr>
              <a:t>une</a:t>
            </a:r>
            <a:r>
              <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rPr>
              <a:t>activité</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6" name="Rectangle: Rounded Corners 55">
            <a:extLst>
              <a:ext uri="{FF2B5EF4-FFF2-40B4-BE49-F238E27FC236}">
                <a16:creationId xmlns:a16="http://schemas.microsoft.com/office/drawing/2014/main" id="{8ED78437-EAB1-4EAC-B219-45367F34D606}"/>
              </a:ext>
            </a:extLst>
          </p:cNvPr>
          <p:cNvSpPr/>
          <p:nvPr/>
        </p:nvSpPr>
        <p:spPr>
          <a:xfrm>
            <a:off x="3367523" y="5721160"/>
            <a:ext cx="5692923" cy="94873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rPr>
              <a:t>faire un dessin</a:t>
            </a:r>
          </a:p>
        </p:txBody>
      </p:sp>
      <p:sp>
        <p:nvSpPr>
          <p:cNvPr id="58" name="Rectangle: Rounded Corners 57">
            <a:extLst>
              <a:ext uri="{FF2B5EF4-FFF2-40B4-BE49-F238E27FC236}">
                <a16:creationId xmlns:a16="http://schemas.microsoft.com/office/drawing/2014/main" id="{285A7C5D-80B1-444A-BA3F-A154FCB3D86C}"/>
              </a:ext>
            </a:extLst>
          </p:cNvPr>
          <p:cNvSpPr/>
          <p:nvPr/>
        </p:nvSpPr>
        <p:spPr>
          <a:xfrm>
            <a:off x="1220187" y="5708795"/>
            <a:ext cx="9354600" cy="991589"/>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rPr>
              <a:t>faire </a:t>
            </a: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rPr>
              <a:t>une</a:t>
            </a:r>
            <a:r>
              <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rPr>
              <a:t> course à pied</a:t>
            </a:r>
          </a:p>
        </p:txBody>
      </p:sp>
      <p:sp>
        <p:nvSpPr>
          <p:cNvPr id="59" name="Rectangle 58">
            <a:extLst>
              <a:ext uri="{FF2B5EF4-FFF2-40B4-BE49-F238E27FC236}">
                <a16:creationId xmlns:a16="http://schemas.microsoft.com/office/drawing/2014/main" id="{2B21FA7D-2A21-4A82-B055-1412F6E551B3}"/>
              </a:ext>
            </a:extLst>
          </p:cNvPr>
          <p:cNvSpPr/>
          <p:nvPr/>
        </p:nvSpPr>
        <p:spPr>
          <a:xfrm>
            <a:off x="1377593" y="3715492"/>
            <a:ext cx="2351741" cy="1790469"/>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0" name="Rectangle: Rounded Corners 59">
            <a:extLst>
              <a:ext uri="{FF2B5EF4-FFF2-40B4-BE49-F238E27FC236}">
                <a16:creationId xmlns:a16="http://schemas.microsoft.com/office/drawing/2014/main" id="{44A64834-349F-4F1A-B451-5AF77957C4D9}"/>
              </a:ext>
            </a:extLst>
          </p:cNvPr>
          <p:cNvSpPr/>
          <p:nvPr/>
        </p:nvSpPr>
        <p:spPr>
          <a:xfrm>
            <a:off x="2506951" y="5726627"/>
            <a:ext cx="6230250" cy="94873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rPr>
              <a:t>faire un film</a:t>
            </a:r>
          </a:p>
        </p:txBody>
      </p:sp>
      <p:sp>
        <p:nvSpPr>
          <p:cNvPr id="62" name="Rectangle: Rounded Corners 61">
            <a:extLst>
              <a:ext uri="{FF2B5EF4-FFF2-40B4-BE49-F238E27FC236}">
                <a16:creationId xmlns:a16="http://schemas.microsoft.com/office/drawing/2014/main" id="{D84B7C9B-A084-4615-A854-65CE7B411963}"/>
              </a:ext>
            </a:extLst>
          </p:cNvPr>
          <p:cNvSpPr/>
          <p:nvPr/>
        </p:nvSpPr>
        <p:spPr>
          <a:xfrm>
            <a:off x="2591597" y="5687018"/>
            <a:ext cx="6508656" cy="1017016"/>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rPr>
              <a:t>faire un gâteau</a:t>
            </a:r>
          </a:p>
        </p:txBody>
      </p:sp>
      <p:sp>
        <p:nvSpPr>
          <p:cNvPr id="64" name="Rectangle: Rounded Corners 63">
            <a:extLst>
              <a:ext uri="{FF2B5EF4-FFF2-40B4-BE49-F238E27FC236}">
                <a16:creationId xmlns:a16="http://schemas.microsoft.com/office/drawing/2014/main" id="{A4CA84B6-974D-4CAB-A407-FF02113AEDF6}"/>
              </a:ext>
            </a:extLst>
          </p:cNvPr>
          <p:cNvSpPr/>
          <p:nvPr/>
        </p:nvSpPr>
        <p:spPr>
          <a:xfrm>
            <a:off x="2456233" y="5713401"/>
            <a:ext cx="6497182" cy="1015496"/>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rPr>
              <a:t>faire un test</a:t>
            </a:r>
          </a:p>
        </p:txBody>
      </p:sp>
      <p:sp>
        <p:nvSpPr>
          <p:cNvPr id="66" name="Rectangle: Rounded Corners 65">
            <a:extLst>
              <a:ext uri="{FF2B5EF4-FFF2-40B4-BE49-F238E27FC236}">
                <a16:creationId xmlns:a16="http://schemas.microsoft.com/office/drawing/2014/main" id="{BCD9651C-61F3-4B00-9672-60F960AE34F5}"/>
              </a:ext>
            </a:extLst>
          </p:cNvPr>
          <p:cNvSpPr/>
          <p:nvPr/>
        </p:nvSpPr>
        <p:spPr>
          <a:xfrm>
            <a:off x="2626436" y="5694433"/>
            <a:ext cx="6427011" cy="1014207"/>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rPr>
              <a:t>faire </a:t>
            </a: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rPr>
              <a:t>une</a:t>
            </a:r>
            <a:r>
              <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rPr>
              <a:t>visite</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8" name="Rectangle: Rounded Corners 67">
            <a:extLst>
              <a:ext uri="{FF2B5EF4-FFF2-40B4-BE49-F238E27FC236}">
                <a16:creationId xmlns:a16="http://schemas.microsoft.com/office/drawing/2014/main" id="{BC78EE61-443F-49A0-9FD0-EFE6C74E4FFB}"/>
              </a:ext>
            </a:extLst>
          </p:cNvPr>
          <p:cNvSpPr/>
          <p:nvPr/>
        </p:nvSpPr>
        <p:spPr>
          <a:xfrm>
            <a:off x="1136471" y="5643562"/>
            <a:ext cx="9857058" cy="1066712"/>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rPr>
              <a:t>faire </a:t>
            </a: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rPr>
              <a:t>une</a:t>
            </a:r>
            <a:r>
              <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rPr>
              <a:t> chanson</a:t>
            </a:r>
          </a:p>
        </p:txBody>
      </p:sp>
      <p:sp>
        <p:nvSpPr>
          <p:cNvPr id="14" name="Rectangle 13">
            <a:extLst>
              <a:ext uri="{FF2B5EF4-FFF2-40B4-BE49-F238E27FC236}">
                <a16:creationId xmlns:a16="http://schemas.microsoft.com/office/drawing/2014/main" id="{8F308C6A-88F1-44CE-9E32-AE699F6DCF86}"/>
              </a:ext>
            </a:extLst>
          </p:cNvPr>
          <p:cNvSpPr/>
          <p:nvPr/>
        </p:nvSpPr>
        <p:spPr>
          <a:xfrm>
            <a:off x="8487071" y="1916173"/>
            <a:ext cx="2310298" cy="1790469"/>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77" name="Picture 76" descr="A picture containing text&#10;&#10;Description automatically generated">
            <a:extLst>
              <a:ext uri="{FF2B5EF4-FFF2-40B4-BE49-F238E27FC236}">
                <a16:creationId xmlns:a16="http://schemas.microsoft.com/office/drawing/2014/main" id="{F45766AE-FB31-4527-8B42-1E0CC4A9E9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652166" y="2302832"/>
            <a:ext cx="2045940" cy="1022970"/>
          </a:xfrm>
          <a:prstGeom prst="rect">
            <a:avLst/>
          </a:prstGeom>
        </p:spPr>
      </p:pic>
      <p:pic>
        <p:nvPicPr>
          <p:cNvPr id="78" name="Picture 77" descr="A picture containing icon&#10;&#10;Description automatically generated">
            <a:extLst>
              <a:ext uri="{FF2B5EF4-FFF2-40B4-BE49-F238E27FC236}">
                <a16:creationId xmlns:a16="http://schemas.microsoft.com/office/drawing/2014/main" id="{E1F7A2CE-7246-40BC-BAA0-9D09F8E68B4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473693" y="2391558"/>
            <a:ext cx="960022" cy="877520"/>
          </a:xfrm>
          <a:prstGeom prst="rect">
            <a:avLst/>
          </a:prstGeom>
        </p:spPr>
      </p:pic>
      <p:pic>
        <p:nvPicPr>
          <p:cNvPr id="79" name="Picture 78" descr="A picture containing toy&#10;&#10;Description automatically generated">
            <a:extLst>
              <a:ext uri="{FF2B5EF4-FFF2-40B4-BE49-F238E27FC236}">
                <a16:creationId xmlns:a16="http://schemas.microsoft.com/office/drawing/2014/main" id="{1AB87E96-9891-4C78-8455-A58EE5B3B1D8}"/>
              </a:ext>
            </a:extLst>
          </p:cNvPr>
          <p:cNvPicPr>
            <a:picLocks noChangeAspect="1"/>
          </p:cNvPicPr>
          <p:nvPr/>
        </p:nvPicPr>
        <p:blipFill rotWithShape="1">
          <a:blip r:embed="rId18">
            <a:extLst>
              <a:ext uri="{28A0092B-C50C-407E-A947-70E740481C1C}">
                <a14:useLocalDpi xmlns:a14="http://schemas.microsoft.com/office/drawing/2010/main" val="0"/>
              </a:ext>
            </a:extLst>
          </a:blip>
          <a:srcRect r="59881"/>
          <a:stretch/>
        </p:blipFill>
        <p:spPr>
          <a:xfrm>
            <a:off x="9938550" y="1920779"/>
            <a:ext cx="583341" cy="1122324"/>
          </a:xfrm>
          <a:prstGeom prst="rect">
            <a:avLst/>
          </a:prstGeom>
        </p:spPr>
      </p:pic>
      <p:sp>
        <p:nvSpPr>
          <p:cNvPr id="65" name="Rectangle 64">
            <a:extLst>
              <a:ext uri="{FF2B5EF4-FFF2-40B4-BE49-F238E27FC236}">
                <a16:creationId xmlns:a16="http://schemas.microsoft.com/office/drawing/2014/main" id="{B2AEF98F-1E7F-42A1-B5E0-94DD310ADAF7}"/>
              </a:ext>
            </a:extLst>
          </p:cNvPr>
          <p:cNvSpPr/>
          <p:nvPr/>
        </p:nvSpPr>
        <p:spPr>
          <a:xfrm>
            <a:off x="3742182" y="1897894"/>
            <a:ext cx="2326156" cy="1790469"/>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9" name="Rectangle 68">
            <a:extLst>
              <a:ext uri="{FF2B5EF4-FFF2-40B4-BE49-F238E27FC236}">
                <a16:creationId xmlns:a16="http://schemas.microsoft.com/office/drawing/2014/main" id="{002EA261-57FB-4097-8745-9CBAF3E5F151}"/>
              </a:ext>
            </a:extLst>
          </p:cNvPr>
          <p:cNvSpPr/>
          <p:nvPr/>
        </p:nvSpPr>
        <p:spPr>
          <a:xfrm>
            <a:off x="3725462" y="3739858"/>
            <a:ext cx="2332026" cy="1790469"/>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7" name="Rectangle 56">
            <a:extLst>
              <a:ext uri="{FF2B5EF4-FFF2-40B4-BE49-F238E27FC236}">
                <a16:creationId xmlns:a16="http://schemas.microsoft.com/office/drawing/2014/main" id="{06094735-ACAC-43B5-B4E4-04892F3A9F51}"/>
              </a:ext>
            </a:extLst>
          </p:cNvPr>
          <p:cNvSpPr/>
          <p:nvPr/>
        </p:nvSpPr>
        <p:spPr>
          <a:xfrm>
            <a:off x="6103449" y="1913705"/>
            <a:ext cx="2364999" cy="1790469"/>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3" name="Rectangle 62">
            <a:extLst>
              <a:ext uri="{FF2B5EF4-FFF2-40B4-BE49-F238E27FC236}">
                <a16:creationId xmlns:a16="http://schemas.microsoft.com/office/drawing/2014/main" id="{04276490-E4C3-43B1-906A-CCE75F2A4E68}"/>
              </a:ext>
            </a:extLst>
          </p:cNvPr>
          <p:cNvSpPr/>
          <p:nvPr/>
        </p:nvSpPr>
        <p:spPr>
          <a:xfrm>
            <a:off x="1369753" y="1894632"/>
            <a:ext cx="2340900" cy="1790469"/>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1" name="Rectangle 60">
            <a:extLst>
              <a:ext uri="{FF2B5EF4-FFF2-40B4-BE49-F238E27FC236}">
                <a16:creationId xmlns:a16="http://schemas.microsoft.com/office/drawing/2014/main" id="{D2B47D28-D7EB-4799-89BA-02EF12DE3B19}"/>
              </a:ext>
            </a:extLst>
          </p:cNvPr>
          <p:cNvSpPr/>
          <p:nvPr/>
        </p:nvSpPr>
        <p:spPr>
          <a:xfrm>
            <a:off x="6080524" y="3700421"/>
            <a:ext cx="2345310" cy="1790469"/>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7" name="Rectangle 66">
            <a:extLst>
              <a:ext uri="{FF2B5EF4-FFF2-40B4-BE49-F238E27FC236}">
                <a16:creationId xmlns:a16="http://schemas.microsoft.com/office/drawing/2014/main" id="{99C9F25C-BF0C-47D1-AB04-90E7CE2E42F6}"/>
              </a:ext>
            </a:extLst>
          </p:cNvPr>
          <p:cNvSpPr/>
          <p:nvPr/>
        </p:nvSpPr>
        <p:spPr>
          <a:xfrm>
            <a:off x="8432523" y="3740787"/>
            <a:ext cx="2348466" cy="1790469"/>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7" name="Graphic 6" descr="Cave Drawing with solid fill">
            <a:extLst>
              <a:ext uri="{FF2B5EF4-FFF2-40B4-BE49-F238E27FC236}">
                <a16:creationId xmlns:a16="http://schemas.microsoft.com/office/drawing/2014/main" id="{C4AAE95D-2312-4482-86DF-39B36C57280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356125" y="2154350"/>
            <a:ext cx="1132792" cy="1132792"/>
          </a:xfrm>
          <a:prstGeom prst="rect">
            <a:avLst/>
          </a:prstGeom>
        </p:spPr>
      </p:pic>
      <p:pic>
        <p:nvPicPr>
          <p:cNvPr id="15" name="Graphic 14" descr="Pencil with solid fill">
            <a:extLst>
              <a:ext uri="{FF2B5EF4-FFF2-40B4-BE49-F238E27FC236}">
                <a16:creationId xmlns:a16="http://schemas.microsoft.com/office/drawing/2014/main" id="{D9B4D5A9-B61B-4676-987E-5B859109377F}"/>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506797" y="1974748"/>
            <a:ext cx="914400" cy="914400"/>
          </a:xfrm>
          <a:prstGeom prst="rect">
            <a:avLst/>
          </a:prstGeom>
        </p:spPr>
      </p:pic>
      <p:pic>
        <p:nvPicPr>
          <p:cNvPr id="20" name="Graphic 19" descr="Video camera with solid fill">
            <a:extLst>
              <a:ext uri="{FF2B5EF4-FFF2-40B4-BE49-F238E27FC236}">
                <a16:creationId xmlns:a16="http://schemas.microsoft.com/office/drawing/2014/main" id="{DF2E1917-31AC-45B4-8459-5E6EB085085D}"/>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594093" y="3748041"/>
            <a:ext cx="1455370" cy="1455370"/>
          </a:xfrm>
          <a:prstGeom prst="rect">
            <a:avLst/>
          </a:prstGeom>
        </p:spPr>
      </p:pic>
      <p:pic>
        <p:nvPicPr>
          <p:cNvPr id="31" name="Graphic 30" descr="Microphone with solid fill">
            <a:extLst>
              <a:ext uri="{FF2B5EF4-FFF2-40B4-BE49-F238E27FC236}">
                <a16:creationId xmlns:a16="http://schemas.microsoft.com/office/drawing/2014/main" id="{C2220416-B77F-4950-8013-0B210A1930EF}"/>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3923100" y="4158495"/>
            <a:ext cx="914400" cy="914400"/>
          </a:xfrm>
          <a:prstGeom prst="rect">
            <a:avLst/>
          </a:prstGeom>
        </p:spPr>
      </p:pic>
      <p:pic>
        <p:nvPicPr>
          <p:cNvPr id="33" name="Graphic 32" descr="Music notation with solid fill">
            <a:extLst>
              <a:ext uri="{FF2B5EF4-FFF2-40B4-BE49-F238E27FC236}">
                <a16:creationId xmlns:a16="http://schemas.microsoft.com/office/drawing/2014/main" id="{782EE330-48E8-4003-BDFB-AC043754CCCD}"/>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4641896" y="4004231"/>
            <a:ext cx="1152930" cy="1152930"/>
          </a:xfrm>
          <a:prstGeom prst="rect">
            <a:avLst/>
          </a:prstGeom>
        </p:spPr>
      </p:pic>
      <p:pic>
        <p:nvPicPr>
          <p:cNvPr id="70" name="Picture 69">
            <a:extLst>
              <a:ext uri="{FF2B5EF4-FFF2-40B4-BE49-F238E27FC236}">
                <a16:creationId xmlns:a16="http://schemas.microsoft.com/office/drawing/2014/main" id="{6A0613C8-23E0-436B-83BF-8F77351C35E7}"/>
              </a:ext>
            </a:extLst>
          </p:cNvPr>
          <p:cNvPicPr>
            <a:picLocks noChangeAspect="1"/>
          </p:cNvPicPr>
          <p:nvPr/>
        </p:nvPicPr>
        <p:blipFill>
          <a:blip r:embed="rId29"/>
          <a:stretch>
            <a:fillRect/>
          </a:stretch>
        </p:blipFill>
        <p:spPr>
          <a:xfrm>
            <a:off x="1660221" y="3926988"/>
            <a:ext cx="1851009" cy="1108548"/>
          </a:xfrm>
          <a:prstGeom prst="rect">
            <a:avLst/>
          </a:prstGeom>
        </p:spPr>
      </p:pic>
      <p:pic>
        <p:nvPicPr>
          <p:cNvPr id="71" name="Picture 70">
            <a:extLst>
              <a:ext uri="{FF2B5EF4-FFF2-40B4-BE49-F238E27FC236}">
                <a16:creationId xmlns:a16="http://schemas.microsoft.com/office/drawing/2014/main" id="{7D1B9BA7-53E8-4B60-B190-8B29217F9AE7}"/>
              </a:ext>
            </a:extLst>
          </p:cNvPr>
          <p:cNvPicPr>
            <a:picLocks noChangeAspect="1"/>
          </p:cNvPicPr>
          <p:nvPr/>
        </p:nvPicPr>
        <p:blipFill>
          <a:blip r:embed="rId30">
            <a:clrChange>
              <a:clrFrom>
                <a:srgbClr val="FFFFFF"/>
              </a:clrFrom>
              <a:clrTo>
                <a:srgbClr val="FFFFFF">
                  <a:alpha val="0"/>
                </a:srgbClr>
              </a:clrTo>
            </a:clrChange>
          </a:blip>
          <a:stretch>
            <a:fillRect/>
          </a:stretch>
        </p:blipFill>
        <p:spPr>
          <a:xfrm>
            <a:off x="4541197" y="2211101"/>
            <a:ext cx="1150461" cy="945849"/>
          </a:xfrm>
          <a:prstGeom prst="rect">
            <a:avLst/>
          </a:prstGeom>
        </p:spPr>
      </p:pic>
      <p:pic>
        <p:nvPicPr>
          <p:cNvPr id="34" name="Picture 33">
            <a:extLst>
              <a:ext uri="{FF2B5EF4-FFF2-40B4-BE49-F238E27FC236}">
                <a16:creationId xmlns:a16="http://schemas.microsoft.com/office/drawing/2014/main" id="{3B1EA3CA-ED05-40CC-A46B-3E34389F5439}"/>
              </a:ext>
            </a:extLst>
          </p:cNvPr>
          <p:cNvPicPr>
            <a:picLocks noChangeAspect="1"/>
          </p:cNvPicPr>
          <p:nvPr/>
        </p:nvPicPr>
        <p:blipFill>
          <a:blip r:embed="rId31"/>
          <a:stretch>
            <a:fillRect/>
          </a:stretch>
        </p:blipFill>
        <p:spPr>
          <a:xfrm>
            <a:off x="1773826" y="2013251"/>
            <a:ext cx="1485773" cy="1149928"/>
          </a:xfrm>
          <a:prstGeom prst="rect">
            <a:avLst/>
          </a:prstGeom>
        </p:spPr>
      </p:pic>
      <p:pic>
        <p:nvPicPr>
          <p:cNvPr id="36" name="Picture 35" descr="A picture containing text&#10;&#10;Description automatically generated">
            <a:extLst>
              <a:ext uri="{FF2B5EF4-FFF2-40B4-BE49-F238E27FC236}">
                <a16:creationId xmlns:a16="http://schemas.microsoft.com/office/drawing/2014/main" id="{E6F96872-C6A1-4AE1-B5E6-39C4221741AB}"/>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182688" y="3865159"/>
            <a:ext cx="814150" cy="1110993"/>
          </a:xfrm>
          <a:prstGeom prst="rect">
            <a:avLst/>
          </a:prstGeom>
        </p:spPr>
      </p:pic>
    </p:spTree>
    <p:extLst>
      <p:ext uri="{BB962C8B-B14F-4D97-AF65-F5344CB8AC3E}">
        <p14:creationId xmlns:p14="http://schemas.microsoft.com/office/powerpoint/2010/main" val="30804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T3_W2_8.2.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out)">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6" presetClass="entr" presetSubtype="32"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circle(out)">
                                      <p:cBhvr>
                                        <p:cTn id="19" dur="2000"/>
                                        <p:tgtEl>
                                          <p:spTgt spid="56"/>
                                        </p:tgtEl>
                                      </p:cBhvr>
                                    </p:animEffect>
                                  </p:childTnLst>
                                  <p:subTnLst>
                                    <p:audio>
                                      <p:cMediaNode>
                                        <p:cTn display="0" masterRel="sameClick">
                                          <p:stCondLst>
                                            <p:cond evt="begin" delay="0">
                                              <p:tn val="17"/>
                                            </p:cond>
                                          </p:stCondLst>
                                          <p:endCondLst>
                                            <p:cond evt="onStopAudio" delay="0">
                                              <p:tgtEl>
                                                <p:sldTgt/>
                                              </p:tgtEl>
                                            </p:cond>
                                          </p:endCondLst>
                                        </p:cTn>
                                        <p:tgtEl>
                                          <p:sndTgt r:embed="rId4" name="T3_W2_8.3.wav"/>
                                        </p:tgtEl>
                                      </p:cMediaNode>
                                    </p:audio>
                                  </p:subTnLst>
                                </p:cTn>
                              </p:par>
                            </p:childTnLst>
                          </p:cTn>
                        </p:par>
                      </p:childTnLst>
                    </p:cTn>
                  </p:par>
                  <p:par>
                    <p:cTn id="20" fill="hold">
                      <p:stCondLst>
                        <p:cond delay="indefinite"/>
                      </p:stCondLst>
                      <p:childTnLst>
                        <p:par>
                          <p:cTn id="21" fill="hold">
                            <p:stCondLst>
                              <p:cond delay="0"/>
                            </p:stCondLst>
                            <p:childTnLst>
                              <p:par>
                                <p:cTn id="22" presetID="6" presetClass="entr" presetSubtype="32" fill="hold" grpId="0" nodeType="click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56"/>
                                        </p:tgtEl>
                                        <p:attrNameLst>
                                          <p:attrName>style.visibility</p:attrName>
                                        </p:attrNameLst>
                                      </p:cBhvr>
                                      <p:to>
                                        <p:strVal val="hidden"/>
                                      </p:to>
                                    </p:set>
                                  </p:childTnLst>
                                </p:cTn>
                              </p:par>
                              <p:par>
                                <p:cTn id="29" presetID="6" presetClass="entr" presetSubtype="32"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circle(out)">
                                      <p:cBhvr>
                                        <p:cTn id="31" dur="2000"/>
                                        <p:tgtEl>
                                          <p:spTgt spid="58"/>
                                        </p:tgtEl>
                                      </p:cBhvr>
                                    </p:animEffect>
                                  </p:childTnLst>
                                  <p:subTnLst>
                                    <p:audio>
                                      <p:cMediaNode>
                                        <p:cTn display="0" masterRel="sameClick">
                                          <p:stCondLst>
                                            <p:cond evt="begin" delay="0">
                                              <p:tn val="29"/>
                                            </p:cond>
                                          </p:stCondLst>
                                          <p:endCondLst>
                                            <p:cond evt="onStopAudio" delay="0">
                                              <p:tgtEl>
                                                <p:sldTgt/>
                                              </p:tgtEl>
                                            </p:cond>
                                          </p:endCondLst>
                                        </p:cTn>
                                        <p:tgtEl>
                                          <p:sndTgt r:embed="rId5" name="T3_W2_8.4.wav"/>
                                        </p:tgtEl>
                                      </p:cMediaNode>
                                    </p:audio>
                                  </p:sub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circle(out)">
                                      <p:cBhvr>
                                        <p:cTn id="36" dur="2000"/>
                                        <p:tgtEl>
                                          <p:spTgt spid="59"/>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58"/>
                                        </p:tgtEl>
                                        <p:attrNameLst>
                                          <p:attrName>style.visibility</p:attrName>
                                        </p:attrNameLst>
                                      </p:cBhvr>
                                      <p:to>
                                        <p:strVal val="hidden"/>
                                      </p:to>
                                    </p:set>
                                  </p:childTnLst>
                                </p:cTn>
                              </p:par>
                              <p:par>
                                <p:cTn id="41" presetID="6" presetClass="entr" presetSubtype="32"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circle(out)">
                                      <p:cBhvr>
                                        <p:cTn id="43" dur="2000"/>
                                        <p:tgtEl>
                                          <p:spTgt spid="60"/>
                                        </p:tgtEl>
                                      </p:cBhvr>
                                    </p:animEffect>
                                  </p:childTnLst>
                                  <p:subTnLst>
                                    <p:audio>
                                      <p:cMediaNode>
                                        <p:cTn display="0" masterRel="sameClick">
                                          <p:stCondLst>
                                            <p:cond evt="begin" delay="0">
                                              <p:tn val="41"/>
                                            </p:cond>
                                          </p:stCondLst>
                                          <p:endCondLst>
                                            <p:cond evt="onStopAudio" delay="0">
                                              <p:tgtEl>
                                                <p:sldTgt/>
                                              </p:tgtEl>
                                            </p:cond>
                                          </p:endCondLst>
                                        </p:cTn>
                                        <p:tgtEl>
                                          <p:sndTgt r:embed="rId6" name="T3_W2_8.5.wav"/>
                                        </p:tgtEl>
                                      </p:cMediaNode>
                                    </p:audio>
                                  </p:subTnLst>
                                </p:cTn>
                              </p:par>
                            </p:childTnLst>
                          </p:cTn>
                        </p:par>
                      </p:childTnLst>
                    </p:cTn>
                  </p:par>
                  <p:par>
                    <p:cTn id="44" fill="hold">
                      <p:stCondLst>
                        <p:cond delay="indefinite"/>
                      </p:stCondLst>
                      <p:childTnLst>
                        <p:par>
                          <p:cTn id="45" fill="hold">
                            <p:stCondLst>
                              <p:cond delay="0"/>
                            </p:stCondLst>
                            <p:childTnLst>
                              <p:par>
                                <p:cTn id="46" presetID="6" presetClass="entr" presetSubtype="32" fill="hold" grpId="0" nodeType="click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circle(out)">
                                      <p:cBhvr>
                                        <p:cTn id="48" dur="2000"/>
                                        <p:tgtEl>
                                          <p:spTgt spid="61"/>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60"/>
                                        </p:tgtEl>
                                        <p:attrNameLst>
                                          <p:attrName>style.visibility</p:attrName>
                                        </p:attrNameLst>
                                      </p:cBhvr>
                                      <p:to>
                                        <p:strVal val="hidden"/>
                                      </p:to>
                                    </p:set>
                                  </p:childTnLst>
                                </p:cTn>
                              </p:par>
                              <p:par>
                                <p:cTn id="53" presetID="6" presetClass="entr" presetSubtype="32" fill="hold" grpId="0" nodeType="withEffect">
                                  <p:stCondLst>
                                    <p:cond delay="0"/>
                                  </p:stCondLst>
                                  <p:childTnLst>
                                    <p:set>
                                      <p:cBhvr>
                                        <p:cTn id="54" dur="1" fill="hold">
                                          <p:stCondLst>
                                            <p:cond delay="0"/>
                                          </p:stCondLst>
                                        </p:cTn>
                                        <p:tgtEl>
                                          <p:spTgt spid="62"/>
                                        </p:tgtEl>
                                        <p:attrNameLst>
                                          <p:attrName>style.visibility</p:attrName>
                                        </p:attrNameLst>
                                      </p:cBhvr>
                                      <p:to>
                                        <p:strVal val="visible"/>
                                      </p:to>
                                    </p:set>
                                    <p:animEffect transition="in" filter="circle(out)">
                                      <p:cBhvr>
                                        <p:cTn id="55" dur="2000"/>
                                        <p:tgtEl>
                                          <p:spTgt spid="62"/>
                                        </p:tgtEl>
                                      </p:cBhvr>
                                    </p:animEffect>
                                  </p:childTnLst>
                                  <p:subTnLst>
                                    <p:audio>
                                      <p:cMediaNode>
                                        <p:cTn display="0" masterRel="sameClick">
                                          <p:stCondLst>
                                            <p:cond evt="begin" delay="0">
                                              <p:tn val="53"/>
                                            </p:cond>
                                          </p:stCondLst>
                                          <p:endCondLst>
                                            <p:cond evt="onStopAudio" delay="0">
                                              <p:tgtEl>
                                                <p:sldTgt/>
                                              </p:tgtEl>
                                            </p:cond>
                                          </p:endCondLst>
                                        </p:cTn>
                                        <p:tgtEl>
                                          <p:sndTgt r:embed="rId7" name="T3_W2_8.6.wav"/>
                                        </p:tgtEl>
                                      </p:cMediaNode>
                                    </p:audio>
                                  </p:subTnLst>
                                </p:cTn>
                              </p:par>
                            </p:childTnLst>
                          </p:cTn>
                        </p:par>
                      </p:childTnLst>
                    </p:cTn>
                  </p:par>
                  <p:par>
                    <p:cTn id="56" fill="hold">
                      <p:stCondLst>
                        <p:cond delay="indefinite"/>
                      </p:stCondLst>
                      <p:childTnLst>
                        <p:par>
                          <p:cTn id="57" fill="hold">
                            <p:stCondLst>
                              <p:cond delay="0"/>
                            </p:stCondLst>
                            <p:childTnLst>
                              <p:par>
                                <p:cTn id="58" presetID="6" presetClass="entr" presetSubtype="32" fill="hold" grpId="0" nodeType="clickEffect">
                                  <p:stCondLst>
                                    <p:cond delay="0"/>
                                  </p:stCondLst>
                                  <p:childTnLst>
                                    <p:set>
                                      <p:cBhvr>
                                        <p:cTn id="59" dur="1" fill="hold">
                                          <p:stCondLst>
                                            <p:cond delay="0"/>
                                          </p:stCondLst>
                                        </p:cTn>
                                        <p:tgtEl>
                                          <p:spTgt spid="63"/>
                                        </p:tgtEl>
                                        <p:attrNameLst>
                                          <p:attrName>style.visibility</p:attrName>
                                        </p:attrNameLst>
                                      </p:cBhvr>
                                      <p:to>
                                        <p:strVal val="visible"/>
                                      </p:to>
                                    </p:set>
                                    <p:animEffect transition="in" filter="circle(out)">
                                      <p:cBhvr>
                                        <p:cTn id="60" dur="2000"/>
                                        <p:tgtEl>
                                          <p:spTgt spid="63"/>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62"/>
                                        </p:tgtEl>
                                        <p:attrNameLst>
                                          <p:attrName>style.visibility</p:attrName>
                                        </p:attrNameLst>
                                      </p:cBhvr>
                                      <p:to>
                                        <p:strVal val="hidden"/>
                                      </p:to>
                                    </p:set>
                                  </p:childTnLst>
                                </p:cTn>
                              </p:par>
                              <p:par>
                                <p:cTn id="65" presetID="6" presetClass="entr" presetSubtype="32" fill="hold" grpId="0" nodeType="with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circle(out)">
                                      <p:cBhvr>
                                        <p:cTn id="67" dur="2000"/>
                                        <p:tgtEl>
                                          <p:spTgt spid="64"/>
                                        </p:tgtEl>
                                      </p:cBhvr>
                                    </p:animEffect>
                                  </p:childTnLst>
                                  <p:subTnLst>
                                    <p:audio>
                                      <p:cMediaNode>
                                        <p:cTn display="0" masterRel="sameClick">
                                          <p:stCondLst>
                                            <p:cond evt="begin" delay="0">
                                              <p:tn val="65"/>
                                            </p:cond>
                                          </p:stCondLst>
                                          <p:endCondLst>
                                            <p:cond evt="onStopAudio" delay="0">
                                              <p:tgtEl>
                                                <p:sldTgt/>
                                              </p:tgtEl>
                                            </p:cond>
                                          </p:endCondLst>
                                        </p:cTn>
                                        <p:tgtEl>
                                          <p:sndTgt r:embed="rId8" name="T3_W2_8.7.wav"/>
                                        </p:tgtEl>
                                      </p:cMediaNode>
                                    </p:audio>
                                  </p:subTnLst>
                                </p:cTn>
                              </p:par>
                            </p:childTnLst>
                          </p:cTn>
                        </p:par>
                      </p:childTnLst>
                    </p:cTn>
                  </p:par>
                  <p:par>
                    <p:cTn id="68" fill="hold">
                      <p:stCondLst>
                        <p:cond delay="indefinite"/>
                      </p:stCondLst>
                      <p:childTnLst>
                        <p:par>
                          <p:cTn id="69" fill="hold">
                            <p:stCondLst>
                              <p:cond delay="0"/>
                            </p:stCondLst>
                            <p:childTnLst>
                              <p:par>
                                <p:cTn id="70" presetID="6" presetClass="entr" presetSubtype="32" fill="hold" grpId="0" nodeType="clickEffect">
                                  <p:stCondLst>
                                    <p:cond delay="0"/>
                                  </p:stCondLst>
                                  <p:childTnLst>
                                    <p:set>
                                      <p:cBhvr>
                                        <p:cTn id="71" dur="1" fill="hold">
                                          <p:stCondLst>
                                            <p:cond delay="0"/>
                                          </p:stCondLst>
                                        </p:cTn>
                                        <p:tgtEl>
                                          <p:spTgt spid="65"/>
                                        </p:tgtEl>
                                        <p:attrNameLst>
                                          <p:attrName>style.visibility</p:attrName>
                                        </p:attrNameLst>
                                      </p:cBhvr>
                                      <p:to>
                                        <p:strVal val="visible"/>
                                      </p:to>
                                    </p:set>
                                    <p:animEffect transition="in" filter="circle(out)">
                                      <p:cBhvr>
                                        <p:cTn id="72" dur="2000"/>
                                        <p:tgtEl>
                                          <p:spTgt spid="65"/>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64"/>
                                        </p:tgtEl>
                                        <p:attrNameLst>
                                          <p:attrName>style.visibility</p:attrName>
                                        </p:attrNameLst>
                                      </p:cBhvr>
                                      <p:to>
                                        <p:strVal val="hidden"/>
                                      </p:to>
                                    </p:set>
                                  </p:childTnLst>
                                </p:cTn>
                              </p:par>
                              <p:par>
                                <p:cTn id="77" presetID="6" presetClass="entr" presetSubtype="32" fill="hold" grpId="0" nodeType="withEffect">
                                  <p:stCondLst>
                                    <p:cond delay="0"/>
                                  </p:stCondLst>
                                  <p:childTnLst>
                                    <p:set>
                                      <p:cBhvr>
                                        <p:cTn id="78" dur="1" fill="hold">
                                          <p:stCondLst>
                                            <p:cond delay="0"/>
                                          </p:stCondLst>
                                        </p:cTn>
                                        <p:tgtEl>
                                          <p:spTgt spid="66"/>
                                        </p:tgtEl>
                                        <p:attrNameLst>
                                          <p:attrName>style.visibility</p:attrName>
                                        </p:attrNameLst>
                                      </p:cBhvr>
                                      <p:to>
                                        <p:strVal val="visible"/>
                                      </p:to>
                                    </p:set>
                                    <p:animEffect transition="in" filter="circle(out)">
                                      <p:cBhvr>
                                        <p:cTn id="79" dur="2000"/>
                                        <p:tgtEl>
                                          <p:spTgt spid="66"/>
                                        </p:tgtEl>
                                      </p:cBhvr>
                                    </p:animEffect>
                                  </p:childTnLst>
                                  <p:subTnLst>
                                    <p:audio>
                                      <p:cMediaNode>
                                        <p:cTn display="0" masterRel="sameClick">
                                          <p:stCondLst>
                                            <p:cond evt="begin" delay="0">
                                              <p:tn val="77"/>
                                            </p:cond>
                                          </p:stCondLst>
                                          <p:endCondLst>
                                            <p:cond evt="onStopAudio" delay="0">
                                              <p:tgtEl>
                                                <p:sldTgt/>
                                              </p:tgtEl>
                                            </p:cond>
                                          </p:endCondLst>
                                        </p:cTn>
                                        <p:tgtEl>
                                          <p:sndTgt r:embed="rId9" name="T3_W2_8.8.wav"/>
                                        </p:tgtEl>
                                      </p:cMediaNode>
                                    </p:audio>
                                  </p:subTnLst>
                                </p:cTn>
                              </p:par>
                            </p:childTnLst>
                          </p:cTn>
                        </p:par>
                      </p:childTnLst>
                    </p:cTn>
                  </p:par>
                  <p:par>
                    <p:cTn id="80" fill="hold">
                      <p:stCondLst>
                        <p:cond delay="indefinite"/>
                      </p:stCondLst>
                      <p:childTnLst>
                        <p:par>
                          <p:cTn id="81" fill="hold">
                            <p:stCondLst>
                              <p:cond delay="0"/>
                            </p:stCondLst>
                            <p:childTnLst>
                              <p:par>
                                <p:cTn id="82" presetID="6" presetClass="entr" presetSubtype="32" fill="hold" grpId="0" nodeType="clickEffect">
                                  <p:stCondLst>
                                    <p:cond delay="0"/>
                                  </p:stCondLst>
                                  <p:childTnLst>
                                    <p:set>
                                      <p:cBhvr>
                                        <p:cTn id="83" dur="1" fill="hold">
                                          <p:stCondLst>
                                            <p:cond delay="0"/>
                                          </p:stCondLst>
                                        </p:cTn>
                                        <p:tgtEl>
                                          <p:spTgt spid="67"/>
                                        </p:tgtEl>
                                        <p:attrNameLst>
                                          <p:attrName>style.visibility</p:attrName>
                                        </p:attrNameLst>
                                      </p:cBhvr>
                                      <p:to>
                                        <p:strVal val="visible"/>
                                      </p:to>
                                    </p:set>
                                    <p:animEffect transition="in" filter="circle(out)">
                                      <p:cBhvr>
                                        <p:cTn id="84" dur="2000"/>
                                        <p:tgtEl>
                                          <p:spTgt spid="67"/>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66"/>
                                        </p:tgtEl>
                                        <p:attrNameLst>
                                          <p:attrName>style.visibility</p:attrName>
                                        </p:attrNameLst>
                                      </p:cBhvr>
                                      <p:to>
                                        <p:strVal val="hidden"/>
                                      </p:to>
                                    </p:set>
                                  </p:childTnLst>
                                </p:cTn>
                              </p:par>
                              <p:par>
                                <p:cTn id="89" presetID="6" presetClass="entr" presetSubtype="32" fill="hold" grpId="0" nodeType="withEffect">
                                  <p:stCondLst>
                                    <p:cond delay="0"/>
                                  </p:stCondLst>
                                  <p:childTnLst>
                                    <p:set>
                                      <p:cBhvr>
                                        <p:cTn id="90" dur="1" fill="hold">
                                          <p:stCondLst>
                                            <p:cond delay="0"/>
                                          </p:stCondLst>
                                        </p:cTn>
                                        <p:tgtEl>
                                          <p:spTgt spid="68"/>
                                        </p:tgtEl>
                                        <p:attrNameLst>
                                          <p:attrName>style.visibility</p:attrName>
                                        </p:attrNameLst>
                                      </p:cBhvr>
                                      <p:to>
                                        <p:strVal val="visible"/>
                                      </p:to>
                                    </p:set>
                                    <p:animEffect transition="in" filter="circle(out)">
                                      <p:cBhvr>
                                        <p:cTn id="91" dur="2000"/>
                                        <p:tgtEl>
                                          <p:spTgt spid="68"/>
                                        </p:tgtEl>
                                      </p:cBhvr>
                                    </p:animEffect>
                                  </p:childTnLst>
                                  <p:subTnLst>
                                    <p:audio>
                                      <p:cMediaNode>
                                        <p:cTn display="0" masterRel="sameClick">
                                          <p:stCondLst>
                                            <p:cond evt="begin" delay="0">
                                              <p:tn val="89"/>
                                            </p:cond>
                                          </p:stCondLst>
                                          <p:endCondLst>
                                            <p:cond evt="onStopAudio" delay="0">
                                              <p:tgtEl>
                                                <p:sldTgt/>
                                              </p:tgtEl>
                                            </p:cond>
                                          </p:endCondLst>
                                        </p:cTn>
                                        <p:tgtEl>
                                          <p:sndTgt r:embed="rId10" name="T3_W2_8.9.wav"/>
                                        </p:tgtEl>
                                      </p:cMediaNode>
                                    </p:audio>
                                  </p:subTnLst>
                                </p:cTn>
                              </p:par>
                            </p:childTnLst>
                          </p:cTn>
                        </p:par>
                      </p:childTnLst>
                    </p:cTn>
                  </p:par>
                  <p:par>
                    <p:cTn id="92" fill="hold">
                      <p:stCondLst>
                        <p:cond delay="indefinite"/>
                      </p:stCondLst>
                      <p:childTnLst>
                        <p:par>
                          <p:cTn id="93" fill="hold">
                            <p:stCondLst>
                              <p:cond delay="0"/>
                            </p:stCondLst>
                            <p:childTnLst>
                              <p:par>
                                <p:cTn id="94" presetID="6" presetClass="entr" presetSubtype="32" fill="hold" grpId="0" nodeType="clickEffect">
                                  <p:stCondLst>
                                    <p:cond delay="0"/>
                                  </p:stCondLst>
                                  <p:childTnLst>
                                    <p:set>
                                      <p:cBhvr>
                                        <p:cTn id="95" dur="1" fill="hold">
                                          <p:stCondLst>
                                            <p:cond delay="0"/>
                                          </p:stCondLst>
                                        </p:cTn>
                                        <p:tgtEl>
                                          <p:spTgt spid="69"/>
                                        </p:tgtEl>
                                        <p:attrNameLst>
                                          <p:attrName>style.visibility</p:attrName>
                                        </p:attrNameLst>
                                      </p:cBhvr>
                                      <p:to>
                                        <p:strVal val="visible"/>
                                      </p:to>
                                    </p:set>
                                    <p:animEffect transition="in" filter="circle(out)">
                                      <p:cBhvr>
                                        <p:cTn id="96" dur="2000"/>
                                        <p:tgtEl>
                                          <p:spTgt spid="69"/>
                                        </p:tgtEl>
                                      </p:cBhvr>
                                    </p:animEffec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68"/>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6" presetClass="exit" presetSubtype="32" fill="hold" grpId="1" nodeType="clickEffect">
                                  <p:stCondLst>
                                    <p:cond delay="0"/>
                                  </p:stCondLst>
                                  <p:childTnLst>
                                    <p:animEffect transition="out" filter="circle(out)">
                                      <p:cBhvr>
                                        <p:cTn id="104" dur="2000"/>
                                        <p:tgtEl>
                                          <p:spTgt spid="65"/>
                                        </p:tgtEl>
                                      </p:cBhvr>
                                    </p:animEffect>
                                    <p:set>
                                      <p:cBhvr>
                                        <p:cTn id="105" dur="1" fill="hold">
                                          <p:stCondLst>
                                            <p:cond delay="1999"/>
                                          </p:stCondLst>
                                        </p:cTn>
                                        <p:tgtEl>
                                          <p:spTgt spid="65"/>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6" presetClass="exit" presetSubtype="32" fill="hold" grpId="1" nodeType="clickEffect">
                                  <p:stCondLst>
                                    <p:cond delay="0"/>
                                  </p:stCondLst>
                                  <p:childTnLst>
                                    <p:animEffect transition="out" filter="circle(out)">
                                      <p:cBhvr>
                                        <p:cTn id="109" dur="2000"/>
                                        <p:tgtEl>
                                          <p:spTgt spid="61"/>
                                        </p:tgtEl>
                                      </p:cBhvr>
                                    </p:animEffect>
                                    <p:set>
                                      <p:cBhvr>
                                        <p:cTn id="110" dur="1" fill="hold">
                                          <p:stCondLst>
                                            <p:cond delay="1999"/>
                                          </p:stCondLst>
                                        </p:cTn>
                                        <p:tgtEl>
                                          <p:spTgt spid="61"/>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6" presetClass="exit" presetSubtype="32" fill="hold" grpId="1" nodeType="clickEffect">
                                  <p:stCondLst>
                                    <p:cond delay="0"/>
                                  </p:stCondLst>
                                  <p:childTnLst>
                                    <p:animEffect transition="out" filter="circle(out)">
                                      <p:cBhvr>
                                        <p:cTn id="114" dur="2000"/>
                                        <p:tgtEl>
                                          <p:spTgt spid="59"/>
                                        </p:tgtEl>
                                      </p:cBhvr>
                                    </p:animEffect>
                                    <p:set>
                                      <p:cBhvr>
                                        <p:cTn id="115" dur="1" fill="hold">
                                          <p:stCondLst>
                                            <p:cond delay="1999"/>
                                          </p:stCondLst>
                                        </p:cTn>
                                        <p:tgtEl>
                                          <p:spTgt spid="59"/>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6" presetClass="exit" presetSubtype="32" fill="hold" grpId="1" nodeType="clickEffect">
                                  <p:stCondLst>
                                    <p:cond delay="0"/>
                                  </p:stCondLst>
                                  <p:childTnLst>
                                    <p:animEffect transition="out" filter="circle(out)">
                                      <p:cBhvr>
                                        <p:cTn id="119" dur="2000"/>
                                        <p:tgtEl>
                                          <p:spTgt spid="57"/>
                                        </p:tgtEl>
                                      </p:cBhvr>
                                    </p:animEffect>
                                    <p:set>
                                      <p:cBhvr>
                                        <p:cTn id="120" dur="1" fill="hold">
                                          <p:stCondLst>
                                            <p:cond delay="1999"/>
                                          </p:stCondLst>
                                        </p:cTn>
                                        <p:tgtEl>
                                          <p:spTgt spid="57"/>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6" presetClass="exit" presetSubtype="32" fill="hold" grpId="1" nodeType="clickEffect">
                                  <p:stCondLst>
                                    <p:cond delay="0"/>
                                  </p:stCondLst>
                                  <p:childTnLst>
                                    <p:animEffect transition="out" filter="circle(out)">
                                      <p:cBhvr>
                                        <p:cTn id="124" dur="2000"/>
                                        <p:tgtEl>
                                          <p:spTgt spid="63"/>
                                        </p:tgtEl>
                                      </p:cBhvr>
                                    </p:animEffect>
                                    <p:set>
                                      <p:cBhvr>
                                        <p:cTn id="125" dur="1" fill="hold">
                                          <p:stCondLst>
                                            <p:cond delay="1999"/>
                                          </p:stCondLst>
                                        </p:cTn>
                                        <p:tgtEl>
                                          <p:spTgt spid="63"/>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6" presetClass="exit" presetSubtype="32" fill="hold" grpId="1" nodeType="clickEffect">
                                  <p:stCondLst>
                                    <p:cond delay="0"/>
                                  </p:stCondLst>
                                  <p:childTnLst>
                                    <p:animEffect transition="out" filter="circle(out)">
                                      <p:cBhvr>
                                        <p:cTn id="129" dur="2000"/>
                                        <p:tgtEl>
                                          <p:spTgt spid="67"/>
                                        </p:tgtEl>
                                      </p:cBhvr>
                                    </p:animEffect>
                                    <p:set>
                                      <p:cBhvr>
                                        <p:cTn id="130" dur="1" fill="hold">
                                          <p:stCondLst>
                                            <p:cond delay="1999"/>
                                          </p:stCondLst>
                                        </p:cTn>
                                        <p:tgtEl>
                                          <p:spTgt spid="67"/>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6" presetClass="exit" presetSubtype="32" fill="hold" grpId="1" nodeType="clickEffect">
                                  <p:stCondLst>
                                    <p:cond delay="0"/>
                                  </p:stCondLst>
                                  <p:childTnLst>
                                    <p:animEffect transition="out" filter="circle(out)">
                                      <p:cBhvr>
                                        <p:cTn id="134" dur="2000"/>
                                        <p:tgtEl>
                                          <p:spTgt spid="14"/>
                                        </p:tgtEl>
                                      </p:cBhvr>
                                    </p:animEffect>
                                    <p:set>
                                      <p:cBhvr>
                                        <p:cTn id="135" dur="1" fill="hold">
                                          <p:stCondLst>
                                            <p:cond delay="1999"/>
                                          </p:stCondLst>
                                        </p:cTn>
                                        <p:tgtEl>
                                          <p:spTgt spid="14"/>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6" presetClass="exit" presetSubtype="32" fill="hold" grpId="1" nodeType="clickEffect">
                                  <p:stCondLst>
                                    <p:cond delay="0"/>
                                  </p:stCondLst>
                                  <p:childTnLst>
                                    <p:animEffect transition="out" filter="circle(out)">
                                      <p:cBhvr>
                                        <p:cTn id="139" dur="2000"/>
                                        <p:tgtEl>
                                          <p:spTgt spid="69"/>
                                        </p:tgtEl>
                                      </p:cBhvr>
                                    </p:animEffect>
                                    <p:set>
                                      <p:cBhvr>
                                        <p:cTn id="140" dur="1" fill="hold">
                                          <p:stCondLst>
                                            <p:cond delay="1999"/>
                                          </p:stCondLst>
                                        </p:cTn>
                                        <p:tgtEl>
                                          <p:spTgt spid="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56" grpId="0" animBg="1"/>
      <p:bldP spid="56" grpId="1" animBg="1"/>
      <p:bldP spid="58" grpId="0" animBg="1"/>
      <p:bldP spid="58" grpId="1" animBg="1"/>
      <p:bldP spid="59" grpId="0" animBg="1"/>
      <p:bldP spid="59" grpId="1" animBg="1"/>
      <p:bldP spid="60" grpId="0" animBg="1"/>
      <p:bldP spid="60" grpId="1" animBg="1"/>
      <p:bldP spid="62" grpId="0" animBg="1"/>
      <p:bldP spid="62" grpId="1" animBg="1"/>
      <p:bldP spid="64" grpId="0" animBg="1"/>
      <p:bldP spid="64" grpId="1" animBg="1"/>
      <p:bldP spid="66" grpId="0" animBg="1"/>
      <p:bldP spid="66" grpId="1" animBg="1"/>
      <p:bldP spid="68" grpId="0" animBg="1"/>
      <p:bldP spid="68" grpId="1" animBg="1"/>
      <p:bldP spid="14" grpId="0" animBg="1"/>
      <p:bldP spid="14" grpId="1" animBg="1"/>
      <p:bldP spid="65" grpId="0" animBg="1"/>
      <p:bldP spid="65" grpId="1" animBg="1"/>
      <p:bldP spid="69" grpId="0" animBg="1"/>
      <p:bldP spid="69" grpId="1" animBg="1"/>
      <p:bldP spid="57" grpId="0" animBg="1"/>
      <p:bldP spid="57" grpId="1" animBg="1"/>
      <p:bldP spid="63" grpId="0" animBg="1"/>
      <p:bldP spid="63" grpId="1" animBg="1"/>
      <p:bldP spid="61" grpId="0" animBg="1"/>
      <p:bldP spid="61" grpId="1" animBg="1"/>
      <p:bldP spid="67" grpId="0" animBg="1"/>
      <p:bldP spid="6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97" name="Table 96">
            <a:extLst>
              <a:ext uri="{FF2B5EF4-FFF2-40B4-BE49-F238E27FC236}">
                <a16:creationId xmlns:a16="http://schemas.microsoft.com/office/drawing/2014/main" id="{97C34D5D-D5E3-4F04-B1C1-F252FC3456E6}"/>
              </a:ext>
            </a:extLst>
          </p:cNvPr>
          <p:cNvGraphicFramePr>
            <a:graphicFrameLocks noGrp="1"/>
          </p:cNvGraphicFramePr>
          <p:nvPr>
            <p:extLst>
              <p:ext uri="{D42A27DB-BD31-4B8C-83A1-F6EECF244321}">
                <p14:modId xmlns:p14="http://schemas.microsoft.com/office/powerpoint/2010/main" val="624126697"/>
              </p:ext>
            </p:extLst>
          </p:nvPr>
        </p:nvGraphicFramePr>
        <p:xfrm>
          <a:off x="383856" y="1657353"/>
          <a:ext cx="5669099" cy="4127241"/>
        </p:xfrm>
        <a:graphic>
          <a:graphicData uri="http://schemas.openxmlformats.org/drawingml/2006/table">
            <a:tbl>
              <a:tblPr firstRow="1" bandRow="1">
                <a:noFill/>
              </a:tblPr>
              <a:tblGrid>
                <a:gridCol w="3224758">
                  <a:extLst>
                    <a:ext uri="{9D8B030D-6E8A-4147-A177-3AD203B41FA5}">
                      <a16:colId xmlns:a16="http://schemas.microsoft.com/office/drawing/2014/main" val="2145662844"/>
                    </a:ext>
                  </a:extLst>
                </a:gridCol>
                <a:gridCol w="1214255">
                  <a:extLst>
                    <a:ext uri="{9D8B030D-6E8A-4147-A177-3AD203B41FA5}">
                      <a16:colId xmlns:a16="http://schemas.microsoft.com/office/drawing/2014/main" val="2633898058"/>
                    </a:ext>
                  </a:extLst>
                </a:gridCol>
                <a:gridCol w="1230086">
                  <a:extLst>
                    <a:ext uri="{9D8B030D-6E8A-4147-A177-3AD203B41FA5}">
                      <a16:colId xmlns:a16="http://schemas.microsoft.com/office/drawing/2014/main" val="1120597939"/>
                    </a:ext>
                  </a:extLst>
                </a:gridCol>
              </a:tblGrid>
              <a:tr h="1241895">
                <a:tc>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endParaRPr lang="en-GB" sz="2400" b="1" u="none" strike="noStrike" cap="none" dirty="0">
                        <a:solidFill>
                          <a:srgbClr val="002060"/>
                        </a:solidFill>
                        <a:latin typeface="Century Gothic" panose="020B0502020202020204" pitchFamily="34" charset="0"/>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endParaRPr lang="en-GB" sz="2400" b="1" u="none" strike="noStrike" cap="none" dirty="0">
                        <a:solidFill>
                          <a:srgbClr val="002060"/>
                        </a:solidFill>
                        <a:latin typeface="Century Gothic" panose="020B0502020202020204" pitchFamily="34" charset="0"/>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r>
                        <a:rPr lang="en-GB" sz="2400" b="0" u="none" strike="noStrike" cap="none" dirty="0">
                          <a:solidFill>
                            <a:srgbClr val="002060"/>
                          </a:solidFill>
                          <a:latin typeface="Century Gothic" panose="020B0502020202020204" pitchFamily="34" charset="0"/>
                          <a:ea typeface="Century Gothic"/>
                          <a:cs typeface="Century Gothic"/>
                          <a:sym typeface="Century Gothic"/>
                        </a:rPr>
                        <a:t>(je)</a:t>
                      </a:r>
                    </a:p>
                  </a:txBody>
                  <a:tcPr marL="91450" marR="91450" marT="45725" marB="45725"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0" u="none" strike="noStrike" cap="none" dirty="0">
                          <a:solidFill>
                            <a:srgbClr val="002060"/>
                          </a:solidFill>
                          <a:latin typeface="Century Gothic"/>
                          <a:ea typeface="Century Gothic"/>
                          <a:cs typeface="Century Gothic"/>
                          <a:sym typeface="Century Gothic"/>
                        </a:rPr>
                        <a:t>(il)</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9229281"/>
                  </a:ext>
                </a:extLst>
              </a:tr>
              <a:tr h="859776">
                <a:tc>
                  <a:txBody>
                    <a:bodyPr/>
                    <a:lstStyle/>
                    <a:p>
                      <a:pPr marL="0" marR="0" lvl="0" indent="0" algn="l"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  Je  </a:t>
                      </a:r>
                      <a:r>
                        <a:rPr lang="en-GB" sz="2400" u="none" strike="noStrike" cap="none" dirty="0" err="1">
                          <a:solidFill>
                            <a:srgbClr val="002060"/>
                          </a:solidFill>
                          <a:latin typeface="Century Gothic"/>
                          <a:ea typeface="Century Gothic"/>
                          <a:cs typeface="Century Gothic"/>
                          <a:sym typeface="Century Gothic"/>
                        </a:rPr>
                        <a:t>fais</a:t>
                      </a:r>
                      <a:r>
                        <a:rPr lang="en-GB" sz="2400" u="none" strike="noStrike" cap="none" dirty="0">
                          <a:solidFill>
                            <a:srgbClr val="002060"/>
                          </a:solidFill>
                          <a:latin typeface="Century Gothic"/>
                          <a:ea typeface="Century Gothic"/>
                          <a:cs typeface="Century Gothic"/>
                          <a:sym typeface="Century Gothic"/>
                        </a:rPr>
                        <a:t> </a:t>
                      </a:r>
                      <a:r>
                        <a:rPr lang="en-GB" sz="2400" u="none" strike="noStrike" cap="none" dirty="0" err="1">
                          <a:solidFill>
                            <a:srgbClr val="002060"/>
                          </a:solidFill>
                          <a:latin typeface="Century Gothic"/>
                          <a:ea typeface="Century Gothic"/>
                          <a:cs typeface="Century Gothic"/>
                          <a:sym typeface="Century Gothic"/>
                        </a:rPr>
                        <a:t>une</a:t>
                      </a:r>
                      <a:r>
                        <a:rPr lang="en-GB" sz="2400" u="none" strike="noStrike" cap="none" dirty="0">
                          <a:solidFill>
                            <a:srgbClr val="002060"/>
                          </a:solidFill>
                          <a:latin typeface="Century Gothic"/>
                          <a:ea typeface="Century Gothic"/>
                          <a:cs typeface="Century Gothic"/>
                          <a:sym typeface="Century Gothic"/>
                        </a:rPr>
                        <a:t> chanson.</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1642162"/>
                  </a:ext>
                </a:extLst>
              </a:tr>
              <a:tr h="675190">
                <a:tc>
                  <a:txBody>
                    <a:bodyPr/>
                    <a:lstStyle/>
                    <a:p>
                      <a:pPr marL="0" marR="0" lvl="0" indent="0" algn="l"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  Je  </a:t>
                      </a:r>
                      <a:r>
                        <a:rPr lang="en-GB" sz="2400" u="none" strike="noStrike" cap="none" dirty="0" err="1">
                          <a:solidFill>
                            <a:srgbClr val="002060"/>
                          </a:solidFill>
                          <a:latin typeface="Century Gothic"/>
                          <a:ea typeface="Century Gothic"/>
                          <a:cs typeface="Century Gothic"/>
                          <a:sym typeface="Century Gothic"/>
                        </a:rPr>
                        <a:t>fais</a:t>
                      </a:r>
                      <a:r>
                        <a:rPr lang="en-GB" sz="2400" u="none" strike="noStrike" cap="none" dirty="0">
                          <a:solidFill>
                            <a:srgbClr val="002060"/>
                          </a:solidFill>
                          <a:latin typeface="Century Gothic"/>
                          <a:ea typeface="Century Gothic"/>
                          <a:cs typeface="Century Gothic"/>
                          <a:sym typeface="Century Gothic"/>
                        </a:rPr>
                        <a:t> </a:t>
                      </a:r>
                      <a:r>
                        <a:rPr lang="en-GB" sz="2400" u="none" strike="noStrike" cap="none" dirty="0" err="1">
                          <a:solidFill>
                            <a:srgbClr val="002060"/>
                          </a:solidFill>
                          <a:latin typeface="Century Gothic"/>
                          <a:ea typeface="Century Gothic"/>
                          <a:cs typeface="Century Gothic"/>
                          <a:sym typeface="Century Gothic"/>
                        </a:rPr>
                        <a:t>une</a:t>
                      </a:r>
                      <a:r>
                        <a:rPr lang="en-GB" sz="2400" u="none" strike="noStrike" cap="none" dirty="0">
                          <a:solidFill>
                            <a:srgbClr val="002060"/>
                          </a:solidFill>
                          <a:latin typeface="Century Gothic"/>
                          <a:ea typeface="Century Gothic"/>
                          <a:cs typeface="Century Gothic"/>
                          <a:sym typeface="Century Gothic"/>
                        </a:rPr>
                        <a:t> </a:t>
                      </a:r>
                      <a:r>
                        <a:rPr lang="en-GB" sz="2400" u="none" strike="noStrike" cap="none" dirty="0" err="1">
                          <a:solidFill>
                            <a:srgbClr val="002060"/>
                          </a:solidFill>
                          <a:latin typeface="Century Gothic"/>
                          <a:ea typeface="Century Gothic"/>
                          <a:cs typeface="Century Gothic"/>
                          <a:sym typeface="Century Gothic"/>
                        </a:rPr>
                        <a:t>visite</a:t>
                      </a:r>
                      <a:r>
                        <a:rPr lang="en-GB" sz="2400" u="none" strike="noStrike" cap="none" dirty="0">
                          <a:solidFill>
                            <a:srgbClr val="002060"/>
                          </a:solidFill>
                          <a:latin typeface="Century Gothic"/>
                          <a:ea typeface="Century Gothic"/>
                          <a:cs typeface="Century Gothic"/>
                          <a:sym typeface="Century Gothic"/>
                        </a:rPr>
                        <a:t>.</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6182386"/>
                  </a:ext>
                </a:extLst>
              </a:tr>
              <a:tr h="675190">
                <a:tc>
                  <a:txBody>
                    <a:bodyPr/>
                    <a:lstStyle/>
                    <a:p>
                      <a:pPr marL="0" marR="0" lvl="0" indent="0" algn="l"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  Il    fait un dessin.</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729277"/>
                  </a:ext>
                </a:extLst>
              </a:tr>
              <a:tr h="675190">
                <a:tc>
                  <a:txBody>
                    <a:bodyPr/>
                    <a:lstStyle/>
                    <a:p>
                      <a:pPr marL="0" marR="0" lvl="0" indent="0" algn="l"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  Je  </a:t>
                      </a:r>
                      <a:r>
                        <a:rPr lang="en-GB" sz="2400" u="none" strike="noStrike" cap="none" dirty="0" err="1">
                          <a:solidFill>
                            <a:srgbClr val="002060"/>
                          </a:solidFill>
                          <a:latin typeface="Century Gothic"/>
                          <a:ea typeface="Century Gothic"/>
                          <a:cs typeface="Century Gothic"/>
                          <a:sym typeface="Century Gothic"/>
                        </a:rPr>
                        <a:t>fais</a:t>
                      </a:r>
                      <a:r>
                        <a:rPr lang="en-GB" sz="2400" u="none" strike="noStrike" cap="none" dirty="0">
                          <a:solidFill>
                            <a:srgbClr val="002060"/>
                          </a:solidFill>
                          <a:latin typeface="Century Gothic"/>
                          <a:ea typeface="Century Gothic"/>
                          <a:cs typeface="Century Gothic"/>
                          <a:sym typeface="Century Gothic"/>
                        </a:rPr>
                        <a:t> un film.</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243315"/>
                  </a:ext>
                </a:extLst>
              </a:tr>
            </a:tbl>
          </a:graphicData>
        </a:graphic>
      </p:graphicFrame>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Speech Bubble: Rectangle with Corners Rounded 39">
            <a:hlinkClick r:id="" action="ppaction://noaction">
              <a:snd r:embed="rId3" name="T3_W2_9.2.wav"/>
            </a:hlinkClick>
            <a:extLst>
              <a:ext uri="{FF2B5EF4-FFF2-40B4-BE49-F238E27FC236}">
                <a16:creationId xmlns:a16="http://schemas.microsoft.com/office/drawing/2014/main" id="{A92E9BEE-BB30-419F-BCBA-78C200AA8181}"/>
              </a:ext>
            </a:extLst>
          </p:cNvPr>
          <p:cNvSpPr/>
          <p:nvPr/>
        </p:nvSpPr>
        <p:spPr>
          <a:xfrm>
            <a:off x="1138094" y="713482"/>
            <a:ext cx="9952364"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hlinkClick r:id="" action="ppaction://noaction">
              <a:snd r:embed="rId3" name="T3_W2_9.2.wav"/>
            </a:hlinkClick>
            <a:extLst>
              <a:ext uri="{FF2B5EF4-FFF2-40B4-BE49-F238E27FC236}">
                <a16:creationId xmlns:a16="http://schemas.microsoft.com/office/drawing/2014/main" id="{7946BF25-A249-412D-9D36-BE2DB2C90C88}"/>
              </a:ext>
            </a:extLst>
          </p:cNvPr>
          <p:cNvSpPr txBox="1"/>
          <p:nvPr/>
        </p:nvSpPr>
        <p:spPr>
          <a:xfrm>
            <a:off x="1116939" y="731532"/>
            <a:ext cx="103070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Qui fait quoi ? C’est Jean-Michel (I...) ou son père Jacques (he...) ?</a:t>
            </a:r>
          </a:p>
        </p:txBody>
      </p:sp>
      <p:pic>
        <p:nvPicPr>
          <p:cNvPr id="42" name="Picture 41" descr="Icon&#10;&#10;Description automatically generated">
            <a:extLst>
              <a:ext uri="{FF2B5EF4-FFF2-40B4-BE49-F238E27FC236}">
                <a16:creationId xmlns:a16="http://schemas.microsoft.com/office/drawing/2014/main" id="{435CC907-215B-430E-82FA-78AF7A81BAC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39603"/>
            <a:ext cx="1101542" cy="1101542"/>
          </a:xfrm>
          <a:prstGeom prst="rect">
            <a:avLst/>
          </a:prstGeom>
        </p:spPr>
      </p:pic>
      <p:sp>
        <p:nvSpPr>
          <p:cNvPr id="43" name="Title 2">
            <a:extLst>
              <a:ext uri="{FF2B5EF4-FFF2-40B4-BE49-F238E27FC236}">
                <a16:creationId xmlns:a16="http://schemas.microsoft.com/office/drawing/2014/main" id="{B9661320-71DD-4D7C-BDAE-6FFA098FDAD9}"/>
              </a:ext>
            </a:extLst>
          </p:cNvPr>
          <p:cNvSpPr txBox="1">
            <a:spLocks/>
          </p:cNvSpPr>
          <p:nvPr/>
        </p:nvSpPr>
        <p:spPr>
          <a:xfrm>
            <a:off x="11317229" y="1106123"/>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45" name="Graphic 44" descr="Teacher">
            <a:extLst>
              <a:ext uri="{FF2B5EF4-FFF2-40B4-BE49-F238E27FC236}">
                <a16:creationId xmlns:a16="http://schemas.microsoft.com/office/drawing/2014/main" id="{958D41CB-263D-4C47-877F-BBBCD697C1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0108" y="536351"/>
            <a:ext cx="914400" cy="914400"/>
          </a:xfrm>
          <a:prstGeom prst="rect">
            <a:avLst/>
          </a:prstGeom>
        </p:spPr>
      </p:pic>
      <p:sp>
        <p:nvSpPr>
          <p:cNvPr id="3" name="TextBox 2">
            <a:hlinkClick r:id="" action="ppaction://noaction">
              <a:snd r:embed="rId7" name="T3_W2_9.1.wav"/>
            </a:hlinkClick>
            <a:extLst>
              <a:ext uri="{FF2B5EF4-FFF2-40B4-BE49-F238E27FC236}">
                <a16:creationId xmlns:a16="http://schemas.microsoft.com/office/drawing/2014/main" id="{CDA0A80D-F423-4A44-8CDD-A3D1AAFC658D}"/>
              </a:ext>
            </a:extLst>
          </p:cNvPr>
          <p:cNvSpPr txBox="1"/>
          <p:nvPr/>
        </p:nvSpPr>
        <p:spPr>
          <a:xfrm>
            <a:off x="130107" y="164409"/>
            <a:ext cx="1151347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weekend.  Jean-Michel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ses</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activités</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les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activités</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son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père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1" name="TextBox 10">
            <a:extLst>
              <a:ext uri="{FF2B5EF4-FFF2-40B4-BE49-F238E27FC236}">
                <a16:creationId xmlns:a16="http://schemas.microsoft.com/office/drawing/2014/main" id="{C1A8F53D-6ED9-488E-A7A3-742BE57B62FA}"/>
              </a:ext>
            </a:extLst>
          </p:cNvPr>
          <p:cNvSpPr txBox="1"/>
          <p:nvPr/>
        </p:nvSpPr>
        <p:spPr>
          <a:xfrm>
            <a:off x="10247977" y="6450945"/>
            <a:ext cx="1956438"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*son, </a:t>
            </a: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ses</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his</a:t>
            </a:r>
          </a:p>
        </p:txBody>
      </p:sp>
      <p:graphicFrame>
        <p:nvGraphicFramePr>
          <p:cNvPr id="98" name="Table 97">
            <a:extLst>
              <a:ext uri="{FF2B5EF4-FFF2-40B4-BE49-F238E27FC236}">
                <a16:creationId xmlns:a16="http://schemas.microsoft.com/office/drawing/2014/main" id="{97830F7C-8086-42DC-B0CC-B89C22DE7247}"/>
              </a:ext>
            </a:extLst>
          </p:cNvPr>
          <p:cNvGraphicFramePr>
            <a:graphicFrameLocks noGrp="1"/>
          </p:cNvGraphicFramePr>
          <p:nvPr>
            <p:extLst>
              <p:ext uri="{D42A27DB-BD31-4B8C-83A1-F6EECF244321}">
                <p14:modId xmlns:p14="http://schemas.microsoft.com/office/powerpoint/2010/main" val="3557458261"/>
              </p:ext>
            </p:extLst>
          </p:nvPr>
        </p:nvGraphicFramePr>
        <p:xfrm>
          <a:off x="6379698" y="1661831"/>
          <a:ext cx="5669099" cy="4127242"/>
        </p:xfrm>
        <a:graphic>
          <a:graphicData uri="http://schemas.openxmlformats.org/drawingml/2006/table">
            <a:tbl>
              <a:tblPr firstRow="1" bandRow="1">
                <a:noFill/>
              </a:tblPr>
              <a:tblGrid>
                <a:gridCol w="3482759">
                  <a:extLst>
                    <a:ext uri="{9D8B030D-6E8A-4147-A177-3AD203B41FA5}">
                      <a16:colId xmlns:a16="http://schemas.microsoft.com/office/drawing/2014/main" val="2145662844"/>
                    </a:ext>
                  </a:extLst>
                </a:gridCol>
                <a:gridCol w="1143000">
                  <a:extLst>
                    <a:ext uri="{9D8B030D-6E8A-4147-A177-3AD203B41FA5}">
                      <a16:colId xmlns:a16="http://schemas.microsoft.com/office/drawing/2014/main" val="2633898058"/>
                    </a:ext>
                  </a:extLst>
                </a:gridCol>
                <a:gridCol w="1043340">
                  <a:extLst>
                    <a:ext uri="{9D8B030D-6E8A-4147-A177-3AD203B41FA5}">
                      <a16:colId xmlns:a16="http://schemas.microsoft.com/office/drawing/2014/main" val="1120597939"/>
                    </a:ext>
                  </a:extLst>
                </a:gridCol>
              </a:tblGrid>
              <a:tr h="572804">
                <a:tc>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endParaRPr lang="en-GB" sz="2400" b="1" u="none" strike="noStrike" cap="none" dirty="0">
                        <a:solidFill>
                          <a:srgbClr val="002060"/>
                        </a:solidFill>
                        <a:latin typeface="Century Gothic" panose="020B0502020202020204" pitchFamily="34" charset="0"/>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endParaRPr lang="en-GB" sz="2400" b="1" u="none" strike="noStrike" cap="none" dirty="0">
                        <a:solidFill>
                          <a:srgbClr val="002060"/>
                        </a:solidFill>
                        <a:latin typeface="Century Gothic" panose="020B0502020202020204" pitchFamily="34" charset="0"/>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r>
                        <a:rPr lang="en-GB" sz="2400" b="0" u="none" strike="noStrike" cap="none" dirty="0">
                          <a:solidFill>
                            <a:srgbClr val="002060"/>
                          </a:solidFill>
                          <a:latin typeface="Century Gothic" panose="020B0502020202020204" pitchFamily="34" charset="0"/>
                          <a:ea typeface="Century Gothic"/>
                          <a:cs typeface="Century Gothic"/>
                          <a:sym typeface="Century Gothic"/>
                        </a:rPr>
                        <a:t>(je)</a:t>
                      </a:r>
                    </a:p>
                  </a:txBody>
                  <a:tcPr marL="91450" marR="91450" marT="45725" marB="45725"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0" u="none" strike="noStrike" cap="none" dirty="0">
                          <a:solidFill>
                            <a:srgbClr val="002060"/>
                          </a:solidFill>
                          <a:latin typeface="Century Gothic"/>
                          <a:ea typeface="Century Gothic"/>
                          <a:cs typeface="Century Gothic"/>
                          <a:sym typeface="Century Gothic"/>
                        </a:rPr>
                        <a:t>(il)</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9229281"/>
                  </a:ext>
                </a:extLst>
              </a:tr>
              <a:tr h="646286">
                <a:tc>
                  <a:txBody>
                    <a:bodyPr/>
                    <a:lstStyle/>
                    <a:p>
                      <a:pPr marL="0" marR="0" lvl="0" indent="0" algn="l"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  Il    fait un test de </a:t>
                      </a:r>
                      <a:r>
                        <a:rPr lang="en-GB" sz="2400" u="none" strike="noStrike" cap="none" dirty="0" err="1">
                          <a:solidFill>
                            <a:srgbClr val="002060"/>
                          </a:solidFill>
                          <a:latin typeface="Century Gothic"/>
                          <a:ea typeface="Century Gothic"/>
                          <a:cs typeface="Century Gothic"/>
                          <a:sym typeface="Century Gothic"/>
                        </a:rPr>
                        <a:t>vocabulaire</a:t>
                      </a:r>
                      <a:r>
                        <a:rPr lang="en-GB" sz="2400" u="none" strike="noStrike" cap="none" dirty="0">
                          <a:solidFill>
                            <a:srgbClr val="002060"/>
                          </a:solidFill>
                          <a:latin typeface="Century Gothic"/>
                          <a:ea typeface="Century Gothic"/>
                          <a:cs typeface="Century Gothic"/>
                          <a:sym typeface="Century Gothic"/>
                        </a:rPr>
                        <a:t>.</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1642162"/>
                  </a:ext>
                </a:extLst>
              </a:tr>
              <a:tr h="646286">
                <a:tc>
                  <a:txBody>
                    <a:bodyPr/>
                    <a:lstStyle/>
                    <a:p>
                      <a:pPr marL="0" marR="0" lvl="0" indent="0" algn="l"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  Il    fait </a:t>
                      </a:r>
                      <a:r>
                        <a:rPr lang="en-GB" sz="2400" u="none" strike="noStrike" cap="none" dirty="0" err="1">
                          <a:solidFill>
                            <a:srgbClr val="002060"/>
                          </a:solidFill>
                          <a:latin typeface="Century Gothic"/>
                          <a:ea typeface="Century Gothic"/>
                          <a:cs typeface="Century Gothic"/>
                          <a:sym typeface="Century Gothic"/>
                        </a:rPr>
                        <a:t>une</a:t>
                      </a:r>
                      <a:r>
                        <a:rPr lang="en-GB" sz="2400" u="none" strike="noStrike" cap="none" dirty="0">
                          <a:solidFill>
                            <a:srgbClr val="002060"/>
                          </a:solidFill>
                          <a:latin typeface="Century Gothic"/>
                          <a:ea typeface="Century Gothic"/>
                          <a:cs typeface="Century Gothic"/>
                          <a:sym typeface="Century Gothic"/>
                        </a:rPr>
                        <a:t> </a:t>
                      </a:r>
                      <a:r>
                        <a:rPr lang="en-GB" sz="2400" u="none" strike="noStrike" cap="none" dirty="0" err="1">
                          <a:solidFill>
                            <a:srgbClr val="002060"/>
                          </a:solidFill>
                          <a:latin typeface="Century Gothic"/>
                          <a:ea typeface="Century Gothic"/>
                          <a:cs typeface="Century Gothic"/>
                          <a:sym typeface="Century Gothic"/>
                        </a:rPr>
                        <a:t>activité</a:t>
                      </a:r>
                      <a:r>
                        <a:rPr lang="en-GB" sz="2400" u="none" strike="noStrike" cap="none" dirty="0">
                          <a:solidFill>
                            <a:srgbClr val="002060"/>
                          </a:solidFill>
                          <a:latin typeface="Century Gothic"/>
                          <a:ea typeface="Century Gothic"/>
                          <a:cs typeface="Century Gothic"/>
                          <a:sym typeface="Century Gothic"/>
                        </a:rPr>
                        <a:t>.</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6182386"/>
                  </a:ext>
                </a:extLst>
              </a:tr>
              <a:tr h="646286">
                <a:tc>
                  <a:txBody>
                    <a:bodyPr/>
                    <a:lstStyle/>
                    <a:p>
                      <a:pPr marL="0" marR="0" lvl="0" indent="0" algn="l"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  Je  </a:t>
                      </a:r>
                      <a:r>
                        <a:rPr lang="en-GB" sz="2400" u="none" strike="noStrike" cap="none" dirty="0" err="1">
                          <a:solidFill>
                            <a:srgbClr val="002060"/>
                          </a:solidFill>
                          <a:latin typeface="Century Gothic"/>
                          <a:ea typeface="Century Gothic"/>
                          <a:cs typeface="Century Gothic"/>
                          <a:sym typeface="Century Gothic"/>
                        </a:rPr>
                        <a:t>fais</a:t>
                      </a:r>
                      <a:r>
                        <a:rPr lang="en-GB" sz="2400" u="none" strike="noStrike" cap="none" dirty="0">
                          <a:solidFill>
                            <a:srgbClr val="002060"/>
                          </a:solidFill>
                          <a:latin typeface="Century Gothic"/>
                          <a:ea typeface="Century Gothic"/>
                          <a:cs typeface="Century Gothic"/>
                          <a:sym typeface="Century Gothic"/>
                        </a:rPr>
                        <a:t> un gâteau.</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729277"/>
                  </a:ext>
                </a:extLst>
              </a:tr>
              <a:tr h="646286">
                <a:tc>
                  <a:txBody>
                    <a:bodyPr/>
                    <a:lstStyle/>
                    <a:p>
                      <a:pPr marL="0" marR="0" lvl="0" indent="0" algn="l" rtl="0">
                        <a:lnSpc>
                          <a:spcPct val="100000"/>
                        </a:lnSpc>
                        <a:spcBef>
                          <a:spcPts val="0"/>
                        </a:spcBef>
                        <a:spcAft>
                          <a:spcPts val="0"/>
                        </a:spcAft>
                        <a:buClr>
                          <a:srgbClr val="000000"/>
                        </a:buClr>
                        <a:buSzPts val="2000"/>
                        <a:buFont typeface="Arial"/>
                        <a:buNone/>
                      </a:pPr>
                      <a:r>
                        <a:rPr lang="en-GB" sz="2400" u="none" strike="noStrike" cap="none" dirty="0">
                          <a:solidFill>
                            <a:srgbClr val="002060"/>
                          </a:solidFill>
                          <a:latin typeface="Century Gothic"/>
                          <a:ea typeface="Century Gothic"/>
                          <a:cs typeface="Century Gothic"/>
                          <a:sym typeface="Century Gothic"/>
                        </a:rPr>
                        <a:t>  Il    fait </a:t>
                      </a:r>
                      <a:r>
                        <a:rPr lang="en-GB" sz="2400" u="none" strike="noStrike" cap="none" dirty="0" err="1">
                          <a:solidFill>
                            <a:srgbClr val="002060"/>
                          </a:solidFill>
                          <a:latin typeface="Century Gothic"/>
                          <a:ea typeface="Century Gothic"/>
                          <a:cs typeface="Century Gothic"/>
                          <a:sym typeface="Century Gothic"/>
                        </a:rPr>
                        <a:t>une</a:t>
                      </a:r>
                      <a:r>
                        <a:rPr lang="en-GB" sz="2400" u="none" strike="noStrike" cap="none" dirty="0">
                          <a:solidFill>
                            <a:srgbClr val="002060"/>
                          </a:solidFill>
                          <a:latin typeface="Century Gothic"/>
                          <a:ea typeface="Century Gothic"/>
                          <a:cs typeface="Century Gothic"/>
                          <a:sym typeface="Century Gothic"/>
                        </a:rPr>
                        <a:t> course à pied.</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243315"/>
                  </a:ext>
                </a:extLst>
              </a:tr>
            </a:tbl>
          </a:graphicData>
        </a:graphic>
      </p:graphicFrame>
      <p:sp>
        <p:nvSpPr>
          <p:cNvPr id="12" name="Explosion: 14 Points 11">
            <a:extLst>
              <a:ext uri="{FF2B5EF4-FFF2-40B4-BE49-F238E27FC236}">
                <a16:creationId xmlns:a16="http://schemas.microsoft.com/office/drawing/2014/main" id="{1931CBEB-6984-4CD2-A70D-87B7B3836435}"/>
              </a:ext>
            </a:extLst>
          </p:cNvPr>
          <p:cNvSpPr/>
          <p:nvPr/>
        </p:nvSpPr>
        <p:spPr>
          <a:xfrm rot="20824785" flipH="1">
            <a:off x="408471" y="4452276"/>
            <a:ext cx="674945" cy="565508"/>
          </a:xfrm>
          <a:prstGeom prst="irregularSeal2">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Explosion: 14 Points 102">
            <a:extLst>
              <a:ext uri="{FF2B5EF4-FFF2-40B4-BE49-F238E27FC236}">
                <a16:creationId xmlns:a16="http://schemas.microsoft.com/office/drawing/2014/main" id="{2641673B-0B97-4BD9-A7B0-142A5D756135}"/>
              </a:ext>
            </a:extLst>
          </p:cNvPr>
          <p:cNvSpPr/>
          <p:nvPr/>
        </p:nvSpPr>
        <p:spPr>
          <a:xfrm rot="20824785" flipH="1">
            <a:off x="496549" y="2903804"/>
            <a:ext cx="674945" cy="565508"/>
          </a:xfrm>
          <a:prstGeom prst="irregularSeal2">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a:hlinkClick r:id="" action="ppaction://noaction">
              <a:snd r:embed="rId8" name="T3_W2_9.3.wav"/>
            </a:hlinkClick>
            <a:extLst>
              <a:ext uri="{FF2B5EF4-FFF2-40B4-BE49-F238E27FC236}">
                <a16:creationId xmlns:a16="http://schemas.microsoft.com/office/drawing/2014/main" id="{CC488709-38C4-4BBE-8C0A-9BF6921A9723}"/>
              </a:ext>
            </a:extLst>
          </p:cNvPr>
          <p:cNvSpPr/>
          <p:nvPr/>
        </p:nvSpPr>
        <p:spPr>
          <a:xfrm>
            <a:off x="53416" y="2973062"/>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4" name="Explosion: 14 Points 103">
            <a:extLst>
              <a:ext uri="{FF2B5EF4-FFF2-40B4-BE49-F238E27FC236}">
                <a16:creationId xmlns:a16="http://schemas.microsoft.com/office/drawing/2014/main" id="{61E3E8F5-A535-4A42-805B-BE8685CE2FFB}"/>
              </a:ext>
            </a:extLst>
          </p:cNvPr>
          <p:cNvSpPr/>
          <p:nvPr/>
        </p:nvSpPr>
        <p:spPr>
          <a:xfrm rot="20824785" flipH="1">
            <a:off x="469476" y="3811540"/>
            <a:ext cx="674945" cy="565508"/>
          </a:xfrm>
          <a:prstGeom prst="irregularSeal2">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Explosion: 14 Points 104">
            <a:extLst>
              <a:ext uri="{FF2B5EF4-FFF2-40B4-BE49-F238E27FC236}">
                <a16:creationId xmlns:a16="http://schemas.microsoft.com/office/drawing/2014/main" id="{9D9C174F-6C25-4906-8408-BF7434134627}"/>
              </a:ext>
            </a:extLst>
          </p:cNvPr>
          <p:cNvSpPr/>
          <p:nvPr/>
        </p:nvSpPr>
        <p:spPr>
          <a:xfrm rot="20824785" flipH="1">
            <a:off x="474266" y="5150787"/>
            <a:ext cx="674945" cy="565508"/>
          </a:xfrm>
          <a:prstGeom prst="irregularSeal2">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Explosion: 14 Points 125">
            <a:extLst>
              <a:ext uri="{FF2B5EF4-FFF2-40B4-BE49-F238E27FC236}">
                <a16:creationId xmlns:a16="http://schemas.microsoft.com/office/drawing/2014/main" id="{07FA79CF-B2C0-452A-970C-B07AC1D960D8}"/>
              </a:ext>
            </a:extLst>
          </p:cNvPr>
          <p:cNvSpPr/>
          <p:nvPr/>
        </p:nvSpPr>
        <p:spPr>
          <a:xfrm rot="20590567" flipH="1">
            <a:off x="6364437" y="2820267"/>
            <a:ext cx="750266" cy="567391"/>
          </a:xfrm>
          <a:prstGeom prst="irregularSeal2">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Explosion: 14 Points 126">
            <a:extLst>
              <a:ext uri="{FF2B5EF4-FFF2-40B4-BE49-F238E27FC236}">
                <a16:creationId xmlns:a16="http://schemas.microsoft.com/office/drawing/2014/main" id="{80F2180E-66C3-42EA-A724-A984DB1065F5}"/>
              </a:ext>
            </a:extLst>
          </p:cNvPr>
          <p:cNvSpPr/>
          <p:nvPr/>
        </p:nvSpPr>
        <p:spPr>
          <a:xfrm rot="20824785" flipH="1">
            <a:off x="6406952" y="3715223"/>
            <a:ext cx="713455" cy="565508"/>
          </a:xfrm>
          <a:prstGeom prst="irregularSeal2">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Explosion: 14 Points 136">
            <a:extLst>
              <a:ext uri="{FF2B5EF4-FFF2-40B4-BE49-F238E27FC236}">
                <a16:creationId xmlns:a16="http://schemas.microsoft.com/office/drawing/2014/main" id="{4CBDE905-2FCE-42E7-AD77-8F5FF010018A}"/>
              </a:ext>
            </a:extLst>
          </p:cNvPr>
          <p:cNvSpPr/>
          <p:nvPr/>
        </p:nvSpPr>
        <p:spPr>
          <a:xfrm rot="20824785" flipH="1">
            <a:off x="6433889" y="4353828"/>
            <a:ext cx="713455" cy="565508"/>
          </a:xfrm>
          <a:prstGeom prst="irregularSeal2">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Explosion: 14 Points 165">
            <a:extLst>
              <a:ext uri="{FF2B5EF4-FFF2-40B4-BE49-F238E27FC236}">
                <a16:creationId xmlns:a16="http://schemas.microsoft.com/office/drawing/2014/main" id="{807B32C4-8F57-4EC9-ABFC-43016452A171}"/>
              </a:ext>
            </a:extLst>
          </p:cNvPr>
          <p:cNvSpPr/>
          <p:nvPr/>
        </p:nvSpPr>
        <p:spPr>
          <a:xfrm rot="20824785" flipH="1">
            <a:off x="6411742" y="4913752"/>
            <a:ext cx="713455" cy="565508"/>
          </a:xfrm>
          <a:prstGeom prst="irregularSeal2">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Oval 167">
            <a:hlinkClick r:id="" action="ppaction://noaction">
              <a:snd r:embed="rId9" name="T3_W2_9.4.wav"/>
            </a:hlinkClick>
            <a:extLst>
              <a:ext uri="{FF2B5EF4-FFF2-40B4-BE49-F238E27FC236}">
                <a16:creationId xmlns:a16="http://schemas.microsoft.com/office/drawing/2014/main" id="{A5B1084B-1752-494E-AE51-E9C0A60FEEB0}"/>
              </a:ext>
            </a:extLst>
          </p:cNvPr>
          <p:cNvSpPr/>
          <p:nvPr/>
        </p:nvSpPr>
        <p:spPr>
          <a:xfrm>
            <a:off x="37152" y="3774804"/>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69" name="Oval 168">
            <a:hlinkClick r:id="" action="ppaction://noaction">
              <a:snd r:embed="rId10" name="T3_W2_9.5.wav"/>
            </a:hlinkClick>
            <a:extLst>
              <a:ext uri="{FF2B5EF4-FFF2-40B4-BE49-F238E27FC236}">
                <a16:creationId xmlns:a16="http://schemas.microsoft.com/office/drawing/2014/main" id="{2C680C8D-F195-4F1E-9CC9-B5948F2E2108}"/>
              </a:ext>
            </a:extLst>
          </p:cNvPr>
          <p:cNvSpPr/>
          <p:nvPr/>
        </p:nvSpPr>
        <p:spPr>
          <a:xfrm>
            <a:off x="63930" y="4538751"/>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70" name="Oval 169">
            <a:hlinkClick r:id="" action="ppaction://noaction">
              <a:snd r:embed="rId11" name="T3_W2_9.6.wav"/>
            </a:hlinkClick>
            <a:extLst>
              <a:ext uri="{FF2B5EF4-FFF2-40B4-BE49-F238E27FC236}">
                <a16:creationId xmlns:a16="http://schemas.microsoft.com/office/drawing/2014/main" id="{A876A775-3266-44F8-A23F-C7C7F42925CE}"/>
              </a:ext>
            </a:extLst>
          </p:cNvPr>
          <p:cNvSpPr/>
          <p:nvPr/>
        </p:nvSpPr>
        <p:spPr>
          <a:xfrm>
            <a:off x="114991" y="5183720"/>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71" name="Oval 170">
            <a:hlinkClick r:id="" action="ppaction://noaction">
              <a:snd r:embed="rId12" name="T3_W2_9.7.wav"/>
            </a:hlinkClick>
            <a:extLst>
              <a:ext uri="{FF2B5EF4-FFF2-40B4-BE49-F238E27FC236}">
                <a16:creationId xmlns:a16="http://schemas.microsoft.com/office/drawing/2014/main" id="{B156DA62-172F-424C-80FE-7F29CFD64545}"/>
              </a:ext>
            </a:extLst>
          </p:cNvPr>
          <p:cNvSpPr/>
          <p:nvPr/>
        </p:nvSpPr>
        <p:spPr>
          <a:xfrm>
            <a:off x="6079294" y="2982943"/>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75" name="Oval 174">
            <a:hlinkClick r:id="" action="ppaction://noaction">
              <a:snd r:embed="rId13" name="T3_W2_9.8.wav"/>
            </a:hlinkClick>
            <a:extLst>
              <a:ext uri="{FF2B5EF4-FFF2-40B4-BE49-F238E27FC236}">
                <a16:creationId xmlns:a16="http://schemas.microsoft.com/office/drawing/2014/main" id="{02BBBC90-160D-4DFE-8194-546DB5D0315A}"/>
              </a:ext>
            </a:extLst>
          </p:cNvPr>
          <p:cNvSpPr/>
          <p:nvPr/>
        </p:nvSpPr>
        <p:spPr>
          <a:xfrm>
            <a:off x="6096000" y="3709906"/>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76" name="Oval 175">
            <a:hlinkClick r:id="" action="ppaction://noaction">
              <a:snd r:embed="rId14" name="T3_W2_9.9.wav"/>
            </a:hlinkClick>
            <a:extLst>
              <a:ext uri="{FF2B5EF4-FFF2-40B4-BE49-F238E27FC236}">
                <a16:creationId xmlns:a16="http://schemas.microsoft.com/office/drawing/2014/main" id="{5D0717CB-B10B-42CE-BFB1-DCD4C021EF72}"/>
              </a:ext>
            </a:extLst>
          </p:cNvPr>
          <p:cNvSpPr/>
          <p:nvPr/>
        </p:nvSpPr>
        <p:spPr>
          <a:xfrm>
            <a:off x="6073299" y="4402272"/>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77" name="Oval 176">
            <a:hlinkClick r:id="" action="ppaction://noaction">
              <a:snd r:embed="rId15" name="T3_W2_9.10.wav"/>
            </a:hlinkClick>
            <a:extLst>
              <a:ext uri="{FF2B5EF4-FFF2-40B4-BE49-F238E27FC236}">
                <a16:creationId xmlns:a16="http://schemas.microsoft.com/office/drawing/2014/main" id="{56D32F7B-CBBB-4608-A2E2-45ECBB3457A3}"/>
              </a:ext>
            </a:extLst>
          </p:cNvPr>
          <p:cNvSpPr/>
          <p:nvPr/>
        </p:nvSpPr>
        <p:spPr>
          <a:xfrm>
            <a:off x="6088686" y="5054192"/>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79" name="Picture 178">
            <a:extLst>
              <a:ext uri="{FF2B5EF4-FFF2-40B4-BE49-F238E27FC236}">
                <a16:creationId xmlns:a16="http://schemas.microsoft.com/office/drawing/2014/main" id="{99E00B4D-0D79-4880-966E-D0246D1A2CE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105174" y="2976247"/>
            <a:ext cx="384106" cy="400110"/>
          </a:xfrm>
          <a:prstGeom prst="rect">
            <a:avLst/>
          </a:prstGeom>
        </p:spPr>
      </p:pic>
      <p:pic>
        <p:nvPicPr>
          <p:cNvPr id="180" name="Picture 179">
            <a:extLst>
              <a:ext uri="{FF2B5EF4-FFF2-40B4-BE49-F238E27FC236}">
                <a16:creationId xmlns:a16="http://schemas.microsoft.com/office/drawing/2014/main" id="{DC307582-C82F-44D7-B079-6FCEB1C4F6B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065320" y="3785504"/>
            <a:ext cx="384106" cy="400110"/>
          </a:xfrm>
          <a:prstGeom prst="rect">
            <a:avLst/>
          </a:prstGeom>
        </p:spPr>
      </p:pic>
      <p:pic>
        <p:nvPicPr>
          <p:cNvPr id="181" name="Picture 180">
            <a:extLst>
              <a:ext uri="{FF2B5EF4-FFF2-40B4-BE49-F238E27FC236}">
                <a16:creationId xmlns:a16="http://schemas.microsoft.com/office/drawing/2014/main" id="{2826043F-C93C-4BF6-94F1-D3454E2A045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377332" y="4447908"/>
            <a:ext cx="384106" cy="400110"/>
          </a:xfrm>
          <a:prstGeom prst="rect">
            <a:avLst/>
          </a:prstGeom>
        </p:spPr>
      </p:pic>
      <p:pic>
        <p:nvPicPr>
          <p:cNvPr id="182" name="Picture 181">
            <a:extLst>
              <a:ext uri="{FF2B5EF4-FFF2-40B4-BE49-F238E27FC236}">
                <a16:creationId xmlns:a16="http://schemas.microsoft.com/office/drawing/2014/main" id="{0938AB45-98C7-4F9C-A6DA-C3FC3F7ED18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065320" y="5189471"/>
            <a:ext cx="384106" cy="400110"/>
          </a:xfrm>
          <a:prstGeom prst="rect">
            <a:avLst/>
          </a:prstGeom>
        </p:spPr>
      </p:pic>
      <p:pic>
        <p:nvPicPr>
          <p:cNvPr id="183" name="Picture 182">
            <a:extLst>
              <a:ext uri="{FF2B5EF4-FFF2-40B4-BE49-F238E27FC236}">
                <a16:creationId xmlns:a16="http://schemas.microsoft.com/office/drawing/2014/main" id="{143E307C-96A3-41DC-80B2-1DC4C9C6339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449176" y="3023336"/>
            <a:ext cx="384106" cy="400110"/>
          </a:xfrm>
          <a:prstGeom prst="rect">
            <a:avLst/>
          </a:prstGeom>
        </p:spPr>
      </p:pic>
      <p:pic>
        <p:nvPicPr>
          <p:cNvPr id="184" name="Picture 183">
            <a:extLst>
              <a:ext uri="{FF2B5EF4-FFF2-40B4-BE49-F238E27FC236}">
                <a16:creationId xmlns:a16="http://schemas.microsoft.com/office/drawing/2014/main" id="{B5BD12A9-FDE2-411A-AAC4-19EC6960E86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449176" y="3785504"/>
            <a:ext cx="384106" cy="400110"/>
          </a:xfrm>
          <a:prstGeom prst="rect">
            <a:avLst/>
          </a:prstGeom>
        </p:spPr>
      </p:pic>
      <p:pic>
        <p:nvPicPr>
          <p:cNvPr id="187" name="Picture 186">
            <a:extLst>
              <a:ext uri="{FF2B5EF4-FFF2-40B4-BE49-F238E27FC236}">
                <a16:creationId xmlns:a16="http://schemas.microsoft.com/office/drawing/2014/main" id="{D8C07488-D343-4306-B990-06772887BAA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247976" y="4411165"/>
            <a:ext cx="384106" cy="400110"/>
          </a:xfrm>
          <a:prstGeom prst="rect">
            <a:avLst/>
          </a:prstGeom>
        </p:spPr>
      </p:pic>
      <p:pic>
        <p:nvPicPr>
          <p:cNvPr id="188" name="Picture 187">
            <a:extLst>
              <a:ext uri="{FF2B5EF4-FFF2-40B4-BE49-F238E27FC236}">
                <a16:creationId xmlns:a16="http://schemas.microsoft.com/office/drawing/2014/main" id="{4EE8E29A-4027-4E94-A477-EEB2BE09A91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424038" y="5088669"/>
            <a:ext cx="384106" cy="400110"/>
          </a:xfrm>
          <a:prstGeom prst="rect">
            <a:avLst/>
          </a:prstGeom>
        </p:spPr>
      </p:pic>
      <p:sp>
        <p:nvSpPr>
          <p:cNvPr id="14" name="Title 13">
            <a:extLst>
              <a:ext uri="{FF2B5EF4-FFF2-40B4-BE49-F238E27FC236}">
                <a16:creationId xmlns:a16="http://schemas.microsoft.com/office/drawing/2014/main" id="{7AAE30CB-F966-4B35-AE2C-37E9DF4E8EEA}"/>
              </a:ext>
            </a:extLst>
          </p:cNvPr>
          <p:cNvSpPr>
            <a:spLocks noGrp="1"/>
          </p:cNvSpPr>
          <p:nvPr>
            <p:ph type="title"/>
          </p:nvPr>
        </p:nvSpPr>
        <p:spPr>
          <a:xfrm>
            <a:off x="11223732" y="1108428"/>
            <a:ext cx="834994" cy="350672"/>
          </a:xfrm>
        </p:spPr>
        <p:txBody>
          <a:bodyPr>
            <a:noAutofit/>
          </a:bodyPr>
          <a:lstStyle/>
          <a:p>
            <a:pPr algn="ctr"/>
            <a:r>
              <a:rPr lang="en-GB" sz="2000" b="1" dirty="0">
                <a:solidFill>
                  <a:schemeClr val="bg1"/>
                </a:solidFill>
                <a:latin typeface="Century Gothic" panose="020B0502020202020204" pitchFamily="34" charset="0"/>
              </a:rPr>
              <a:t>lire</a:t>
            </a:r>
          </a:p>
        </p:txBody>
      </p:sp>
      <p:pic>
        <p:nvPicPr>
          <p:cNvPr id="48" name="Picture 47" descr="A person wearing a striped shirt&#10;&#10;Description automatically generated with medium confidence">
            <a:extLst>
              <a:ext uri="{FF2B5EF4-FFF2-40B4-BE49-F238E27FC236}">
                <a16:creationId xmlns:a16="http://schemas.microsoft.com/office/drawing/2014/main" id="{6878F1F6-7E90-498C-84A1-77BE713E10C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885057" y="1744235"/>
            <a:ext cx="765205" cy="776977"/>
          </a:xfrm>
          <a:prstGeom prst="ellipse">
            <a:avLst/>
          </a:prstGeom>
        </p:spPr>
      </p:pic>
      <p:pic>
        <p:nvPicPr>
          <p:cNvPr id="49" name="Picture 48" descr="A picture containing text, vector graphics&#10;&#10;Description automatically generated">
            <a:extLst>
              <a:ext uri="{FF2B5EF4-FFF2-40B4-BE49-F238E27FC236}">
                <a16:creationId xmlns:a16="http://schemas.microsoft.com/office/drawing/2014/main" id="{A005EE86-ECBC-4D28-94F1-98EA6FEEEFD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88576" y="1737944"/>
            <a:ext cx="753177" cy="785186"/>
          </a:xfrm>
          <a:prstGeom prst="ellipse">
            <a:avLst/>
          </a:prstGeom>
        </p:spPr>
      </p:pic>
      <p:pic>
        <p:nvPicPr>
          <p:cNvPr id="51" name="Picture 50" descr="A person wearing a striped shirt&#10;&#10;Description automatically generated with medium confidence">
            <a:extLst>
              <a:ext uri="{FF2B5EF4-FFF2-40B4-BE49-F238E27FC236}">
                <a16:creationId xmlns:a16="http://schemas.microsoft.com/office/drawing/2014/main" id="{0FA25C87-4814-432F-8A8C-F0845D7E3BC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084455" y="1722814"/>
            <a:ext cx="765205" cy="776977"/>
          </a:xfrm>
          <a:prstGeom prst="ellipse">
            <a:avLst/>
          </a:prstGeom>
        </p:spPr>
      </p:pic>
      <p:pic>
        <p:nvPicPr>
          <p:cNvPr id="52" name="Picture 51" descr="A picture containing text, vector graphics&#10;&#10;Description automatically generated">
            <a:extLst>
              <a:ext uri="{FF2B5EF4-FFF2-40B4-BE49-F238E27FC236}">
                <a16:creationId xmlns:a16="http://schemas.microsoft.com/office/drawing/2014/main" id="{410DA572-7A20-4DBD-8430-86D3540677F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287974" y="1716523"/>
            <a:ext cx="753177" cy="785186"/>
          </a:xfrm>
          <a:prstGeom prst="ellipse">
            <a:avLst/>
          </a:prstGeom>
        </p:spPr>
      </p:pic>
    </p:spTree>
    <p:extLst>
      <p:ext uri="{BB962C8B-B14F-4D97-AF65-F5344CB8AC3E}">
        <p14:creationId xmlns:p14="http://schemas.microsoft.com/office/powerpoint/2010/main" val="196699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9"/>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0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0"/>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0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1"/>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2"/>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10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3"/>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12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4"/>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12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7"/>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13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88"/>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1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3" grpId="0" animBg="1"/>
      <p:bldP spid="104" grpId="0" animBg="1"/>
      <p:bldP spid="105" grpId="0" animBg="1"/>
      <p:bldP spid="126" grpId="0" animBg="1"/>
      <p:bldP spid="127" grpId="0" animBg="1"/>
      <p:bldP spid="137" grpId="0" animBg="1"/>
      <p:bldP spid="16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4843</TotalTime>
  <Words>2352</Words>
  <Application>Microsoft Office PowerPoint</Application>
  <PresentationFormat>Widescreen</PresentationFormat>
  <Paragraphs>292</Paragraphs>
  <Slides>12</Slides>
  <Notes>12</Notes>
  <HiddenSlides>0</HiddenSlides>
  <MMClips>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12</vt:i4>
      </vt:variant>
    </vt:vector>
  </HeadingPairs>
  <TitlesOfParts>
    <vt:vector size="25" baseType="lpstr">
      <vt:lpstr>Arial</vt:lpstr>
      <vt:lpstr>Calibri</vt:lpstr>
      <vt:lpstr>Calibri Light</vt:lpstr>
      <vt:lpstr>Century gothic</vt:lpstr>
      <vt:lpstr>Century gothic</vt:lpstr>
      <vt:lpstr>Eras Demi ITC</vt:lpstr>
      <vt:lpstr>Modern Love</vt:lpstr>
      <vt:lpstr>Montserrat Medium</vt:lpstr>
      <vt:lpstr>Symbol</vt:lpstr>
      <vt:lpstr>Wingdings</vt:lpstr>
      <vt:lpstr>1_Office Theme</vt:lpstr>
      <vt:lpstr>Office Theme</vt:lpstr>
      <vt:lpstr>3_Office Theme</vt:lpstr>
      <vt:lpstr>Saying what I and others do</vt:lpstr>
      <vt:lpstr> [ç/c] soft ‘c’</vt:lpstr>
      <vt:lpstr> [ç/c] soft ‘c’</vt:lpstr>
      <vt:lpstr> [ç/c] soft ‘c’</vt:lpstr>
      <vt:lpstr>prononcer</vt:lpstr>
      <vt:lpstr>vocabulaire</vt:lpstr>
      <vt:lpstr>faire (to do and to make)</vt:lpstr>
      <vt:lpstr>vocabulaire</vt:lpstr>
      <vt:lpstr>lire</vt:lpstr>
      <vt:lpstr>faire la grasse matinée</vt:lpstr>
      <vt:lpstr>écouter</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59</cp:revision>
  <dcterms:created xsi:type="dcterms:W3CDTF">2021-07-02T19:27:01Z</dcterms:created>
  <dcterms:modified xsi:type="dcterms:W3CDTF">2023-04-16T12:08:04Z</dcterms:modified>
</cp:coreProperties>
</file>