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2"/>
  </p:notesMasterIdLst>
  <p:sldIdLst>
    <p:sldId id="257" r:id="rId4"/>
    <p:sldId id="928" r:id="rId5"/>
    <p:sldId id="929" r:id="rId6"/>
    <p:sldId id="933" r:id="rId7"/>
    <p:sldId id="934" r:id="rId8"/>
    <p:sldId id="935" r:id="rId9"/>
    <p:sldId id="936" r:id="rId10"/>
    <p:sldId id="937" r:id="rId11"/>
    <p:sldId id="938" r:id="rId12"/>
    <p:sldId id="939" r:id="rId13"/>
    <p:sldId id="940" r:id="rId14"/>
    <p:sldId id="941" r:id="rId15"/>
    <p:sldId id="948" r:id="rId16"/>
    <p:sldId id="949" r:id="rId17"/>
    <p:sldId id="950" r:id="rId18"/>
    <p:sldId id="951" r:id="rId19"/>
    <p:sldId id="944" r:id="rId20"/>
    <p:sldId id="94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F8A72B-7718-4C7C-A5DE-AC1268DFE899}" v="2" dt="2023-03-28T14:01:54.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6080" autoAdjust="0"/>
  </p:normalViewPr>
  <p:slideViewPr>
    <p:cSldViewPr snapToGrid="0">
      <p:cViewPr varScale="1">
        <p:scale>
          <a:sx n="71" d="100"/>
          <a:sy n="71" d="100"/>
        </p:scale>
        <p:origin x="1278"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0" i="0" strike="noStrike" spc="-1" dirty="0">
                <a:solidFill>
                  <a:srgbClr val="002060"/>
                </a:solidFill>
                <a:latin typeface="Century Gothic"/>
                <a:ea typeface="Century Gothic"/>
              </a:rPr>
              <a:t>ç (and soft -c)  ici [167] français [251] garçon [1599] cinéma [1623] décider [165]</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faire</a:t>
            </a:r>
            <a:r>
              <a:rPr lang="fr-FR" sz="1800" b="0" strike="noStrike" spc="-1" dirty="0">
                <a:solidFill>
                  <a:srgbClr val="002060"/>
                </a:solidFill>
                <a:latin typeface="Century Gothic"/>
                <a:ea typeface="Century Gothic"/>
              </a:rPr>
              <a:t> [25] </a:t>
            </a:r>
            <a:r>
              <a:rPr lang="fr-FR" sz="1800" b="1" strike="noStrike" spc="-1" dirty="0">
                <a:solidFill>
                  <a:srgbClr val="002060"/>
                </a:solidFill>
                <a:latin typeface="Century Gothic"/>
                <a:ea typeface="Century Gothic"/>
              </a:rPr>
              <a:t>je fais il/elle fait  activité </a:t>
            </a:r>
            <a:r>
              <a:rPr lang="fr-FR" sz="1800" b="0" strike="noStrike" spc="-1" dirty="0">
                <a:solidFill>
                  <a:srgbClr val="002060"/>
                </a:solidFill>
                <a:latin typeface="Century Gothic"/>
                <a:ea typeface="Century Gothic"/>
              </a:rPr>
              <a:t>[452] course à pied [n/a] chanson [2142] dessin [2624]  film [848] gâteau [4845] </a:t>
            </a:r>
            <a:r>
              <a:rPr lang="fr-FR" sz="1800" b="1" strike="noStrike" spc="-1" dirty="0">
                <a:solidFill>
                  <a:srgbClr val="002060"/>
                </a:solidFill>
                <a:latin typeface="Century Gothic"/>
                <a:ea typeface="Century Gothic"/>
              </a:rPr>
              <a:t>matin</a:t>
            </a:r>
            <a:r>
              <a:rPr lang="fr-FR" sz="1800" b="0" strike="noStrike" spc="-1" dirty="0">
                <a:solidFill>
                  <a:srgbClr val="002060"/>
                </a:solidFill>
                <a:latin typeface="Century Gothic"/>
                <a:ea typeface="Century Gothic"/>
              </a:rPr>
              <a:t> [442]  soir [397]  spectacle</a:t>
            </a:r>
          </a:p>
          <a:p>
            <a:pPr marL="216000" indent="-216000">
              <a:lnSpc>
                <a:spcPct val="100000"/>
              </a:lnSpc>
            </a:pPr>
            <a:r>
              <a:rPr lang="fr-FR" sz="1800" b="0" strike="noStrike" spc="-1" dirty="0">
                <a:solidFill>
                  <a:srgbClr val="002060"/>
                </a:solidFill>
                <a:latin typeface="Century Gothic"/>
                <a:ea typeface="Century Gothic"/>
              </a:rPr>
              <a:t>[1687] ville [360] visite [1072]  weekend [2475] </a:t>
            </a:r>
            <a:r>
              <a:rPr lang="fr-FR" sz="1800" b="1" strike="noStrike" spc="-1" dirty="0">
                <a:solidFill>
                  <a:srgbClr val="002060"/>
                </a:solidFill>
                <a:latin typeface="Century Gothic"/>
                <a:ea typeface="Century Gothic"/>
              </a:rPr>
              <a:t>demain</a:t>
            </a:r>
            <a:r>
              <a:rPr lang="fr-FR" sz="1800" b="0" strike="noStrike" spc="-1" dirty="0">
                <a:solidFill>
                  <a:srgbClr val="002060"/>
                </a:solidFill>
                <a:latin typeface="Century Gothic"/>
                <a:ea typeface="Century Gothic"/>
              </a:rPr>
              <a:t> [871] </a:t>
            </a:r>
            <a:endParaRPr lang="it-IT" sz="1800" b="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Revisit 1: </a:t>
            </a:r>
            <a:r>
              <a:rPr lang="fr-FR" sz="1800" b="1" strike="noStrike" spc="-1" dirty="0">
                <a:solidFill>
                  <a:srgbClr val="002060"/>
                </a:solidFill>
                <a:latin typeface="Century Gothic"/>
                <a:ea typeface="Century Gothic"/>
              </a:rPr>
              <a:t>aller </a:t>
            </a:r>
            <a:r>
              <a:rPr lang="fr-FR" sz="1800" b="0" strike="noStrike" spc="-1" dirty="0">
                <a:solidFill>
                  <a:srgbClr val="002060"/>
                </a:solidFill>
                <a:latin typeface="Century Gothic"/>
                <a:ea typeface="Century Gothic"/>
              </a:rPr>
              <a:t>[53] </a:t>
            </a:r>
            <a:r>
              <a:rPr lang="fr-FR" sz="1800" b="1" strike="noStrike" spc="-1" dirty="0">
                <a:solidFill>
                  <a:srgbClr val="002060"/>
                </a:solidFill>
                <a:latin typeface="Century Gothic"/>
                <a:ea typeface="Century Gothic"/>
              </a:rPr>
              <a:t>je vais il/elle va à (meaning ‘at/in/to’)</a:t>
            </a:r>
            <a:r>
              <a:rPr lang="fr-FR" sz="1800" b="0" strike="noStrike" spc="-1" dirty="0">
                <a:solidFill>
                  <a:srgbClr val="002060"/>
                </a:solidFill>
                <a:latin typeface="Century Gothic"/>
                <a:ea typeface="Century Gothic"/>
              </a:rPr>
              <a:t>[4] </a:t>
            </a:r>
            <a:r>
              <a:rPr lang="fr-FR" sz="1800" b="1" strike="noStrike" spc="-1" dirty="0">
                <a:solidFill>
                  <a:srgbClr val="002060"/>
                </a:solidFill>
                <a:latin typeface="Century Gothic"/>
                <a:ea typeface="Century Gothic"/>
              </a:rPr>
              <a:t>campagne </a:t>
            </a:r>
            <a:r>
              <a:rPr lang="fr-FR" sz="1800" b="0" strike="noStrike" spc="-1" dirty="0">
                <a:solidFill>
                  <a:srgbClr val="002060"/>
                </a:solidFill>
                <a:latin typeface="Century Gothic"/>
                <a:ea typeface="Century Gothic"/>
              </a:rPr>
              <a:t>[666] </a:t>
            </a:r>
            <a:r>
              <a:rPr lang="fr-FR" sz="1800" b="1" strike="noStrike" spc="-1" dirty="0">
                <a:solidFill>
                  <a:srgbClr val="002060"/>
                </a:solidFill>
                <a:latin typeface="Century Gothic"/>
                <a:ea typeface="Century Gothic"/>
              </a:rPr>
              <a:t>Île </a:t>
            </a:r>
            <a:r>
              <a:rPr lang="fr-FR" sz="1800" b="0" strike="noStrike" spc="-1" dirty="0">
                <a:solidFill>
                  <a:srgbClr val="002060"/>
                </a:solidFill>
                <a:latin typeface="Century Gothic"/>
                <a:ea typeface="Century Gothic"/>
              </a:rPr>
              <a:t>[1245] </a:t>
            </a:r>
            <a:r>
              <a:rPr lang="fr-FR" sz="1800" b="1" strike="noStrike" spc="-1" dirty="0">
                <a:solidFill>
                  <a:srgbClr val="002060"/>
                </a:solidFill>
                <a:latin typeface="Century Gothic"/>
                <a:ea typeface="Century Gothic"/>
              </a:rPr>
              <a:t>montagne </a:t>
            </a:r>
            <a:r>
              <a:rPr lang="fr-FR" sz="1800" b="0" strike="noStrike" spc="-1" dirty="0">
                <a:solidFill>
                  <a:srgbClr val="002060"/>
                </a:solidFill>
                <a:latin typeface="Century Gothic"/>
                <a:ea typeface="Century Gothic"/>
              </a:rPr>
              <a:t>[1732] </a:t>
            </a:r>
            <a:r>
              <a:rPr lang="fr-FR" sz="1800" b="1" strike="noStrike" spc="-1" dirty="0">
                <a:solidFill>
                  <a:srgbClr val="002060"/>
                </a:solidFill>
                <a:latin typeface="Century Gothic"/>
                <a:ea typeface="Century Gothic"/>
              </a:rPr>
              <a:t>plage </a:t>
            </a:r>
            <a:r>
              <a:rPr lang="fr-FR" sz="1800" b="0" strike="noStrike" spc="-1" dirty="0">
                <a:solidFill>
                  <a:srgbClr val="002060"/>
                </a:solidFill>
                <a:latin typeface="Century Gothic"/>
                <a:ea typeface="Century Gothic"/>
              </a:rPr>
              <a:t>[2693] </a:t>
            </a:r>
            <a:r>
              <a:rPr lang="fr-FR" sz="1800" b="1" strike="noStrike" spc="-1" dirty="0">
                <a:solidFill>
                  <a:srgbClr val="002060"/>
                </a:solidFill>
                <a:latin typeface="Century Gothic"/>
                <a:ea typeface="Century Gothic"/>
              </a:rPr>
              <a:t>port </a:t>
            </a:r>
            <a:r>
              <a:rPr lang="fr-FR" sz="1800" b="0" strike="noStrike" spc="-1" dirty="0">
                <a:solidFill>
                  <a:srgbClr val="002060"/>
                </a:solidFill>
                <a:latin typeface="Century Gothic"/>
                <a:ea typeface="Century Gothic"/>
              </a:rPr>
              <a:t>[1304]</a:t>
            </a:r>
            <a:endParaRPr lang="it-IT" sz="1800" b="0" strike="noStrike" spc="-1" dirty="0">
              <a:solidFill>
                <a:srgbClr val="002060"/>
              </a:solidFill>
              <a:latin typeface="Century Gothic"/>
              <a:ea typeface="Century Gothic"/>
            </a:endParaRPr>
          </a:p>
          <a:p>
            <a:pPr marL="216000" indent="-216000">
              <a:lnSpc>
                <a:spcPct val="100000"/>
              </a:lnSpc>
            </a:pPr>
            <a:r>
              <a:rPr lang="it-IT" sz="1800" b="1" i="0" strike="noStrike" spc="-1" dirty="0">
                <a:solidFill>
                  <a:srgbClr val="002060"/>
                </a:solidFill>
                <a:latin typeface="Century Gothic"/>
                <a:ea typeface="Century Gothic"/>
              </a:rPr>
              <a:t>Revisit 2</a:t>
            </a:r>
            <a:r>
              <a:rPr lang="it-IT"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nager</a:t>
            </a:r>
            <a:r>
              <a:rPr lang="fr-FR" sz="1800" b="0" i="0" strike="noStrike" spc="-1" dirty="0">
                <a:solidFill>
                  <a:srgbClr val="002060"/>
                </a:solidFill>
                <a:latin typeface="Century Gothic"/>
                <a:ea typeface="Century Gothic"/>
              </a:rPr>
              <a:t> [n/a] chanter [1820] jouer [219] </a:t>
            </a:r>
            <a:r>
              <a:rPr lang="fr-FR" sz="1800" b="1" i="0" strike="noStrike" spc="-1" dirty="0">
                <a:solidFill>
                  <a:srgbClr val="002060"/>
                </a:solidFill>
                <a:latin typeface="Century Gothic"/>
                <a:ea typeface="Century Gothic"/>
              </a:rPr>
              <a:t>participer (à) </a:t>
            </a:r>
            <a:r>
              <a:rPr lang="fr-FR" sz="1800" b="0" i="0" strike="noStrike" spc="-1" dirty="0">
                <a:solidFill>
                  <a:srgbClr val="002060"/>
                </a:solidFill>
                <a:latin typeface="Century Gothic"/>
                <a:ea typeface="Century Gothic"/>
              </a:rPr>
              <a:t>[670] porter [105] animal [1002] cadeau [2298] chapeau [2908] </a:t>
            </a:r>
            <a:r>
              <a:rPr lang="fr-FR" sz="1800" b="1" i="0" strike="noStrike" spc="-1" dirty="0">
                <a:solidFill>
                  <a:srgbClr val="002060"/>
                </a:solidFill>
                <a:latin typeface="Century Gothic"/>
                <a:ea typeface="Century Gothic"/>
              </a:rPr>
              <a:t>château</a:t>
            </a:r>
            <a:r>
              <a:rPr lang="fr-FR" sz="1800" b="0" i="0" strike="noStrike" spc="-1" dirty="0">
                <a:solidFill>
                  <a:srgbClr val="002060"/>
                </a:solidFill>
                <a:latin typeface="Century Gothic"/>
                <a:ea typeface="Century Gothic"/>
              </a:rPr>
              <a:t> [3510] cheval [2220] </a:t>
            </a:r>
            <a:r>
              <a:rPr lang="fr-FR" sz="1800" b="1" i="0" strike="noStrike" spc="-1" dirty="0">
                <a:solidFill>
                  <a:srgbClr val="002060"/>
                </a:solidFill>
                <a:latin typeface="Century Gothic"/>
                <a:ea typeface="Century Gothic"/>
              </a:rPr>
              <a:t>course</a:t>
            </a:r>
            <a:endParaRPr lang="fr-FR" sz="1800" b="0" i="0" strike="noStrike" spc="-1" dirty="0">
              <a:solidFill>
                <a:srgbClr val="002060"/>
              </a:solidFill>
              <a:latin typeface="Century Gothic"/>
              <a:ea typeface="Century Gothic"/>
            </a:endParaRPr>
          </a:p>
          <a:p>
            <a:pPr marL="216000" indent="-216000">
              <a:lnSpc>
                <a:spcPct val="100000"/>
              </a:lnSpc>
            </a:pPr>
            <a:r>
              <a:rPr lang="fr-FR" sz="1800" b="0" i="0" strike="noStrike" spc="-1" dirty="0">
                <a:solidFill>
                  <a:srgbClr val="002060"/>
                </a:solidFill>
                <a:latin typeface="Century Gothic"/>
                <a:ea typeface="Century Gothic"/>
              </a:rPr>
              <a:t>[1289] </a:t>
            </a:r>
            <a:r>
              <a:rPr lang="fr-FR" sz="1800" b="1" i="0" strike="noStrike" spc="-1" dirty="0">
                <a:solidFill>
                  <a:srgbClr val="002060"/>
                </a:solidFill>
                <a:latin typeface="Century Gothic"/>
                <a:ea typeface="Century Gothic"/>
              </a:rPr>
              <a:t>défilé </a:t>
            </a:r>
            <a:r>
              <a:rPr lang="fr-FR" sz="1800" b="0" i="0" strike="noStrike" spc="-1" dirty="0">
                <a:solidFill>
                  <a:srgbClr val="002060"/>
                </a:solidFill>
                <a:latin typeface="Century Gothic"/>
                <a:ea typeface="Century Gothic"/>
              </a:rPr>
              <a:t>[&gt;5000] feu d'artifice [n/a] </a:t>
            </a:r>
            <a:r>
              <a:rPr lang="fr-FR" sz="1800" b="1" i="0" strike="noStrike" spc="-1" dirty="0">
                <a:solidFill>
                  <a:srgbClr val="002060"/>
                </a:solidFill>
                <a:latin typeface="Century Gothic"/>
                <a:ea typeface="Century Gothic"/>
              </a:rPr>
              <a:t>gâteau</a:t>
            </a:r>
            <a:r>
              <a:rPr lang="fr-FR" sz="1800" b="0" i="0" strike="noStrike" spc="-1" dirty="0">
                <a:solidFill>
                  <a:srgbClr val="002060"/>
                </a:solidFill>
                <a:latin typeface="Century Gothic"/>
                <a:ea typeface="Century Gothic"/>
              </a:rPr>
              <a:t> [4845] </a:t>
            </a:r>
            <a:r>
              <a:rPr lang="fr-FR" sz="1800" b="1" i="0" strike="noStrike" spc="-1" dirty="0">
                <a:solidFill>
                  <a:srgbClr val="002060"/>
                </a:solidFill>
                <a:latin typeface="Century Gothic"/>
                <a:ea typeface="Century Gothic"/>
              </a:rPr>
              <a:t>glace</a:t>
            </a:r>
            <a:r>
              <a:rPr lang="fr-FR" sz="1800" b="0"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[2580] jeu [291]</a:t>
            </a:r>
            <a:r>
              <a:rPr lang="fr-FR" sz="1800" b="1" i="0" strike="noStrike" spc="-1" dirty="0">
                <a:solidFill>
                  <a:srgbClr val="002060"/>
                </a:solidFill>
                <a:latin typeface="Century Gothic"/>
                <a:ea typeface="Century Gothic"/>
              </a:rPr>
              <a:t> lieu </a:t>
            </a:r>
            <a:r>
              <a:rPr lang="fr-FR" sz="1800" b="0" i="0" strike="noStrike" spc="-1" dirty="0">
                <a:solidFill>
                  <a:srgbClr val="002060"/>
                </a:solidFill>
                <a:latin typeface="Century Gothic"/>
                <a:ea typeface="Century Gothic"/>
              </a:rPr>
              <a:t>[117] </a:t>
            </a:r>
            <a:r>
              <a:rPr lang="fr-FR" sz="1800" b="1" i="0" strike="noStrike" spc="-1" dirty="0">
                <a:solidFill>
                  <a:srgbClr val="002060"/>
                </a:solidFill>
                <a:latin typeface="Century Gothic"/>
                <a:ea typeface="Century Gothic"/>
              </a:rPr>
              <a:t>neige</a:t>
            </a:r>
            <a:r>
              <a:rPr lang="fr-FR" sz="1800" b="0" i="0" strike="noStrike" spc="-1" dirty="0">
                <a:solidFill>
                  <a:srgbClr val="002060"/>
                </a:solidFill>
                <a:latin typeface="Century Gothic"/>
                <a:ea typeface="Century Gothic"/>
              </a:rPr>
              <a:t> [1824] trâineau [n/a]  </a:t>
            </a:r>
            <a:r>
              <a:rPr lang="fr-FR" sz="1800" b="1" i="0" strike="noStrike" spc="-1" dirty="0">
                <a:solidFill>
                  <a:srgbClr val="002060"/>
                </a:solidFill>
                <a:latin typeface="Century Gothic"/>
                <a:ea typeface="Century Gothic"/>
              </a:rPr>
              <a:t>Québec</a:t>
            </a:r>
            <a:r>
              <a:rPr lang="fr-FR" sz="1800" b="0" i="0" strike="noStrike" spc="-1" dirty="0">
                <a:solidFill>
                  <a:srgbClr val="002060"/>
                </a:solidFill>
                <a:latin typeface="Century Gothic"/>
                <a:ea typeface="Century Gothic"/>
              </a:rPr>
              <a:t> [n/a]</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830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0382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057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1 minute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Recap </a:t>
            </a:r>
            <a:r>
              <a:rPr lang="en-GB" b="0" dirty="0"/>
              <a:t>ne…pas negation with single-verb structures</a:t>
            </a:r>
            <a:r>
              <a:rPr lang="en-GB" sz="1200" b="0" i="0" dirty="0">
                <a:solidFill>
                  <a:prstClr val="white"/>
                </a:solidFill>
                <a:latin typeface="Calibri" panose="020F0502020204030204" pitchFamily="34" charset="0"/>
                <a:cs typeface="Calibri" panose="020F0502020204030204" pitchFamily="34" charset="0"/>
              </a:rPr>
              <a:t> and d</a:t>
            </a:r>
            <a:r>
              <a:rPr lang="en-GB" dirty="0"/>
              <a:t>raw attention to differences between French and English negation structure. (Pupils were introduced to this last term – T2 Week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04717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of ne…pas and vocabulary from this and previous weeks.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answers are not in the order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write the six categories and Cl | JM as two column headers.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sentences and tick if either or both characters do the activity, cross if they don’t and put ? if there is no mention of the activity for one or both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click to </a:t>
            </a:r>
            <a:r>
              <a:rPr lang="en-GB" b="0" dirty="0" err="1"/>
              <a:t>to</a:t>
            </a:r>
            <a:r>
              <a:rPr lang="en-GB" b="0" dirty="0"/>
              <a:t> complete the table and to highlight the answer in the text itself.</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62212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negative sentences with 1</a:t>
            </a:r>
            <a:r>
              <a:rPr lang="en-GB" b="0" baseline="30000" dirty="0"/>
              <a:t>st</a:t>
            </a:r>
            <a:r>
              <a:rPr lang="en-GB" b="0" dirty="0"/>
              <a:t> person of faire, and vocabulary from this week.</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display the next slide with 6 item choices (which gives 12 possible sentences, as each one can also be negative).</a:t>
            </a:r>
          </a:p>
          <a:p>
            <a:pPr marL="228600" indent="-228600">
              <a:buAutoNum type="arabicPeriod"/>
            </a:pPr>
            <a:r>
              <a:rPr lang="en-US" b="0" baseline="0" noProof="0" dirty="0"/>
              <a:t>Partner As read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6074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a:p>
            <a:pPr marL="0" indent="0">
              <a:buNone/>
            </a:pPr>
            <a:endParaRPr lang="en-US" b="0" baseline="0" noProof="0" dirty="0"/>
          </a:p>
          <a:p>
            <a:pPr marL="0" indent="0">
              <a:buNone/>
            </a:pPr>
            <a:r>
              <a:rPr lang="en-US" b="1" baseline="0" noProof="0" dirty="0"/>
              <a:t>Note</a:t>
            </a:r>
            <a:r>
              <a:rPr lang="en-US" b="0" baseline="0" noProof="0" dirty="0"/>
              <a:t>: if desired, click on the pictures to hear the French phrases (as affirmative and negative statements).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441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5 minutes (two slides)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correctly pronounce unknown words containing hard and soft [c] sounds in decreasing amounts of time, helping </a:t>
            </a:r>
            <a:r>
              <a:rPr lang="en-GB" b="0" dirty="0" err="1"/>
              <a:t>automatisation</a:t>
            </a:r>
            <a:r>
              <a:rPr lang="en-GB" b="0" dirty="0"/>
              <a:t> of SSC production.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Pupils pair up.</a:t>
            </a:r>
            <a:endParaRPr lang="en-GB" dirty="0"/>
          </a:p>
          <a:p>
            <a:pPr marL="0" lvl="0" indent="0" algn="l" rtl="0">
              <a:spcBef>
                <a:spcPts val="0"/>
              </a:spcBef>
              <a:spcAft>
                <a:spcPts val="0"/>
              </a:spcAft>
              <a:buNone/>
            </a:pPr>
            <a:r>
              <a:rPr lang="en-GB" b="0" dirty="0"/>
              <a:t>2. Both pupils speak together and try to say the words in alphabetical order.</a:t>
            </a:r>
          </a:p>
          <a:p>
            <a:pPr marL="0" lvl="0" indent="0" algn="l" rtl="0">
              <a:spcBef>
                <a:spcPts val="0"/>
              </a:spcBef>
              <a:spcAft>
                <a:spcPts val="0"/>
              </a:spcAft>
              <a:buNone/>
            </a:pPr>
            <a:r>
              <a:rPr lang="en-GB" b="0" dirty="0"/>
              <a:t>3. If they say a different word, they need to pause, work out where they went wrong, and start from the beginning. </a:t>
            </a:r>
          </a:p>
          <a:p>
            <a:pPr marL="0" lvl="0" indent="0" algn="l" rtl="0">
              <a:spcBef>
                <a:spcPts val="0"/>
              </a:spcBef>
              <a:spcAft>
                <a:spcPts val="0"/>
              </a:spcAft>
              <a:buNone/>
            </a:pPr>
            <a:r>
              <a:rPr lang="en-GB" b="0" dirty="0"/>
              <a:t>4. Make it clear that this is teamwork and there is no time limit – it is the ‘training’ before the game on the next slide.</a:t>
            </a:r>
          </a:p>
          <a:p>
            <a:pPr marL="0" lvl="0" indent="0" algn="l" rtl="0">
              <a:spcBef>
                <a:spcPts val="0"/>
              </a:spcBef>
              <a:spcAft>
                <a:spcPts val="0"/>
              </a:spcAft>
              <a:buNone/>
            </a:pPr>
            <a:r>
              <a:rPr lang="en-GB" b="0" dirty="0"/>
              <a:t>5. Click on the pictures to hear the words</a:t>
            </a:r>
            <a:r>
              <a:rPr lang="en-GB" b="0" baseline="0" dirty="0"/>
              <a:t> pronounced.</a:t>
            </a:r>
            <a:r>
              <a:rPr lang="en-GB" b="0" dirty="0"/>
              <a:t> Pupils repeat.</a:t>
            </a:r>
          </a:p>
          <a:p>
            <a:pPr marL="0" lvl="0" indent="0" algn="l" rtl="0">
              <a:spcBef>
                <a:spcPts val="0"/>
              </a:spcBef>
              <a:spcAft>
                <a:spcPts val="0"/>
              </a:spcAft>
              <a:buNone/>
            </a:pPr>
            <a:r>
              <a:rPr lang="en-GB" b="0" dirty="0"/>
              <a:t>6. This is a mixture of known and unknown words.  The 7 previously taught words are for revisiting this week, so pupils could be asked which words they know.</a:t>
            </a:r>
            <a:endParaRPr lang="en-GB" dirty="0"/>
          </a:p>
          <a:p>
            <a:pPr marL="0" lvl="0" indent="0" algn="l" rtl="0">
              <a:spcBef>
                <a:spcPts val="0"/>
              </a:spcBef>
              <a:spcAft>
                <a:spcPts val="0"/>
              </a:spcAft>
              <a:buNone/>
            </a:pPr>
            <a:r>
              <a:rPr lang="en-GB" b="0" dirty="0"/>
              <a:t>7. Move onto the next slide.</a:t>
            </a: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camion </a:t>
            </a:r>
            <a:r>
              <a:rPr lang="en-GB" sz="1200" b="0" kern="1200" dirty="0">
                <a:solidFill>
                  <a:schemeClr val="tx1"/>
                </a:solidFill>
                <a:effectLst/>
                <a:latin typeface="+mn-lt"/>
                <a:ea typeface="+mn-ea"/>
                <a:cs typeface="+mn-cs"/>
              </a:rPr>
              <a:t>[2542] </a:t>
            </a:r>
            <a:r>
              <a:rPr lang="fr-FR" sz="1200" b="1" strike="noStrike" spc="-1" dirty="0">
                <a:solidFill>
                  <a:srgbClr val="FF0066"/>
                </a:solidFill>
                <a:latin typeface="Century Gothic"/>
                <a:ea typeface="Century Gothic"/>
              </a:rPr>
              <a:t>copain </a:t>
            </a:r>
            <a:r>
              <a:rPr lang="fr-FR" sz="1200" b="0" strike="noStrike" spc="-1" dirty="0">
                <a:solidFill>
                  <a:srgbClr val="FF0066"/>
                </a:solidFill>
                <a:latin typeface="Century Gothic"/>
                <a:ea typeface="Century Gothic"/>
              </a:rPr>
              <a:t>[&gt;5000] </a:t>
            </a:r>
            <a:r>
              <a:rPr lang="en-GB" sz="1200" b="1" kern="1200" dirty="0" err="1">
                <a:solidFill>
                  <a:schemeClr val="tx1"/>
                </a:solidFill>
                <a:effectLst/>
                <a:latin typeface="+mn-lt"/>
                <a:ea typeface="+mn-ea"/>
                <a:cs typeface="+mn-cs"/>
              </a:rPr>
              <a:t>maçon</a:t>
            </a:r>
            <a:r>
              <a:rPr lang="en-GB" sz="1200" b="0" kern="1200" dirty="0">
                <a:solidFill>
                  <a:schemeClr val="tx1"/>
                </a:solidFill>
                <a:effectLst/>
                <a:latin typeface="+mn-lt"/>
                <a:ea typeface="+mn-ea"/>
                <a:cs typeface="+mn-cs"/>
              </a:rPr>
              <a:t> [&gt;5000] </a:t>
            </a:r>
            <a:r>
              <a:rPr lang="en-GB" sz="1200" b="1" kern="1200" dirty="0" err="1">
                <a:solidFill>
                  <a:schemeClr val="tx1"/>
                </a:solidFill>
                <a:effectLst/>
                <a:latin typeface="+mn-lt"/>
                <a:ea typeface="+mn-ea"/>
                <a:cs typeface="+mn-cs"/>
              </a:rPr>
              <a:t>leçon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[1300] </a:t>
            </a:r>
            <a:r>
              <a:rPr lang="en-GB" sz="1200" b="1" kern="1200" dirty="0">
                <a:solidFill>
                  <a:schemeClr val="tx1"/>
                </a:solidFill>
                <a:effectLst/>
                <a:latin typeface="+mn-lt"/>
                <a:ea typeface="+mn-ea"/>
                <a:cs typeface="+mn-cs"/>
              </a:rPr>
              <a:t>vacance </a:t>
            </a:r>
            <a:r>
              <a:rPr lang="en-GB" sz="1200" b="0" kern="1200" dirty="0">
                <a:solidFill>
                  <a:schemeClr val="tx1"/>
                </a:solidFill>
                <a:effectLst/>
                <a:latin typeface="+mn-lt"/>
                <a:ea typeface="+mn-ea"/>
                <a:cs typeface="+mn-cs"/>
              </a:rPr>
              <a:t>[1746]</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a:lnSpc>
                <a:spcPct val="150000"/>
              </a:lnSpc>
            </a:pPr>
            <a:endParaRPr lang="en-GB" sz="1200" dirty="0">
              <a:solidFill>
                <a:srgbClr val="002060"/>
              </a:solidFill>
              <a:latin typeface="Century Gothic" panose="020B0502020202020204" pitchFamily="34" charset="0"/>
            </a:endParaRPr>
          </a:p>
          <a:p>
            <a:pPr>
              <a:lnSpc>
                <a:spcPct val="150000"/>
              </a:lnSpc>
            </a:pPr>
            <a:r>
              <a:rPr lang="en-GB" sz="1200" b="1" dirty="0">
                <a:solidFill>
                  <a:srgbClr val="002060"/>
                </a:solidFill>
                <a:latin typeface="Century Gothic" panose="020B0502020202020204" pitchFamily="34" charset="0"/>
              </a:rPr>
              <a:t>Alphabetical order</a:t>
            </a:r>
            <a:r>
              <a:rPr lang="en-GB" sz="1200" dirty="0">
                <a:solidFill>
                  <a:srgbClr val="002060"/>
                </a:solidFill>
                <a:latin typeface="Century Gothic" panose="020B0502020202020204" pitchFamily="34" charset="0"/>
              </a:rPr>
              <a:t>:</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camion</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campagne</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copine</a:t>
            </a:r>
            <a:endParaRPr lang="en-GB" sz="1200" dirty="0">
              <a:solidFill>
                <a:srgbClr val="002060"/>
              </a:solidFill>
              <a:latin typeface="Century Gothic" panose="020B0502020202020204" pitchFamily="34" charset="0"/>
            </a:endParaRPr>
          </a:p>
          <a:p>
            <a:pPr>
              <a:lnSpc>
                <a:spcPct val="150000"/>
              </a:lnSpc>
            </a:pPr>
            <a:r>
              <a:rPr lang="en-GB" sz="1200" dirty="0">
                <a:solidFill>
                  <a:srgbClr val="002060"/>
                </a:solidFill>
                <a:latin typeface="Century Gothic" panose="020B0502020202020204" pitchFamily="34" charset="0"/>
              </a:rPr>
              <a:t>course</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français</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garçon</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glace</a:t>
            </a:r>
          </a:p>
          <a:p>
            <a:pPr>
              <a:lnSpc>
                <a:spcPct val="150000"/>
              </a:lnSpc>
            </a:pPr>
            <a:r>
              <a:rPr lang="en-GB" sz="1200" dirty="0" err="1">
                <a:solidFill>
                  <a:srgbClr val="002060"/>
                </a:solidFill>
                <a:latin typeface="Century Gothic" panose="020B0502020202020204" pitchFamily="34" charset="0"/>
              </a:rPr>
              <a:t>leçon</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maçon</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participer</a:t>
            </a:r>
            <a:r>
              <a:rPr lang="en-GB" sz="1200" dirty="0">
                <a:solidFill>
                  <a:srgbClr val="002060"/>
                </a:solidFill>
                <a:latin typeface="Century Gothic" panose="020B0502020202020204" pitchFamily="34" charset="0"/>
              </a:rPr>
              <a:t> à</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Québec</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vacance</a:t>
            </a:r>
            <a:br>
              <a:rPr lang="en-GB" sz="1200" dirty="0">
                <a:solidFill>
                  <a:srgbClr val="002060"/>
                </a:solidFill>
                <a:latin typeface="Century Gothic" panose="020B0502020202020204" pitchFamily="34" charset="0"/>
              </a:rPr>
            </a:br>
            <a:endParaRPr lang="en-GB" sz="1200" dirty="0">
              <a:solidFill>
                <a:srgbClr val="002060"/>
              </a:solidFill>
              <a:latin typeface="Century Gothic" panose="020B050202020202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5 minutes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correctly pronounce unknown words containing hard and soft [c] sounds in decreasing amounts of time, helping </a:t>
            </a:r>
            <a:r>
              <a:rPr lang="en-GB" b="0" dirty="0" err="1"/>
              <a:t>automatisation</a:t>
            </a:r>
            <a:r>
              <a:rPr lang="en-GB" b="0" dirty="0"/>
              <a:t> of SSC production.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Teacher starts 20 second timer.</a:t>
            </a:r>
            <a:endParaRPr lang="en-GB" dirty="0"/>
          </a:p>
          <a:p>
            <a:pPr marL="0" lvl="0" indent="0" algn="l" rtl="0">
              <a:spcBef>
                <a:spcPts val="0"/>
              </a:spcBef>
              <a:spcAft>
                <a:spcPts val="0"/>
              </a:spcAft>
              <a:buNone/>
            </a:pPr>
            <a:r>
              <a:rPr lang="en-GB" b="0" dirty="0"/>
              <a:t>2. Pupil A tries to say the words focusing on the hard and soft [c] sounds in particular.</a:t>
            </a:r>
            <a:endParaRPr lang="en-GB" dirty="0"/>
          </a:p>
          <a:p>
            <a:pPr marL="0" lvl="0" indent="0" algn="l" rtl="0">
              <a:spcBef>
                <a:spcPts val="0"/>
              </a:spcBef>
              <a:spcAft>
                <a:spcPts val="0"/>
              </a:spcAft>
              <a:buNone/>
            </a:pPr>
            <a:r>
              <a:rPr lang="en-GB" b="0" dirty="0"/>
              <a:t>3. Pupil B makes speaker pause for 3 seconds if the [c] sound is wrong.</a:t>
            </a:r>
            <a:endParaRPr lang="en-GB" dirty="0"/>
          </a:p>
          <a:p>
            <a:pPr marL="0" lvl="0" indent="0" algn="l" rtl="0">
              <a:spcBef>
                <a:spcPts val="0"/>
              </a:spcBef>
              <a:spcAft>
                <a:spcPts val="0"/>
              </a:spcAft>
              <a:buNone/>
            </a:pPr>
            <a:r>
              <a:rPr lang="en-GB" b="0" dirty="0"/>
              <a:t>4. Complete before 20 seconds runs out.</a:t>
            </a:r>
            <a:endParaRPr lang="en-GB" dirty="0"/>
          </a:p>
          <a:p>
            <a:pPr marL="0" lvl="0" indent="0" algn="l" rtl="0">
              <a:spcBef>
                <a:spcPts val="0"/>
              </a:spcBef>
              <a:spcAft>
                <a:spcPts val="0"/>
              </a:spcAft>
              <a:buNone/>
            </a:pPr>
            <a:r>
              <a:rPr lang="en-GB" b="0" dirty="0"/>
              <a:t>6. Swap roles and play the game again.</a:t>
            </a:r>
            <a:endParaRPr lang="en-GB" dirty="0"/>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fr-FR" sz="1200" b="1" strike="noStrike" spc="-1" dirty="0">
                <a:solidFill>
                  <a:srgbClr val="FF0066"/>
                </a:solidFill>
                <a:latin typeface="Century Gothic"/>
                <a:ea typeface="Century Gothic"/>
              </a:rPr>
              <a:t>copain </a:t>
            </a:r>
            <a:r>
              <a:rPr lang="fr-FR" sz="1200" b="0" strike="noStrike" spc="-1" dirty="0">
                <a:solidFill>
                  <a:srgbClr val="FF0066"/>
                </a:solidFill>
                <a:latin typeface="Century Gothic"/>
                <a:ea typeface="Century Gothic"/>
              </a:rPr>
              <a:t>[&gt;5000] </a:t>
            </a:r>
            <a:r>
              <a:rPr lang="en-GB" sz="1200" b="1" dirty="0">
                <a:solidFill>
                  <a:srgbClr val="002060"/>
                </a:solidFill>
                <a:latin typeface="Century Gothic" panose="020B0502020202020204" pitchFamily="34" charset="0"/>
              </a:rPr>
              <a:t>crêpe </a:t>
            </a:r>
            <a:r>
              <a:rPr lang="en-GB" sz="1200" b="0" dirty="0">
                <a:solidFill>
                  <a:srgbClr val="002060"/>
                </a:solidFill>
                <a:latin typeface="Century Gothic" panose="020B0502020202020204" pitchFamily="34" charset="0"/>
              </a:rPr>
              <a:t>[&gt;5000] </a:t>
            </a:r>
            <a:r>
              <a:rPr lang="fr-FR" sz="1200" b="1" strike="noStrike" spc="-1" dirty="0">
                <a:solidFill>
                  <a:srgbClr val="FF0066"/>
                </a:solidFill>
                <a:latin typeface="Century Gothic"/>
                <a:ea typeface="Century Gothic"/>
              </a:rPr>
              <a:t>drap </a:t>
            </a:r>
            <a:r>
              <a:rPr lang="fr-FR" sz="1200" b="0" strike="noStrike" spc="-1" dirty="0">
                <a:solidFill>
                  <a:srgbClr val="FF0066"/>
                </a:solidFill>
                <a:latin typeface="Century Gothic"/>
                <a:ea typeface="Century Gothic"/>
              </a:rPr>
              <a:t>[&gt;5000] </a:t>
            </a:r>
            <a:r>
              <a:rPr lang="en-GB" sz="1200" b="1" kern="1200" dirty="0">
                <a:solidFill>
                  <a:schemeClr val="tx1"/>
                </a:solidFill>
                <a:effectLst/>
                <a:latin typeface="+mn-lt"/>
                <a:ea typeface="+mn-ea"/>
                <a:cs typeface="+mn-cs"/>
              </a:rPr>
              <a:t>effort</a:t>
            </a:r>
            <a:r>
              <a:rPr lang="en-GB" sz="1200" b="0" kern="1200" dirty="0">
                <a:solidFill>
                  <a:schemeClr val="tx1"/>
                </a:solidFill>
                <a:effectLst/>
                <a:latin typeface="+mn-lt"/>
                <a:ea typeface="+mn-ea"/>
                <a:cs typeface="+mn-cs"/>
              </a:rPr>
              <a:t> [388] </a:t>
            </a:r>
            <a:r>
              <a:rPr lang="en-GB" sz="1200" b="1" kern="1200" dirty="0">
                <a:solidFill>
                  <a:schemeClr val="tx1"/>
                </a:solidFill>
                <a:effectLst/>
                <a:latin typeface="+mn-lt"/>
                <a:ea typeface="+mn-ea"/>
                <a:cs typeface="+mn-cs"/>
              </a:rPr>
              <a:t>part</a:t>
            </a:r>
            <a:r>
              <a:rPr lang="en-GB" sz="1200" b="0" kern="1200" dirty="0">
                <a:solidFill>
                  <a:schemeClr val="tx1"/>
                </a:solidFill>
                <a:effectLst/>
                <a:latin typeface="+mn-lt"/>
                <a:ea typeface="+mn-ea"/>
                <a:cs typeface="+mn-cs"/>
              </a:rPr>
              <a:t> [86] </a:t>
            </a:r>
            <a:r>
              <a:rPr lang="en-GB" sz="1200" b="1" kern="1200" dirty="0" err="1">
                <a:solidFill>
                  <a:schemeClr val="tx1"/>
                </a:solidFill>
                <a:effectLst/>
                <a:latin typeface="+mn-lt"/>
                <a:ea typeface="+mn-ea"/>
                <a:cs typeface="+mn-cs"/>
              </a:rPr>
              <a:t>pont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[1889] </a:t>
            </a:r>
            <a:r>
              <a:rPr lang="en-GB" sz="1200" b="1" kern="1200" dirty="0">
                <a:solidFill>
                  <a:schemeClr val="tx1"/>
                </a:solidFill>
                <a:effectLst/>
                <a:latin typeface="+mn-lt"/>
                <a:ea typeface="+mn-ea"/>
                <a:cs typeface="+mn-cs"/>
              </a:rPr>
              <a:t>pot</a:t>
            </a:r>
            <a:r>
              <a:rPr lang="en-GB" sz="1200" b="0" kern="1200" dirty="0">
                <a:solidFill>
                  <a:schemeClr val="tx1"/>
                </a:solidFill>
                <a:effectLst/>
                <a:latin typeface="+mn-lt"/>
                <a:ea typeface="+mn-ea"/>
                <a:cs typeface="+mn-cs"/>
              </a:rPr>
              <a:t> [3648] </a:t>
            </a:r>
            <a:r>
              <a:rPr lang="en-GB" sz="1200" b="1" kern="1200" dirty="0" err="1">
                <a:solidFill>
                  <a:schemeClr val="tx1"/>
                </a:solidFill>
                <a:effectLst/>
                <a:latin typeface="+mn-lt"/>
                <a:ea typeface="+mn-ea"/>
                <a:cs typeface="+mn-cs"/>
              </a:rPr>
              <a:t>voisin</a:t>
            </a:r>
            <a:r>
              <a:rPr lang="en-GB" sz="1200" b="0" kern="1200" dirty="0">
                <a:solidFill>
                  <a:schemeClr val="tx1"/>
                </a:solidFill>
                <a:effectLst/>
                <a:latin typeface="+mn-lt"/>
                <a:ea typeface="+mn-ea"/>
                <a:cs typeface="+mn-cs"/>
              </a:rPr>
              <a:t> [979]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0142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for seven slides</a:t>
            </a:r>
          </a:p>
          <a:p>
            <a:endParaRPr lang="en-GB" b="1" dirty="0"/>
          </a:p>
          <a:p>
            <a:r>
              <a:rPr lang="en-GB" b="1" dirty="0"/>
              <a:t>Aim: </a:t>
            </a:r>
            <a:r>
              <a:rPr lang="en-GB" b="0" dirty="0"/>
              <a:t>to practise written or spoken production of vocabulary and grammar learned this week and last week.</a:t>
            </a:r>
            <a:endParaRPr lang="en-GB" b="1" dirty="0"/>
          </a:p>
          <a:p>
            <a:endParaRPr lang="en-GB" b="1" dirty="0"/>
          </a:p>
          <a:p>
            <a:r>
              <a:rPr lang="en-GB" b="1" dirty="0"/>
              <a:t>Procedure:</a:t>
            </a:r>
          </a:p>
          <a:p>
            <a:pPr marL="228600" indent="-228600">
              <a:buAutoNum type="arabicPeriod"/>
            </a:pPr>
            <a:r>
              <a:rPr lang="en-GB" b="0" dirty="0"/>
              <a:t>Click to reveal an image representing a pronoun and an imagine representing an activity.</a:t>
            </a:r>
          </a:p>
          <a:p>
            <a:pPr marL="228600" indent="-228600">
              <a:buAutoNum type="arabicPeriod"/>
            </a:pPr>
            <a:r>
              <a:rPr lang="en-GB" b="0" dirty="0"/>
              <a:t>Pupils write or say the French.</a:t>
            </a:r>
          </a:p>
          <a:p>
            <a:endParaRPr lang="en-US" b="1" dirty="0"/>
          </a:p>
          <a:p>
            <a:r>
              <a:rPr lang="en-US" b="1" dirty="0"/>
              <a:t>Note: these sentences all use definite articles. Elicit the English translation for the first sentence (I do, am doing </a:t>
            </a:r>
            <a:r>
              <a:rPr lang="en-US" b="1" u="sng" dirty="0"/>
              <a:t>the</a:t>
            </a:r>
            <a:r>
              <a:rPr lang="en-US" b="1" dirty="0"/>
              <a:t> activity) and make sure that pupils understand to use the word for ‘the’ each time.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42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6548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156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9265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38772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615114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50644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08605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61546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9552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284953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542165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09938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4145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919076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8469881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47.wav"/><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audio" Target="../media/audio42.wav"/><Relationship Id="rId11" Type="http://schemas.openxmlformats.org/officeDocument/2006/relationships/image" Target="../media/image47.png"/><Relationship Id="rId5" Type="http://schemas.openxmlformats.org/officeDocument/2006/relationships/image" Target="../media/image5.sv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48.wav"/><Relationship Id="rId7" Type="http://schemas.openxmlformats.org/officeDocument/2006/relationships/image" Target="../media/image26.png"/><Relationship Id="rId12"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audio" Target="../media/audio42.wav"/><Relationship Id="rId11" Type="http://schemas.openxmlformats.org/officeDocument/2006/relationships/image" Target="../media/image49.svg"/><Relationship Id="rId5" Type="http://schemas.openxmlformats.org/officeDocument/2006/relationships/image" Target="../media/image5.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49.wav"/><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audio" Target="../media/audio42.wav"/><Relationship Id="rId5" Type="http://schemas.openxmlformats.org/officeDocument/2006/relationships/image" Target="../media/image5.svg"/><Relationship Id="rId10" Type="http://schemas.openxmlformats.org/officeDocument/2006/relationships/image" Target="../media/image51.png"/><Relationship Id="rId4" Type="http://schemas.openxmlformats.org/officeDocument/2006/relationships/image" Target="../media/image4.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50.wav"/><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audio" Target="../media/audio51.wav"/><Relationship Id="rId9" Type="http://schemas.openxmlformats.org/officeDocument/2006/relationships/image" Target="../media/image56.gif"/></Relationships>
</file>

<file path=ppt/slides/_rels/slide14.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57.png"/><Relationship Id="rId18" Type="http://schemas.openxmlformats.org/officeDocument/2006/relationships/image" Target="../media/image53.png"/><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5.svg"/><Relationship Id="rId17" Type="http://schemas.openxmlformats.org/officeDocument/2006/relationships/image" Target="../media/image58.png"/><Relationship Id="rId2" Type="http://schemas.openxmlformats.org/officeDocument/2006/relationships/notesSlide" Target="../notesSlides/notesSlide14.xml"/><Relationship Id="rId16" Type="http://schemas.openxmlformats.org/officeDocument/2006/relationships/image" Target="../media/image56.gif"/><Relationship Id="rId1" Type="http://schemas.openxmlformats.org/officeDocument/2006/relationships/slideLayout" Target="../slideLayouts/slideLayout29.xml"/><Relationship Id="rId6" Type="http://schemas.openxmlformats.org/officeDocument/2006/relationships/audio" Target="../media/audio55.wav"/><Relationship Id="rId11" Type="http://schemas.openxmlformats.org/officeDocument/2006/relationships/image" Target="../media/image4.png"/><Relationship Id="rId5" Type="http://schemas.openxmlformats.org/officeDocument/2006/relationships/audio" Target="../media/audio54.wav"/><Relationship Id="rId15" Type="http://schemas.openxmlformats.org/officeDocument/2006/relationships/image" Target="../media/image55.gif"/><Relationship Id="rId10" Type="http://schemas.openxmlformats.org/officeDocument/2006/relationships/audio" Target="../media/audio59.wav"/><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0.wav"/></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9.svg"/><Relationship Id="rId3" Type="http://schemas.openxmlformats.org/officeDocument/2006/relationships/audio" Target="../media/audio61.wav"/><Relationship Id="rId7" Type="http://schemas.openxmlformats.org/officeDocument/2006/relationships/image" Target="../media/image26.png"/><Relationship Id="rId12"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audio" Target="../media/audio64.wav"/><Relationship Id="rId11" Type="http://schemas.openxmlformats.org/officeDocument/2006/relationships/audio" Target="../media/audio65.wav"/><Relationship Id="rId5" Type="http://schemas.openxmlformats.org/officeDocument/2006/relationships/audio" Target="../media/audio63.wav"/><Relationship Id="rId10" Type="http://schemas.openxmlformats.org/officeDocument/2006/relationships/image" Target="../media/image61.png"/><Relationship Id="rId4" Type="http://schemas.openxmlformats.org/officeDocument/2006/relationships/audio" Target="../media/audio62.wav"/><Relationship Id="rId9" Type="http://schemas.openxmlformats.org/officeDocument/2006/relationships/image" Target="../media/image60.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9.svg"/><Relationship Id="rId26" Type="http://schemas.openxmlformats.org/officeDocument/2006/relationships/audio" Target="../media/audio70.wav"/><Relationship Id="rId3" Type="http://schemas.openxmlformats.org/officeDocument/2006/relationships/audio" Target="../media/audio64.wav"/><Relationship Id="rId21" Type="http://schemas.openxmlformats.org/officeDocument/2006/relationships/image" Target="../media/image42.svg"/><Relationship Id="rId7" Type="http://schemas.openxmlformats.org/officeDocument/2006/relationships/audio" Target="../media/audio66.wav"/><Relationship Id="rId12" Type="http://schemas.openxmlformats.org/officeDocument/2006/relationships/image" Target="../media/image36.png"/><Relationship Id="rId17" Type="http://schemas.openxmlformats.org/officeDocument/2006/relationships/image" Target="../media/image48.png"/><Relationship Id="rId25" Type="http://schemas.openxmlformats.org/officeDocument/2006/relationships/image" Target="../media/image51.png"/><Relationship Id="rId2" Type="http://schemas.openxmlformats.org/officeDocument/2006/relationships/notesSlide" Target="../notesSlides/notesSlide16.xml"/><Relationship Id="rId16" Type="http://schemas.openxmlformats.org/officeDocument/2006/relationships/audio" Target="../media/audio65.wav"/><Relationship Id="rId20" Type="http://schemas.openxmlformats.org/officeDocument/2006/relationships/image" Target="../media/image41.png"/><Relationship Id="rId29"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60.png"/><Relationship Id="rId11" Type="http://schemas.openxmlformats.org/officeDocument/2006/relationships/audio" Target="../media/audio67.wav"/><Relationship Id="rId24" Type="http://schemas.openxmlformats.org/officeDocument/2006/relationships/audio" Target="../media/audio69.wav"/><Relationship Id="rId5" Type="http://schemas.openxmlformats.org/officeDocument/2006/relationships/image" Target="../media/image59.png"/><Relationship Id="rId15" Type="http://schemas.openxmlformats.org/officeDocument/2006/relationships/image" Target="../media/image39.svg"/><Relationship Id="rId23" Type="http://schemas.openxmlformats.org/officeDocument/2006/relationships/image" Target="../media/image44.svg"/><Relationship Id="rId28" Type="http://schemas.openxmlformats.org/officeDocument/2006/relationships/audio" Target="../media/audio71.wav"/><Relationship Id="rId10" Type="http://schemas.openxmlformats.org/officeDocument/2006/relationships/image" Target="../media/image34.png"/><Relationship Id="rId19" Type="http://schemas.openxmlformats.org/officeDocument/2006/relationships/audio" Target="../media/audio68.wav"/><Relationship Id="rId31" Type="http://schemas.openxmlformats.org/officeDocument/2006/relationships/image" Target="../media/image45.png"/><Relationship Id="rId4" Type="http://schemas.openxmlformats.org/officeDocument/2006/relationships/image" Target="../media/image26.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3.png"/><Relationship Id="rId27" Type="http://schemas.openxmlformats.org/officeDocument/2006/relationships/image" Target="../media/image62.png"/><Relationship Id="rId30" Type="http://schemas.openxmlformats.org/officeDocument/2006/relationships/audio" Target="../media/audio72.wav"/></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3" Type="http://schemas.openxmlformats.org/officeDocument/2006/relationships/audio" Target="../media/audio8.wav"/><Relationship Id="rId18" Type="http://schemas.openxmlformats.org/officeDocument/2006/relationships/audio" Target="../media/audio13.wav"/><Relationship Id="rId26" Type="http://schemas.openxmlformats.org/officeDocument/2006/relationships/image" Target="../media/image13.svg"/><Relationship Id="rId21" Type="http://schemas.openxmlformats.org/officeDocument/2006/relationships/image" Target="../media/image8.png"/><Relationship Id="rId34" Type="http://schemas.openxmlformats.org/officeDocument/2006/relationships/image" Target="../media/image21.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12.png"/><Relationship Id="rId33" Type="http://schemas.openxmlformats.org/officeDocument/2006/relationships/image" Target="../media/image20.png"/><Relationship Id="rId38"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image" Target="../media/image7.png"/><Relationship Id="rId29"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audio" Target="../media/audio1.wav"/><Relationship Id="rId11" Type="http://schemas.openxmlformats.org/officeDocument/2006/relationships/audio" Target="../media/audio6.wav"/><Relationship Id="rId24" Type="http://schemas.openxmlformats.org/officeDocument/2006/relationships/image" Target="../media/image11.png"/><Relationship Id="rId32" Type="http://schemas.openxmlformats.org/officeDocument/2006/relationships/image" Target="../media/image19.gif"/><Relationship Id="rId37"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audio" Target="../media/audio10.wav"/><Relationship Id="rId23" Type="http://schemas.openxmlformats.org/officeDocument/2006/relationships/image" Target="../media/image10.png"/><Relationship Id="rId28" Type="http://schemas.openxmlformats.org/officeDocument/2006/relationships/image" Target="../media/image15.svg"/><Relationship Id="rId36" Type="http://schemas.openxmlformats.org/officeDocument/2006/relationships/image" Target="../media/image23.png"/><Relationship Id="rId10" Type="http://schemas.openxmlformats.org/officeDocument/2006/relationships/audio" Target="../media/audio5.wav"/><Relationship Id="rId19" Type="http://schemas.openxmlformats.org/officeDocument/2006/relationships/image" Target="../media/image6.png"/><Relationship Id="rId31"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9.png"/><Relationship Id="rId27" Type="http://schemas.openxmlformats.org/officeDocument/2006/relationships/image" Target="../media/image14.png"/><Relationship Id="rId30" Type="http://schemas.openxmlformats.org/officeDocument/2006/relationships/image" Target="../media/image17.svg"/><Relationship Id="rId35" Type="http://schemas.openxmlformats.org/officeDocument/2006/relationships/image" Target="../media/image22.svg"/><Relationship Id="rId8" Type="http://schemas.openxmlformats.org/officeDocument/2006/relationships/audio" Target="../media/audio3.wav"/><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3" Type="http://schemas.openxmlformats.org/officeDocument/2006/relationships/audio" Target="../media/audio8.wav"/><Relationship Id="rId18" Type="http://schemas.openxmlformats.org/officeDocument/2006/relationships/image" Target="../media/image7.png"/><Relationship Id="rId26" Type="http://schemas.openxmlformats.org/officeDocument/2006/relationships/image" Target="../media/image15.sv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audio" Target="../media/audio13.wav"/><Relationship Id="rId25" Type="http://schemas.openxmlformats.org/officeDocument/2006/relationships/image" Target="../media/image14.png"/><Relationship Id="rId33" Type="http://schemas.openxmlformats.org/officeDocument/2006/relationships/image" Target="../media/image22.svg"/><Relationship Id="rId2" Type="http://schemas.openxmlformats.org/officeDocument/2006/relationships/notesSlide" Target="../notesSlides/notesSlide3.xml"/><Relationship Id="rId16" Type="http://schemas.openxmlformats.org/officeDocument/2006/relationships/audio" Target="../media/audio12.wav"/><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audio" Target="../media/audio14.wav"/><Relationship Id="rId11" Type="http://schemas.openxmlformats.org/officeDocument/2006/relationships/audio" Target="../media/audio6.wav"/><Relationship Id="rId24" Type="http://schemas.openxmlformats.org/officeDocument/2006/relationships/image" Target="../media/image13.svg"/><Relationship Id="rId32" Type="http://schemas.openxmlformats.org/officeDocument/2006/relationships/image" Target="../media/image21.png"/><Relationship Id="rId37" Type="http://schemas.openxmlformats.org/officeDocument/2006/relationships/audio" Target="../media/audio11.wav"/><Relationship Id="rId5" Type="http://schemas.openxmlformats.org/officeDocument/2006/relationships/image" Target="../media/image5.svg"/><Relationship Id="rId15" Type="http://schemas.openxmlformats.org/officeDocument/2006/relationships/audio" Target="../media/audio10.wav"/><Relationship Id="rId23" Type="http://schemas.openxmlformats.org/officeDocument/2006/relationships/image" Target="../media/image12.png"/><Relationship Id="rId28" Type="http://schemas.openxmlformats.org/officeDocument/2006/relationships/image" Target="../media/image17.svg"/><Relationship Id="rId36" Type="http://schemas.openxmlformats.org/officeDocument/2006/relationships/image" Target="../media/image25.png"/><Relationship Id="rId10" Type="http://schemas.openxmlformats.org/officeDocument/2006/relationships/audio" Target="../media/audio5.wav"/><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gif"/><Relationship Id="rId35" Type="http://schemas.openxmlformats.org/officeDocument/2006/relationships/image" Target="../media/image24.png"/><Relationship Id="rId8" Type="http://schemas.openxmlformats.org/officeDocument/2006/relationships/audio" Target="../media/audio3.wav"/><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audio" Target="../media/audio15.wav"/><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26" Type="http://schemas.openxmlformats.org/officeDocument/2006/relationships/audio" Target="../media/audio39.wav"/><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5" Type="http://schemas.openxmlformats.org/officeDocument/2006/relationships/audio" Target="../media/audio38.wav"/><Relationship Id="rId2" Type="http://schemas.openxmlformats.org/officeDocument/2006/relationships/notesSlide" Target="../notesSlides/notesSlide5.xml"/><Relationship Id="rId16" Type="http://schemas.openxmlformats.org/officeDocument/2006/relationships/audio" Target="../media/audio29.wav"/><Relationship Id="rId20" Type="http://schemas.openxmlformats.org/officeDocument/2006/relationships/audio" Target="../media/audio33.wav"/><Relationship Id="rId29" Type="http://schemas.openxmlformats.org/officeDocument/2006/relationships/audio" Target="../media/audio40.wav"/><Relationship Id="rId1" Type="http://schemas.openxmlformats.org/officeDocument/2006/relationships/slideLayout" Target="../slideLayouts/slideLayout16.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audio" Target="../media/audio37.wav"/><Relationship Id="rId32" Type="http://schemas.openxmlformats.org/officeDocument/2006/relationships/image" Target="../media/image30.png"/><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audio" Target="../media/audio36.wav"/><Relationship Id="rId28" Type="http://schemas.openxmlformats.org/officeDocument/2006/relationships/image" Target="../media/image27.png"/><Relationship Id="rId10" Type="http://schemas.openxmlformats.org/officeDocument/2006/relationships/audio" Target="../media/audio23.wav"/><Relationship Id="rId19" Type="http://schemas.openxmlformats.org/officeDocument/2006/relationships/audio" Target="../media/audio32.wav"/><Relationship Id="rId31" Type="http://schemas.openxmlformats.org/officeDocument/2006/relationships/image" Target="../media/image29.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35.wav"/><Relationship Id="rId27" Type="http://schemas.openxmlformats.org/officeDocument/2006/relationships/image" Target="../media/image26.png"/><Relationship Id="rId30"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41.wav"/><Relationship Id="rId7" Type="http://schemas.openxmlformats.org/officeDocument/2006/relationships/image" Target="../media/image26.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audio" Target="../media/audio42.wav"/><Relationship Id="rId11" Type="http://schemas.openxmlformats.org/officeDocument/2006/relationships/image" Target="../media/image33.png"/><Relationship Id="rId5" Type="http://schemas.openxmlformats.org/officeDocument/2006/relationships/image" Target="../media/image5.sv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39.svg"/><Relationship Id="rId3" Type="http://schemas.openxmlformats.org/officeDocument/2006/relationships/audio" Target="../media/audio44.wav"/><Relationship Id="rId7" Type="http://schemas.openxmlformats.org/officeDocument/2006/relationships/image" Target="../media/image26.png"/><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audio" Target="../media/audio42.wav"/><Relationship Id="rId11" Type="http://schemas.openxmlformats.org/officeDocument/2006/relationships/image" Target="../media/image37.svg"/><Relationship Id="rId5" Type="http://schemas.openxmlformats.org/officeDocument/2006/relationships/image" Target="../media/image5.sv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44.svg"/><Relationship Id="rId3" Type="http://schemas.openxmlformats.org/officeDocument/2006/relationships/audio" Target="../media/audio45.wav"/><Relationship Id="rId7" Type="http://schemas.openxmlformats.org/officeDocument/2006/relationships/image" Target="../media/image26.png"/><Relationship Id="rId12"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audio" Target="../media/audio42.wav"/><Relationship Id="rId11" Type="http://schemas.openxmlformats.org/officeDocument/2006/relationships/image" Target="../media/image42.svg"/><Relationship Id="rId5" Type="http://schemas.openxmlformats.org/officeDocument/2006/relationships/image" Target="../media/image5.sv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46.wav"/><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audio" Target="../media/audio42.wav"/><Relationship Id="rId5" Type="http://schemas.openxmlformats.org/officeDocument/2006/relationships/image" Target="../media/image5.svg"/><Relationship Id="rId10"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a:extLst>
              <a:ext uri="{FF2B5EF4-FFF2-40B4-BE49-F238E27FC236}">
                <a16:creationId xmlns:a16="http://schemas.microsoft.com/office/drawing/2014/main" id="{6E7F34A6-D964-491A-B68A-81418A48AABC}"/>
              </a:ext>
            </a:extLst>
          </p:cNvPr>
          <p:cNvPicPr>
            <a:picLocks noChangeAspect="1"/>
          </p:cNvPicPr>
          <p:nvPr/>
        </p:nvPicPr>
        <p:blipFill>
          <a:blip r:embed="rId4"/>
          <a:stretch>
            <a:fillRect/>
          </a:stretch>
        </p:blipFill>
        <p:spPr>
          <a:xfrm>
            <a:off x="631229" y="2114967"/>
            <a:ext cx="3088525" cy="24296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6" name="T3_W2F_6.1.wav"/>
            </a:hlinkClick>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hlinkClick r:id="" action="ppaction://noaction">
              <a:snd r:embed="rId8" name="T3_W2F_6.2.wav"/>
            </a:hlinkClick>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8" name="T3_W2F_6.2.wav"/>
            </a:hlinkClick>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080253" y="4580618"/>
            <a:ext cx="95530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gâteau (pour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5" name="Picture 2" descr="C:\Users\wdj\Google Drive\Primary\Y5 SoW\From Tracy\Pronouns\i.png">
            <a:extLst>
              <a:ext uri="{FF2B5EF4-FFF2-40B4-BE49-F238E27FC236}">
                <a16:creationId xmlns:a16="http://schemas.microsoft.com/office/drawing/2014/main" id="{7EF2F3AE-EE6D-4DF5-B855-D94808453E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1522" y="1381013"/>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167;p2">
            <a:extLst>
              <a:ext uri="{FF2B5EF4-FFF2-40B4-BE49-F238E27FC236}">
                <a16:creationId xmlns:a16="http://schemas.microsoft.com/office/drawing/2014/main" id="{41D08E8C-B57E-4C1E-927D-5AF97A523D00}"/>
              </a:ext>
            </a:extLst>
          </p:cNvPr>
          <p:cNvSpPr/>
          <p:nvPr/>
        </p:nvSpPr>
        <p:spPr>
          <a:xfrm>
            <a:off x="123171" y="11280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Picture 13">
            <a:extLst>
              <a:ext uri="{FF2B5EF4-FFF2-40B4-BE49-F238E27FC236}">
                <a16:creationId xmlns:a16="http://schemas.microsoft.com/office/drawing/2014/main" id="{C79A46D7-25FA-4579-A074-8E67A299793C}"/>
              </a:ext>
            </a:extLst>
          </p:cNvPr>
          <p:cNvPicPr>
            <a:picLocks noChangeAspect="1"/>
          </p:cNvPicPr>
          <p:nvPr/>
        </p:nvPicPr>
        <p:blipFill>
          <a:blip r:embed="rId10"/>
          <a:stretch>
            <a:fillRect/>
          </a:stretch>
        </p:blipFill>
        <p:spPr>
          <a:xfrm>
            <a:off x="7173975" y="1113800"/>
            <a:ext cx="1921264" cy="1486980"/>
          </a:xfrm>
          <a:prstGeom prst="rect">
            <a:avLst/>
          </a:prstGeom>
        </p:spPr>
      </p:pic>
      <p:pic>
        <p:nvPicPr>
          <p:cNvPr id="3" name="Picture 2">
            <a:extLst>
              <a:ext uri="{FF2B5EF4-FFF2-40B4-BE49-F238E27FC236}">
                <a16:creationId xmlns:a16="http://schemas.microsoft.com/office/drawing/2014/main" id="{9C9D19AA-CDE3-4DAF-9221-FD613E74BCC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354117" y="2624712"/>
            <a:ext cx="5482244" cy="2004446"/>
          </a:xfrm>
          <a:prstGeom prst="rect">
            <a:avLst/>
          </a:prstGeom>
        </p:spPr>
      </p:pic>
      <p:cxnSp>
        <p:nvCxnSpPr>
          <p:cNvPr id="5" name="Straight Arrow Connector 4">
            <a:extLst>
              <a:ext uri="{FF2B5EF4-FFF2-40B4-BE49-F238E27FC236}">
                <a16:creationId xmlns:a16="http://schemas.microsoft.com/office/drawing/2014/main" id="{51430807-90AD-49CB-A7BC-2FF831B5218E}"/>
              </a:ext>
            </a:extLst>
          </p:cNvPr>
          <p:cNvCxnSpPr/>
          <p:nvPr/>
        </p:nvCxnSpPr>
        <p:spPr>
          <a:xfrm>
            <a:off x="6096000" y="2164702"/>
            <a:ext cx="603380" cy="902044"/>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7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F_6.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6" name="T3_W2F_6.1.wav"/>
            </a:hlinkClick>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hlinkClick r:id="" action="ppaction://noaction">
              <a:snd r:embed="rId8" name="T3_W2F_6.2.wav"/>
            </a:hlinkClick>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8" name="T3_W2F_6.2.wav"/>
            </a:hlinkClick>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080253" y="4580618"/>
            <a:ext cx="95530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le film </a:t>
            </a:r>
            <a:b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(pour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3" name="Picture 2" descr="C:\Users\wdj\Google Drive\Primary\Y5 SoW\From Tracy\Pronouns\she.png">
            <a:extLst>
              <a:ext uri="{FF2B5EF4-FFF2-40B4-BE49-F238E27FC236}">
                <a16:creationId xmlns:a16="http://schemas.microsoft.com/office/drawing/2014/main" id="{95344578-30B5-43C7-84E8-6B88334FC6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61291" y="1538454"/>
            <a:ext cx="4195872" cy="32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167;p2">
            <a:extLst>
              <a:ext uri="{FF2B5EF4-FFF2-40B4-BE49-F238E27FC236}">
                <a16:creationId xmlns:a16="http://schemas.microsoft.com/office/drawing/2014/main" id="{A82EC7AA-F2F6-4A85-A4DE-3797B51ABFAA}"/>
              </a:ext>
            </a:extLst>
          </p:cNvPr>
          <p:cNvSpPr/>
          <p:nvPr/>
        </p:nvSpPr>
        <p:spPr>
          <a:xfrm>
            <a:off x="72196" y="756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raphic 18" descr="Video camera with solid fill">
            <a:extLst>
              <a:ext uri="{FF2B5EF4-FFF2-40B4-BE49-F238E27FC236}">
                <a16:creationId xmlns:a16="http://schemas.microsoft.com/office/drawing/2014/main" id="{4C2D5675-38FB-400E-9978-28E9A38B79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97682" y="2277382"/>
            <a:ext cx="2400617" cy="2400617"/>
          </a:xfrm>
          <a:prstGeom prst="rect">
            <a:avLst/>
          </a:prstGeom>
        </p:spPr>
      </p:pic>
      <p:pic>
        <p:nvPicPr>
          <p:cNvPr id="4" name="Picture 3" descr="Table&#10;&#10;Description automatically generated">
            <a:extLst>
              <a:ext uri="{FF2B5EF4-FFF2-40B4-BE49-F238E27FC236}">
                <a16:creationId xmlns:a16="http://schemas.microsoft.com/office/drawing/2014/main" id="{63B21894-A2C4-4FD0-A0CF-F41021CF48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56141" y="2118781"/>
            <a:ext cx="2954371" cy="2148165"/>
          </a:xfrm>
          <a:prstGeom prst="rect">
            <a:avLst/>
          </a:prstGeom>
        </p:spPr>
      </p:pic>
    </p:spTree>
    <p:extLst>
      <p:ext uri="{BB962C8B-B14F-4D97-AF65-F5344CB8AC3E}">
        <p14:creationId xmlns:p14="http://schemas.microsoft.com/office/powerpoint/2010/main" val="38035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F_6.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6" name="T3_W2F_6.1.wav"/>
            </a:hlinkClick>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hlinkClick r:id="" action="ppaction://noaction">
              <a:snd r:embed="rId8" name="T3_W2F_6.2.wav"/>
            </a:hlinkClick>
            <a:extLst>
              <a:ext uri="{FF2B5EF4-FFF2-40B4-BE49-F238E27FC236}">
                <a16:creationId xmlns:a16="http://schemas.microsoft.com/office/drawing/2014/main" id="{FC51AB7D-3D6D-4395-8446-2A103DB55C3B}"/>
              </a:ext>
            </a:extLst>
          </p:cNvPr>
          <p:cNvSpPr/>
          <p:nvPr/>
        </p:nvSpPr>
        <p:spPr>
          <a:xfrm>
            <a:off x="1136900" y="585067"/>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8" name="T3_W2F_6.2.wav"/>
            </a:hlinkClick>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527410" y="4819690"/>
            <a:ext cx="111371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la course à pied.</a:t>
            </a:r>
          </a:p>
        </p:txBody>
      </p:sp>
      <p:pic>
        <p:nvPicPr>
          <p:cNvPr id="15" name="Picture 2" descr="C:\Users\wdj\Google Drive\Primary\Y5 SoW\From Tracy\Pronouns\he.png">
            <a:extLst>
              <a:ext uri="{FF2B5EF4-FFF2-40B4-BE49-F238E27FC236}">
                <a16:creationId xmlns:a16="http://schemas.microsoft.com/office/drawing/2014/main" id="{659B71B3-6D9E-434B-A77B-60DC68F1C1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167;p2">
            <a:extLst>
              <a:ext uri="{FF2B5EF4-FFF2-40B4-BE49-F238E27FC236}">
                <a16:creationId xmlns:a16="http://schemas.microsoft.com/office/drawing/2014/main" id="{EAFC891D-A03F-4E69-8C66-F75024E05CF7}"/>
              </a:ext>
            </a:extLst>
          </p:cNvPr>
          <p:cNvSpPr/>
          <p:nvPr/>
        </p:nvSpPr>
        <p:spPr>
          <a:xfrm>
            <a:off x="108666" y="79164"/>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Picture 13">
            <a:extLst>
              <a:ext uri="{FF2B5EF4-FFF2-40B4-BE49-F238E27FC236}">
                <a16:creationId xmlns:a16="http://schemas.microsoft.com/office/drawing/2014/main" id="{63E41523-A33E-4FFF-95A3-FC1EAE32CB75}"/>
              </a:ext>
            </a:extLst>
          </p:cNvPr>
          <p:cNvPicPr>
            <a:picLocks noChangeAspect="1"/>
          </p:cNvPicPr>
          <p:nvPr/>
        </p:nvPicPr>
        <p:blipFill>
          <a:blip r:embed="rId10"/>
          <a:stretch>
            <a:fillRect/>
          </a:stretch>
        </p:blipFill>
        <p:spPr>
          <a:xfrm>
            <a:off x="6935419" y="2045740"/>
            <a:ext cx="3958760" cy="2370856"/>
          </a:xfrm>
          <a:prstGeom prst="rect">
            <a:avLst/>
          </a:prstGeom>
        </p:spPr>
      </p:pic>
    </p:spTree>
    <p:extLst>
      <p:ext uri="{BB962C8B-B14F-4D97-AF65-F5344CB8AC3E}">
        <p14:creationId xmlns:p14="http://schemas.microsoft.com/office/powerpoint/2010/main" val="113560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F_6.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87398" y="3271847"/>
            <a:ext cx="2213891" cy="103366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Making sentences negative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ne…pas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308405" y="1385593"/>
            <a:ext cx="51669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Remember that in English…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145588" y="3362606"/>
            <a:ext cx="2366878"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002060"/>
                </a:solidFill>
                <a:latin typeface="Century Gothic" panose="020B0502020202020204" pitchFamily="34" charset="0"/>
              </a:rPr>
              <a:t>I’m making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rPr>
              <a:t>the film.</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Google Shape;171;p8">
            <a:extLst>
              <a:ext uri="{FF2B5EF4-FFF2-40B4-BE49-F238E27FC236}">
                <a16:creationId xmlns:a16="http://schemas.microsoft.com/office/drawing/2014/main" id="{C61B9EAD-FFA6-4A9D-BCD2-6F698FF04E40}"/>
              </a:ext>
            </a:extLst>
          </p:cNvPr>
          <p:cNvSpPr txBox="1"/>
          <p:nvPr/>
        </p:nvSpPr>
        <p:spPr>
          <a:xfrm>
            <a:off x="387315" y="4303701"/>
            <a:ext cx="4870945"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not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2627188" y="3271847"/>
            <a:ext cx="3005075" cy="106421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9B1D3A4E-1B7F-4BC6-9B24-2015EA70E908}"/>
              </a:ext>
            </a:extLst>
          </p:cNvPr>
          <p:cNvSpPr txBox="1"/>
          <p:nvPr/>
        </p:nvSpPr>
        <p:spPr>
          <a:xfrm>
            <a:off x="2765102" y="3271847"/>
            <a:ext cx="2912567"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I’m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not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making the film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Rectangle: Rounded Corners 4">
            <a:extLst>
              <a:ext uri="{FF2B5EF4-FFF2-40B4-BE49-F238E27FC236}">
                <a16:creationId xmlns:a16="http://schemas.microsoft.com/office/drawing/2014/main" id="{90776B7F-03BF-49ED-BAD2-3EA38B694C99}"/>
              </a:ext>
            </a:extLst>
          </p:cNvPr>
          <p:cNvSpPr/>
          <p:nvPr/>
        </p:nvSpPr>
        <p:spPr>
          <a:xfrm>
            <a:off x="3506958" y="3406569"/>
            <a:ext cx="658623" cy="31382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3404" y="2590914"/>
            <a:ext cx="803622" cy="546212"/>
          </a:xfrm>
          <a:prstGeom prst="rect">
            <a:avLst/>
          </a:prstGeom>
        </p:spPr>
      </p:pic>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7"/>
          <a:stretch>
            <a:fillRect/>
          </a:stretch>
        </p:blipFill>
        <p:spPr>
          <a:xfrm>
            <a:off x="1556724" y="2590914"/>
            <a:ext cx="594672" cy="551001"/>
          </a:xfrm>
          <a:prstGeom prst="rect">
            <a:avLst/>
          </a:prstGeom>
        </p:spPr>
      </p:pic>
      <p:sp>
        <p:nvSpPr>
          <p:cNvPr id="33" name="Google Shape;171;p8">
            <a:extLst>
              <a:ext uri="{FF2B5EF4-FFF2-40B4-BE49-F238E27FC236}">
                <a16:creationId xmlns:a16="http://schemas.microsoft.com/office/drawing/2014/main" id="{83F13A52-3BE0-40A7-9DD6-FF671F100F37}"/>
              </a:ext>
            </a:extLst>
          </p:cNvPr>
          <p:cNvSpPr txBox="1"/>
          <p:nvPr/>
        </p:nvSpPr>
        <p:spPr>
          <a:xfrm>
            <a:off x="6239717" y="1416190"/>
            <a:ext cx="44176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in French…</a:t>
            </a:r>
          </a:p>
        </p:txBody>
      </p:sp>
      <p:pic>
        <p:nvPicPr>
          <p:cNvPr id="39" name="Picture 38" descr="Shape, arrow&#10;&#10;Description automatically generated">
            <a:extLst>
              <a:ext uri="{FF2B5EF4-FFF2-40B4-BE49-F238E27FC236}">
                <a16:creationId xmlns:a16="http://schemas.microsoft.com/office/drawing/2014/main" id="{5B3D2F49-BBAC-40C3-8B14-2D26714BF778}"/>
              </a:ext>
            </a:extLst>
          </p:cNvPr>
          <p:cNvPicPr>
            <a:picLocks noChangeAspect="1"/>
          </p:cNvPicPr>
          <p:nvPr/>
        </p:nvPicPr>
        <p:blipFill>
          <a:blip r:embed="rId7"/>
          <a:stretch>
            <a:fillRect/>
          </a:stretch>
        </p:blipFill>
        <p:spPr>
          <a:xfrm>
            <a:off x="7590142" y="2647987"/>
            <a:ext cx="594672" cy="551001"/>
          </a:xfrm>
          <a:prstGeom prst="rect">
            <a:avLst/>
          </a:prstGeom>
        </p:spPr>
      </p:pic>
      <p:sp>
        <p:nvSpPr>
          <p:cNvPr id="40" name="Rectangle: Rounded Corners 39">
            <a:extLst>
              <a:ext uri="{FF2B5EF4-FFF2-40B4-BE49-F238E27FC236}">
                <a16:creationId xmlns:a16="http://schemas.microsoft.com/office/drawing/2014/main" id="{3E9834EE-6FD2-4048-971A-039FE3B87845}"/>
              </a:ext>
            </a:extLst>
          </p:cNvPr>
          <p:cNvSpPr/>
          <p:nvPr/>
        </p:nvSpPr>
        <p:spPr>
          <a:xfrm>
            <a:off x="6388725" y="3257702"/>
            <a:ext cx="1796089"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CBC52923-2214-4558-ACBD-5982764345AB}"/>
              </a:ext>
            </a:extLst>
          </p:cNvPr>
          <p:cNvSpPr txBox="1"/>
          <p:nvPr/>
        </p:nvSpPr>
        <p:spPr>
          <a:xfrm>
            <a:off x="6599902" y="3311647"/>
            <a:ext cx="152102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 film.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905E5C56-4E96-49E5-92D8-7B5BABEDA108}"/>
              </a:ext>
            </a:extLst>
          </p:cNvPr>
          <p:cNvSpPr/>
          <p:nvPr/>
        </p:nvSpPr>
        <p:spPr>
          <a:xfrm>
            <a:off x="8699443" y="3257702"/>
            <a:ext cx="3282740"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5" name="Picture 44" descr="Shape, arrow&#10;&#10;Description automatically generated">
            <a:extLst>
              <a:ext uri="{FF2B5EF4-FFF2-40B4-BE49-F238E27FC236}">
                <a16:creationId xmlns:a16="http://schemas.microsoft.com/office/drawing/2014/main" id="{B816453B-F38A-476E-BA79-5B204F6EF2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3454" y="2796639"/>
            <a:ext cx="655055" cy="445233"/>
          </a:xfrm>
          <a:prstGeom prst="rect">
            <a:avLst/>
          </a:prstGeom>
        </p:spPr>
      </p:pic>
      <p:sp>
        <p:nvSpPr>
          <p:cNvPr id="55" name="Google Shape;171;p8">
            <a:extLst>
              <a:ext uri="{FF2B5EF4-FFF2-40B4-BE49-F238E27FC236}">
                <a16:creationId xmlns:a16="http://schemas.microsoft.com/office/drawing/2014/main" id="{E2F3B530-B02C-434E-BE8D-73F263F97FE0}"/>
              </a:ext>
            </a:extLst>
          </p:cNvPr>
          <p:cNvSpPr txBox="1"/>
          <p:nvPr/>
        </p:nvSpPr>
        <p:spPr>
          <a:xfrm>
            <a:off x="8801163" y="3325020"/>
            <a:ext cx="27350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 film.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55" descr="Shape, arrow&#10;&#10;Description automatically generated">
            <a:extLst>
              <a:ext uri="{FF2B5EF4-FFF2-40B4-BE49-F238E27FC236}">
                <a16:creationId xmlns:a16="http://schemas.microsoft.com/office/drawing/2014/main" id="{EB803F6E-6F94-4DE9-96AC-49A61D5143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5038" y="2803988"/>
            <a:ext cx="655055" cy="445233"/>
          </a:xfrm>
          <a:prstGeom prst="rect">
            <a:avLst/>
          </a:prstGeom>
        </p:spPr>
      </p:pic>
      <p:sp>
        <p:nvSpPr>
          <p:cNvPr id="43" name="Rectangle: Rounded Corners 42">
            <a:extLst>
              <a:ext uri="{FF2B5EF4-FFF2-40B4-BE49-F238E27FC236}">
                <a16:creationId xmlns:a16="http://schemas.microsoft.com/office/drawing/2014/main" id="{99280756-9E21-4FEE-9658-E9D7BFF4F48D}"/>
              </a:ext>
            </a:extLst>
          </p:cNvPr>
          <p:cNvSpPr/>
          <p:nvPr/>
        </p:nvSpPr>
        <p:spPr>
          <a:xfrm>
            <a:off x="9281467" y="3415959"/>
            <a:ext cx="566688"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34A78B05-3C2B-4B6D-BBE0-DAEFA4E44410}"/>
              </a:ext>
            </a:extLst>
          </p:cNvPr>
          <p:cNvSpPr/>
          <p:nvPr/>
        </p:nvSpPr>
        <p:spPr>
          <a:xfrm>
            <a:off x="10625213" y="3437907"/>
            <a:ext cx="645285"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E795E384-D541-4A37-A0F1-7BE814746D2C}"/>
              </a:ext>
            </a:extLst>
          </p:cNvPr>
          <p:cNvSpPr txBox="1"/>
          <p:nvPr/>
        </p:nvSpPr>
        <p:spPr>
          <a:xfrm>
            <a:off x="6455267" y="4387890"/>
            <a:ext cx="558013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and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35" name="TextBox 34">
            <a:extLst>
              <a:ext uri="{FF2B5EF4-FFF2-40B4-BE49-F238E27FC236}">
                <a16:creationId xmlns:a16="http://schemas.microsoft.com/office/drawing/2014/main" id="{DD7D4943-D420-4050-8C96-E5D4A603C4AC}"/>
              </a:ext>
            </a:extLst>
          </p:cNvPr>
          <p:cNvSpPr txBox="1"/>
          <p:nvPr/>
        </p:nvSpPr>
        <p:spPr>
          <a:xfrm>
            <a:off x="0" y="1448682"/>
            <a:ext cx="6006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7" name="Picture 6" descr="A picture containing text, toy, doll&#10;&#10;Description automatically generated">
            <a:extLst>
              <a:ext uri="{FF2B5EF4-FFF2-40B4-BE49-F238E27FC236}">
                <a16:creationId xmlns:a16="http://schemas.microsoft.com/office/drawing/2014/main" id="{2270BD98-A567-446F-A7E3-A1C233C9F4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402" y="1946483"/>
            <a:ext cx="803622" cy="1325364"/>
          </a:xfrm>
          <a:prstGeom prst="rect">
            <a:avLst/>
          </a:prstGeom>
        </p:spPr>
      </p:pic>
      <p:pic>
        <p:nvPicPr>
          <p:cNvPr id="9" name="Picture 8" descr="A person wearing a striped shirt&#10;&#10;Description automatically generated with medium confidence">
            <a:extLst>
              <a:ext uri="{FF2B5EF4-FFF2-40B4-BE49-F238E27FC236}">
                <a16:creationId xmlns:a16="http://schemas.microsoft.com/office/drawing/2014/main" id="{A1022AA3-5BCE-4A00-B46A-F4ABFE6A64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4280" y="2113658"/>
            <a:ext cx="1140641" cy="1158189"/>
          </a:xfrm>
          <a:prstGeom prst="rect">
            <a:avLst/>
          </a:prstGeom>
        </p:spPr>
      </p:pic>
      <p:pic>
        <p:nvPicPr>
          <p:cNvPr id="36" name="Picture 35" descr="A picture containing text, toy, doll&#10;&#10;Description automatically generated">
            <a:extLst>
              <a:ext uri="{FF2B5EF4-FFF2-40B4-BE49-F238E27FC236}">
                <a16:creationId xmlns:a16="http://schemas.microsoft.com/office/drawing/2014/main" id="{0828595B-0200-4C9B-9BFF-F150CEF3E2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2077" y="1923857"/>
            <a:ext cx="803622" cy="1325364"/>
          </a:xfrm>
          <a:prstGeom prst="rect">
            <a:avLst/>
          </a:prstGeom>
        </p:spPr>
      </p:pic>
      <p:pic>
        <p:nvPicPr>
          <p:cNvPr id="37" name="Picture 36" descr="A person wearing a striped shirt&#10;&#10;Description automatically generated with medium confidence">
            <a:extLst>
              <a:ext uri="{FF2B5EF4-FFF2-40B4-BE49-F238E27FC236}">
                <a16:creationId xmlns:a16="http://schemas.microsoft.com/office/drawing/2014/main" id="{7647A0C0-9589-4403-B5B7-4C012BDCBB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7214" y="2091032"/>
            <a:ext cx="1140641" cy="1158189"/>
          </a:xfrm>
          <a:prstGeom prst="rect">
            <a:avLst/>
          </a:prstGeom>
        </p:spPr>
      </p:pic>
      <p:sp>
        <p:nvSpPr>
          <p:cNvPr id="30" name="Speech Bubble: Rectangle with Corners Rounded 29">
            <a:extLst>
              <a:ext uri="{FF2B5EF4-FFF2-40B4-BE49-F238E27FC236}">
                <a16:creationId xmlns:a16="http://schemas.microsoft.com/office/drawing/2014/main" id="{45E1DAEA-F0A2-410A-AD34-1D98911C4829}"/>
              </a:ext>
            </a:extLst>
          </p:cNvPr>
          <p:cNvSpPr/>
          <p:nvPr/>
        </p:nvSpPr>
        <p:spPr>
          <a:xfrm>
            <a:off x="886960" y="5666775"/>
            <a:ext cx="5580131" cy="1098806"/>
          </a:xfrm>
          <a:prstGeom prst="wedgeRoundRectCallout">
            <a:avLst>
              <a:gd name="adj1" fmla="val 51389"/>
              <a:gd name="adj2" fmla="val -1839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‘I make’ and ‘I do’ so ‘je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can mean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make’ or ‘I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2685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T3_W2F_7.1.wav"/>
                                        </p:tgtEl>
                                      </p:cMediaNode>
                                    </p:audio>
                                  </p:subTnLst>
                                </p:cTn>
                              </p:par>
                              <p:par>
                                <p:cTn id="50" presetID="1"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T3_W2F_7.2.wav"/>
                                        </p:tgtEl>
                                      </p:cMediaNode>
                                    </p:audio>
                                  </p:subTnLst>
                                </p:cTn>
                              </p:par>
                              <p:par>
                                <p:cTn id="58" presetID="1"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57"/>
                                        </p:tgtEl>
                                      </p:cBhvr>
                                    </p:animEffect>
                                    <p:set>
                                      <p:cBhvr>
                                        <p:cTn id="79" dur="1" fill="hold">
                                          <p:stCondLst>
                                            <p:cond delay="499"/>
                                          </p:stCondLst>
                                        </p:cTn>
                                        <p:tgtEl>
                                          <p:spTgt spid="5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 grpId="0"/>
      <p:bldP spid="62" grpId="0"/>
      <p:bldP spid="68" grpId="0"/>
      <p:bldP spid="47" grpId="0" animBg="1"/>
      <p:bldP spid="27" grpId="0"/>
      <p:bldP spid="5" grpId="0" animBg="1"/>
      <p:bldP spid="5" grpId="1" animBg="1"/>
      <p:bldP spid="33" grpId="0"/>
      <p:bldP spid="40" grpId="0" animBg="1"/>
      <p:bldP spid="41" grpId="0"/>
      <p:bldP spid="42" grpId="0" animBg="1"/>
      <p:bldP spid="55" grpId="0"/>
      <p:bldP spid="43" grpId="0" animBg="1"/>
      <p:bldP spid="43" grpId="1" animBg="1"/>
      <p:bldP spid="57" grpId="0" animBg="1"/>
      <p:bldP spid="57" grpId="1" animBg="1"/>
      <p:bldP spid="59" grpId="0"/>
      <p:bldP spid="35" grpId="0"/>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3" name="Graphic 42" descr="Teacher">
            <a:extLst>
              <a:ext uri="{FF2B5EF4-FFF2-40B4-BE49-F238E27FC236}">
                <a16:creationId xmlns:a16="http://schemas.microsoft.com/office/drawing/2014/main" id="{5A99EFE9-01F4-482D-80E5-E68E42931EB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2799" y="668075"/>
            <a:ext cx="914400" cy="914400"/>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62" name="Picture 61" descr="Icon&#10;&#10;Description automatically generated">
            <a:extLst>
              <a:ext uri="{FF2B5EF4-FFF2-40B4-BE49-F238E27FC236}">
                <a16:creationId xmlns:a16="http://schemas.microsoft.com/office/drawing/2014/main" id="{3307B589-8756-46C0-9332-D3431C94E903}"/>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4" name="Title 2">
            <a:extLst>
              <a:ext uri="{FF2B5EF4-FFF2-40B4-BE49-F238E27FC236}">
                <a16:creationId xmlns:a16="http://schemas.microsoft.com/office/drawing/2014/main" id="{28AC593A-D2A0-4349-8DAA-A6ED0BAF37E6}"/>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5328993" cy="5261633"/>
          </a:xfrm>
          <a:prstGeom prst="rect">
            <a:avLst/>
          </a:prstGeom>
          <a:solidFill>
            <a:srgbClr val="EAE9F3"/>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625849"/>
            <a:ext cx="48718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la visite le samedi avec Maman.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372890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latin typeface="Century Gothic" panose="020B0502020202020204" pitchFamily="34" charset="0"/>
              </a:rPr>
              <a:t>Le dimanche, elle fait le film.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228780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la chanson.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45560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ne fait pas l’activité pour Maman.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40290" y="4822062"/>
            <a:ext cx="431400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Demain, elle fait l’activité en ville.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303480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ne fait pas la visite.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325441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aussi la chanson.</a:t>
            </a:r>
          </a:p>
        </p:txBody>
      </p:sp>
      <p:sp>
        <p:nvSpPr>
          <p:cNvPr id="80" name="Rectangle 79">
            <a:extLst>
              <a:ext uri="{FF2B5EF4-FFF2-40B4-BE49-F238E27FC236}">
                <a16:creationId xmlns:a16="http://schemas.microsoft.com/office/drawing/2014/main" id="{5782BFF8-B2A5-4668-86A9-A83B75312521}"/>
              </a:ext>
            </a:extLst>
          </p:cNvPr>
          <p:cNvSpPr/>
          <p:nvPr/>
        </p:nvSpPr>
        <p:spPr>
          <a:xfrm>
            <a:off x="589495" y="6074913"/>
            <a:ext cx="38475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ne fait pas la course à pied.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Speech Bubble: Rectangle with Corners Rounded 43">
            <a:hlinkClick r:id="" action="ppaction://noaction">
              <a:snd r:embed="rId14" name="T3_W2F_8.1.wav"/>
            </a:hlinkClick>
            <a:extLst>
              <a:ext uri="{FF2B5EF4-FFF2-40B4-BE49-F238E27FC236}">
                <a16:creationId xmlns:a16="http://schemas.microsoft.com/office/drawing/2014/main" id="{95182357-693F-4692-967B-F331A7D5CD12}"/>
              </a:ext>
            </a:extLst>
          </p:cNvPr>
          <p:cNvSpPr/>
          <p:nvPr/>
        </p:nvSpPr>
        <p:spPr>
          <a:xfrm>
            <a:off x="1136900" y="856696"/>
            <a:ext cx="3508412" cy="518040"/>
          </a:xfrm>
          <a:prstGeom prst="wedgeRoundRectCallout">
            <a:avLst>
              <a:gd name="adj1" fmla="val -59787"/>
              <a:gd name="adj2" fmla="val 659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Google Shape;108;p3">
            <a:hlinkClick r:id="" action="ppaction://noaction">
              <a:snd r:embed="rId14" name="T3_W2F_8.1.wav"/>
            </a:hlinkClick>
            <a:extLst>
              <a:ext uri="{FF2B5EF4-FFF2-40B4-BE49-F238E27FC236}">
                <a16:creationId xmlns:a16="http://schemas.microsoft.com/office/drawing/2014/main" id="{039A667E-0131-4965-B28E-81D2BC2CE991}"/>
              </a:ext>
            </a:extLst>
          </p:cNvPr>
          <p:cNvSpPr txBox="1"/>
          <p:nvPr/>
        </p:nvSpPr>
        <p:spPr>
          <a:xfrm>
            <a:off x="1184614" y="912407"/>
            <a:ext cx="334565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6" name="TextBox 45">
            <a:extLst>
              <a:ext uri="{FF2B5EF4-FFF2-40B4-BE49-F238E27FC236}">
                <a16:creationId xmlns:a16="http://schemas.microsoft.com/office/drawing/2014/main" id="{4BCD17E5-4578-41FB-87A8-03B99243BC2E}"/>
              </a:ext>
            </a:extLst>
          </p:cNvPr>
          <p:cNvSpPr txBox="1"/>
          <p:nvPr/>
        </p:nvSpPr>
        <p:spPr>
          <a:xfrm>
            <a:off x="3156264" y="154865"/>
            <a:ext cx="87240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are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Jean-Michel doing/not doing  this weekend?</a:t>
            </a:r>
          </a:p>
        </p:txBody>
      </p:sp>
      <p:sp>
        <p:nvSpPr>
          <p:cNvPr id="3" name="TextBox 2">
            <a:extLst>
              <a:ext uri="{FF2B5EF4-FFF2-40B4-BE49-F238E27FC236}">
                <a16:creationId xmlns:a16="http://schemas.microsoft.com/office/drawing/2014/main" id="{8972A167-AE8B-451F-8635-4AF8028C3DA9}"/>
              </a:ext>
            </a:extLst>
          </p:cNvPr>
          <p:cNvSpPr txBox="1"/>
          <p:nvPr/>
        </p:nvSpPr>
        <p:spPr>
          <a:xfrm>
            <a:off x="10058400" y="6475023"/>
            <a:ext cx="213360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tick</a:t>
            </a:r>
          </a:p>
        </p:txBody>
      </p:sp>
      <p:sp>
        <p:nvSpPr>
          <p:cNvPr id="49" name="TextBox 48">
            <a:extLst>
              <a:ext uri="{FF2B5EF4-FFF2-40B4-BE49-F238E27FC236}">
                <a16:creationId xmlns:a16="http://schemas.microsoft.com/office/drawing/2014/main" id="{E53D1A46-FCA0-4617-A697-2704111F76B0}"/>
              </a:ext>
            </a:extLst>
          </p:cNvPr>
          <p:cNvSpPr txBox="1"/>
          <p:nvPr/>
        </p:nvSpPr>
        <p:spPr>
          <a:xfrm>
            <a:off x="4590632" y="914176"/>
            <a:ext cx="5903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if the activity isn’t mentioned.</a:t>
            </a:r>
          </a:p>
        </p:txBody>
      </p:sp>
      <p:pic>
        <p:nvPicPr>
          <p:cNvPr id="50" name="Picture 49" descr="A picture containing text, toy, doll&#10;&#10;Description automatically generated">
            <a:extLst>
              <a:ext uri="{FF2B5EF4-FFF2-40B4-BE49-F238E27FC236}">
                <a16:creationId xmlns:a16="http://schemas.microsoft.com/office/drawing/2014/main" id="{47254320-085D-4423-859C-F0BF01DDAA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09508" y="1196538"/>
            <a:ext cx="502912" cy="829421"/>
          </a:xfrm>
          <a:prstGeom prst="rect">
            <a:avLst/>
          </a:prstGeom>
        </p:spPr>
      </p:pic>
      <p:pic>
        <p:nvPicPr>
          <p:cNvPr id="51" name="Picture 50" descr="A person wearing a striped shirt&#10;&#10;Description automatically generated with medium confidence">
            <a:extLst>
              <a:ext uri="{FF2B5EF4-FFF2-40B4-BE49-F238E27FC236}">
                <a16:creationId xmlns:a16="http://schemas.microsoft.com/office/drawing/2014/main" id="{9E679EF1-3E02-4FB5-991B-61A59B6C28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16895" y="1326087"/>
            <a:ext cx="713820" cy="724801"/>
          </a:xfrm>
          <a:prstGeom prst="rect">
            <a:avLst/>
          </a:prstGeom>
        </p:spPr>
      </p:pic>
      <p:graphicFrame>
        <p:nvGraphicFramePr>
          <p:cNvPr id="4" name="Table 3">
            <a:extLst>
              <a:ext uri="{FF2B5EF4-FFF2-40B4-BE49-F238E27FC236}">
                <a16:creationId xmlns:a16="http://schemas.microsoft.com/office/drawing/2014/main" id="{567C7F3D-143B-4F42-B54B-4EE7F04CA33D}"/>
              </a:ext>
            </a:extLst>
          </p:cNvPr>
          <p:cNvGraphicFramePr>
            <a:graphicFrameLocks noGrp="1"/>
          </p:cNvGraphicFramePr>
          <p:nvPr>
            <p:extLst>
              <p:ext uri="{D42A27DB-BD31-4B8C-83A1-F6EECF244321}">
                <p14:modId xmlns:p14="http://schemas.microsoft.com/office/powerpoint/2010/main" val="1703415267"/>
              </p:ext>
            </p:extLst>
          </p:nvPr>
        </p:nvGraphicFramePr>
        <p:xfrm>
          <a:off x="5731606" y="2026882"/>
          <a:ext cx="5411281" cy="3195290"/>
        </p:xfrm>
        <a:graphic>
          <a:graphicData uri="http://schemas.openxmlformats.org/drawingml/2006/table">
            <a:tbl>
              <a:tblPr firstRow="1" bandRow="1">
                <a:noFill/>
              </a:tblPr>
              <a:tblGrid>
                <a:gridCol w="3393195">
                  <a:extLst>
                    <a:ext uri="{9D8B030D-6E8A-4147-A177-3AD203B41FA5}">
                      <a16:colId xmlns:a16="http://schemas.microsoft.com/office/drawing/2014/main" val="1797171294"/>
                    </a:ext>
                  </a:extLst>
                </a:gridCol>
                <a:gridCol w="958468">
                  <a:extLst>
                    <a:ext uri="{9D8B030D-6E8A-4147-A177-3AD203B41FA5}">
                      <a16:colId xmlns:a16="http://schemas.microsoft.com/office/drawing/2014/main" val="601049265"/>
                    </a:ext>
                  </a:extLst>
                </a:gridCol>
                <a:gridCol w="1059618">
                  <a:extLst>
                    <a:ext uri="{9D8B030D-6E8A-4147-A177-3AD203B41FA5}">
                      <a16:colId xmlns:a16="http://schemas.microsoft.com/office/drawing/2014/main" val="722125716"/>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making the film</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2509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making the song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828301"/>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doing the race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364637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doing the drawing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966732"/>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going on the visit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7579796"/>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doing the activity</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2853488"/>
                  </a:ext>
                </a:extLst>
              </a:tr>
            </a:tbl>
          </a:graphicData>
        </a:graphic>
      </p:graphicFrame>
      <p:pic>
        <p:nvPicPr>
          <p:cNvPr id="53" name="Picture 52">
            <a:extLst>
              <a:ext uri="{FF2B5EF4-FFF2-40B4-BE49-F238E27FC236}">
                <a16:creationId xmlns:a16="http://schemas.microsoft.com/office/drawing/2014/main" id="{D0563EB3-0EFC-4DCC-A9A5-131F82FC182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85523" y="2050888"/>
            <a:ext cx="384106" cy="400110"/>
          </a:xfrm>
          <a:prstGeom prst="rect">
            <a:avLst/>
          </a:prstGeom>
        </p:spPr>
      </p:pic>
      <p:sp>
        <p:nvSpPr>
          <p:cNvPr id="5" name="TextBox 4">
            <a:extLst>
              <a:ext uri="{FF2B5EF4-FFF2-40B4-BE49-F238E27FC236}">
                <a16:creationId xmlns:a16="http://schemas.microsoft.com/office/drawing/2014/main" id="{12AE0F3B-9735-4854-9183-C8CA71323862}"/>
              </a:ext>
            </a:extLst>
          </p:cNvPr>
          <p:cNvSpPr txBox="1"/>
          <p:nvPr/>
        </p:nvSpPr>
        <p:spPr>
          <a:xfrm>
            <a:off x="10202380" y="1970045"/>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55" name="Picture 54">
            <a:extLst>
              <a:ext uri="{FF2B5EF4-FFF2-40B4-BE49-F238E27FC236}">
                <a16:creationId xmlns:a16="http://schemas.microsoft.com/office/drawing/2014/main" id="{272BFC89-EE7D-450C-B121-44DBDD90A1A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59846" y="2564362"/>
            <a:ext cx="384106" cy="400110"/>
          </a:xfrm>
          <a:prstGeom prst="rect">
            <a:avLst/>
          </a:prstGeom>
        </p:spPr>
      </p:pic>
      <p:pic>
        <p:nvPicPr>
          <p:cNvPr id="56" name="Picture 55">
            <a:extLst>
              <a:ext uri="{FF2B5EF4-FFF2-40B4-BE49-F238E27FC236}">
                <a16:creationId xmlns:a16="http://schemas.microsoft.com/office/drawing/2014/main" id="{23C448DD-452D-4189-9D7D-C3CDDBB02F9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93771" y="2564362"/>
            <a:ext cx="384106" cy="400110"/>
          </a:xfrm>
          <a:prstGeom prst="rect">
            <a:avLst/>
          </a:prstGeom>
        </p:spPr>
      </p:pic>
      <p:sp>
        <p:nvSpPr>
          <p:cNvPr id="6" name="Rectangle: Rounded Corners 5">
            <a:extLst>
              <a:ext uri="{FF2B5EF4-FFF2-40B4-BE49-F238E27FC236}">
                <a16:creationId xmlns:a16="http://schemas.microsoft.com/office/drawing/2014/main" id="{F67B43B3-7079-4421-86D6-9075D1DF52E3}"/>
              </a:ext>
            </a:extLst>
          </p:cNvPr>
          <p:cNvSpPr/>
          <p:nvPr/>
        </p:nvSpPr>
        <p:spPr>
          <a:xfrm>
            <a:off x="2354534" y="2265099"/>
            <a:ext cx="2175739"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B6578218-92E4-47D1-A634-C69A38F41E5D}"/>
              </a:ext>
            </a:extLst>
          </p:cNvPr>
          <p:cNvSpPr/>
          <p:nvPr/>
        </p:nvSpPr>
        <p:spPr>
          <a:xfrm>
            <a:off x="619999" y="2881611"/>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5E511DF3-C833-4F39-8975-0E799160F5B9}"/>
              </a:ext>
            </a:extLst>
          </p:cNvPr>
          <p:cNvSpPr/>
          <p:nvPr/>
        </p:nvSpPr>
        <p:spPr>
          <a:xfrm>
            <a:off x="597243" y="5441466"/>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Shape, arrow&#10;&#10;Description automatically generated">
            <a:extLst>
              <a:ext uri="{FF2B5EF4-FFF2-40B4-BE49-F238E27FC236}">
                <a16:creationId xmlns:a16="http://schemas.microsoft.com/office/drawing/2014/main" id="{B5B04FC2-ACFE-4E22-AE83-7907BAF2B14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28673" y="3150686"/>
            <a:ext cx="463849" cy="315272"/>
          </a:xfrm>
          <a:prstGeom prst="rect">
            <a:avLst/>
          </a:prstGeom>
        </p:spPr>
      </p:pic>
      <p:sp>
        <p:nvSpPr>
          <p:cNvPr id="63" name="Rectangle: Rounded Corners 62">
            <a:extLst>
              <a:ext uri="{FF2B5EF4-FFF2-40B4-BE49-F238E27FC236}">
                <a16:creationId xmlns:a16="http://schemas.microsoft.com/office/drawing/2014/main" id="{17A8FC39-E9B8-4643-A5FA-5C95FC474C3E}"/>
              </a:ext>
            </a:extLst>
          </p:cNvPr>
          <p:cNvSpPr/>
          <p:nvPr/>
        </p:nvSpPr>
        <p:spPr>
          <a:xfrm>
            <a:off x="609261" y="6074912"/>
            <a:ext cx="3827762" cy="38197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E34C813-D526-4BD0-BDE2-B12D79CAAD2F}"/>
              </a:ext>
            </a:extLst>
          </p:cNvPr>
          <p:cNvSpPr txBox="1"/>
          <p:nvPr/>
        </p:nvSpPr>
        <p:spPr>
          <a:xfrm>
            <a:off x="9127179" y="3042121"/>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sp>
        <p:nvSpPr>
          <p:cNvPr id="69" name="TextBox 68">
            <a:extLst>
              <a:ext uri="{FF2B5EF4-FFF2-40B4-BE49-F238E27FC236}">
                <a16:creationId xmlns:a16="http://schemas.microsoft.com/office/drawing/2014/main" id="{D165474C-C35F-4F6E-9A7A-DBE38A5EA99B}"/>
              </a:ext>
            </a:extLst>
          </p:cNvPr>
          <p:cNvSpPr txBox="1"/>
          <p:nvPr/>
        </p:nvSpPr>
        <p:spPr>
          <a:xfrm>
            <a:off x="9159745" y="3624527"/>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sp>
        <p:nvSpPr>
          <p:cNvPr id="70" name="TextBox 69">
            <a:extLst>
              <a:ext uri="{FF2B5EF4-FFF2-40B4-BE49-F238E27FC236}">
                <a16:creationId xmlns:a16="http://schemas.microsoft.com/office/drawing/2014/main" id="{05D2A6AD-7580-40A1-A683-7F156AA9F154}"/>
              </a:ext>
            </a:extLst>
          </p:cNvPr>
          <p:cNvSpPr txBox="1"/>
          <p:nvPr/>
        </p:nvSpPr>
        <p:spPr>
          <a:xfrm>
            <a:off x="10202379" y="3624526"/>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76" name="Picture 75">
            <a:extLst>
              <a:ext uri="{FF2B5EF4-FFF2-40B4-BE49-F238E27FC236}">
                <a16:creationId xmlns:a16="http://schemas.microsoft.com/office/drawing/2014/main" id="{FAA10399-0D84-498F-BA2B-1823934C107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93771" y="4236324"/>
            <a:ext cx="384106" cy="400110"/>
          </a:xfrm>
          <a:prstGeom prst="rect">
            <a:avLst/>
          </a:prstGeom>
        </p:spPr>
      </p:pic>
      <p:sp>
        <p:nvSpPr>
          <p:cNvPr id="79" name="Rectangle: Rounded Corners 78">
            <a:extLst>
              <a:ext uri="{FF2B5EF4-FFF2-40B4-BE49-F238E27FC236}">
                <a16:creationId xmlns:a16="http://schemas.microsoft.com/office/drawing/2014/main" id="{B82180EB-3ED5-476F-A53A-AAAFDCB4E740}"/>
              </a:ext>
            </a:extLst>
          </p:cNvPr>
          <p:cNvSpPr/>
          <p:nvPr/>
        </p:nvSpPr>
        <p:spPr>
          <a:xfrm>
            <a:off x="609261" y="1688487"/>
            <a:ext cx="4668223" cy="29874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descr="Shape, arrow&#10;&#10;Description automatically generated">
            <a:extLst>
              <a:ext uri="{FF2B5EF4-FFF2-40B4-BE49-F238E27FC236}">
                <a16:creationId xmlns:a16="http://schemas.microsoft.com/office/drawing/2014/main" id="{2C1D83BB-568F-40DF-B7E0-B52875441AB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29039" y="4278743"/>
            <a:ext cx="463849" cy="315272"/>
          </a:xfrm>
          <a:prstGeom prst="rect">
            <a:avLst/>
          </a:prstGeom>
        </p:spPr>
      </p:pic>
      <p:sp>
        <p:nvSpPr>
          <p:cNvPr id="85" name="Rectangle: Rounded Corners 84">
            <a:extLst>
              <a:ext uri="{FF2B5EF4-FFF2-40B4-BE49-F238E27FC236}">
                <a16:creationId xmlns:a16="http://schemas.microsoft.com/office/drawing/2014/main" id="{46873A5D-3907-4119-A0EF-20A9BC13D86B}"/>
              </a:ext>
            </a:extLst>
          </p:cNvPr>
          <p:cNvSpPr/>
          <p:nvPr/>
        </p:nvSpPr>
        <p:spPr>
          <a:xfrm>
            <a:off x="625451" y="3523223"/>
            <a:ext cx="3298575"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6" name="Picture 85" descr="Shape, arrow&#10;&#10;Description automatically generated">
            <a:extLst>
              <a:ext uri="{FF2B5EF4-FFF2-40B4-BE49-F238E27FC236}">
                <a16:creationId xmlns:a16="http://schemas.microsoft.com/office/drawing/2014/main" id="{B1CD41C0-93EA-45FC-A76E-820209559FF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453899" y="4817512"/>
            <a:ext cx="463849" cy="315272"/>
          </a:xfrm>
          <a:prstGeom prst="rect">
            <a:avLst/>
          </a:prstGeom>
        </p:spPr>
      </p:pic>
      <p:sp>
        <p:nvSpPr>
          <p:cNvPr id="87" name="Rectangle: Rounded Corners 86">
            <a:extLst>
              <a:ext uri="{FF2B5EF4-FFF2-40B4-BE49-F238E27FC236}">
                <a16:creationId xmlns:a16="http://schemas.microsoft.com/office/drawing/2014/main" id="{591448A4-71E2-4E73-95CB-3110D2BEA78C}"/>
              </a:ext>
            </a:extLst>
          </p:cNvPr>
          <p:cNvSpPr/>
          <p:nvPr/>
        </p:nvSpPr>
        <p:spPr>
          <a:xfrm>
            <a:off x="578345" y="4135737"/>
            <a:ext cx="2780675" cy="372589"/>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a:extLst>
              <a:ext uri="{FF2B5EF4-FFF2-40B4-BE49-F238E27FC236}">
                <a16:creationId xmlns:a16="http://schemas.microsoft.com/office/drawing/2014/main" id="{09E72EDB-E26D-4273-9925-4B3077E994C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78735" y="4732674"/>
            <a:ext cx="384106" cy="400110"/>
          </a:xfrm>
          <a:prstGeom prst="rect">
            <a:avLst/>
          </a:prstGeom>
        </p:spPr>
      </p:pic>
      <p:sp>
        <p:nvSpPr>
          <p:cNvPr id="89" name="Rectangle: Rounded Corners 88">
            <a:extLst>
              <a:ext uri="{FF2B5EF4-FFF2-40B4-BE49-F238E27FC236}">
                <a16:creationId xmlns:a16="http://schemas.microsoft.com/office/drawing/2014/main" id="{7CD09AAF-5C35-4C43-AEB0-63472B0D437A}"/>
              </a:ext>
            </a:extLst>
          </p:cNvPr>
          <p:cNvSpPr/>
          <p:nvPr/>
        </p:nvSpPr>
        <p:spPr>
          <a:xfrm>
            <a:off x="1698172" y="4801568"/>
            <a:ext cx="3113746" cy="42060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Google Shape;167;p2">
            <a:extLst>
              <a:ext uri="{FF2B5EF4-FFF2-40B4-BE49-F238E27FC236}">
                <a16:creationId xmlns:a16="http://schemas.microsoft.com/office/drawing/2014/main" id="{9B8295DE-7182-4E93-8F6F-988224140228}"/>
              </a:ext>
            </a:extLst>
          </p:cNvPr>
          <p:cNvSpPr/>
          <p:nvPr/>
        </p:nvSpPr>
        <p:spPr>
          <a:xfrm>
            <a:off x="140367" y="9789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0752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F_8.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2F_8.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2F_8.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3_W2F_8.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T3_W2F_8.2.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8" name="T3_W2F_8.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9" name="T3_W2F_8.6.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0" name="T3_W2F_8.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58" grpId="0" animBg="1"/>
      <p:bldP spid="59" grpId="0" animBg="1"/>
      <p:bldP spid="63" grpId="0" animBg="1"/>
      <p:bldP spid="67" grpId="0"/>
      <p:bldP spid="69" grpId="0"/>
      <p:bldP spid="70" grpId="0"/>
      <p:bldP spid="79" grpId="0" animBg="1"/>
      <p:bldP spid="85" grpId="0" animBg="1"/>
      <p:bldP spid="87" grpId="0" animBg="1"/>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sp>
        <p:nvSpPr>
          <p:cNvPr id="109" name="Title 1">
            <a:hlinkClick r:id="" action="ppaction://noaction">
              <a:snd r:embed="rId6" name="T3_W2F_9.1.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Pierre-papier-ciseaux*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41" name="TextBox 40">
            <a:extLst>
              <a:ext uri="{FF2B5EF4-FFF2-40B4-BE49-F238E27FC236}">
                <a16:creationId xmlns:a16="http://schemas.microsoft.com/office/drawing/2014/main" id="{C4A2DD7E-AD57-46CD-8E07-89212C9F07C8}"/>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5" y="847165"/>
            <a:ext cx="97839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four activities and write four sentences in French saying what you do OR don’t do: ‘I do…’ / ‘I don’t…’</a:t>
            </a:r>
          </a:p>
        </p:txBody>
      </p:sp>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60265" y="1488486"/>
            <a:ext cx="2022914" cy="1393914"/>
          </a:xfrm>
          <a:prstGeom prst="rect">
            <a:avLst/>
          </a:prstGeom>
        </p:spPr>
      </p:pic>
      <p:sp>
        <p:nvSpPr>
          <p:cNvPr id="68" name="TextBox 67">
            <a:extLst>
              <a:ext uri="{FF2B5EF4-FFF2-40B4-BE49-F238E27FC236}">
                <a16:creationId xmlns:a16="http://schemas.microsoft.com/office/drawing/2014/main" id="{4AE23823-C78E-4536-8EE6-0849A9A262EB}"/>
              </a:ext>
            </a:extLst>
          </p:cNvPr>
          <p:cNvSpPr txBox="1"/>
          <p:nvPr/>
        </p:nvSpPr>
        <p:spPr>
          <a:xfrm>
            <a:off x="141945" y="2007821"/>
            <a:ext cx="926646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If your partner has exactly the same sentence as you, play rock-paper-scissors. The loser must write/say a different sentence. Play until you have successfully said all your sentences.</a:t>
            </a:r>
          </a:p>
        </p:txBody>
      </p:sp>
      <p:sp>
        <p:nvSpPr>
          <p:cNvPr id="69" name="TextBox 68">
            <a:extLst>
              <a:ext uri="{FF2B5EF4-FFF2-40B4-BE49-F238E27FC236}">
                <a16:creationId xmlns:a16="http://schemas.microsoft.com/office/drawing/2014/main" id="{2D243876-F351-472E-8028-B8413C86DA8C}"/>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Speech Bubble: Rectangle with Corners Rounded 13">
            <a:extLst>
              <a:ext uri="{FF2B5EF4-FFF2-40B4-BE49-F238E27FC236}">
                <a16:creationId xmlns:a16="http://schemas.microsoft.com/office/drawing/2014/main" id="{A89BDA63-F6BF-4789-8C9D-5FAF684FD19A}"/>
              </a:ext>
            </a:extLst>
          </p:cNvPr>
          <p:cNvSpPr/>
          <p:nvPr/>
        </p:nvSpPr>
        <p:spPr>
          <a:xfrm>
            <a:off x="2527546" y="4093385"/>
            <a:ext cx="1857809" cy="791741"/>
          </a:xfrm>
          <a:prstGeom prst="wedgeRoundRectCallout">
            <a:avLst>
              <a:gd name="adj1" fmla="val -49328"/>
              <a:gd name="adj2" fmla="val 10049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ne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film.</a:t>
            </a:r>
          </a:p>
        </p:txBody>
      </p:sp>
      <p:sp>
        <p:nvSpPr>
          <p:cNvPr id="71" name="TextBox 70">
            <a:extLst>
              <a:ext uri="{FF2B5EF4-FFF2-40B4-BE49-F238E27FC236}">
                <a16:creationId xmlns:a16="http://schemas.microsoft.com/office/drawing/2014/main" id="{83FA1730-685F-4832-A95A-DB7ABBB16851}"/>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72" name="Speech Bubble: Rectangle with Corners Rounded 71">
            <a:extLst>
              <a:ext uri="{FF2B5EF4-FFF2-40B4-BE49-F238E27FC236}">
                <a16:creationId xmlns:a16="http://schemas.microsoft.com/office/drawing/2014/main" id="{64643B69-0959-43EE-91DE-87627009F6FF}"/>
              </a:ext>
            </a:extLst>
          </p:cNvPr>
          <p:cNvSpPr/>
          <p:nvPr/>
        </p:nvSpPr>
        <p:spPr>
          <a:xfrm>
            <a:off x="5699872" y="4112185"/>
            <a:ext cx="2373317" cy="791741"/>
          </a:xfrm>
          <a:prstGeom prst="wedgeRoundRectCallout">
            <a:avLst>
              <a:gd name="adj1" fmla="val 54939"/>
              <a:gd name="adj2" fmla="val 8529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ne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film !</a:t>
            </a:r>
          </a:p>
        </p:txBody>
      </p:sp>
      <p:pic>
        <p:nvPicPr>
          <p:cNvPr id="73" name="Imagen 10">
            <a:extLst>
              <a:ext uri="{FF2B5EF4-FFF2-40B4-BE49-F238E27FC236}">
                <a16:creationId xmlns:a16="http://schemas.microsoft.com/office/drawing/2014/main" id="{8CB64FCF-8FC0-4422-934F-FB0D64511C1A}"/>
              </a:ext>
            </a:extLst>
          </p:cNvPr>
          <p:cNvPicPr>
            <a:picLocks noChangeAspect="1"/>
          </p:cNvPicPr>
          <p:nvPr/>
        </p:nvPicPr>
        <p:blipFill rotWithShape="1">
          <a:blip r:embed="rId10">
            <a:clrChange>
              <a:clrFrom>
                <a:srgbClr val="FEFEFE"/>
              </a:clrFrom>
              <a:clrTo>
                <a:srgbClr val="FEFEFE">
                  <a:alpha val="0"/>
                </a:srgbClr>
              </a:clrTo>
            </a:clrChange>
          </a:blip>
          <a:srcRect r="68395"/>
          <a:stretch/>
        </p:blipFill>
        <p:spPr>
          <a:xfrm>
            <a:off x="6096000" y="5170798"/>
            <a:ext cx="1160459" cy="1707517"/>
          </a:xfrm>
          <a:prstGeom prst="rect">
            <a:avLst/>
          </a:prstGeom>
        </p:spPr>
      </p:pic>
      <p:pic>
        <p:nvPicPr>
          <p:cNvPr id="74" name="Imagen 37">
            <a:extLst>
              <a:ext uri="{FF2B5EF4-FFF2-40B4-BE49-F238E27FC236}">
                <a16:creationId xmlns:a16="http://schemas.microsoft.com/office/drawing/2014/main" id="{549CC467-7237-43D5-838D-DB85BFD98B81}"/>
              </a:ext>
            </a:extLst>
          </p:cNvPr>
          <p:cNvPicPr>
            <a:picLocks noChangeAspect="1"/>
          </p:cNvPicPr>
          <p:nvPr/>
        </p:nvPicPr>
        <p:blipFill rotWithShape="1">
          <a:blip r:embed="rId10">
            <a:clrChange>
              <a:clrFrom>
                <a:srgbClr val="FEFEFE"/>
              </a:clrFrom>
              <a:clrTo>
                <a:srgbClr val="FEFEFE">
                  <a:alpha val="0"/>
                </a:srgbClr>
              </a:clrTo>
            </a:clrChange>
          </a:blip>
          <a:srcRect l="59276"/>
          <a:stretch/>
        </p:blipFill>
        <p:spPr>
          <a:xfrm>
            <a:off x="3783889" y="4979500"/>
            <a:ext cx="1495261" cy="1707517"/>
          </a:xfrm>
          <a:prstGeom prst="rect">
            <a:avLst/>
          </a:prstGeom>
        </p:spPr>
      </p:pic>
      <p:sp>
        <p:nvSpPr>
          <p:cNvPr id="75" name="Speech Bubble: Rectangle with Corners Rounded 74">
            <a:extLst>
              <a:ext uri="{FF2B5EF4-FFF2-40B4-BE49-F238E27FC236}">
                <a16:creationId xmlns:a16="http://schemas.microsoft.com/office/drawing/2014/main" id="{461EEA10-475F-4409-854F-438980221F7A}"/>
              </a:ext>
            </a:extLst>
          </p:cNvPr>
          <p:cNvSpPr/>
          <p:nvPr/>
        </p:nvSpPr>
        <p:spPr>
          <a:xfrm>
            <a:off x="9519600" y="4714174"/>
            <a:ext cx="2373317" cy="791741"/>
          </a:xfrm>
          <a:prstGeom prst="wedgeRoundRectCallout">
            <a:avLst>
              <a:gd name="adj1" fmla="val -67743"/>
              <a:gd name="adj2" fmla="val 3818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la chanson !</a:t>
            </a:r>
          </a:p>
        </p:txBody>
      </p:sp>
      <p:sp>
        <p:nvSpPr>
          <p:cNvPr id="27" name="Google Shape;167;p2">
            <a:extLst>
              <a:ext uri="{FF2B5EF4-FFF2-40B4-BE49-F238E27FC236}">
                <a16:creationId xmlns:a16="http://schemas.microsoft.com/office/drawing/2014/main" id="{07D7BBB8-F925-41F4-B04A-2E09076A8BAD}"/>
              </a:ext>
            </a:extLst>
          </p:cNvPr>
          <p:cNvSpPr/>
          <p:nvPr/>
        </p:nvSpPr>
        <p:spPr>
          <a:xfrm>
            <a:off x="140367" y="9789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 name="Graphic 23" descr="Video camera with solid fill">
            <a:hlinkClick r:id="" action="ppaction://noaction">
              <a:snd r:embed="rId11" name="T3_W2F_10.7.wav"/>
            </a:hlinkClick>
            <a:extLst>
              <a:ext uri="{FF2B5EF4-FFF2-40B4-BE49-F238E27FC236}">
                <a16:creationId xmlns:a16="http://schemas.microsoft.com/office/drawing/2014/main" id="{16DFF33B-3FB7-4C97-86AD-B6F53680CD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70799" y="5269063"/>
            <a:ext cx="1455370" cy="1455370"/>
          </a:xfrm>
          <a:prstGeom prst="rect">
            <a:avLst/>
          </a:prstGeom>
        </p:spPr>
      </p:pic>
      <p:pic>
        <p:nvPicPr>
          <p:cNvPr id="26" name="Picture 25" descr="Shape, arrow&#10;&#10;Description automatically generated">
            <a:extLst>
              <a:ext uri="{FF2B5EF4-FFF2-40B4-BE49-F238E27FC236}">
                <a16:creationId xmlns:a16="http://schemas.microsoft.com/office/drawing/2014/main" id="{3B6A9021-29D4-48A5-9A24-EB383D4964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9837" y="5753592"/>
            <a:ext cx="955627" cy="649527"/>
          </a:xfrm>
          <a:prstGeom prst="rect">
            <a:avLst/>
          </a:prstGeom>
        </p:spPr>
      </p:pic>
    </p:spTree>
    <p:extLst>
      <p:ext uri="{BB962C8B-B14F-4D97-AF65-F5344CB8AC3E}">
        <p14:creationId xmlns:p14="http://schemas.microsoft.com/office/powerpoint/2010/main" val="145357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3_W2F_9.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3_W2F_9.3.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2F_9.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8" grpId="0"/>
      <p:bldP spid="69" grpId="0"/>
      <p:bldP spid="14" grpId="0" animBg="1"/>
      <p:bldP spid="71" grpId="0"/>
      <p:bldP spid="72" grpId="0" animBg="1"/>
      <p:bldP spid="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09" name="Title 1">
            <a:hlinkClick r:id="" action="ppaction://noaction">
              <a:snd r:embed="rId3" name="T3_W2F_9.1.wav"/>
            </a:hlinkClick>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pierre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40" name="Speech Bubble: Rectangle with Corners Rounded 39">
            <a:extLst>
              <a:ext uri="{FF2B5EF4-FFF2-40B4-BE49-F238E27FC236}">
                <a16:creationId xmlns:a16="http://schemas.microsoft.com/office/drawing/2014/main" id="{4B06FC37-7F9B-448C-983F-671B7332804A}"/>
              </a:ext>
            </a:extLst>
          </p:cNvPr>
          <p:cNvSpPr/>
          <p:nvPr/>
        </p:nvSpPr>
        <p:spPr>
          <a:xfrm>
            <a:off x="257968" y="790068"/>
            <a:ext cx="5031583" cy="887285"/>
          </a:xfrm>
          <a:prstGeom prst="wedgeRoundRectCallout">
            <a:avLst>
              <a:gd name="adj1" fmla="val 56097"/>
              <a:gd name="adj2" fmla="val -1221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you can make your sentences negative, too.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Google Shape;167;p2">
            <a:extLst>
              <a:ext uri="{FF2B5EF4-FFF2-40B4-BE49-F238E27FC236}">
                <a16:creationId xmlns:a16="http://schemas.microsoft.com/office/drawing/2014/main" id="{057604FC-2FC2-4885-A99D-6EBC09C14502}"/>
              </a:ext>
            </a:extLst>
          </p:cNvPr>
          <p:cNvSpPr/>
          <p:nvPr/>
        </p:nvSpPr>
        <p:spPr>
          <a:xfrm>
            <a:off x="140367" y="9789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717FD16-2B0F-4FCB-B4C4-8648D788D407}"/>
              </a:ext>
            </a:extLst>
          </p:cNvPr>
          <p:cNvSpPr txBox="1"/>
          <p:nvPr/>
        </p:nvSpPr>
        <p:spPr>
          <a:xfrm>
            <a:off x="85133" y="3134733"/>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cake</a:t>
            </a:r>
          </a:p>
        </p:txBody>
      </p:sp>
      <p:sp>
        <p:nvSpPr>
          <p:cNvPr id="41" name="TextBox 40">
            <a:extLst>
              <a:ext uri="{FF2B5EF4-FFF2-40B4-BE49-F238E27FC236}">
                <a16:creationId xmlns:a16="http://schemas.microsoft.com/office/drawing/2014/main" id="{6E967E56-6529-472C-8928-D18C8C6BFB1B}"/>
              </a:ext>
            </a:extLst>
          </p:cNvPr>
          <p:cNvSpPr txBox="1"/>
          <p:nvPr/>
        </p:nvSpPr>
        <p:spPr>
          <a:xfrm>
            <a:off x="2895653" y="311281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test</a:t>
            </a:r>
          </a:p>
        </p:txBody>
      </p:sp>
      <p:sp>
        <p:nvSpPr>
          <p:cNvPr id="42" name="TextBox 41">
            <a:extLst>
              <a:ext uri="{FF2B5EF4-FFF2-40B4-BE49-F238E27FC236}">
                <a16:creationId xmlns:a16="http://schemas.microsoft.com/office/drawing/2014/main" id="{8D80611E-9EE2-467D-942C-582213B73F3E}"/>
              </a:ext>
            </a:extLst>
          </p:cNvPr>
          <p:cNvSpPr txBox="1"/>
          <p:nvPr/>
        </p:nvSpPr>
        <p:spPr>
          <a:xfrm>
            <a:off x="6055162" y="312522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drawing</a:t>
            </a:r>
          </a:p>
        </p:txBody>
      </p:sp>
      <p:sp>
        <p:nvSpPr>
          <p:cNvPr id="43" name="TextBox 42">
            <a:extLst>
              <a:ext uri="{FF2B5EF4-FFF2-40B4-BE49-F238E27FC236}">
                <a16:creationId xmlns:a16="http://schemas.microsoft.com/office/drawing/2014/main" id="{7EA5DAD9-B68C-4A01-81C7-7BA1440834CC}"/>
              </a:ext>
            </a:extLst>
          </p:cNvPr>
          <p:cNvSpPr txBox="1"/>
          <p:nvPr/>
        </p:nvSpPr>
        <p:spPr>
          <a:xfrm>
            <a:off x="9253878" y="314329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activity</a:t>
            </a:r>
          </a:p>
        </p:txBody>
      </p:sp>
      <p:pic>
        <p:nvPicPr>
          <p:cNvPr id="45" name="Picture 44" descr="A picture containing text&#10;&#10;Description automatically generated">
            <a:hlinkClick r:id="" action="ppaction://noaction">
              <a:snd r:embed="rId7" name="T3_W2F_10.4.wav"/>
            </a:hlinkClick>
            <a:extLst>
              <a:ext uri="{FF2B5EF4-FFF2-40B4-BE49-F238E27FC236}">
                <a16:creationId xmlns:a16="http://schemas.microsoft.com/office/drawing/2014/main" id="{CA6FF036-6864-4206-8113-EB85FB1A7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32351" y="2246272"/>
            <a:ext cx="2045940" cy="1022970"/>
          </a:xfrm>
          <a:prstGeom prst="rect">
            <a:avLst/>
          </a:prstGeom>
        </p:spPr>
      </p:pic>
      <p:pic>
        <p:nvPicPr>
          <p:cNvPr id="46" name="Picture 45" descr="A picture containing icon&#10;&#10;Description automatically generated">
            <a:hlinkClick r:id="" action="ppaction://noaction">
              <a:snd r:embed="rId7" name="T3_W2F_10.4.wav"/>
            </a:hlinkClick>
            <a:extLst>
              <a:ext uri="{FF2B5EF4-FFF2-40B4-BE49-F238E27FC236}">
                <a16:creationId xmlns:a16="http://schemas.microsoft.com/office/drawing/2014/main" id="{86A4923C-5A90-4295-A2D9-4F4C575CC4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3878" y="2334998"/>
            <a:ext cx="960022" cy="877520"/>
          </a:xfrm>
          <a:prstGeom prst="rect">
            <a:avLst/>
          </a:prstGeom>
        </p:spPr>
      </p:pic>
      <p:pic>
        <p:nvPicPr>
          <p:cNvPr id="47" name="Picture 46" descr="A picture containing toy&#10;&#10;Description automatically generated">
            <a:hlinkClick r:id="" action="ppaction://noaction">
              <a:snd r:embed="rId7" name="T3_W2F_10.4.wav"/>
            </a:hlinkClick>
            <a:extLst>
              <a:ext uri="{FF2B5EF4-FFF2-40B4-BE49-F238E27FC236}">
                <a16:creationId xmlns:a16="http://schemas.microsoft.com/office/drawing/2014/main" id="{CD757ACF-5B02-43A9-BF48-76675547562B}"/>
              </a:ext>
            </a:extLst>
          </p:cNvPr>
          <p:cNvPicPr>
            <a:picLocks noChangeAspect="1"/>
          </p:cNvPicPr>
          <p:nvPr/>
        </p:nvPicPr>
        <p:blipFill rotWithShape="1">
          <a:blip r:embed="rId10">
            <a:extLst>
              <a:ext uri="{28A0092B-C50C-407E-A947-70E740481C1C}">
                <a14:useLocalDpi xmlns:a14="http://schemas.microsoft.com/office/drawing/2010/main" val="0"/>
              </a:ext>
            </a:extLst>
          </a:blip>
          <a:srcRect r="59881"/>
          <a:stretch/>
        </p:blipFill>
        <p:spPr>
          <a:xfrm>
            <a:off x="10718735" y="1864219"/>
            <a:ext cx="583341" cy="1122324"/>
          </a:xfrm>
          <a:prstGeom prst="rect">
            <a:avLst/>
          </a:prstGeom>
        </p:spPr>
      </p:pic>
      <p:pic>
        <p:nvPicPr>
          <p:cNvPr id="51" name="Graphic 50" descr="Cave Drawing with solid fill">
            <a:hlinkClick r:id="" action="ppaction://noaction">
              <a:snd r:embed="rId11" name="T3_W2F_10.3.wav"/>
            </a:hlinkClick>
            <a:extLst>
              <a:ext uri="{FF2B5EF4-FFF2-40B4-BE49-F238E27FC236}">
                <a16:creationId xmlns:a16="http://schemas.microsoft.com/office/drawing/2014/main" id="{439396E1-A787-4D2B-B5D4-6F272240383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34009" y="2079726"/>
            <a:ext cx="1132792" cy="1132792"/>
          </a:xfrm>
          <a:prstGeom prst="rect">
            <a:avLst/>
          </a:prstGeom>
        </p:spPr>
      </p:pic>
      <p:pic>
        <p:nvPicPr>
          <p:cNvPr id="52" name="Graphic 51" descr="Pencil with solid fill">
            <a:hlinkClick r:id="" action="ppaction://noaction">
              <a:snd r:embed="rId11" name="T3_W2F_10.3.wav"/>
            </a:hlinkClick>
            <a:extLst>
              <a:ext uri="{FF2B5EF4-FFF2-40B4-BE49-F238E27FC236}">
                <a16:creationId xmlns:a16="http://schemas.microsoft.com/office/drawing/2014/main" id="{AA4ECADA-39E2-45E4-8D62-F12C0E720C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84681" y="1900124"/>
            <a:ext cx="914400" cy="914400"/>
          </a:xfrm>
          <a:prstGeom prst="rect">
            <a:avLst/>
          </a:prstGeom>
        </p:spPr>
      </p:pic>
      <p:pic>
        <p:nvPicPr>
          <p:cNvPr id="53" name="Graphic 52" descr="Video camera with solid fill">
            <a:hlinkClick r:id="" action="ppaction://noaction">
              <a:snd r:embed="rId16" name="T3_W2F_10.7.wav"/>
            </a:hlinkClick>
            <a:extLst>
              <a:ext uri="{FF2B5EF4-FFF2-40B4-BE49-F238E27FC236}">
                <a16:creationId xmlns:a16="http://schemas.microsoft.com/office/drawing/2014/main" id="{553BD7AA-CF94-48A9-A448-A5A7FFF427D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34009" y="3894013"/>
            <a:ext cx="1455370" cy="1455370"/>
          </a:xfrm>
          <a:prstGeom prst="rect">
            <a:avLst/>
          </a:prstGeom>
        </p:spPr>
      </p:pic>
      <p:pic>
        <p:nvPicPr>
          <p:cNvPr id="54" name="Graphic 53" descr="Microphone with solid fill">
            <a:hlinkClick r:id="" action="ppaction://noaction">
              <a:snd r:embed="rId19" name="T3_W2F_10.6.wav"/>
            </a:hlinkClick>
            <a:extLst>
              <a:ext uri="{FF2B5EF4-FFF2-40B4-BE49-F238E27FC236}">
                <a16:creationId xmlns:a16="http://schemas.microsoft.com/office/drawing/2014/main" id="{92F804A7-E992-4AB5-A1BD-00A749622A1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049532" y="4350717"/>
            <a:ext cx="914400" cy="914400"/>
          </a:xfrm>
          <a:prstGeom prst="rect">
            <a:avLst/>
          </a:prstGeom>
        </p:spPr>
      </p:pic>
      <p:pic>
        <p:nvPicPr>
          <p:cNvPr id="55" name="Graphic 54" descr="Music notation with solid fill">
            <a:hlinkClick r:id="" action="ppaction://noaction">
              <a:snd r:embed="rId19" name="T3_W2F_10.6.wav"/>
            </a:hlinkClick>
            <a:extLst>
              <a:ext uri="{FF2B5EF4-FFF2-40B4-BE49-F238E27FC236}">
                <a16:creationId xmlns:a16="http://schemas.microsoft.com/office/drawing/2014/main" id="{2815CB5C-7FFF-45F4-9936-229836F557C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768328" y="4196453"/>
            <a:ext cx="1152930" cy="1152930"/>
          </a:xfrm>
          <a:prstGeom prst="rect">
            <a:avLst/>
          </a:prstGeom>
        </p:spPr>
      </p:pic>
      <p:pic>
        <p:nvPicPr>
          <p:cNvPr id="56" name="Picture 55">
            <a:hlinkClick r:id="" action="ppaction://noaction">
              <a:snd r:embed="rId24" name="T3_W2F_10.5.wav"/>
            </a:hlinkClick>
            <a:extLst>
              <a:ext uri="{FF2B5EF4-FFF2-40B4-BE49-F238E27FC236}">
                <a16:creationId xmlns:a16="http://schemas.microsoft.com/office/drawing/2014/main" id="{87DA229D-165E-488E-8EF8-875AC83D32A2}"/>
              </a:ext>
            </a:extLst>
          </p:cNvPr>
          <p:cNvPicPr>
            <a:picLocks noChangeAspect="1"/>
          </p:cNvPicPr>
          <p:nvPr/>
        </p:nvPicPr>
        <p:blipFill>
          <a:blip r:embed="rId25"/>
          <a:stretch>
            <a:fillRect/>
          </a:stretch>
        </p:blipFill>
        <p:spPr>
          <a:xfrm>
            <a:off x="446107" y="4316016"/>
            <a:ext cx="1851009" cy="1108548"/>
          </a:xfrm>
          <a:prstGeom prst="rect">
            <a:avLst/>
          </a:prstGeom>
        </p:spPr>
      </p:pic>
      <p:pic>
        <p:nvPicPr>
          <p:cNvPr id="57" name="Picture 56">
            <a:hlinkClick r:id="" action="ppaction://noaction">
              <a:snd r:embed="rId26" name="T3_W2F_10.2.wav"/>
            </a:hlinkClick>
            <a:extLst>
              <a:ext uri="{FF2B5EF4-FFF2-40B4-BE49-F238E27FC236}">
                <a16:creationId xmlns:a16="http://schemas.microsoft.com/office/drawing/2014/main" id="{CBBBFB2D-08CF-4D24-9F90-745CE549794A}"/>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3693157" y="2157073"/>
            <a:ext cx="1150461" cy="945849"/>
          </a:xfrm>
          <a:prstGeom prst="rect">
            <a:avLst/>
          </a:prstGeom>
        </p:spPr>
      </p:pic>
      <p:pic>
        <p:nvPicPr>
          <p:cNvPr id="58" name="Picture 57">
            <a:hlinkClick r:id="" action="ppaction://noaction">
              <a:snd r:embed="rId28" name="T3_W2F_10.1.wav"/>
            </a:hlinkClick>
            <a:extLst>
              <a:ext uri="{FF2B5EF4-FFF2-40B4-BE49-F238E27FC236}">
                <a16:creationId xmlns:a16="http://schemas.microsoft.com/office/drawing/2014/main" id="{67F13A1F-52CA-4C4B-9FBF-EDC47B60B320}"/>
              </a:ext>
            </a:extLst>
          </p:cNvPr>
          <p:cNvPicPr>
            <a:picLocks noChangeAspect="1"/>
          </p:cNvPicPr>
          <p:nvPr/>
        </p:nvPicPr>
        <p:blipFill>
          <a:blip r:embed="rId29"/>
          <a:stretch>
            <a:fillRect/>
          </a:stretch>
        </p:blipFill>
        <p:spPr>
          <a:xfrm>
            <a:off x="480266" y="1948134"/>
            <a:ext cx="1485773" cy="1149928"/>
          </a:xfrm>
          <a:prstGeom prst="rect">
            <a:avLst/>
          </a:prstGeom>
        </p:spPr>
      </p:pic>
      <p:pic>
        <p:nvPicPr>
          <p:cNvPr id="59" name="Picture 58" descr="A picture containing text&#10;&#10;Description automatically generated">
            <a:hlinkClick r:id="" action="ppaction://noaction">
              <a:snd r:embed="rId30" name="T3_W2F_10.8.wav"/>
            </a:hlinkClick>
            <a:extLst>
              <a:ext uri="{FF2B5EF4-FFF2-40B4-BE49-F238E27FC236}">
                <a16:creationId xmlns:a16="http://schemas.microsoft.com/office/drawing/2014/main" id="{94084B03-B9E3-453A-8E5D-6CE15DF819A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048246" y="4313571"/>
            <a:ext cx="814150" cy="1110993"/>
          </a:xfrm>
          <a:prstGeom prst="rect">
            <a:avLst/>
          </a:prstGeom>
        </p:spPr>
      </p:pic>
      <p:sp>
        <p:nvSpPr>
          <p:cNvPr id="60" name="TextBox 59">
            <a:extLst>
              <a:ext uri="{FF2B5EF4-FFF2-40B4-BE49-F238E27FC236}">
                <a16:creationId xmlns:a16="http://schemas.microsoft.com/office/drawing/2014/main" id="{CF28912F-3B47-400D-B44E-28AB70D6176A}"/>
              </a:ext>
            </a:extLst>
          </p:cNvPr>
          <p:cNvSpPr txBox="1"/>
          <p:nvPr/>
        </p:nvSpPr>
        <p:spPr>
          <a:xfrm>
            <a:off x="86771" y="545220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race</a:t>
            </a:r>
          </a:p>
        </p:txBody>
      </p:sp>
      <p:sp>
        <p:nvSpPr>
          <p:cNvPr id="62" name="TextBox 61">
            <a:extLst>
              <a:ext uri="{FF2B5EF4-FFF2-40B4-BE49-F238E27FC236}">
                <a16:creationId xmlns:a16="http://schemas.microsoft.com/office/drawing/2014/main" id="{0784647F-8B21-482B-95F8-58B0849AD9AC}"/>
              </a:ext>
            </a:extLst>
          </p:cNvPr>
          <p:cNvSpPr txBox="1"/>
          <p:nvPr/>
        </p:nvSpPr>
        <p:spPr>
          <a:xfrm>
            <a:off x="2897291" y="543028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song</a:t>
            </a:r>
          </a:p>
        </p:txBody>
      </p:sp>
      <p:sp>
        <p:nvSpPr>
          <p:cNvPr id="64" name="TextBox 63">
            <a:extLst>
              <a:ext uri="{FF2B5EF4-FFF2-40B4-BE49-F238E27FC236}">
                <a16:creationId xmlns:a16="http://schemas.microsoft.com/office/drawing/2014/main" id="{455E8DC6-9CC9-4A64-977B-6B25C3BBE862}"/>
              </a:ext>
            </a:extLst>
          </p:cNvPr>
          <p:cNvSpPr txBox="1"/>
          <p:nvPr/>
        </p:nvSpPr>
        <p:spPr>
          <a:xfrm>
            <a:off x="6056800" y="5442699"/>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film</a:t>
            </a:r>
          </a:p>
        </p:txBody>
      </p:sp>
      <p:sp>
        <p:nvSpPr>
          <p:cNvPr id="65" name="TextBox 64">
            <a:extLst>
              <a:ext uri="{FF2B5EF4-FFF2-40B4-BE49-F238E27FC236}">
                <a16:creationId xmlns:a16="http://schemas.microsoft.com/office/drawing/2014/main" id="{996943C6-6775-44DD-A1ED-2EDDC5AC80A8}"/>
              </a:ext>
            </a:extLst>
          </p:cNvPr>
          <p:cNvSpPr txBox="1"/>
          <p:nvPr/>
        </p:nvSpPr>
        <p:spPr>
          <a:xfrm>
            <a:off x="9255516" y="5460763"/>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visit</a:t>
            </a:r>
          </a:p>
        </p:txBody>
      </p:sp>
    </p:spTree>
    <p:extLst>
      <p:ext uri="{BB962C8B-B14F-4D97-AF65-F5344CB8AC3E}">
        <p14:creationId xmlns:p14="http://schemas.microsoft.com/office/powerpoint/2010/main" val="2989512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Google Shape;167;p2">
            <a:extLst>
              <a:ext uri="{FF2B5EF4-FFF2-40B4-BE49-F238E27FC236}">
                <a16:creationId xmlns:a16="http://schemas.microsoft.com/office/drawing/2014/main" id="{465418C4-22BA-4BC4-AAFB-A239B94278C1}"/>
              </a:ext>
            </a:extLst>
          </p:cNvPr>
          <p:cNvSpPr/>
          <p:nvPr/>
        </p:nvSpPr>
        <p:spPr>
          <a:xfrm>
            <a:off x="140367" y="9789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5" name="Table 4">
            <a:extLst>
              <a:ext uri="{FF2B5EF4-FFF2-40B4-BE49-F238E27FC236}">
                <a16:creationId xmlns:a16="http://schemas.microsoft.com/office/drawing/2014/main" id="{F79FE83D-997C-4F75-BC94-35C6B412696A}"/>
              </a:ext>
            </a:extLst>
          </p:cNvPr>
          <p:cNvGraphicFramePr>
            <a:graphicFrameLocks noGrp="1"/>
          </p:cNvGraphicFramePr>
          <p:nvPr>
            <p:extLst>
              <p:ext uri="{D42A27DB-BD31-4B8C-83A1-F6EECF244321}">
                <p14:modId xmlns:p14="http://schemas.microsoft.com/office/powerpoint/2010/main" val="2972275520"/>
              </p:ext>
            </p:extLst>
          </p:nvPr>
        </p:nvGraphicFramePr>
        <p:xfrm>
          <a:off x="462449" y="720353"/>
          <a:ext cx="10115345" cy="5887054"/>
        </p:xfrm>
        <a:graphic>
          <a:graphicData uri="http://schemas.openxmlformats.org/drawingml/2006/table">
            <a:tbl>
              <a:tblPr firstRow="1" bandRow="1">
                <a:tableStyleId>{5940675A-B579-460E-94D1-54222C63F5DA}</a:tableStyleId>
              </a:tblPr>
              <a:tblGrid>
                <a:gridCol w="1784167">
                  <a:extLst>
                    <a:ext uri="{9D8B030D-6E8A-4147-A177-3AD203B41FA5}">
                      <a16:colId xmlns:a16="http://schemas.microsoft.com/office/drawing/2014/main" val="1203737284"/>
                    </a:ext>
                  </a:extLst>
                </a:gridCol>
                <a:gridCol w="2472921">
                  <a:extLst>
                    <a:ext uri="{9D8B030D-6E8A-4147-A177-3AD203B41FA5}">
                      <a16:colId xmlns:a16="http://schemas.microsoft.com/office/drawing/2014/main" val="1810222861"/>
                    </a:ext>
                  </a:extLst>
                </a:gridCol>
                <a:gridCol w="3081197">
                  <a:extLst>
                    <a:ext uri="{9D8B030D-6E8A-4147-A177-3AD203B41FA5}">
                      <a16:colId xmlns:a16="http://schemas.microsoft.com/office/drawing/2014/main" val="274413866"/>
                    </a:ext>
                  </a:extLst>
                </a:gridCol>
                <a:gridCol w="2777060">
                  <a:extLst>
                    <a:ext uri="{9D8B030D-6E8A-4147-A177-3AD203B41FA5}">
                      <a16:colId xmlns:a16="http://schemas.microsoft.com/office/drawing/2014/main" val="2706468897"/>
                    </a:ext>
                  </a:extLst>
                </a:gridCol>
              </a:tblGrid>
              <a:tr h="82478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glace</a:t>
                      </a:r>
                    </a:p>
                  </a:txBody>
                  <a:tcPr/>
                </a:tc>
                <a:tc>
                  <a:txBody>
                    <a:bodyPr/>
                    <a:lstStyle/>
                    <a:p>
                      <a:r>
                        <a:rPr lang="en-GB" sz="2400" b="1" dirty="0">
                          <a:solidFill>
                            <a:srgbClr val="002060"/>
                          </a:solidFill>
                          <a:latin typeface="Century Gothic" panose="020B0502020202020204" pitchFamily="34" charset="0"/>
                        </a:rPr>
                        <a:t>le Québec</a:t>
                      </a:r>
                    </a:p>
                  </a:txBody>
                  <a:tcPr/>
                </a:tc>
                <a:tc>
                  <a:txBody>
                    <a:bodyPr/>
                    <a:lstStyle/>
                    <a:p>
                      <a:r>
                        <a:rPr lang="en-GB" sz="2400" b="1" dirty="0">
                          <a:solidFill>
                            <a:srgbClr val="002060"/>
                          </a:solidFill>
                          <a:latin typeface="Century Gothic" panose="020B0502020202020204" pitchFamily="34" charset="0"/>
                        </a:rPr>
                        <a:t>la course</a:t>
                      </a:r>
                    </a:p>
                  </a:txBody>
                  <a:tcPr/>
                </a:tc>
                <a:extLst>
                  <a:ext uri="{0D108BD9-81ED-4DB2-BD59-A6C34878D82A}">
                    <a16:rowId xmlns:a16="http://schemas.microsoft.com/office/drawing/2014/main" val="1812706363"/>
                  </a:ext>
                </a:extLst>
              </a:tr>
              <a:tr h="82478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neige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château</a:t>
                      </a:r>
                    </a:p>
                  </a:txBody>
                  <a:tcPr/>
                </a:tc>
                <a:tc>
                  <a:txBody>
                    <a:bodyPr/>
                    <a:lstStyle/>
                    <a:p>
                      <a:r>
                        <a:rPr lang="en-GB" sz="2400" b="1" dirty="0">
                          <a:solidFill>
                            <a:srgbClr val="002060"/>
                          </a:solidFill>
                          <a:latin typeface="Century Gothic" panose="020B0502020202020204" pitchFamily="34" charset="0"/>
                        </a:rPr>
                        <a:t>le lieu</a:t>
                      </a:r>
                    </a:p>
                  </a:txBody>
                  <a:tcPr/>
                </a:tc>
                <a:extLst>
                  <a:ext uri="{0D108BD9-81ED-4DB2-BD59-A6C34878D82A}">
                    <a16:rowId xmlns:a16="http://schemas.microsoft.com/office/drawing/2014/main" val="344385632"/>
                  </a:ext>
                </a:extLst>
              </a:tr>
              <a:tr h="82478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nager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participer</a:t>
                      </a:r>
                      <a:r>
                        <a:rPr lang="en-GB" sz="2400" b="1" dirty="0">
                          <a:solidFill>
                            <a:srgbClr val="002060"/>
                          </a:solidFill>
                          <a:latin typeface="Century Gothic" panose="020B0502020202020204" pitchFamily="34" charset="0"/>
                        </a:rPr>
                        <a:t> (à)</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défilé</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68253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campagne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montagne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port</a:t>
                      </a:r>
                    </a:p>
                  </a:txBody>
                  <a:tcPr/>
                </a:tc>
                <a:extLst>
                  <a:ext uri="{0D108BD9-81ED-4DB2-BD59-A6C34878D82A}">
                    <a16:rowId xmlns:a16="http://schemas.microsoft.com/office/drawing/2014/main" val="1047692962"/>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aller</a:t>
                      </a:r>
                      <a:endParaRPr lang="en-GB" sz="2300" b="1" dirty="0">
                        <a:solidFill>
                          <a:srgbClr val="002060"/>
                        </a:solidFill>
                        <a:latin typeface="Century Gothic" panose="020B0502020202020204" pitchFamily="34" charset="0"/>
                      </a:endParaRPr>
                    </a:p>
                  </a:txBody>
                  <a:tcPr/>
                </a:tc>
                <a:tc>
                  <a:txBody>
                    <a:bodyPr/>
                    <a:lstStyle/>
                    <a:p>
                      <a:r>
                        <a:rPr lang="en-GB" sz="2400" b="1">
                          <a:solidFill>
                            <a:srgbClr val="002060"/>
                          </a:solidFill>
                          <a:latin typeface="Century Gothic" panose="020B0502020202020204" pitchFamily="34" charset="0"/>
                        </a:rPr>
                        <a:t>l’ile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plage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68253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demain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matin</a:t>
                      </a:r>
                    </a:p>
                  </a:txBody>
                  <a:tcPr/>
                </a:tc>
                <a:tc>
                  <a:txBody>
                    <a:bodyPr/>
                    <a:lstStyle/>
                    <a:p>
                      <a:r>
                        <a:rPr lang="en-GB" sz="2400" b="1" dirty="0" err="1">
                          <a:solidFill>
                            <a:srgbClr val="002060"/>
                          </a:solidFill>
                          <a:latin typeface="Century Gothic" panose="020B0502020202020204" pitchFamily="34" charset="0"/>
                        </a:rPr>
                        <a:t>l’activité</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faire</a:t>
                      </a: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a:t>
                      </a:r>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fait</a:t>
                      </a:r>
                    </a:p>
                  </a:txBody>
                  <a:tcPr/>
                </a:tc>
                <a:extLst>
                  <a:ext uri="{0D108BD9-81ED-4DB2-BD59-A6C34878D82A}">
                    <a16:rowId xmlns:a16="http://schemas.microsoft.com/office/drawing/2014/main" val="2180411832"/>
                  </a:ext>
                </a:extLst>
              </a:tr>
            </a:tbl>
          </a:graphicData>
        </a:graphic>
      </p:graphicFrame>
      <p:pic>
        <p:nvPicPr>
          <p:cNvPr id="26" name="Picture 25">
            <a:extLst>
              <a:ext uri="{FF2B5EF4-FFF2-40B4-BE49-F238E27FC236}">
                <a16:creationId xmlns:a16="http://schemas.microsoft.com/office/drawing/2014/main" id="{9BE8C76B-7459-40BB-A42F-567982C7D239}"/>
              </a:ext>
            </a:extLst>
          </p:cNvPr>
          <p:cNvPicPr>
            <a:picLocks noChangeAspect="1"/>
          </p:cNvPicPr>
          <p:nvPr/>
        </p:nvPicPr>
        <p:blipFill>
          <a:blip r:embed="rId5"/>
          <a:stretch>
            <a:fillRect/>
          </a:stretch>
        </p:blipFill>
        <p:spPr>
          <a:xfrm>
            <a:off x="818369" y="3434921"/>
            <a:ext cx="1186070" cy="1080360"/>
          </a:xfrm>
          <a:prstGeom prst="rect">
            <a:avLst/>
          </a:prstGeom>
        </p:spPr>
      </p:pic>
      <p:pic>
        <p:nvPicPr>
          <p:cNvPr id="27" name="Picture 26" descr="Icon&#10;&#10;Description automatically generated">
            <a:extLst>
              <a:ext uri="{FF2B5EF4-FFF2-40B4-BE49-F238E27FC236}">
                <a16:creationId xmlns:a16="http://schemas.microsoft.com/office/drawing/2014/main" id="{39D6AAF2-D8C2-498C-AEE7-C37E91EEB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225" y="1147869"/>
            <a:ext cx="1211560" cy="1211560"/>
          </a:xfrm>
          <a:prstGeom prst="rect">
            <a:avLst/>
          </a:prstGeom>
        </p:spPr>
      </p:pic>
      <p:pic>
        <p:nvPicPr>
          <p:cNvPr id="29" name="Picture 28">
            <a:extLst>
              <a:ext uri="{FF2B5EF4-FFF2-40B4-BE49-F238E27FC236}">
                <a16:creationId xmlns:a16="http://schemas.microsoft.com/office/drawing/2014/main" id="{7FC85550-6AF7-401C-99E8-3533945B2E5A}"/>
              </a:ext>
            </a:extLst>
          </p:cNvPr>
          <p:cNvPicPr>
            <a:picLocks noChangeAspect="1"/>
          </p:cNvPicPr>
          <p:nvPr/>
        </p:nvPicPr>
        <p:blipFill>
          <a:blip r:embed="rId7"/>
          <a:stretch>
            <a:fillRect/>
          </a:stretch>
        </p:blipFill>
        <p:spPr>
          <a:xfrm>
            <a:off x="694230" y="5619659"/>
            <a:ext cx="705322" cy="668200"/>
          </a:xfrm>
          <a:prstGeom prst="rect">
            <a:avLst/>
          </a:prstGeom>
        </p:spPr>
      </p:pic>
      <p:sp>
        <p:nvSpPr>
          <p:cNvPr id="30" name="TextBox 29">
            <a:extLst>
              <a:ext uri="{FF2B5EF4-FFF2-40B4-BE49-F238E27FC236}">
                <a16:creationId xmlns:a16="http://schemas.microsoft.com/office/drawing/2014/main" id="{317AB40E-FAFC-49AE-ADB6-677D79079619}"/>
              </a:ext>
            </a:extLst>
          </p:cNvPr>
          <p:cNvSpPr txBox="1"/>
          <p:nvPr/>
        </p:nvSpPr>
        <p:spPr>
          <a:xfrm>
            <a:off x="1529601" y="56828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1" name="TextBox 30">
            <a:extLst>
              <a:ext uri="{FF2B5EF4-FFF2-40B4-BE49-F238E27FC236}">
                <a16:creationId xmlns:a16="http://schemas.microsoft.com/office/drawing/2014/main" id="{3034C88F-C624-4253-B858-5EE2F2E915EB}"/>
              </a:ext>
            </a:extLst>
          </p:cNvPr>
          <p:cNvSpPr txBox="1"/>
          <p:nvPr/>
        </p:nvSpPr>
        <p:spPr>
          <a:xfrm>
            <a:off x="1094821" y="47153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2" name="TextBox 31">
            <a:extLst>
              <a:ext uri="{FF2B5EF4-FFF2-40B4-BE49-F238E27FC236}">
                <a16:creationId xmlns:a16="http://schemas.microsoft.com/office/drawing/2014/main" id="{E711D7F6-AE5E-48CF-AB67-B8C422406E4F}"/>
              </a:ext>
            </a:extLst>
          </p:cNvPr>
          <p:cNvSpPr txBox="1"/>
          <p:nvPr/>
        </p:nvSpPr>
        <p:spPr>
          <a:xfrm>
            <a:off x="1016671" y="253059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739609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17" name="Google Shape;167;p2">
            <a:extLst>
              <a:ext uri="{FF2B5EF4-FFF2-40B4-BE49-F238E27FC236}">
                <a16:creationId xmlns:a16="http://schemas.microsoft.com/office/drawing/2014/main" id="{CA2145FE-DECA-4FE8-9F24-FA4DE8FDE81C}"/>
              </a:ext>
            </a:extLst>
          </p:cNvPr>
          <p:cNvSpPr/>
          <p:nvPr/>
        </p:nvSpPr>
        <p:spPr>
          <a:xfrm>
            <a:off x="55730" y="6546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8" name="Table 4">
            <a:extLst>
              <a:ext uri="{FF2B5EF4-FFF2-40B4-BE49-F238E27FC236}">
                <a16:creationId xmlns:a16="http://schemas.microsoft.com/office/drawing/2014/main" id="{8E73737B-2C79-402D-90AA-24DBEFDFF79B}"/>
              </a:ext>
            </a:extLst>
          </p:cNvPr>
          <p:cNvGraphicFramePr>
            <a:graphicFrameLocks noGrp="1"/>
          </p:cNvGraphicFramePr>
          <p:nvPr>
            <p:extLst>
              <p:ext uri="{D42A27DB-BD31-4B8C-83A1-F6EECF244321}">
                <p14:modId xmlns:p14="http://schemas.microsoft.com/office/powerpoint/2010/main" val="2217293509"/>
              </p:ext>
            </p:extLst>
          </p:nvPr>
        </p:nvGraphicFramePr>
        <p:xfrm>
          <a:off x="462449" y="720353"/>
          <a:ext cx="10115345" cy="5887054"/>
        </p:xfrm>
        <a:graphic>
          <a:graphicData uri="http://schemas.openxmlformats.org/drawingml/2006/table">
            <a:tbl>
              <a:tblPr firstRow="1" bandRow="1">
                <a:tableStyleId>{5940675A-B579-460E-94D1-54222C63F5DA}</a:tableStyleId>
              </a:tblPr>
              <a:tblGrid>
                <a:gridCol w="1784167">
                  <a:extLst>
                    <a:ext uri="{9D8B030D-6E8A-4147-A177-3AD203B41FA5}">
                      <a16:colId xmlns:a16="http://schemas.microsoft.com/office/drawing/2014/main" val="1203737284"/>
                    </a:ext>
                  </a:extLst>
                </a:gridCol>
                <a:gridCol w="2472921">
                  <a:extLst>
                    <a:ext uri="{9D8B030D-6E8A-4147-A177-3AD203B41FA5}">
                      <a16:colId xmlns:a16="http://schemas.microsoft.com/office/drawing/2014/main" val="1810222861"/>
                    </a:ext>
                  </a:extLst>
                </a:gridCol>
                <a:gridCol w="3081197">
                  <a:extLst>
                    <a:ext uri="{9D8B030D-6E8A-4147-A177-3AD203B41FA5}">
                      <a16:colId xmlns:a16="http://schemas.microsoft.com/office/drawing/2014/main" val="274413866"/>
                    </a:ext>
                  </a:extLst>
                </a:gridCol>
                <a:gridCol w="2777060">
                  <a:extLst>
                    <a:ext uri="{9D8B030D-6E8A-4147-A177-3AD203B41FA5}">
                      <a16:colId xmlns:a16="http://schemas.microsoft.com/office/drawing/2014/main" val="2706468897"/>
                    </a:ext>
                  </a:extLst>
                </a:gridCol>
              </a:tblGrid>
              <a:tr h="82478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place</a:t>
                      </a:r>
                    </a:p>
                  </a:txBody>
                  <a:tcPr/>
                </a:tc>
                <a:tc>
                  <a:txBody>
                    <a:bodyPr/>
                    <a:lstStyle/>
                    <a:p>
                      <a:r>
                        <a:rPr lang="en-GB" sz="2400" b="1" dirty="0">
                          <a:solidFill>
                            <a:srgbClr val="002060"/>
                          </a:solidFill>
                          <a:latin typeface="Century Gothic" panose="020B0502020202020204" pitchFamily="34" charset="0"/>
                        </a:rPr>
                        <a:t>to swim, swimming</a:t>
                      </a:r>
                    </a:p>
                  </a:txBody>
                  <a:tcPr/>
                </a:tc>
                <a:tc>
                  <a:txBody>
                    <a:bodyPr/>
                    <a:lstStyle/>
                    <a:p>
                      <a:r>
                        <a:rPr lang="en-GB" sz="2400" b="1" dirty="0">
                          <a:solidFill>
                            <a:srgbClr val="002060"/>
                          </a:solidFill>
                          <a:latin typeface="Century Gothic" panose="020B0502020202020204" pitchFamily="34" charset="0"/>
                        </a:rPr>
                        <a:t>(the) castle</a:t>
                      </a:r>
                    </a:p>
                  </a:txBody>
                  <a:tcPr/>
                </a:tc>
                <a:extLst>
                  <a:ext uri="{0D108BD9-81ED-4DB2-BD59-A6C34878D82A}">
                    <a16:rowId xmlns:a16="http://schemas.microsoft.com/office/drawing/2014/main" val="1812706363"/>
                  </a:ext>
                </a:extLst>
              </a:tr>
              <a:tr h="82478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(the) Quebec</a:t>
                      </a:r>
                    </a:p>
                  </a:txBody>
                  <a:tcPr/>
                </a:tc>
                <a:tc>
                  <a:txBody>
                    <a:bodyPr/>
                    <a:lstStyle/>
                    <a:p>
                      <a:r>
                        <a:rPr lang="en-GB" sz="2400" b="1" dirty="0">
                          <a:solidFill>
                            <a:srgbClr val="002060"/>
                          </a:solidFill>
                          <a:latin typeface="Century Gothic" panose="020B0502020202020204" pitchFamily="34" charset="0"/>
                        </a:rPr>
                        <a:t>to participate (in)</a:t>
                      </a:r>
                    </a:p>
                  </a:txBody>
                  <a:tcPr/>
                </a:tc>
                <a:tc>
                  <a:txBody>
                    <a:bodyPr/>
                    <a:lstStyle/>
                    <a:p>
                      <a:r>
                        <a:rPr lang="en-GB" sz="2400" b="1" dirty="0">
                          <a:solidFill>
                            <a:srgbClr val="002060"/>
                          </a:solidFill>
                          <a:latin typeface="Century Gothic" panose="020B0502020202020204" pitchFamily="34" charset="0"/>
                        </a:rPr>
                        <a:t>(the) race</a:t>
                      </a:r>
                    </a:p>
                  </a:txBody>
                  <a:tcPr/>
                </a:tc>
                <a:extLst>
                  <a:ext uri="{0D108BD9-81ED-4DB2-BD59-A6C34878D82A}">
                    <a16:rowId xmlns:a16="http://schemas.microsoft.com/office/drawing/2014/main" val="344385632"/>
                  </a:ext>
                </a:extLst>
              </a:tr>
              <a:tr h="82478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snow</a:t>
                      </a:r>
                    </a:p>
                  </a:txBody>
                  <a:tcPr/>
                </a:tc>
                <a:tc>
                  <a:txBody>
                    <a:bodyPr/>
                    <a:lstStyle/>
                    <a:p>
                      <a:r>
                        <a:rPr lang="en-GB" sz="2300" b="1" dirty="0">
                          <a:solidFill>
                            <a:srgbClr val="002060"/>
                          </a:solidFill>
                          <a:latin typeface="Century Gothic" panose="020B0502020202020204" pitchFamily="34" charset="0"/>
                        </a:rPr>
                        <a:t>(the) ice, ice-cream</a:t>
                      </a:r>
                    </a:p>
                  </a:txBody>
                  <a:tcPr/>
                </a:tc>
                <a:tc>
                  <a:txBody>
                    <a:bodyPr/>
                    <a:lstStyle/>
                    <a:p>
                      <a:r>
                        <a:rPr lang="en-GB" sz="2400" b="1" dirty="0">
                          <a:solidFill>
                            <a:srgbClr val="002060"/>
                          </a:solidFill>
                          <a:latin typeface="Century Gothic" panose="020B0502020202020204" pitchFamily="34" charset="0"/>
                        </a:rPr>
                        <a:t>(the) parade</a:t>
                      </a:r>
                    </a:p>
                  </a:txBody>
                  <a:tcPr/>
                </a:tc>
                <a:extLst>
                  <a:ext uri="{0D108BD9-81ED-4DB2-BD59-A6C34878D82A}">
                    <a16:rowId xmlns:a16="http://schemas.microsoft.com/office/drawing/2014/main" val="760878619"/>
                  </a:ext>
                </a:extLst>
              </a:tr>
              <a:tr h="68253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port</a:t>
                      </a:r>
                    </a:p>
                  </a:txBody>
                  <a:tcPr/>
                </a:tc>
                <a:tc>
                  <a:txBody>
                    <a:bodyPr/>
                    <a:lstStyle/>
                    <a:p>
                      <a:r>
                        <a:rPr lang="en-GB" sz="2400" b="1" dirty="0">
                          <a:solidFill>
                            <a:srgbClr val="002060"/>
                          </a:solidFill>
                          <a:latin typeface="Century Gothic" panose="020B0502020202020204" pitchFamily="34" charset="0"/>
                        </a:rPr>
                        <a:t>(the) beach</a:t>
                      </a:r>
                    </a:p>
                  </a:txBody>
                  <a:tcPr/>
                </a:tc>
                <a:tc>
                  <a:txBody>
                    <a:bodyPr/>
                    <a:lstStyle/>
                    <a:p>
                      <a:r>
                        <a:rPr lang="en-GB" sz="2400" b="1" dirty="0">
                          <a:solidFill>
                            <a:srgbClr val="002060"/>
                          </a:solidFill>
                          <a:latin typeface="Century Gothic" panose="020B0502020202020204" pitchFamily="34" charset="0"/>
                        </a:rPr>
                        <a:t>(the) mountain(s)</a:t>
                      </a:r>
                    </a:p>
                  </a:txBody>
                  <a:tcPr/>
                </a:tc>
                <a:extLst>
                  <a:ext uri="{0D108BD9-81ED-4DB2-BD59-A6C34878D82A}">
                    <a16:rowId xmlns:a16="http://schemas.microsoft.com/office/drawing/2014/main" val="1047692962"/>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300" b="1" dirty="0">
                          <a:solidFill>
                            <a:srgbClr val="002060"/>
                          </a:solidFill>
                          <a:latin typeface="Century Gothic" panose="020B0502020202020204" pitchFamily="34" charset="0"/>
                        </a:rPr>
                        <a:t>(the) island</a:t>
                      </a:r>
                    </a:p>
                  </a:txBody>
                  <a:tcPr/>
                </a:tc>
                <a:tc>
                  <a:txBody>
                    <a:bodyPr/>
                    <a:lstStyle/>
                    <a:p>
                      <a:r>
                        <a:rPr lang="en-GB" sz="2400" b="1" dirty="0">
                          <a:solidFill>
                            <a:srgbClr val="002060"/>
                          </a:solidFill>
                          <a:latin typeface="Century Gothic" panose="020B0502020202020204" pitchFamily="34" charset="0"/>
                        </a:rPr>
                        <a:t>(the) countryside</a:t>
                      </a:r>
                    </a:p>
                  </a:txBody>
                  <a:tcPr/>
                </a:tc>
                <a:extLst>
                  <a:ext uri="{0D108BD9-81ED-4DB2-BD59-A6C34878D82A}">
                    <a16:rowId xmlns:a16="http://schemas.microsoft.com/office/drawing/2014/main" val="390379485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he goes, is going</a:t>
                      </a:r>
                    </a:p>
                  </a:txBody>
                  <a:tcPr/>
                </a:tc>
                <a:tc>
                  <a:txBody>
                    <a:bodyPr/>
                    <a:lstStyle/>
                    <a:p>
                      <a:r>
                        <a:rPr lang="en-GB" sz="2300" b="1" dirty="0">
                          <a:solidFill>
                            <a:srgbClr val="00206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68253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do, make</a:t>
                      </a:r>
                    </a:p>
                  </a:txBody>
                  <a:tcPr/>
                </a:tc>
                <a:tc>
                  <a:txBody>
                    <a:bodyPr/>
                    <a:lstStyle/>
                    <a:p>
                      <a:r>
                        <a:rPr lang="en-GB" sz="2000" b="1" dirty="0">
                          <a:solidFill>
                            <a:srgbClr val="002060"/>
                          </a:solidFill>
                          <a:latin typeface="Century Gothic" panose="020B0502020202020204" pitchFamily="34" charset="0"/>
                        </a:rPr>
                        <a:t>he/she does, makes</a:t>
                      </a:r>
                    </a:p>
                  </a:txBody>
                  <a:tcPr/>
                </a:tc>
                <a:tc>
                  <a:txBody>
                    <a:bodyPr/>
                    <a:lstStyle/>
                    <a:p>
                      <a:r>
                        <a:rPr lang="en-GB" sz="2400" b="1" dirty="0">
                          <a:solidFill>
                            <a:srgbClr val="002060"/>
                          </a:solidFill>
                          <a:latin typeface="Century Gothic" panose="020B0502020202020204" pitchFamily="34" charset="0"/>
                        </a:rPr>
                        <a:t>I do, make</a:t>
                      </a:r>
                    </a:p>
                  </a:txBody>
                  <a:tcPr/>
                </a:tc>
                <a:extLst>
                  <a:ext uri="{0D108BD9-81ED-4DB2-BD59-A6C34878D82A}">
                    <a16:rowId xmlns:a16="http://schemas.microsoft.com/office/drawing/2014/main" val="323213991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morning</a:t>
                      </a:r>
                    </a:p>
                  </a:txBody>
                  <a:tcPr/>
                </a:tc>
                <a:tc>
                  <a:txBody>
                    <a:bodyPr/>
                    <a:lstStyle/>
                    <a:p>
                      <a:r>
                        <a:rPr lang="en-GB" sz="2400" b="1" dirty="0">
                          <a:solidFill>
                            <a:srgbClr val="002060"/>
                          </a:solidFill>
                          <a:latin typeface="Century Gothic" panose="020B0502020202020204" pitchFamily="34" charset="0"/>
                        </a:rPr>
                        <a:t>(tomorrow)</a:t>
                      </a:r>
                    </a:p>
                  </a:txBody>
                  <a:tcPr/>
                </a:tc>
                <a:tc>
                  <a:txBody>
                    <a:bodyPr/>
                    <a:lstStyle/>
                    <a:p>
                      <a:r>
                        <a:rPr lang="en-GB" sz="2400" b="1" dirty="0">
                          <a:solidFill>
                            <a:srgbClr val="002060"/>
                          </a:solidFill>
                          <a:latin typeface="Century Gothic" panose="020B0502020202020204" pitchFamily="34" charset="0"/>
                        </a:rPr>
                        <a:t>(the) activity</a:t>
                      </a:r>
                    </a:p>
                  </a:txBody>
                  <a:tcPr/>
                </a:tc>
                <a:extLst>
                  <a:ext uri="{0D108BD9-81ED-4DB2-BD59-A6C34878D82A}">
                    <a16:rowId xmlns:a16="http://schemas.microsoft.com/office/drawing/2014/main" val="2180411832"/>
                  </a:ext>
                </a:extLst>
              </a:tr>
            </a:tbl>
          </a:graphicData>
        </a:graphic>
      </p:graphicFrame>
      <p:pic>
        <p:nvPicPr>
          <p:cNvPr id="19" name="Picture 18">
            <a:extLst>
              <a:ext uri="{FF2B5EF4-FFF2-40B4-BE49-F238E27FC236}">
                <a16:creationId xmlns:a16="http://schemas.microsoft.com/office/drawing/2014/main" id="{6727D83F-14F7-42D6-9754-8B70B936049C}"/>
              </a:ext>
            </a:extLst>
          </p:cNvPr>
          <p:cNvPicPr>
            <a:picLocks noChangeAspect="1"/>
          </p:cNvPicPr>
          <p:nvPr/>
        </p:nvPicPr>
        <p:blipFill>
          <a:blip r:embed="rId5"/>
          <a:stretch>
            <a:fillRect/>
          </a:stretch>
        </p:blipFill>
        <p:spPr>
          <a:xfrm>
            <a:off x="818369" y="3434921"/>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45178927-AD82-4A9C-9871-E6DFDCC35C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225" y="1147869"/>
            <a:ext cx="1211560" cy="1211560"/>
          </a:xfrm>
          <a:prstGeom prst="rect">
            <a:avLst/>
          </a:prstGeom>
        </p:spPr>
      </p:pic>
      <p:pic>
        <p:nvPicPr>
          <p:cNvPr id="21" name="Picture 20">
            <a:extLst>
              <a:ext uri="{FF2B5EF4-FFF2-40B4-BE49-F238E27FC236}">
                <a16:creationId xmlns:a16="http://schemas.microsoft.com/office/drawing/2014/main" id="{B012AD58-38DB-49DD-9905-DFE781420799}"/>
              </a:ext>
            </a:extLst>
          </p:cNvPr>
          <p:cNvPicPr>
            <a:picLocks noChangeAspect="1"/>
          </p:cNvPicPr>
          <p:nvPr/>
        </p:nvPicPr>
        <p:blipFill>
          <a:blip r:embed="rId7"/>
          <a:stretch>
            <a:fillRect/>
          </a:stretch>
        </p:blipFill>
        <p:spPr>
          <a:xfrm>
            <a:off x="694230" y="5619659"/>
            <a:ext cx="705322" cy="668200"/>
          </a:xfrm>
          <a:prstGeom prst="rect">
            <a:avLst/>
          </a:prstGeom>
        </p:spPr>
      </p:pic>
      <p:sp>
        <p:nvSpPr>
          <p:cNvPr id="22" name="TextBox 21">
            <a:extLst>
              <a:ext uri="{FF2B5EF4-FFF2-40B4-BE49-F238E27FC236}">
                <a16:creationId xmlns:a16="http://schemas.microsoft.com/office/drawing/2014/main" id="{90E8225D-C615-40DF-8C44-6C94EFAE5E1E}"/>
              </a:ext>
            </a:extLst>
          </p:cNvPr>
          <p:cNvSpPr txBox="1"/>
          <p:nvPr/>
        </p:nvSpPr>
        <p:spPr>
          <a:xfrm>
            <a:off x="1529601" y="56828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3" name="TextBox 22">
            <a:extLst>
              <a:ext uri="{FF2B5EF4-FFF2-40B4-BE49-F238E27FC236}">
                <a16:creationId xmlns:a16="http://schemas.microsoft.com/office/drawing/2014/main" id="{839C9C48-423A-4DEE-BE1B-CC6EDE612219}"/>
              </a:ext>
            </a:extLst>
          </p:cNvPr>
          <p:cNvSpPr txBox="1"/>
          <p:nvPr/>
        </p:nvSpPr>
        <p:spPr>
          <a:xfrm>
            <a:off x="1094821" y="47153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5A5BE444-6FB9-4CC0-B266-71AE757DBB7E}"/>
              </a:ext>
            </a:extLst>
          </p:cNvPr>
          <p:cNvSpPr txBox="1"/>
          <p:nvPr/>
        </p:nvSpPr>
        <p:spPr>
          <a:xfrm>
            <a:off x="1016671" y="253059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96947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83" y="380457"/>
            <a:ext cx="914400" cy="914400"/>
          </a:xfrm>
          <a:prstGeom prst="rect">
            <a:avLst/>
          </a:prstGeom>
        </p:spPr>
      </p:pic>
      <p:sp>
        <p:nvSpPr>
          <p:cNvPr id="17" name="Speech Bubble: Rectangle with Corners Rounded 16">
            <a:hlinkClick r:id="" action="ppaction://noaction">
              <a:snd r:embed="rId6" name="T3_W2F_2.1.wav"/>
            </a:hlinkClick>
            <a:extLst>
              <a:ext uri="{FF2B5EF4-FFF2-40B4-BE49-F238E27FC236}">
                <a16:creationId xmlns:a16="http://schemas.microsoft.com/office/drawing/2014/main" id="{2BB2CB0D-0A91-44BC-AEB5-7CDC5A9A523E}"/>
              </a:ext>
            </a:extLst>
          </p:cNvPr>
          <p:cNvSpPr/>
          <p:nvPr/>
        </p:nvSpPr>
        <p:spPr>
          <a:xfrm>
            <a:off x="829407" y="385526"/>
            <a:ext cx="7771021"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775697" y="-102961"/>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
        <p:nvSpPr>
          <p:cNvPr id="63" name="CustomShape 7">
            <a:hlinkClick r:id="" action="ppaction://noaction">
              <a:snd r:embed="rId6" name="T3_W2F_2.1.wav"/>
            </a:hlinkClick>
            <a:extLst>
              <a:ext uri="{FF2B5EF4-FFF2-40B4-BE49-F238E27FC236}">
                <a16:creationId xmlns:a16="http://schemas.microsoft.com/office/drawing/2014/main" id="{421D6676-8A9D-4D69-A6A4-D736624193F6}"/>
              </a:ext>
            </a:extLst>
          </p:cNvPr>
          <p:cNvSpPr/>
          <p:nvPr/>
        </p:nvSpPr>
        <p:spPr>
          <a:xfrm>
            <a:off x="881946" y="442476"/>
            <a:ext cx="7771021"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 les mots dans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l’ordre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alphabétique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71" name="TextBox 70">
            <a:hlinkClick r:id="" action="ppaction://noaction">
              <a:snd r:embed="rId7" name="T3_W2F_2.3.wav"/>
            </a:hlinkClick>
            <a:extLst>
              <a:ext uri="{FF2B5EF4-FFF2-40B4-BE49-F238E27FC236}">
                <a16:creationId xmlns:a16="http://schemas.microsoft.com/office/drawing/2014/main" id="{8219DEC0-9FB6-4126-8378-AB0879739055}"/>
              </a:ext>
            </a:extLst>
          </p:cNvPr>
          <p:cNvSpPr txBox="1"/>
          <p:nvPr/>
        </p:nvSpPr>
        <p:spPr>
          <a:xfrm>
            <a:off x="5168098" y="25847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ampagne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hlinkClick r:id="" action="ppaction://noaction">
              <a:snd r:embed="rId8" name="T3_W2F_2.8.wav"/>
            </a:hlinkClick>
            <a:extLst>
              <a:ext uri="{FF2B5EF4-FFF2-40B4-BE49-F238E27FC236}">
                <a16:creationId xmlns:a16="http://schemas.microsoft.com/office/drawing/2014/main" id="{52891164-04D1-4857-AF96-F978D6D7E221}"/>
              </a:ext>
            </a:extLst>
          </p:cNvPr>
          <p:cNvSpPr txBox="1"/>
          <p:nvPr/>
        </p:nvSpPr>
        <p:spPr>
          <a:xfrm>
            <a:off x="8652967" y="267473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gla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73" name="TextBox 72">
            <a:hlinkClick r:id="" action="ppaction://noaction">
              <a:snd r:embed="rId9" name="T3_W2F_2.6.wav"/>
            </a:hlinkClick>
            <a:extLst>
              <a:ext uri="{FF2B5EF4-FFF2-40B4-BE49-F238E27FC236}">
                <a16:creationId xmlns:a16="http://schemas.microsoft.com/office/drawing/2014/main" id="{7057E1F5-68E5-41D4-B105-83DDD296A345}"/>
              </a:ext>
            </a:extLst>
          </p:cNvPr>
          <p:cNvSpPr txBox="1"/>
          <p:nvPr/>
        </p:nvSpPr>
        <p:spPr>
          <a:xfrm>
            <a:off x="1219059" y="5390516"/>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fran</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ais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TextBox 73">
            <a:hlinkClick r:id="" action="ppaction://noaction">
              <a:snd r:embed="rId10" name="T3_W2F_2.11.wav"/>
            </a:hlinkClick>
            <a:extLst>
              <a:ext uri="{FF2B5EF4-FFF2-40B4-BE49-F238E27FC236}">
                <a16:creationId xmlns:a16="http://schemas.microsoft.com/office/drawing/2014/main" id="{0353A8C9-2E4D-4B64-9B8C-DD81CFCBE061}"/>
              </a:ext>
            </a:extLst>
          </p:cNvPr>
          <p:cNvSpPr txBox="1"/>
          <p:nvPr/>
        </p:nvSpPr>
        <p:spPr>
          <a:xfrm>
            <a:off x="4567591" y="5390516"/>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parti</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iper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à</a:t>
            </a:r>
          </a:p>
        </p:txBody>
      </p:sp>
      <p:sp>
        <p:nvSpPr>
          <p:cNvPr id="75" name="TextBox 74">
            <a:hlinkClick r:id="" action="ppaction://noaction">
              <a:snd r:embed="rId11" name="T3_W2F_2.10.wav"/>
            </a:hlinkClick>
            <a:extLst>
              <a:ext uri="{FF2B5EF4-FFF2-40B4-BE49-F238E27FC236}">
                <a16:creationId xmlns:a16="http://schemas.microsoft.com/office/drawing/2014/main" id="{3B50B7C6-78F8-4999-806E-97912FC0DBF2}"/>
              </a:ext>
            </a:extLst>
          </p:cNvPr>
          <p:cNvSpPr txBox="1"/>
          <p:nvPr/>
        </p:nvSpPr>
        <p:spPr>
          <a:xfrm>
            <a:off x="8066129" y="5331915"/>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ma</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7" name="TextBox 76">
            <a:hlinkClick r:id="" action="ppaction://noaction">
              <a:snd r:embed="rId12" name="T3_W2F_2.12.wav"/>
            </a:hlinkClick>
            <a:extLst>
              <a:ext uri="{FF2B5EF4-FFF2-40B4-BE49-F238E27FC236}">
                <a16:creationId xmlns:a16="http://schemas.microsoft.com/office/drawing/2014/main" id="{23C6BFE7-0298-48AF-98E8-30F566263832}"/>
              </a:ext>
            </a:extLst>
          </p:cNvPr>
          <p:cNvSpPr txBox="1"/>
          <p:nvPr/>
        </p:nvSpPr>
        <p:spPr>
          <a:xfrm>
            <a:off x="1875236" y="265505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Québe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p>
        </p:txBody>
      </p:sp>
      <p:sp>
        <p:nvSpPr>
          <p:cNvPr id="78" name="TextBox 77">
            <a:hlinkClick r:id="" action="ppaction://noaction">
              <a:snd r:embed="rId13" name="T3_W2F_2.9.wav"/>
            </a:hlinkClick>
            <a:extLst>
              <a:ext uri="{FF2B5EF4-FFF2-40B4-BE49-F238E27FC236}">
                <a16:creationId xmlns:a16="http://schemas.microsoft.com/office/drawing/2014/main" id="{85A987F9-A13A-4457-9E1A-D008D76E73A1}"/>
              </a:ext>
            </a:extLst>
          </p:cNvPr>
          <p:cNvSpPr txBox="1"/>
          <p:nvPr/>
        </p:nvSpPr>
        <p:spPr>
          <a:xfrm>
            <a:off x="7676921" y="118665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le</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9" name="TextBox 78">
            <a:hlinkClick r:id="" action="ppaction://noaction">
              <a:snd r:embed="rId14" name="T3_W2F_2.2.wav"/>
            </a:hlinkClick>
            <a:extLst>
              <a:ext uri="{FF2B5EF4-FFF2-40B4-BE49-F238E27FC236}">
                <a16:creationId xmlns:a16="http://schemas.microsoft.com/office/drawing/2014/main" id="{379A2B8E-B52F-48B0-BEA1-A2481111AB1A}"/>
              </a:ext>
            </a:extLst>
          </p:cNvPr>
          <p:cNvSpPr txBox="1"/>
          <p:nvPr/>
        </p:nvSpPr>
        <p:spPr>
          <a:xfrm>
            <a:off x="514636" y="127474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amion</a:t>
            </a:r>
          </a:p>
        </p:txBody>
      </p:sp>
      <p:sp>
        <p:nvSpPr>
          <p:cNvPr id="80" name="TextBox 79">
            <a:hlinkClick r:id="" action="ppaction://noaction">
              <a:snd r:embed="rId15" name="T3_W2F_2.5.wav"/>
            </a:hlinkClick>
            <a:extLst>
              <a:ext uri="{FF2B5EF4-FFF2-40B4-BE49-F238E27FC236}">
                <a16:creationId xmlns:a16="http://schemas.microsoft.com/office/drawing/2014/main" id="{663758C6-DCA6-4713-9B93-125A2FC49493}"/>
              </a:ext>
            </a:extLst>
          </p:cNvPr>
          <p:cNvSpPr txBox="1"/>
          <p:nvPr/>
        </p:nvSpPr>
        <p:spPr>
          <a:xfrm>
            <a:off x="6739904" y="409155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ourse</a:t>
            </a:r>
          </a:p>
        </p:txBody>
      </p:sp>
      <p:sp>
        <p:nvSpPr>
          <p:cNvPr id="81" name="TextBox 80">
            <a:hlinkClick r:id="" action="ppaction://noaction">
              <a:snd r:embed="rId16" name="T3_W2F_2.13.wav"/>
            </a:hlinkClick>
            <a:extLst>
              <a:ext uri="{FF2B5EF4-FFF2-40B4-BE49-F238E27FC236}">
                <a16:creationId xmlns:a16="http://schemas.microsoft.com/office/drawing/2014/main" id="{A5D7BAE0-79F9-4FEA-A791-9B98B6B925FB}"/>
              </a:ext>
            </a:extLst>
          </p:cNvPr>
          <p:cNvSpPr txBox="1"/>
          <p:nvPr/>
        </p:nvSpPr>
        <p:spPr>
          <a:xfrm>
            <a:off x="4228055" y="1060766"/>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an</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82" name="TextBox 81">
            <a:hlinkClick r:id="" action="ppaction://noaction">
              <a:snd r:embed="rId17" name="T3_W2F_2.4.wav"/>
            </a:hlinkClick>
            <a:extLst>
              <a:ext uri="{FF2B5EF4-FFF2-40B4-BE49-F238E27FC236}">
                <a16:creationId xmlns:a16="http://schemas.microsoft.com/office/drawing/2014/main" id="{D92DEB04-ED30-4679-BB2D-BCA15F9838B6}"/>
              </a:ext>
            </a:extLst>
          </p:cNvPr>
          <p:cNvSpPr txBox="1"/>
          <p:nvPr/>
        </p:nvSpPr>
        <p:spPr>
          <a:xfrm>
            <a:off x="160827" y="39793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opine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3" name="TextBox 82">
            <a:hlinkClick r:id="" action="ppaction://noaction">
              <a:snd r:embed="rId18" name="T3_W2F_2.7.wav"/>
            </a:hlinkClick>
            <a:extLst>
              <a:ext uri="{FF2B5EF4-FFF2-40B4-BE49-F238E27FC236}">
                <a16:creationId xmlns:a16="http://schemas.microsoft.com/office/drawing/2014/main" id="{3EC66849-C048-44E6-913A-3067C9710E60}"/>
              </a:ext>
            </a:extLst>
          </p:cNvPr>
          <p:cNvSpPr txBox="1"/>
          <p:nvPr/>
        </p:nvSpPr>
        <p:spPr>
          <a:xfrm>
            <a:off x="3450365" y="4039407"/>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pic>
        <p:nvPicPr>
          <p:cNvPr id="85" name="Picture 84">
            <a:extLst>
              <a:ext uri="{FF2B5EF4-FFF2-40B4-BE49-F238E27FC236}">
                <a16:creationId xmlns:a16="http://schemas.microsoft.com/office/drawing/2014/main" id="{931B07DC-1E4C-4F40-9707-9F0D4BEAF7AF}"/>
              </a:ext>
            </a:extLst>
          </p:cNvPr>
          <p:cNvPicPr>
            <a:picLocks noChangeAspect="1"/>
          </p:cNvPicPr>
          <p:nvPr/>
        </p:nvPicPr>
        <p:blipFill>
          <a:blip r:embed="rId19"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9541313" y="155055"/>
            <a:ext cx="923697" cy="1021198"/>
          </a:xfrm>
          <a:prstGeom prst="rect">
            <a:avLst/>
          </a:prstGeom>
        </p:spPr>
      </p:pic>
      <p:sp>
        <p:nvSpPr>
          <p:cNvPr id="36" name="Google Shape;167;p2">
            <a:extLst>
              <a:ext uri="{FF2B5EF4-FFF2-40B4-BE49-F238E27FC236}">
                <a16:creationId xmlns:a16="http://schemas.microsoft.com/office/drawing/2014/main" id="{75B99CA6-1B13-402E-A3DF-4BDC60348391}"/>
              </a:ext>
            </a:extLst>
          </p:cNvPr>
          <p:cNvSpPr/>
          <p:nvPr/>
        </p:nvSpPr>
        <p:spPr>
          <a:xfrm>
            <a:off x="150955" y="1583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descr="A red car with its front facing the camera&#10;&#10;Description automatically generated with low confidence">
            <a:extLst>
              <a:ext uri="{FF2B5EF4-FFF2-40B4-BE49-F238E27FC236}">
                <a16:creationId xmlns:a16="http://schemas.microsoft.com/office/drawing/2014/main" id="{45280B7D-EB1B-4DD9-9C93-C45A490D595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68166" y="1776159"/>
            <a:ext cx="876686" cy="938259"/>
          </a:xfrm>
          <a:prstGeom prst="rect">
            <a:avLst/>
          </a:prstGeom>
        </p:spPr>
      </p:pic>
      <p:pic>
        <p:nvPicPr>
          <p:cNvPr id="39" name="Picture 38" descr="Icon&#10;&#10;Description automatically generated with medium confidence">
            <a:extLst>
              <a:ext uri="{FF2B5EF4-FFF2-40B4-BE49-F238E27FC236}">
                <a16:creationId xmlns:a16="http://schemas.microsoft.com/office/drawing/2014/main" id="{C2E94A55-BE96-4250-84FE-A7F1B53436E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267991" y="1801083"/>
            <a:ext cx="907957" cy="960484"/>
          </a:xfrm>
          <a:prstGeom prst="rect">
            <a:avLst/>
          </a:prstGeom>
        </p:spPr>
      </p:pic>
      <p:pic>
        <p:nvPicPr>
          <p:cNvPr id="40" name="Picture 39" descr="A picture containing text, vector graphics&#10;&#10;Description automatically generated">
            <a:extLst>
              <a:ext uri="{FF2B5EF4-FFF2-40B4-BE49-F238E27FC236}">
                <a16:creationId xmlns:a16="http://schemas.microsoft.com/office/drawing/2014/main" id="{551654D8-7E83-449F-BF91-18F1F82F4CD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10794" y="1497564"/>
            <a:ext cx="1344895" cy="993961"/>
          </a:xfrm>
          <a:prstGeom prst="rect">
            <a:avLst/>
          </a:prstGeom>
        </p:spPr>
      </p:pic>
      <p:pic>
        <p:nvPicPr>
          <p:cNvPr id="41" name="Picture 40">
            <a:extLst>
              <a:ext uri="{FF2B5EF4-FFF2-40B4-BE49-F238E27FC236}">
                <a16:creationId xmlns:a16="http://schemas.microsoft.com/office/drawing/2014/main" id="{0992103B-4FB3-4AFD-B8D2-DD8A5724A82E}"/>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1841870" y="3099713"/>
            <a:ext cx="1416007" cy="958167"/>
          </a:xfrm>
          <a:prstGeom prst="rect">
            <a:avLst/>
          </a:prstGeom>
        </p:spPr>
      </p:pic>
      <p:pic>
        <p:nvPicPr>
          <p:cNvPr id="42" name="Picture 2" descr="Flag, Quebec, Fleurdelise, Maurice Duplessis, Canada">
            <a:extLst>
              <a:ext uri="{FF2B5EF4-FFF2-40B4-BE49-F238E27FC236}">
                <a16:creationId xmlns:a16="http://schemas.microsoft.com/office/drawing/2014/main" id="{EA04BB2B-7231-4A7E-9A35-2312F6D32FB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257877" y="3154947"/>
            <a:ext cx="732057" cy="463129"/>
          </a:xfrm>
          <a:prstGeom prst="rect">
            <a:avLst/>
          </a:prstGeom>
          <a:noFill/>
          <a:extLst>
            <a:ext uri="{909E8E84-426E-40DD-AFC4-6F175D3DCCD1}">
              <a14:hiddenFill xmlns:a14="http://schemas.microsoft.com/office/drawing/2010/main">
                <a:solidFill>
                  <a:srgbClr val="FFFFFF"/>
                </a:solidFill>
              </a14:hiddenFill>
            </a:ext>
          </a:extLst>
        </p:spPr>
      </p:pic>
      <p:pic>
        <p:nvPicPr>
          <p:cNvPr id="47" name="Graphic 46" descr="Ice cream with solid fill">
            <a:extLst>
              <a:ext uri="{FF2B5EF4-FFF2-40B4-BE49-F238E27FC236}">
                <a16:creationId xmlns:a16="http://schemas.microsoft.com/office/drawing/2014/main" id="{3707748F-F59C-4661-A2AF-0BAFBABCF5F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126836" y="3183888"/>
            <a:ext cx="914400" cy="914400"/>
          </a:xfrm>
          <a:prstGeom prst="rect">
            <a:avLst/>
          </a:prstGeom>
        </p:spPr>
      </p:pic>
      <p:pic>
        <p:nvPicPr>
          <p:cNvPr id="48" name="Graphic 47" descr="Igloo with solid fill">
            <a:extLst>
              <a:ext uri="{FF2B5EF4-FFF2-40B4-BE49-F238E27FC236}">
                <a16:creationId xmlns:a16="http://schemas.microsoft.com/office/drawing/2014/main" id="{A4B3F53E-561F-48E0-AB78-DD09AE13F38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892930" y="3249908"/>
            <a:ext cx="914400" cy="914400"/>
          </a:xfrm>
          <a:prstGeom prst="rect">
            <a:avLst/>
          </a:prstGeom>
        </p:spPr>
      </p:pic>
      <p:pic>
        <p:nvPicPr>
          <p:cNvPr id="49" name="Graphic 48" descr="Race Flag with solid fill">
            <a:extLst>
              <a:ext uri="{FF2B5EF4-FFF2-40B4-BE49-F238E27FC236}">
                <a16:creationId xmlns:a16="http://schemas.microsoft.com/office/drawing/2014/main" id="{60897C80-1744-43D2-A99F-819CB208C19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327044" y="4379663"/>
            <a:ext cx="1109951" cy="1109951"/>
          </a:xfrm>
          <a:prstGeom prst="rect">
            <a:avLst/>
          </a:prstGeom>
        </p:spPr>
      </p:pic>
      <p:pic>
        <p:nvPicPr>
          <p:cNvPr id="4" name="Picture 3" descr="Logo, icon&#10;&#10;Description automatically generated">
            <a:extLst>
              <a:ext uri="{FF2B5EF4-FFF2-40B4-BE49-F238E27FC236}">
                <a16:creationId xmlns:a16="http://schemas.microsoft.com/office/drawing/2014/main" id="{9648927F-5FD0-46B8-9B5C-AD3567FA854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986527" y="5866456"/>
            <a:ext cx="1323687" cy="926802"/>
          </a:xfrm>
          <a:prstGeom prst="rect">
            <a:avLst/>
          </a:prstGeom>
        </p:spPr>
      </p:pic>
      <p:pic>
        <p:nvPicPr>
          <p:cNvPr id="7" name="Picture 6" descr="Logo&#10;&#10;Description automatically generated">
            <a:extLst>
              <a:ext uri="{FF2B5EF4-FFF2-40B4-BE49-F238E27FC236}">
                <a16:creationId xmlns:a16="http://schemas.microsoft.com/office/drawing/2014/main" id="{B1EDCDE4-1CA2-4364-84F8-3973130D9AE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025949" y="5884292"/>
            <a:ext cx="998572" cy="849778"/>
          </a:xfrm>
          <a:prstGeom prst="rect">
            <a:avLst/>
          </a:prstGeom>
        </p:spPr>
      </p:pic>
      <p:pic>
        <p:nvPicPr>
          <p:cNvPr id="53" name="Picture 52" descr="A group of people dancing&#10;&#10;Description automatically generated with low confidence">
            <a:extLst>
              <a:ext uri="{FF2B5EF4-FFF2-40B4-BE49-F238E27FC236}">
                <a16:creationId xmlns:a16="http://schemas.microsoft.com/office/drawing/2014/main" id="{877E6E1B-B953-4247-9CCB-443DB5D48259}"/>
              </a:ext>
            </a:extLst>
          </p:cNvPr>
          <p:cNvPicPr>
            <a:picLocks noChangeAspect="1"/>
          </p:cNvPicPr>
          <p:nvPr/>
        </p:nvPicPr>
        <p:blipFill rotWithShape="1">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l="62813" t="7429" r="7187" b="56604"/>
          <a:stretch/>
        </p:blipFill>
        <p:spPr>
          <a:xfrm>
            <a:off x="818148" y="4431080"/>
            <a:ext cx="969589" cy="1162445"/>
          </a:xfrm>
          <a:prstGeom prst="rect">
            <a:avLst/>
          </a:prstGeom>
        </p:spPr>
      </p:pic>
      <p:pic>
        <p:nvPicPr>
          <p:cNvPr id="11" name="Graphic 10" descr="School boy with solid fill">
            <a:extLst>
              <a:ext uri="{FF2B5EF4-FFF2-40B4-BE49-F238E27FC236}">
                <a16:creationId xmlns:a16="http://schemas.microsoft.com/office/drawing/2014/main" id="{C9716F94-BC1F-4737-84CC-80665C0F0046}"/>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200075" y="4446351"/>
            <a:ext cx="914400" cy="914400"/>
          </a:xfrm>
          <a:prstGeom prst="rect">
            <a:avLst/>
          </a:prstGeom>
        </p:spPr>
      </p:pic>
      <p:pic>
        <p:nvPicPr>
          <p:cNvPr id="58" name="Picture 57" descr="A picture containing text, clipart&#10;&#10;Description automatically generated">
            <a:extLst>
              <a:ext uri="{FF2B5EF4-FFF2-40B4-BE49-F238E27FC236}">
                <a16:creationId xmlns:a16="http://schemas.microsoft.com/office/drawing/2014/main" id="{E6C7BD7D-A478-45E1-B847-9BD719358F5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347591" y="5874502"/>
            <a:ext cx="490115" cy="881106"/>
          </a:xfrm>
          <a:prstGeom prst="rect">
            <a:avLst/>
          </a:prstGeom>
        </p:spPr>
      </p:pic>
      <p:pic>
        <p:nvPicPr>
          <p:cNvPr id="59" name="Picture 58">
            <a:extLst>
              <a:ext uri="{FF2B5EF4-FFF2-40B4-BE49-F238E27FC236}">
                <a16:creationId xmlns:a16="http://schemas.microsoft.com/office/drawing/2014/main" id="{76F1B635-2BAC-4813-8915-50B1407FECBF}"/>
              </a:ext>
            </a:extLst>
          </p:cNvPr>
          <p:cNvPicPr>
            <a:picLocks noChangeAspect="1"/>
          </p:cNvPicPr>
          <p:nvPr/>
        </p:nvPicPr>
        <p:blipFill rotWithShape="1">
          <a:blip r:embed="rId37">
            <a:clrChange>
              <a:clrFrom>
                <a:srgbClr val="FFFFFF"/>
              </a:clrFrom>
              <a:clrTo>
                <a:srgbClr val="FFFFFF">
                  <a:alpha val="0"/>
                </a:srgbClr>
              </a:clrTo>
            </a:clrChange>
          </a:blip>
          <a:srcRect b="31234"/>
          <a:stretch/>
        </p:blipFill>
        <p:spPr>
          <a:xfrm>
            <a:off x="8395545" y="5848401"/>
            <a:ext cx="1482396" cy="940977"/>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C2181CEC-C073-4418-93C5-8C567E4AB364}"/>
              </a:ext>
            </a:extLst>
          </p:cNvPr>
          <p:cNvPicPr>
            <a:picLocks noChangeAspect="1"/>
          </p:cNvPicPr>
          <p:nvPr/>
        </p:nvPicPr>
        <p:blipFill rotWithShape="1">
          <a:blip r:embed="rId38">
            <a:extLst>
              <a:ext uri="{28A0092B-C50C-407E-A947-70E740481C1C}">
                <a14:useLocalDpi xmlns:a14="http://schemas.microsoft.com/office/drawing/2010/main" val="0"/>
              </a:ext>
            </a:extLst>
          </a:blip>
          <a:srcRect l="14487" r="20945"/>
          <a:stretch/>
        </p:blipFill>
        <p:spPr>
          <a:xfrm>
            <a:off x="5927085" y="3104028"/>
            <a:ext cx="1030484" cy="960485"/>
          </a:xfrm>
          <a:prstGeom prst="ellipse">
            <a:avLst/>
          </a:prstGeom>
        </p:spPr>
      </p:pic>
    </p:spTree>
    <p:extLst>
      <p:ext uri="{BB962C8B-B14F-4D97-AF65-F5344CB8AC3E}">
        <p14:creationId xmlns:p14="http://schemas.microsoft.com/office/powerpoint/2010/main" val="3767434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83" y="380457"/>
            <a:ext cx="914400" cy="914400"/>
          </a:xfrm>
          <a:prstGeom prst="rect">
            <a:avLst/>
          </a:prstGeom>
        </p:spPr>
      </p:pic>
      <p:sp>
        <p:nvSpPr>
          <p:cNvPr id="17" name="Speech Bubble: Rectangle with Corners Rounded 16">
            <a:hlinkClick r:id="" action="ppaction://noaction">
              <a:snd r:embed="rId6" name="T3_W2F_3.1.wav"/>
            </a:hlinkClick>
            <a:extLst>
              <a:ext uri="{FF2B5EF4-FFF2-40B4-BE49-F238E27FC236}">
                <a16:creationId xmlns:a16="http://schemas.microsoft.com/office/drawing/2014/main" id="{2BB2CB0D-0A91-44BC-AEB5-7CDC5A9A523E}"/>
              </a:ext>
            </a:extLst>
          </p:cNvPr>
          <p:cNvSpPr/>
          <p:nvPr/>
        </p:nvSpPr>
        <p:spPr>
          <a:xfrm>
            <a:off x="1024283" y="476618"/>
            <a:ext cx="5071717"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775697" y="-13752"/>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
        <p:nvSpPr>
          <p:cNvPr id="40" name="Google Shape;410;p19">
            <a:extLst>
              <a:ext uri="{FF2B5EF4-FFF2-40B4-BE49-F238E27FC236}">
                <a16:creationId xmlns:a16="http://schemas.microsoft.com/office/drawing/2014/main" id="{E4E56A49-4490-4621-9133-30FC7088C58F}"/>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387;p19">
            <a:extLst>
              <a:ext uri="{FF2B5EF4-FFF2-40B4-BE49-F238E27FC236}">
                <a16:creationId xmlns:a16="http://schemas.microsoft.com/office/drawing/2014/main" id="{483C3683-F139-4995-ABDB-8EFF1918265C}"/>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2" name="Google Shape;388;p19">
            <a:extLst>
              <a:ext uri="{FF2B5EF4-FFF2-40B4-BE49-F238E27FC236}">
                <a16:creationId xmlns:a16="http://schemas.microsoft.com/office/drawing/2014/main" id="{30AAAA94-3DFD-495F-9CA5-AEB92F3ED9B6}"/>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7" name="Google Shape;389;p19">
            <a:extLst>
              <a:ext uri="{FF2B5EF4-FFF2-40B4-BE49-F238E27FC236}">
                <a16:creationId xmlns:a16="http://schemas.microsoft.com/office/drawing/2014/main" id="{0EC48E80-098F-487D-8979-AFA2969D900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8" name="Google Shape;390;p19">
            <a:extLst>
              <a:ext uri="{FF2B5EF4-FFF2-40B4-BE49-F238E27FC236}">
                <a16:creationId xmlns:a16="http://schemas.microsoft.com/office/drawing/2014/main" id="{1E883B0D-2C16-43DB-8BBA-BE3D5CA118E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9" name="Google Shape;391;p19">
            <a:extLst>
              <a:ext uri="{FF2B5EF4-FFF2-40B4-BE49-F238E27FC236}">
                <a16:creationId xmlns:a16="http://schemas.microsoft.com/office/drawing/2014/main" id="{76732DA9-E701-476D-8559-A3941FE1CAF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0" name="Google Shape;393;p19">
            <a:extLst>
              <a:ext uri="{FF2B5EF4-FFF2-40B4-BE49-F238E27FC236}">
                <a16:creationId xmlns:a16="http://schemas.microsoft.com/office/drawing/2014/main" id="{788D4586-2F9E-4C20-9BA8-55839925EB1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 name="Google Shape;394;p19">
            <a:extLst>
              <a:ext uri="{FF2B5EF4-FFF2-40B4-BE49-F238E27FC236}">
                <a16:creationId xmlns:a16="http://schemas.microsoft.com/office/drawing/2014/main" id="{47349A56-2FAD-4EBE-970E-27ECBD8B44A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Google Shape;395;p19">
            <a:extLst>
              <a:ext uri="{FF2B5EF4-FFF2-40B4-BE49-F238E27FC236}">
                <a16:creationId xmlns:a16="http://schemas.microsoft.com/office/drawing/2014/main" id="{AF01781D-4735-412C-801D-14E23BB83A9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3" name="CustomShape 7">
            <a:hlinkClick r:id="" action="ppaction://noaction">
              <a:snd r:embed="rId6" name="T3_W2F_3.1.wav"/>
            </a:hlinkClick>
            <a:extLst>
              <a:ext uri="{FF2B5EF4-FFF2-40B4-BE49-F238E27FC236}">
                <a16:creationId xmlns:a16="http://schemas.microsoft.com/office/drawing/2014/main" id="{421D6676-8A9D-4D69-A6A4-D736624193F6}"/>
              </a:ext>
            </a:extLst>
          </p:cNvPr>
          <p:cNvSpPr/>
          <p:nvPr/>
        </p:nvSpPr>
        <p:spPr>
          <a:xfrm>
            <a:off x="988488" y="509468"/>
            <a:ext cx="5107512" cy="5376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vite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mais</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4" name="Google Shape;167;p2">
            <a:extLst>
              <a:ext uri="{FF2B5EF4-FFF2-40B4-BE49-F238E27FC236}">
                <a16:creationId xmlns:a16="http://schemas.microsoft.com/office/drawing/2014/main" id="{45D1B432-B564-4FED-B6EF-0159F38E13FB}"/>
              </a:ext>
            </a:extLst>
          </p:cNvPr>
          <p:cNvSpPr/>
          <p:nvPr/>
        </p:nvSpPr>
        <p:spPr>
          <a:xfrm>
            <a:off x="150955" y="1583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 name="TextBox 44">
            <a:hlinkClick r:id="" action="ppaction://noaction">
              <a:snd r:embed="rId7" name="T3_W2F_2.3.wav"/>
            </a:hlinkClick>
            <a:extLst>
              <a:ext uri="{FF2B5EF4-FFF2-40B4-BE49-F238E27FC236}">
                <a16:creationId xmlns:a16="http://schemas.microsoft.com/office/drawing/2014/main" id="{6935BC82-E7BB-4383-A5AD-1AD92389EE90}"/>
              </a:ext>
            </a:extLst>
          </p:cNvPr>
          <p:cNvSpPr txBox="1"/>
          <p:nvPr/>
        </p:nvSpPr>
        <p:spPr>
          <a:xfrm>
            <a:off x="5168098" y="25847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ampagne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hlinkClick r:id="" action="ppaction://noaction">
              <a:snd r:embed="rId8" name="T3_W2F_2.8.wav"/>
            </a:hlinkClick>
            <a:extLst>
              <a:ext uri="{FF2B5EF4-FFF2-40B4-BE49-F238E27FC236}">
                <a16:creationId xmlns:a16="http://schemas.microsoft.com/office/drawing/2014/main" id="{66A8DB0A-AA8E-4CD5-9A43-C9E0C4F654CE}"/>
              </a:ext>
            </a:extLst>
          </p:cNvPr>
          <p:cNvSpPr txBox="1"/>
          <p:nvPr/>
        </p:nvSpPr>
        <p:spPr>
          <a:xfrm>
            <a:off x="8652967" y="267473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gla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47" name="TextBox 46">
            <a:hlinkClick r:id="" action="ppaction://noaction">
              <a:snd r:embed="rId9" name="T3_W2F_2.6.wav"/>
            </a:hlinkClick>
            <a:extLst>
              <a:ext uri="{FF2B5EF4-FFF2-40B4-BE49-F238E27FC236}">
                <a16:creationId xmlns:a16="http://schemas.microsoft.com/office/drawing/2014/main" id="{A8E4EDF8-B89C-486D-8F2C-B2E21D742B34}"/>
              </a:ext>
            </a:extLst>
          </p:cNvPr>
          <p:cNvSpPr txBox="1"/>
          <p:nvPr/>
        </p:nvSpPr>
        <p:spPr>
          <a:xfrm>
            <a:off x="1219059" y="5390516"/>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fran</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ais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hlinkClick r:id="" action="ppaction://noaction">
              <a:snd r:embed="rId10" name="T3_W2F_2.11.wav"/>
            </a:hlinkClick>
            <a:extLst>
              <a:ext uri="{FF2B5EF4-FFF2-40B4-BE49-F238E27FC236}">
                <a16:creationId xmlns:a16="http://schemas.microsoft.com/office/drawing/2014/main" id="{8C19B9C6-2926-4DC4-9F3D-AFF7D56956B1}"/>
              </a:ext>
            </a:extLst>
          </p:cNvPr>
          <p:cNvSpPr txBox="1"/>
          <p:nvPr/>
        </p:nvSpPr>
        <p:spPr>
          <a:xfrm>
            <a:off x="4567591" y="5390516"/>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parti</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iper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à</a:t>
            </a:r>
          </a:p>
        </p:txBody>
      </p:sp>
      <p:sp>
        <p:nvSpPr>
          <p:cNvPr id="49" name="TextBox 48">
            <a:hlinkClick r:id="" action="ppaction://noaction">
              <a:snd r:embed="rId11" name="T3_W2F_2.10.wav"/>
            </a:hlinkClick>
            <a:extLst>
              <a:ext uri="{FF2B5EF4-FFF2-40B4-BE49-F238E27FC236}">
                <a16:creationId xmlns:a16="http://schemas.microsoft.com/office/drawing/2014/main" id="{40FFEBE8-3021-498E-B5B9-BF16C1E4FF11}"/>
              </a:ext>
            </a:extLst>
          </p:cNvPr>
          <p:cNvSpPr txBox="1"/>
          <p:nvPr/>
        </p:nvSpPr>
        <p:spPr>
          <a:xfrm>
            <a:off x="8066129" y="5331915"/>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ma</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hlinkClick r:id="" action="ppaction://noaction">
              <a:snd r:embed="rId12" name="T3_W2F_2.12.wav"/>
            </a:hlinkClick>
            <a:extLst>
              <a:ext uri="{FF2B5EF4-FFF2-40B4-BE49-F238E27FC236}">
                <a16:creationId xmlns:a16="http://schemas.microsoft.com/office/drawing/2014/main" id="{9BD78678-C7F0-4DAF-91DD-28E740C8B910}"/>
              </a:ext>
            </a:extLst>
          </p:cNvPr>
          <p:cNvSpPr txBox="1"/>
          <p:nvPr/>
        </p:nvSpPr>
        <p:spPr>
          <a:xfrm>
            <a:off x="1875236" y="265505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Québe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p>
        </p:txBody>
      </p:sp>
      <p:sp>
        <p:nvSpPr>
          <p:cNvPr id="51" name="TextBox 50">
            <a:hlinkClick r:id="" action="ppaction://noaction">
              <a:snd r:embed="rId13" name="T3_W2F_2.9.wav"/>
            </a:hlinkClick>
            <a:extLst>
              <a:ext uri="{FF2B5EF4-FFF2-40B4-BE49-F238E27FC236}">
                <a16:creationId xmlns:a16="http://schemas.microsoft.com/office/drawing/2014/main" id="{E2ADEE21-1C2C-4089-8C0E-EEFACB0C0077}"/>
              </a:ext>
            </a:extLst>
          </p:cNvPr>
          <p:cNvSpPr txBox="1"/>
          <p:nvPr/>
        </p:nvSpPr>
        <p:spPr>
          <a:xfrm>
            <a:off x="7676921" y="118665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le</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hlinkClick r:id="" action="ppaction://noaction">
              <a:snd r:embed="rId14" name="T3_W2F_2.2.wav"/>
            </a:hlinkClick>
            <a:extLst>
              <a:ext uri="{FF2B5EF4-FFF2-40B4-BE49-F238E27FC236}">
                <a16:creationId xmlns:a16="http://schemas.microsoft.com/office/drawing/2014/main" id="{8073EAFE-1194-4EBA-A5FF-0AB77EC2C3ED}"/>
              </a:ext>
            </a:extLst>
          </p:cNvPr>
          <p:cNvSpPr txBox="1"/>
          <p:nvPr/>
        </p:nvSpPr>
        <p:spPr>
          <a:xfrm>
            <a:off x="514636" y="127474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amion</a:t>
            </a:r>
          </a:p>
        </p:txBody>
      </p:sp>
      <p:sp>
        <p:nvSpPr>
          <p:cNvPr id="64" name="TextBox 63">
            <a:hlinkClick r:id="" action="ppaction://noaction">
              <a:snd r:embed="rId15" name="T3_W2F_2.5.wav"/>
            </a:hlinkClick>
            <a:extLst>
              <a:ext uri="{FF2B5EF4-FFF2-40B4-BE49-F238E27FC236}">
                <a16:creationId xmlns:a16="http://schemas.microsoft.com/office/drawing/2014/main" id="{A052F03E-8680-4B07-B546-AC31F0026483}"/>
              </a:ext>
            </a:extLst>
          </p:cNvPr>
          <p:cNvSpPr txBox="1"/>
          <p:nvPr/>
        </p:nvSpPr>
        <p:spPr>
          <a:xfrm>
            <a:off x="6739904" y="409155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ourse</a:t>
            </a:r>
          </a:p>
        </p:txBody>
      </p:sp>
      <p:sp>
        <p:nvSpPr>
          <p:cNvPr id="65" name="TextBox 64">
            <a:hlinkClick r:id="" action="ppaction://noaction">
              <a:snd r:embed="rId16" name="T3_W2F_2.4.wav"/>
            </a:hlinkClick>
            <a:extLst>
              <a:ext uri="{FF2B5EF4-FFF2-40B4-BE49-F238E27FC236}">
                <a16:creationId xmlns:a16="http://schemas.microsoft.com/office/drawing/2014/main" id="{B5B02D95-1D60-4E9A-AFEF-5ABBC310C779}"/>
              </a:ext>
            </a:extLst>
          </p:cNvPr>
          <p:cNvSpPr txBox="1"/>
          <p:nvPr/>
        </p:nvSpPr>
        <p:spPr>
          <a:xfrm>
            <a:off x="160827" y="39793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opine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hlinkClick r:id="" action="ppaction://noaction">
              <a:snd r:embed="rId17" name="T3_W2F_2.7.wav"/>
            </a:hlinkClick>
            <a:extLst>
              <a:ext uri="{FF2B5EF4-FFF2-40B4-BE49-F238E27FC236}">
                <a16:creationId xmlns:a16="http://schemas.microsoft.com/office/drawing/2014/main" id="{FB2E9F2A-9B10-487B-B693-0DD1AE63F806}"/>
              </a:ext>
            </a:extLst>
          </p:cNvPr>
          <p:cNvSpPr txBox="1"/>
          <p:nvPr/>
        </p:nvSpPr>
        <p:spPr>
          <a:xfrm>
            <a:off x="3450365" y="4039407"/>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pic>
        <p:nvPicPr>
          <p:cNvPr id="67" name="Picture 66" descr="A red car with its front facing the camera&#10;&#10;Description automatically generated with low confidence">
            <a:extLst>
              <a:ext uri="{FF2B5EF4-FFF2-40B4-BE49-F238E27FC236}">
                <a16:creationId xmlns:a16="http://schemas.microsoft.com/office/drawing/2014/main" id="{98D9A542-E29F-4073-9F4F-D83B676640C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68166" y="1776159"/>
            <a:ext cx="876686" cy="938259"/>
          </a:xfrm>
          <a:prstGeom prst="rect">
            <a:avLst/>
          </a:prstGeom>
        </p:spPr>
      </p:pic>
      <p:pic>
        <p:nvPicPr>
          <p:cNvPr id="68" name="Picture 67" descr="Icon&#10;&#10;Description automatically generated with medium confidence">
            <a:extLst>
              <a:ext uri="{FF2B5EF4-FFF2-40B4-BE49-F238E27FC236}">
                <a16:creationId xmlns:a16="http://schemas.microsoft.com/office/drawing/2014/main" id="{307315CD-2DF8-4ACA-9CE7-556AA6C9828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67991" y="1801083"/>
            <a:ext cx="907957" cy="960484"/>
          </a:xfrm>
          <a:prstGeom prst="rect">
            <a:avLst/>
          </a:prstGeom>
        </p:spPr>
      </p:pic>
      <p:pic>
        <p:nvPicPr>
          <p:cNvPr id="69" name="Picture 68" descr="A picture containing text, vector graphics&#10;&#10;Description automatically generated">
            <a:extLst>
              <a:ext uri="{FF2B5EF4-FFF2-40B4-BE49-F238E27FC236}">
                <a16:creationId xmlns:a16="http://schemas.microsoft.com/office/drawing/2014/main" id="{319E7446-3ADC-459D-A797-50AC5124FE4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10794" y="1497564"/>
            <a:ext cx="1344895" cy="993961"/>
          </a:xfrm>
          <a:prstGeom prst="rect">
            <a:avLst/>
          </a:prstGeom>
        </p:spPr>
      </p:pic>
      <p:pic>
        <p:nvPicPr>
          <p:cNvPr id="70" name="Picture 69">
            <a:extLst>
              <a:ext uri="{FF2B5EF4-FFF2-40B4-BE49-F238E27FC236}">
                <a16:creationId xmlns:a16="http://schemas.microsoft.com/office/drawing/2014/main" id="{E0E417D4-F0E5-4AC0-8F4F-8FAFB9889B76}"/>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1841870" y="3099713"/>
            <a:ext cx="1416007" cy="958167"/>
          </a:xfrm>
          <a:prstGeom prst="rect">
            <a:avLst/>
          </a:prstGeom>
        </p:spPr>
      </p:pic>
      <p:pic>
        <p:nvPicPr>
          <p:cNvPr id="76" name="Picture 2" descr="Flag, Quebec, Fleurdelise, Maurice Duplessis, Canada">
            <a:extLst>
              <a:ext uri="{FF2B5EF4-FFF2-40B4-BE49-F238E27FC236}">
                <a16:creationId xmlns:a16="http://schemas.microsoft.com/office/drawing/2014/main" id="{69586BEF-1B0B-45D0-A508-75A3785ACA4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257877" y="3154947"/>
            <a:ext cx="732057" cy="463129"/>
          </a:xfrm>
          <a:prstGeom prst="rect">
            <a:avLst/>
          </a:prstGeom>
          <a:noFill/>
          <a:extLst>
            <a:ext uri="{909E8E84-426E-40DD-AFC4-6F175D3DCCD1}">
              <a14:hiddenFill xmlns:a14="http://schemas.microsoft.com/office/drawing/2010/main">
                <a:solidFill>
                  <a:srgbClr val="FFFFFF"/>
                </a:solidFill>
              </a14:hiddenFill>
            </a:ext>
          </a:extLst>
        </p:spPr>
      </p:pic>
      <p:pic>
        <p:nvPicPr>
          <p:cNvPr id="84" name="Graphic 83" descr="Ice cream with solid fill">
            <a:extLst>
              <a:ext uri="{FF2B5EF4-FFF2-40B4-BE49-F238E27FC236}">
                <a16:creationId xmlns:a16="http://schemas.microsoft.com/office/drawing/2014/main" id="{31DCC0A8-B250-4150-925F-A59ABFDF1F8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126836" y="3183888"/>
            <a:ext cx="914400" cy="914400"/>
          </a:xfrm>
          <a:prstGeom prst="rect">
            <a:avLst/>
          </a:prstGeom>
        </p:spPr>
      </p:pic>
      <p:pic>
        <p:nvPicPr>
          <p:cNvPr id="85" name="Graphic 84" descr="Igloo with solid fill">
            <a:extLst>
              <a:ext uri="{FF2B5EF4-FFF2-40B4-BE49-F238E27FC236}">
                <a16:creationId xmlns:a16="http://schemas.microsoft.com/office/drawing/2014/main" id="{E9F80BBA-93F0-4123-9E14-F0C0F459C26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892930" y="3249908"/>
            <a:ext cx="914400" cy="914400"/>
          </a:xfrm>
          <a:prstGeom prst="rect">
            <a:avLst/>
          </a:prstGeom>
        </p:spPr>
      </p:pic>
      <p:pic>
        <p:nvPicPr>
          <p:cNvPr id="90" name="Graphic 89" descr="Race Flag with solid fill">
            <a:extLst>
              <a:ext uri="{FF2B5EF4-FFF2-40B4-BE49-F238E27FC236}">
                <a16:creationId xmlns:a16="http://schemas.microsoft.com/office/drawing/2014/main" id="{49B7D7C6-CD9E-4E3F-A94A-7BDCA7B2ABE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327044" y="4379663"/>
            <a:ext cx="1109951" cy="1109951"/>
          </a:xfrm>
          <a:prstGeom prst="rect">
            <a:avLst/>
          </a:prstGeom>
        </p:spPr>
      </p:pic>
      <p:pic>
        <p:nvPicPr>
          <p:cNvPr id="92" name="Picture 91" descr="Logo, icon&#10;&#10;Description automatically generated">
            <a:extLst>
              <a:ext uri="{FF2B5EF4-FFF2-40B4-BE49-F238E27FC236}">
                <a16:creationId xmlns:a16="http://schemas.microsoft.com/office/drawing/2014/main" id="{2CC0B314-31E0-4C08-9000-116C1904931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986527" y="5866456"/>
            <a:ext cx="1323687" cy="926802"/>
          </a:xfrm>
          <a:prstGeom prst="rect">
            <a:avLst/>
          </a:prstGeom>
        </p:spPr>
      </p:pic>
      <p:pic>
        <p:nvPicPr>
          <p:cNvPr id="94" name="Picture 93" descr="Logo&#10;&#10;Description automatically generated">
            <a:extLst>
              <a:ext uri="{FF2B5EF4-FFF2-40B4-BE49-F238E27FC236}">
                <a16:creationId xmlns:a16="http://schemas.microsoft.com/office/drawing/2014/main" id="{9B94C562-AE16-4454-947C-3062C2C6259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025949" y="5884292"/>
            <a:ext cx="998572" cy="849778"/>
          </a:xfrm>
          <a:prstGeom prst="rect">
            <a:avLst/>
          </a:prstGeom>
        </p:spPr>
      </p:pic>
      <p:pic>
        <p:nvPicPr>
          <p:cNvPr id="95" name="Picture 94" descr="A group of people dancing&#10;&#10;Description automatically generated with low confidence">
            <a:extLst>
              <a:ext uri="{FF2B5EF4-FFF2-40B4-BE49-F238E27FC236}">
                <a16:creationId xmlns:a16="http://schemas.microsoft.com/office/drawing/2014/main" id="{3C66A251-44FB-4F17-8800-026AD32F21A4}"/>
              </a:ext>
            </a:extLst>
          </p:cNvPr>
          <p:cNvPicPr>
            <a:picLocks noChangeAspect="1"/>
          </p:cNvPicPr>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l="62813" t="7429" r="7187" b="56604"/>
          <a:stretch/>
        </p:blipFill>
        <p:spPr>
          <a:xfrm>
            <a:off x="818148" y="4431080"/>
            <a:ext cx="969589" cy="1162445"/>
          </a:xfrm>
          <a:prstGeom prst="rect">
            <a:avLst/>
          </a:prstGeom>
        </p:spPr>
      </p:pic>
      <p:pic>
        <p:nvPicPr>
          <p:cNvPr id="96" name="Graphic 95" descr="School boy with solid fill">
            <a:extLst>
              <a:ext uri="{FF2B5EF4-FFF2-40B4-BE49-F238E27FC236}">
                <a16:creationId xmlns:a16="http://schemas.microsoft.com/office/drawing/2014/main" id="{BCB0E3FD-90AD-4941-A596-FD7DD88620C3}"/>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200075" y="4446351"/>
            <a:ext cx="914400" cy="914400"/>
          </a:xfrm>
          <a:prstGeom prst="rect">
            <a:avLst/>
          </a:prstGeom>
        </p:spPr>
      </p:pic>
      <p:pic>
        <p:nvPicPr>
          <p:cNvPr id="97" name="Picture 96" descr="A picture containing text, clipart&#10;&#10;Description automatically generated">
            <a:extLst>
              <a:ext uri="{FF2B5EF4-FFF2-40B4-BE49-F238E27FC236}">
                <a16:creationId xmlns:a16="http://schemas.microsoft.com/office/drawing/2014/main" id="{3DF64A59-2F3E-4EBD-A2E3-139FB99AFF8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347591" y="5874502"/>
            <a:ext cx="490115" cy="881106"/>
          </a:xfrm>
          <a:prstGeom prst="rect">
            <a:avLst/>
          </a:prstGeom>
        </p:spPr>
      </p:pic>
      <p:pic>
        <p:nvPicPr>
          <p:cNvPr id="98" name="Picture 97">
            <a:extLst>
              <a:ext uri="{FF2B5EF4-FFF2-40B4-BE49-F238E27FC236}">
                <a16:creationId xmlns:a16="http://schemas.microsoft.com/office/drawing/2014/main" id="{087F833A-FF40-48B1-9F0F-8506175DE49C}"/>
              </a:ext>
            </a:extLst>
          </p:cNvPr>
          <p:cNvPicPr>
            <a:picLocks noChangeAspect="1"/>
          </p:cNvPicPr>
          <p:nvPr/>
        </p:nvPicPr>
        <p:blipFill rotWithShape="1">
          <a:blip r:embed="rId35">
            <a:clrChange>
              <a:clrFrom>
                <a:srgbClr val="FFFFFF"/>
              </a:clrFrom>
              <a:clrTo>
                <a:srgbClr val="FFFFFF">
                  <a:alpha val="0"/>
                </a:srgbClr>
              </a:clrTo>
            </a:clrChange>
          </a:blip>
          <a:srcRect b="31234"/>
          <a:stretch/>
        </p:blipFill>
        <p:spPr>
          <a:xfrm>
            <a:off x="8395545" y="5848401"/>
            <a:ext cx="1482396" cy="940977"/>
          </a:xfrm>
          <a:prstGeom prst="rect">
            <a:avLst/>
          </a:prstGeom>
        </p:spPr>
      </p:pic>
      <p:pic>
        <p:nvPicPr>
          <p:cNvPr id="99" name="Picture 98" descr="A picture containing text&#10;&#10;Description automatically generated">
            <a:extLst>
              <a:ext uri="{FF2B5EF4-FFF2-40B4-BE49-F238E27FC236}">
                <a16:creationId xmlns:a16="http://schemas.microsoft.com/office/drawing/2014/main" id="{F5698DB1-F711-472E-BCBD-BEC88F7E8B90}"/>
              </a:ext>
            </a:extLst>
          </p:cNvPr>
          <p:cNvPicPr>
            <a:picLocks noChangeAspect="1"/>
          </p:cNvPicPr>
          <p:nvPr/>
        </p:nvPicPr>
        <p:blipFill rotWithShape="1">
          <a:blip r:embed="rId36">
            <a:extLst>
              <a:ext uri="{28A0092B-C50C-407E-A947-70E740481C1C}">
                <a14:useLocalDpi xmlns:a14="http://schemas.microsoft.com/office/drawing/2010/main" val="0"/>
              </a:ext>
            </a:extLst>
          </a:blip>
          <a:srcRect l="14487" r="20945"/>
          <a:stretch/>
        </p:blipFill>
        <p:spPr>
          <a:xfrm>
            <a:off x="5927085" y="3104028"/>
            <a:ext cx="1030484" cy="960485"/>
          </a:xfrm>
          <a:prstGeom prst="ellipse">
            <a:avLst/>
          </a:prstGeom>
        </p:spPr>
      </p:pic>
      <p:sp>
        <p:nvSpPr>
          <p:cNvPr id="3" name="TextBox 80">
            <a:hlinkClick r:id="" action="ppaction://noaction">
              <a:snd r:embed="rId37" name="T3_W2F_2.13.wav"/>
            </a:hlinkClick>
            <a:extLst>
              <a:ext uri="{FF2B5EF4-FFF2-40B4-BE49-F238E27FC236}">
                <a16:creationId xmlns:a16="http://schemas.microsoft.com/office/drawing/2014/main" id="{A30AD390-FDCD-1388-BE6E-2D7B8D1C8D18}"/>
              </a:ext>
            </a:extLst>
          </p:cNvPr>
          <p:cNvSpPr txBox="1"/>
          <p:nvPr/>
        </p:nvSpPr>
        <p:spPr>
          <a:xfrm>
            <a:off x="4228055" y="1060766"/>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an</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Tree>
    <p:extLst>
      <p:ext uri="{BB962C8B-B14F-4D97-AF65-F5344CB8AC3E}">
        <p14:creationId xmlns:p14="http://schemas.microsoft.com/office/powerpoint/2010/main" val="4167816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100"/>
                                  </p:stCondLst>
                                  <p:childTnLst>
                                    <p:anim calcmode="lin" valueType="num">
                                      <p:cBhvr additive="base">
                                        <p:cTn id="6" dur="20000"/>
                                        <p:tgtEl>
                                          <p:spTgt spid="52"/>
                                        </p:tgtEl>
                                        <p:attrNameLst>
                                          <p:attrName>ppt_y</p:attrName>
                                        </p:attrNameLst>
                                      </p:cBhvr>
                                      <p:tavLst>
                                        <p:tav tm="0">
                                          <p:val>
                                            <p:strVal val="#ppt_y"/>
                                          </p:val>
                                        </p:tav>
                                        <p:tav tm="100000">
                                          <p:val>
                                            <p:strVal val="#ppt_y+#ppt_h*1.125000"/>
                                          </p:val>
                                        </p:tav>
                                      </p:tavLst>
                                    </p:anim>
                                    <p:animEffect transition="out" filter="wipe(down)">
                                      <p:cBhvr>
                                        <p:cTn id="7" dur="20000"/>
                                        <p:tgtEl>
                                          <p:spTgt spid="52"/>
                                        </p:tgtEl>
                                      </p:cBhvr>
                                    </p:animEffect>
                                    <p:set>
                                      <p:cBhvr>
                                        <p:cTn id="8" dur="1" fill="hold">
                                          <p:stCondLst>
                                            <p:cond delay="19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3150275466"/>
              </p:ext>
            </p:extLst>
          </p:nvPr>
        </p:nvGraphicFramePr>
        <p:xfrm>
          <a:off x="462449" y="720353"/>
          <a:ext cx="10115345" cy="5887054"/>
        </p:xfrm>
        <a:graphic>
          <a:graphicData uri="http://schemas.openxmlformats.org/drawingml/2006/table">
            <a:tbl>
              <a:tblPr firstRow="1" bandRow="1">
                <a:tableStyleId>{5940675A-B579-460E-94D1-54222C63F5DA}</a:tableStyleId>
              </a:tblPr>
              <a:tblGrid>
                <a:gridCol w="1784167">
                  <a:extLst>
                    <a:ext uri="{9D8B030D-6E8A-4147-A177-3AD203B41FA5}">
                      <a16:colId xmlns:a16="http://schemas.microsoft.com/office/drawing/2014/main" val="1203737284"/>
                    </a:ext>
                  </a:extLst>
                </a:gridCol>
                <a:gridCol w="2472921">
                  <a:extLst>
                    <a:ext uri="{9D8B030D-6E8A-4147-A177-3AD203B41FA5}">
                      <a16:colId xmlns:a16="http://schemas.microsoft.com/office/drawing/2014/main" val="1810222861"/>
                    </a:ext>
                  </a:extLst>
                </a:gridCol>
                <a:gridCol w="3081197">
                  <a:extLst>
                    <a:ext uri="{9D8B030D-6E8A-4147-A177-3AD203B41FA5}">
                      <a16:colId xmlns:a16="http://schemas.microsoft.com/office/drawing/2014/main" val="274413866"/>
                    </a:ext>
                  </a:extLst>
                </a:gridCol>
                <a:gridCol w="2777060">
                  <a:extLst>
                    <a:ext uri="{9D8B030D-6E8A-4147-A177-3AD203B41FA5}">
                      <a16:colId xmlns:a16="http://schemas.microsoft.com/office/drawing/2014/main" val="2706468897"/>
                    </a:ext>
                  </a:extLst>
                </a:gridCol>
              </a:tblGrid>
              <a:tr h="82478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glace</a:t>
                      </a:r>
                    </a:p>
                  </a:txBody>
                  <a:tcPr/>
                </a:tc>
                <a:tc>
                  <a:txBody>
                    <a:bodyPr/>
                    <a:lstStyle/>
                    <a:p>
                      <a:r>
                        <a:rPr lang="en-GB" sz="2400" b="1" dirty="0">
                          <a:solidFill>
                            <a:srgbClr val="00B0F0"/>
                          </a:solidFill>
                          <a:latin typeface="Century Gothic" panose="020B0502020202020204" pitchFamily="34" charset="0"/>
                        </a:rPr>
                        <a:t>le Québec</a:t>
                      </a:r>
                    </a:p>
                  </a:txBody>
                  <a:tcPr/>
                </a:tc>
                <a:tc>
                  <a:txBody>
                    <a:bodyPr/>
                    <a:lstStyle/>
                    <a:p>
                      <a:r>
                        <a:rPr lang="en-GB" sz="2400" b="1" dirty="0">
                          <a:solidFill>
                            <a:srgbClr val="00B0F0"/>
                          </a:solidFill>
                          <a:latin typeface="Century Gothic" panose="020B0502020202020204" pitchFamily="34" charset="0"/>
                        </a:rPr>
                        <a:t>la course</a:t>
                      </a:r>
                    </a:p>
                  </a:txBody>
                  <a:tcPr/>
                </a:tc>
                <a:extLst>
                  <a:ext uri="{0D108BD9-81ED-4DB2-BD59-A6C34878D82A}">
                    <a16:rowId xmlns:a16="http://schemas.microsoft.com/office/drawing/2014/main" val="1812706363"/>
                  </a:ext>
                </a:extLst>
              </a:tr>
              <a:tr h="824788">
                <a:tc vMerge="1">
                  <a:txBody>
                    <a:bodyPr/>
                    <a:lstStyle/>
                    <a:p>
                      <a:endParaRPr lang="en-GB"/>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neige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château</a:t>
                      </a:r>
                    </a:p>
                  </a:txBody>
                  <a:tcPr/>
                </a:tc>
                <a:tc>
                  <a:txBody>
                    <a:bodyPr/>
                    <a:lstStyle/>
                    <a:p>
                      <a:r>
                        <a:rPr lang="en-GB" sz="2400" b="1" dirty="0">
                          <a:solidFill>
                            <a:srgbClr val="00B0F0"/>
                          </a:solidFill>
                          <a:latin typeface="Century Gothic" panose="020B0502020202020204" pitchFamily="34" charset="0"/>
                        </a:rPr>
                        <a:t>le lieu</a:t>
                      </a:r>
                    </a:p>
                  </a:txBody>
                  <a:tcPr/>
                </a:tc>
                <a:extLst>
                  <a:ext uri="{0D108BD9-81ED-4DB2-BD59-A6C34878D82A}">
                    <a16:rowId xmlns:a16="http://schemas.microsoft.com/office/drawing/2014/main" val="344385632"/>
                  </a:ext>
                </a:extLst>
              </a:tr>
              <a:tr h="82478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nager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participer</a:t>
                      </a:r>
                      <a:r>
                        <a:rPr lang="en-GB" sz="2400" b="1" dirty="0">
                          <a:solidFill>
                            <a:srgbClr val="00B0F0"/>
                          </a:solidFill>
                          <a:latin typeface="Century Gothic" panose="020B0502020202020204" pitchFamily="34" charset="0"/>
                        </a:rPr>
                        <a:t> (à)</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défilé</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68253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campagne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montagne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port</a:t>
                      </a:r>
                    </a:p>
                  </a:txBody>
                  <a:tcPr/>
                </a:tc>
                <a:extLst>
                  <a:ext uri="{0D108BD9-81ED-4DB2-BD59-A6C34878D82A}">
                    <a16:rowId xmlns:a16="http://schemas.microsoft.com/office/drawing/2014/main" val="1047692962"/>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vais</a:t>
                      </a:r>
                      <a:endParaRPr lang="en-GB" sz="2400" b="1" dirty="0">
                        <a:solidFill>
                          <a:srgbClr val="92D05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aller</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l’ile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plage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elle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va</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il </a:t>
                      </a:r>
                      <a:r>
                        <a:rPr lang="en-GB" sz="2400" b="1" dirty="0" err="1">
                          <a:solidFill>
                            <a:srgbClr val="92D050"/>
                          </a:solidFill>
                          <a:latin typeface="Century Gothic" panose="020B0502020202020204" pitchFamily="34" charset="0"/>
                        </a:rPr>
                        <a:t>va</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68253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demain</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matin</a:t>
                      </a:r>
                    </a:p>
                  </a:txBody>
                  <a:tcPr/>
                </a:tc>
                <a:tc>
                  <a:txBody>
                    <a:bodyPr/>
                    <a:lstStyle/>
                    <a:p>
                      <a:r>
                        <a:rPr lang="en-GB" sz="2400" b="1" dirty="0" err="1">
                          <a:solidFill>
                            <a:srgbClr val="FF3399"/>
                          </a:solidFill>
                          <a:latin typeface="Century Gothic" panose="020B0502020202020204" pitchFamily="34" charset="0"/>
                        </a:rPr>
                        <a:t>l’activité</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faire</a:t>
                      </a: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a:t>
                      </a:r>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fait</a:t>
                      </a:r>
                    </a:p>
                  </a:txBody>
                  <a:tcPr/>
                </a:tc>
                <a:extLst>
                  <a:ext uri="{0D108BD9-81ED-4DB2-BD59-A6C34878D82A}">
                    <a16:rowId xmlns:a16="http://schemas.microsoft.com/office/drawing/2014/main" val="2180411832"/>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T3_W2F_4.1.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6"/>
          <a:stretch>
            <a:fillRect/>
          </a:stretch>
        </p:blipFill>
        <p:spPr>
          <a:xfrm>
            <a:off x="818369" y="3434921"/>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225" y="1147869"/>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8"/>
          <a:stretch>
            <a:fillRect/>
          </a:stretch>
        </p:blipFill>
        <p:spPr>
          <a:xfrm>
            <a:off x="694230" y="5619659"/>
            <a:ext cx="705322" cy="668200"/>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529601" y="56828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094821" y="47153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6671" y="253059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40361" y="6242662"/>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do, make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57F09D3C-86A0-4CE3-AFB7-F047CA8FD956}"/>
              </a:ext>
            </a:extLst>
          </p:cNvPr>
          <p:cNvSpPr txBox="1"/>
          <p:nvPr/>
        </p:nvSpPr>
        <p:spPr>
          <a:xfrm>
            <a:off x="4714847" y="623845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 do, make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815428" y="623845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he/she does, makes</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269112" y="555052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tomorrow</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692067" y="5562202"/>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morning</a:t>
            </a:r>
          </a:p>
        </p:txBody>
      </p:sp>
      <p:sp>
        <p:nvSpPr>
          <p:cNvPr id="59" name="TextBox 58">
            <a:extLst>
              <a:ext uri="{FF2B5EF4-FFF2-40B4-BE49-F238E27FC236}">
                <a16:creationId xmlns:a16="http://schemas.microsoft.com/office/drawing/2014/main" id="{839E6EBF-DDB8-4C06-B428-41FDF712E3AA}"/>
              </a:ext>
            </a:extLst>
          </p:cNvPr>
          <p:cNvSpPr txBox="1"/>
          <p:nvPr/>
        </p:nvSpPr>
        <p:spPr>
          <a:xfrm>
            <a:off x="7730474" y="5571524"/>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activity</a:t>
            </a:r>
          </a:p>
        </p:txBody>
      </p:sp>
      <p:sp>
        <p:nvSpPr>
          <p:cNvPr id="60" name="TextBox 59">
            <a:extLst>
              <a:ext uri="{FF2B5EF4-FFF2-40B4-BE49-F238E27FC236}">
                <a16:creationId xmlns:a16="http://schemas.microsoft.com/office/drawing/2014/main" id="{5DCB7683-CC1E-4D1E-87CB-CBB652E4D1C3}"/>
              </a:ext>
            </a:extLst>
          </p:cNvPr>
          <p:cNvSpPr txBox="1"/>
          <p:nvPr/>
        </p:nvSpPr>
        <p:spPr>
          <a:xfrm>
            <a:off x="2269112" y="488992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beach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1D4AF4A4-7FE5-4995-97F6-FE36C4848CA7}"/>
              </a:ext>
            </a:extLst>
          </p:cNvPr>
          <p:cNvSpPr txBox="1"/>
          <p:nvPr/>
        </p:nvSpPr>
        <p:spPr>
          <a:xfrm>
            <a:off x="4688343" y="4910198"/>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she goes, is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76690" y="4887088"/>
            <a:ext cx="23946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 goes, is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343A6B05-3CAB-43D7-A9C5-C42EF2807B41}"/>
              </a:ext>
            </a:extLst>
          </p:cNvPr>
          <p:cNvSpPr txBox="1"/>
          <p:nvPr/>
        </p:nvSpPr>
        <p:spPr>
          <a:xfrm>
            <a:off x="2252641" y="420862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p>
        </p:txBody>
      </p:sp>
      <p:sp>
        <p:nvSpPr>
          <p:cNvPr id="64" name="TextBox 63">
            <a:extLst>
              <a:ext uri="{FF2B5EF4-FFF2-40B4-BE49-F238E27FC236}">
                <a16:creationId xmlns:a16="http://schemas.microsoft.com/office/drawing/2014/main" id="{5423A409-DA13-4432-8806-46B9FB1DC030}"/>
              </a:ext>
            </a:extLst>
          </p:cNvPr>
          <p:cNvSpPr txBox="1"/>
          <p:nvPr/>
        </p:nvSpPr>
        <p:spPr>
          <a:xfrm>
            <a:off x="4682753" y="420343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go,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7134AB6E-D5F6-4E80-8917-6BE820B91141}"/>
              </a:ext>
            </a:extLst>
          </p:cNvPr>
          <p:cNvSpPr txBox="1"/>
          <p:nvPr/>
        </p:nvSpPr>
        <p:spPr>
          <a:xfrm>
            <a:off x="7786834" y="4211596"/>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island</a:t>
            </a:r>
          </a:p>
        </p:txBody>
      </p:sp>
      <p:sp>
        <p:nvSpPr>
          <p:cNvPr id="66" name="TextBox 65">
            <a:extLst>
              <a:ext uri="{FF2B5EF4-FFF2-40B4-BE49-F238E27FC236}">
                <a16:creationId xmlns:a16="http://schemas.microsoft.com/office/drawing/2014/main" id="{8F13D433-1943-4A9A-AA62-42C1B505C79D}"/>
              </a:ext>
            </a:extLst>
          </p:cNvPr>
          <p:cNvSpPr txBox="1"/>
          <p:nvPr/>
        </p:nvSpPr>
        <p:spPr>
          <a:xfrm>
            <a:off x="2236856" y="3512234"/>
            <a:ext cx="25472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country(side)</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34971" y="349307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mountain(s)</a:t>
            </a:r>
          </a:p>
        </p:txBody>
      </p:sp>
      <p:sp>
        <p:nvSpPr>
          <p:cNvPr id="68" name="TextBox 67">
            <a:extLst>
              <a:ext uri="{FF2B5EF4-FFF2-40B4-BE49-F238E27FC236}">
                <a16:creationId xmlns:a16="http://schemas.microsoft.com/office/drawing/2014/main" id="{A574AE94-70A1-432B-9182-1D34DF9DB81B}"/>
              </a:ext>
            </a:extLst>
          </p:cNvPr>
          <p:cNvSpPr txBox="1"/>
          <p:nvPr/>
        </p:nvSpPr>
        <p:spPr>
          <a:xfrm>
            <a:off x="7794215" y="350239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port</a:t>
            </a:r>
          </a:p>
        </p:txBody>
      </p:sp>
      <p:sp>
        <p:nvSpPr>
          <p:cNvPr id="69" name="TextBox 68">
            <a:extLst>
              <a:ext uri="{FF2B5EF4-FFF2-40B4-BE49-F238E27FC236}">
                <a16:creationId xmlns:a16="http://schemas.microsoft.com/office/drawing/2014/main" id="{64280B8F-B508-4662-9F05-EA1AA838EE4A}"/>
              </a:ext>
            </a:extLst>
          </p:cNvPr>
          <p:cNvSpPr txBox="1"/>
          <p:nvPr/>
        </p:nvSpPr>
        <p:spPr>
          <a:xfrm>
            <a:off x="2236855" y="281584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swim</a:t>
            </a:r>
          </a:p>
        </p:txBody>
      </p:sp>
      <p:sp>
        <p:nvSpPr>
          <p:cNvPr id="70" name="TextBox 69">
            <a:extLst>
              <a:ext uri="{FF2B5EF4-FFF2-40B4-BE49-F238E27FC236}">
                <a16:creationId xmlns:a16="http://schemas.microsoft.com/office/drawing/2014/main" id="{79382738-D0E1-4FEB-ABCC-005B1F3241EA}"/>
              </a:ext>
            </a:extLst>
          </p:cNvPr>
          <p:cNvSpPr txBox="1"/>
          <p:nvPr/>
        </p:nvSpPr>
        <p:spPr>
          <a:xfrm>
            <a:off x="4675838" y="280094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participate (in)</a:t>
            </a:r>
          </a:p>
        </p:txBody>
      </p:sp>
      <p:sp>
        <p:nvSpPr>
          <p:cNvPr id="71" name="TextBox 70">
            <a:extLst>
              <a:ext uri="{FF2B5EF4-FFF2-40B4-BE49-F238E27FC236}">
                <a16:creationId xmlns:a16="http://schemas.microsoft.com/office/drawing/2014/main" id="{8A3A4295-A1E6-4285-95B5-EBF80D7D4829}"/>
              </a:ext>
            </a:extLst>
          </p:cNvPr>
          <p:cNvSpPr txBox="1"/>
          <p:nvPr/>
        </p:nvSpPr>
        <p:spPr>
          <a:xfrm>
            <a:off x="7786834" y="2800941"/>
            <a:ext cx="31344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parade, procession</a:t>
            </a:r>
          </a:p>
        </p:txBody>
      </p:sp>
      <p:sp>
        <p:nvSpPr>
          <p:cNvPr id="35" name="Google Shape;167;p2">
            <a:extLst>
              <a:ext uri="{FF2B5EF4-FFF2-40B4-BE49-F238E27FC236}">
                <a16:creationId xmlns:a16="http://schemas.microsoft.com/office/drawing/2014/main" id="{BA5E4EE6-698B-4835-BCAD-43262B73E51C}"/>
              </a:ext>
            </a:extLst>
          </p:cNvPr>
          <p:cNvSpPr/>
          <p:nvPr/>
        </p:nvSpPr>
        <p:spPr>
          <a:xfrm>
            <a:off x="116256" y="9789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extLst>
              <a:ext uri="{FF2B5EF4-FFF2-40B4-BE49-F238E27FC236}">
                <a16:creationId xmlns:a16="http://schemas.microsoft.com/office/drawing/2014/main" id="{DFE063EA-BBEE-4AB9-9C94-A0587C681114}"/>
              </a:ext>
            </a:extLst>
          </p:cNvPr>
          <p:cNvSpPr txBox="1"/>
          <p:nvPr/>
        </p:nvSpPr>
        <p:spPr>
          <a:xfrm>
            <a:off x="2211452" y="200050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snow</a:t>
            </a:r>
          </a:p>
        </p:txBody>
      </p:sp>
      <p:sp>
        <p:nvSpPr>
          <p:cNvPr id="37" name="TextBox 36">
            <a:extLst>
              <a:ext uri="{FF2B5EF4-FFF2-40B4-BE49-F238E27FC236}">
                <a16:creationId xmlns:a16="http://schemas.microsoft.com/office/drawing/2014/main" id="{8DBB094C-7E81-4C23-B845-CECD10BF51FC}"/>
              </a:ext>
            </a:extLst>
          </p:cNvPr>
          <p:cNvSpPr txBox="1"/>
          <p:nvPr/>
        </p:nvSpPr>
        <p:spPr>
          <a:xfrm>
            <a:off x="4714847" y="1992240"/>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castle</a:t>
            </a:r>
          </a:p>
        </p:txBody>
      </p:sp>
      <p:sp>
        <p:nvSpPr>
          <p:cNvPr id="38" name="TextBox 37">
            <a:extLst>
              <a:ext uri="{FF2B5EF4-FFF2-40B4-BE49-F238E27FC236}">
                <a16:creationId xmlns:a16="http://schemas.microsoft.com/office/drawing/2014/main" id="{AFFEEAEE-66B9-43D0-9C45-1FCFE9D01DD1}"/>
              </a:ext>
            </a:extLst>
          </p:cNvPr>
          <p:cNvSpPr txBox="1"/>
          <p:nvPr/>
        </p:nvSpPr>
        <p:spPr>
          <a:xfrm>
            <a:off x="7771475" y="197055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place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B6809DB9-6020-46C9-8DAE-CDFD013AE704}"/>
              </a:ext>
            </a:extLst>
          </p:cNvPr>
          <p:cNvSpPr txBox="1"/>
          <p:nvPr/>
        </p:nvSpPr>
        <p:spPr>
          <a:xfrm>
            <a:off x="2139063" y="1198100"/>
            <a:ext cx="2674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ice, ice-cream</a:t>
            </a:r>
          </a:p>
        </p:txBody>
      </p:sp>
      <p:sp>
        <p:nvSpPr>
          <p:cNvPr id="40" name="TextBox 39">
            <a:extLst>
              <a:ext uri="{FF2B5EF4-FFF2-40B4-BE49-F238E27FC236}">
                <a16:creationId xmlns:a16="http://schemas.microsoft.com/office/drawing/2014/main" id="{B1EE1870-846E-43B2-902F-EDA4ED79E712}"/>
              </a:ext>
            </a:extLst>
          </p:cNvPr>
          <p:cNvSpPr txBox="1"/>
          <p:nvPr/>
        </p:nvSpPr>
        <p:spPr>
          <a:xfrm>
            <a:off x="4709859" y="115398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Quebec</a:t>
            </a:r>
          </a:p>
        </p:txBody>
      </p:sp>
      <p:sp>
        <p:nvSpPr>
          <p:cNvPr id="41" name="TextBox 40">
            <a:extLst>
              <a:ext uri="{FF2B5EF4-FFF2-40B4-BE49-F238E27FC236}">
                <a16:creationId xmlns:a16="http://schemas.microsoft.com/office/drawing/2014/main" id="{81CD849D-2C4A-4771-AEAE-470480C061FA}"/>
              </a:ext>
            </a:extLst>
          </p:cNvPr>
          <p:cNvSpPr txBox="1"/>
          <p:nvPr/>
        </p:nvSpPr>
        <p:spPr>
          <a:xfrm>
            <a:off x="7786834" y="1131063"/>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race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32948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36" grpId="0"/>
      <p:bldP spid="37" grpId="0"/>
      <p:bldP spid="38"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 name="Table 4">
            <a:extLst>
              <a:ext uri="{FF2B5EF4-FFF2-40B4-BE49-F238E27FC236}">
                <a16:creationId xmlns:a16="http://schemas.microsoft.com/office/drawing/2014/main" id="{5EB0EBE5-5F03-44EF-B42E-963DCE4CD29F}"/>
              </a:ext>
            </a:extLst>
          </p:cNvPr>
          <p:cNvGraphicFramePr>
            <a:graphicFrameLocks noGrp="1"/>
          </p:cNvGraphicFramePr>
          <p:nvPr>
            <p:extLst>
              <p:ext uri="{D42A27DB-BD31-4B8C-83A1-F6EECF244321}">
                <p14:modId xmlns:p14="http://schemas.microsoft.com/office/powerpoint/2010/main" val="61231573"/>
              </p:ext>
            </p:extLst>
          </p:nvPr>
        </p:nvGraphicFramePr>
        <p:xfrm>
          <a:off x="462449" y="720353"/>
          <a:ext cx="10115345" cy="5887054"/>
        </p:xfrm>
        <a:graphic>
          <a:graphicData uri="http://schemas.openxmlformats.org/drawingml/2006/table">
            <a:tbl>
              <a:tblPr firstRow="1" bandRow="1">
                <a:tableStyleId>{5940675A-B579-460E-94D1-54222C63F5DA}</a:tableStyleId>
              </a:tblPr>
              <a:tblGrid>
                <a:gridCol w="1784167">
                  <a:extLst>
                    <a:ext uri="{9D8B030D-6E8A-4147-A177-3AD203B41FA5}">
                      <a16:colId xmlns:a16="http://schemas.microsoft.com/office/drawing/2014/main" val="1203737284"/>
                    </a:ext>
                  </a:extLst>
                </a:gridCol>
                <a:gridCol w="2472921">
                  <a:extLst>
                    <a:ext uri="{9D8B030D-6E8A-4147-A177-3AD203B41FA5}">
                      <a16:colId xmlns:a16="http://schemas.microsoft.com/office/drawing/2014/main" val="1810222861"/>
                    </a:ext>
                  </a:extLst>
                </a:gridCol>
                <a:gridCol w="3081197">
                  <a:extLst>
                    <a:ext uri="{9D8B030D-6E8A-4147-A177-3AD203B41FA5}">
                      <a16:colId xmlns:a16="http://schemas.microsoft.com/office/drawing/2014/main" val="274413866"/>
                    </a:ext>
                  </a:extLst>
                </a:gridCol>
                <a:gridCol w="2777060">
                  <a:extLst>
                    <a:ext uri="{9D8B030D-6E8A-4147-A177-3AD203B41FA5}">
                      <a16:colId xmlns:a16="http://schemas.microsoft.com/office/drawing/2014/main" val="2706468897"/>
                    </a:ext>
                  </a:extLst>
                </a:gridCol>
              </a:tblGrid>
              <a:tr h="82478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place</a:t>
                      </a:r>
                    </a:p>
                  </a:txBody>
                  <a:tcPr/>
                </a:tc>
                <a:tc>
                  <a:txBody>
                    <a:bodyPr/>
                    <a:lstStyle/>
                    <a:p>
                      <a:r>
                        <a:rPr lang="en-GB" sz="2400" b="1" dirty="0">
                          <a:solidFill>
                            <a:srgbClr val="00B0F0"/>
                          </a:solidFill>
                          <a:latin typeface="Century Gothic" panose="020B0502020202020204" pitchFamily="34" charset="0"/>
                        </a:rPr>
                        <a:t>to swim, swimming</a:t>
                      </a:r>
                    </a:p>
                  </a:txBody>
                  <a:tcPr/>
                </a:tc>
                <a:tc>
                  <a:txBody>
                    <a:bodyPr/>
                    <a:lstStyle/>
                    <a:p>
                      <a:r>
                        <a:rPr lang="en-GB" sz="2400" b="1" dirty="0">
                          <a:solidFill>
                            <a:srgbClr val="00B0F0"/>
                          </a:solidFill>
                          <a:latin typeface="Century Gothic" panose="020B0502020202020204" pitchFamily="34" charset="0"/>
                        </a:rPr>
                        <a:t>(the) castle</a:t>
                      </a:r>
                    </a:p>
                  </a:txBody>
                  <a:tcPr/>
                </a:tc>
                <a:extLst>
                  <a:ext uri="{0D108BD9-81ED-4DB2-BD59-A6C34878D82A}">
                    <a16:rowId xmlns:a16="http://schemas.microsoft.com/office/drawing/2014/main" val="1812706363"/>
                  </a:ext>
                </a:extLst>
              </a:tr>
              <a:tr h="824788">
                <a:tc vMerge="1">
                  <a:txBody>
                    <a:bodyPr/>
                    <a:lstStyle/>
                    <a:p>
                      <a:endParaRPr lang="en-GB"/>
                    </a:p>
                  </a:txBody>
                  <a:tcPr/>
                </a:tc>
                <a:tc>
                  <a:txBody>
                    <a:bodyPr/>
                    <a:lstStyle/>
                    <a:p>
                      <a:r>
                        <a:rPr lang="en-GB" sz="2400" b="1" dirty="0">
                          <a:solidFill>
                            <a:srgbClr val="00B0F0"/>
                          </a:solidFill>
                          <a:latin typeface="Century Gothic" panose="020B0502020202020204" pitchFamily="34" charset="0"/>
                        </a:rPr>
                        <a:t>(the) Quebec</a:t>
                      </a:r>
                    </a:p>
                  </a:txBody>
                  <a:tcPr/>
                </a:tc>
                <a:tc>
                  <a:txBody>
                    <a:bodyPr/>
                    <a:lstStyle/>
                    <a:p>
                      <a:r>
                        <a:rPr lang="en-GB" sz="2400" b="1" dirty="0">
                          <a:solidFill>
                            <a:srgbClr val="00B0F0"/>
                          </a:solidFill>
                          <a:latin typeface="Century Gothic" panose="020B0502020202020204" pitchFamily="34" charset="0"/>
                        </a:rPr>
                        <a:t>to participate (in)</a:t>
                      </a:r>
                    </a:p>
                  </a:txBody>
                  <a:tcPr/>
                </a:tc>
                <a:tc>
                  <a:txBody>
                    <a:bodyPr/>
                    <a:lstStyle/>
                    <a:p>
                      <a:r>
                        <a:rPr lang="en-GB" sz="2400" b="1" dirty="0">
                          <a:solidFill>
                            <a:srgbClr val="00B0F0"/>
                          </a:solidFill>
                          <a:latin typeface="Century Gothic" panose="020B0502020202020204" pitchFamily="34" charset="0"/>
                        </a:rPr>
                        <a:t>(the) race</a:t>
                      </a:r>
                    </a:p>
                  </a:txBody>
                  <a:tcPr/>
                </a:tc>
                <a:extLst>
                  <a:ext uri="{0D108BD9-81ED-4DB2-BD59-A6C34878D82A}">
                    <a16:rowId xmlns:a16="http://schemas.microsoft.com/office/drawing/2014/main" val="344385632"/>
                  </a:ext>
                </a:extLst>
              </a:tr>
              <a:tr h="82478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snow</a:t>
                      </a:r>
                    </a:p>
                  </a:txBody>
                  <a:tcPr/>
                </a:tc>
                <a:tc>
                  <a:txBody>
                    <a:bodyPr/>
                    <a:lstStyle/>
                    <a:p>
                      <a:r>
                        <a:rPr lang="en-GB" sz="2300" b="1" dirty="0">
                          <a:solidFill>
                            <a:srgbClr val="00B0F0"/>
                          </a:solidFill>
                          <a:latin typeface="Century Gothic" panose="020B0502020202020204" pitchFamily="34" charset="0"/>
                        </a:rPr>
                        <a:t>(the) ice, ice-cream</a:t>
                      </a:r>
                    </a:p>
                  </a:txBody>
                  <a:tcPr/>
                </a:tc>
                <a:tc>
                  <a:txBody>
                    <a:bodyPr/>
                    <a:lstStyle/>
                    <a:p>
                      <a:r>
                        <a:rPr lang="en-GB" sz="2400" b="1" dirty="0">
                          <a:solidFill>
                            <a:srgbClr val="00B0F0"/>
                          </a:solidFill>
                          <a:latin typeface="Century Gothic" panose="020B0502020202020204" pitchFamily="34" charset="0"/>
                        </a:rPr>
                        <a:t>(the) parade</a:t>
                      </a:r>
                    </a:p>
                  </a:txBody>
                  <a:tcPr/>
                </a:tc>
                <a:extLst>
                  <a:ext uri="{0D108BD9-81ED-4DB2-BD59-A6C34878D82A}">
                    <a16:rowId xmlns:a16="http://schemas.microsoft.com/office/drawing/2014/main" val="760878619"/>
                  </a:ext>
                </a:extLst>
              </a:tr>
              <a:tr h="68253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port</a:t>
                      </a:r>
                    </a:p>
                  </a:txBody>
                  <a:tcPr/>
                </a:tc>
                <a:tc>
                  <a:txBody>
                    <a:bodyPr/>
                    <a:lstStyle/>
                    <a:p>
                      <a:r>
                        <a:rPr lang="en-GB" sz="2400" b="1" dirty="0">
                          <a:solidFill>
                            <a:srgbClr val="92D050"/>
                          </a:solidFill>
                          <a:latin typeface="Century Gothic" panose="020B0502020202020204" pitchFamily="34" charset="0"/>
                        </a:rPr>
                        <a:t>(the) beach</a:t>
                      </a:r>
                    </a:p>
                  </a:txBody>
                  <a:tcPr/>
                </a:tc>
                <a:tc>
                  <a:txBody>
                    <a:bodyPr/>
                    <a:lstStyle/>
                    <a:p>
                      <a:r>
                        <a:rPr lang="en-GB" sz="2400" b="1" dirty="0">
                          <a:solidFill>
                            <a:srgbClr val="92D050"/>
                          </a:solidFill>
                          <a:latin typeface="Century Gothic" panose="020B0502020202020204" pitchFamily="34" charset="0"/>
                        </a:rPr>
                        <a:t>(the) mountain(s)</a:t>
                      </a:r>
                    </a:p>
                  </a:txBody>
                  <a:tcPr/>
                </a:tc>
                <a:extLst>
                  <a:ext uri="{0D108BD9-81ED-4DB2-BD59-A6C34878D82A}">
                    <a16:rowId xmlns:a16="http://schemas.microsoft.com/office/drawing/2014/main" val="1047692962"/>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 go, am going</a:t>
                      </a:r>
                    </a:p>
                  </a:txBody>
                  <a:tcPr/>
                </a:tc>
                <a:tc>
                  <a:txBody>
                    <a:bodyPr/>
                    <a:lstStyle/>
                    <a:p>
                      <a:r>
                        <a:rPr lang="en-GB" sz="2300" b="1" dirty="0">
                          <a:solidFill>
                            <a:srgbClr val="92D050"/>
                          </a:solidFill>
                          <a:latin typeface="Century Gothic" panose="020B0502020202020204" pitchFamily="34" charset="0"/>
                        </a:rPr>
                        <a:t>(the) island</a:t>
                      </a:r>
                    </a:p>
                  </a:txBody>
                  <a:tcPr/>
                </a:tc>
                <a:tc>
                  <a:txBody>
                    <a:bodyPr/>
                    <a:lstStyle/>
                    <a:p>
                      <a:r>
                        <a:rPr lang="en-GB" sz="2400" b="1" dirty="0">
                          <a:solidFill>
                            <a:srgbClr val="92D050"/>
                          </a:solidFill>
                          <a:latin typeface="Century Gothic" panose="020B0502020202020204" pitchFamily="34" charset="0"/>
                        </a:rPr>
                        <a:t>(the) countryside</a:t>
                      </a:r>
                    </a:p>
                  </a:txBody>
                  <a:tcPr/>
                </a:tc>
                <a:extLst>
                  <a:ext uri="{0D108BD9-81ED-4DB2-BD59-A6C34878D82A}">
                    <a16:rowId xmlns:a16="http://schemas.microsoft.com/office/drawing/2014/main" val="390379485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go, going</a:t>
                      </a:r>
                    </a:p>
                  </a:txBody>
                  <a:tcPr/>
                </a:tc>
                <a:tc>
                  <a:txBody>
                    <a:bodyPr/>
                    <a:lstStyle/>
                    <a:p>
                      <a:r>
                        <a:rPr lang="en-GB" sz="2400" b="1" dirty="0">
                          <a:solidFill>
                            <a:srgbClr val="92D050"/>
                          </a:solidFill>
                          <a:latin typeface="Century Gothic" panose="020B0502020202020204" pitchFamily="34" charset="0"/>
                        </a:rPr>
                        <a:t>he goes, is going</a:t>
                      </a:r>
                    </a:p>
                  </a:txBody>
                  <a:tcPr/>
                </a:tc>
                <a:tc>
                  <a:txBody>
                    <a:bodyPr/>
                    <a:lstStyle/>
                    <a:p>
                      <a:r>
                        <a:rPr lang="en-GB" sz="2300" b="1" dirty="0">
                          <a:solidFill>
                            <a:srgbClr val="92D05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68253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do, make</a:t>
                      </a:r>
                    </a:p>
                  </a:txBody>
                  <a:tcPr/>
                </a:tc>
                <a:tc>
                  <a:txBody>
                    <a:bodyPr/>
                    <a:lstStyle/>
                    <a:p>
                      <a:r>
                        <a:rPr lang="en-GB" sz="2000" b="1" dirty="0">
                          <a:solidFill>
                            <a:srgbClr val="FF3399"/>
                          </a:solidFill>
                          <a:latin typeface="Century Gothic" panose="020B0502020202020204" pitchFamily="34" charset="0"/>
                        </a:rPr>
                        <a:t>he/she does, makes</a:t>
                      </a:r>
                    </a:p>
                  </a:txBody>
                  <a:tcPr/>
                </a:tc>
                <a:tc>
                  <a:txBody>
                    <a:bodyPr/>
                    <a:lstStyle/>
                    <a:p>
                      <a:r>
                        <a:rPr lang="en-GB" sz="2400" b="1" dirty="0">
                          <a:solidFill>
                            <a:srgbClr val="FF3399"/>
                          </a:solidFill>
                          <a:latin typeface="Century Gothic" panose="020B0502020202020204" pitchFamily="34" charset="0"/>
                        </a:rPr>
                        <a:t>I do, make</a:t>
                      </a:r>
                    </a:p>
                  </a:txBody>
                  <a:tcPr/>
                </a:tc>
                <a:extLst>
                  <a:ext uri="{0D108BD9-81ED-4DB2-BD59-A6C34878D82A}">
                    <a16:rowId xmlns:a16="http://schemas.microsoft.com/office/drawing/2014/main" val="323213991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morning</a:t>
                      </a:r>
                    </a:p>
                  </a:txBody>
                  <a:tcPr/>
                </a:tc>
                <a:tc>
                  <a:txBody>
                    <a:bodyPr/>
                    <a:lstStyle/>
                    <a:p>
                      <a:r>
                        <a:rPr lang="en-GB" sz="2400" b="1" dirty="0">
                          <a:solidFill>
                            <a:srgbClr val="FF3399"/>
                          </a:solidFill>
                          <a:latin typeface="Century Gothic" panose="020B0502020202020204" pitchFamily="34" charset="0"/>
                        </a:rPr>
                        <a:t>(tomorrow)</a:t>
                      </a:r>
                    </a:p>
                  </a:txBody>
                  <a:tcPr/>
                </a:tc>
                <a:tc>
                  <a:txBody>
                    <a:bodyPr/>
                    <a:lstStyle/>
                    <a:p>
                      <a:r>
                        <a:rPr lang="en-GB" sz="2400" b="1" dirty="0">
                          <a:solidFill>
                            <a:srgbClr val="FF3399"/>
                          </a:solidFill>
                          <a:latin typeface="Century Gothic" panose="020B0502020202020204" pitchFamily="34" charset="0"/>
                        </a:rPr>
                        <a:t>(the) activity</a:t>
                      </a:r>
                    </a:p>
                  </a:txBody>
                  <a:tcPr/>
                </a:tc>
                <a:extLst>
                  <a:ext uri="{0D108BD9-81ED-4DB2-BD59-A6C34878D82A}">
                    <a16:rowId xmlns:a16="http://schemas.microsoft.com/office/drawing/2014/main" val="2180411832"/>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hlinkClick r:id="" action="ppaction://noaction">
              <a:snd r:embed="rId29" name="T3_W2F_5.1.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10F32E67-0209-4C27-9A32-159811DDA30B}"/>
              </a:ext>
            </a:extLst>
          </p:cNvPr>
          <p:cNvSpPr/>
          <p:nvPr/>
        </p:nvSpPr>
        <p:spPr>
          <a:xfrm>
            <a:off x="128036" y="771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8" name="Picture 47">
            <a:extLst>
              <a:ext uri="{FF2B5EF4-FFF2-40B4-BE49-F238E27FC236}">
                <a16:creationId xmlns:a16="http://schemas.microsoft.com/office/drawing/2014/main" id="{5604D6FA-514F-46F6-8187-78F2315709CA}"/>
              </a:ext>
            </a:extLst>
          </p:cNvPr>
          <p:cNvPicPr>
            <a:picLocks noChangeAspect="1"/>
          </p:cNvPicPr>
          <p:nvPr/>
        </p:nvPicPr>
        <p:blipFill>
          <a:blip r:embed="rId30"/>
          <a:stretch>
            <a:fillRect/>
          </a:stretch>
        </p:blipFill>
        <p:spPr>
          <a:xfrm>
            <a:off x="818369" y="343492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E4C500DD-8B79-497F-9FF4-DCFAACBA01F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19225" y="1147869"/>
            <a:ext cx="1211560" cy="1211560"/>
          </a:xfrm>
          <a:prstGeom prst="rect">
            <a:avLst/>
          </a:prstGeom>
        </p:spPr>
      </p:pic>
      <p:pic>
        <p:nvPicPr>
          <p:cNvPr id="51" name="Picture 50">
            <a:extLst>
              <a:ext uri="{FF2B5EF4-FFF2-40B4-BE49-F238E27FC236}">
                <a16:creationId xmlns:a16="http://schemas.microsoft.com/office/drawing/2014/main" id="{0E75E295-81A6-448A-A106-045ED3917988}"/>
              </a:ext>
            </a:extLst>
          </p:cNvPr>
          <p:cNvPicPr>
            <a:picLocks noChangeAspect="1"/>
          </p:cNvPicPr>
          <p:nvPr/>
        </p:nvPicPr>
        <p:blipFill>
          <a:blip r:embed="rId32"/>
          <a:stretch>
            <a:fillRect/>
          </a:stretch>
        </p:blipFill>
        <p:spPr>
          <a:xfrm>
            <a:off x="694230" y="5619659"/>
            <a:ext cx="705322" cy="668200"/>
          </a:xfrm>
          <a:prstGeom prst="rect">
            <a:avLst/>
          </a:prstGeom>
        </p:spPr>
      </p:pic>
      <p:sp>
        <p:nvSpPr>
          <p:cNvPr id="52" name="TextBox 51">
            <a:extLst>
              <a:ext uri="{FF2B5EF4-FFF2-40B4-BE49-F238E27FC236}">
                <a16:creationId xmlns:a16="http://schemas.microsoft.com/office/drawing/2014/main" id="{2BEA25D9-046B-4CD4-A20B-AE3BC5B4F9E0}"/>
              </a:ext>
            </a:extLst>
          </p:cNvPr>
          <p:cNvSpPr txBox="1"/>
          <p:nvPr/>
        </p:nvSpPr>
        <p:spPr>
          <a:xfrm>
            <a:off x="1529601" y="56828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4FE11666-1F6F-45A9-BBD8-3FD21068B3A4}"/>
              </a:ext>
            </a:extLst>
          </p:cNvPr>
          <p:cNvSpPr txBox="1"/>
          <p:nvPr/>
        </p:nvSpPr>
        <p:spPr>
          <a:xfrm>
            <a:off x="1094821" y="47153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81E02E97-5C7B-443F-B0B0-FFBBE748D825}"/>
              </a:ext>
            </a:extLst>
          </p:cNvPr>
          <p:cNvSpPr txBox="1"/>
          <p:nvPr/>
        </p:nvSpPr>
        <p:spPr>
          <a:xfrm>
            <a:off x="1016671" y="253059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3" name="T3_W2F_5.2.wav"/>
            </a:hlinkClick>
            <a:extLst>
              <a:ext uri="{FF2B5EF4-FFF2-40B4-BE49-F238E27FC236}">
                <a16:creationId xmlns:a16="http://schemas.microsoft.com/office/drawing/2014/main" id="{4CAE51F3-A6D1-4447-827C-DFD21944FDD3}"/>
              </a:ext>
            </a:extLst>
          </p:cNvPr>
          <p:cNvSpPr txBox="1"/>
          <p:nvPr/>
        </p:nvSpPr>
        <p:spPr>
          <a:xfrm>
            <a:off x="2358345" y="6242662"/>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matin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hlinkClick r:id="" action="ppaction://noaction">
              <a:snd r:embed="rId4" name="T3_W2F_5.3.wav"/>
            </a:hlinkClick>
            <a:extLst>
              <a:ext uri="{FF2B5EF4-FFF2-40B4-BE49-F238E27FC236}">
                <a16:creationId xmlns:a16="http://schemas.microsoft.com/office/drawing/2014/main" id="{CD5FB884-EA7B-4DEB-A967-60ED4EE7733E}"/>
              </a:ext>
            </a:extLst>
          </p:cNvPr>
          <p:cNvSpPr txBox="1"/>
          <p:nvPr/>
        </p:nvSpPr>
        <p:spPr>
          <a:xfrm>
            <a:off x="4763351" y="622247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demain</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hlinkClick r:id="" action="ppaction://noaction">
              <a:snd r:embed="rId5" name="T3_W2F_5.4.wav"/>
            </a:hlinkClick>
            <a:extLst>
              <a:ext uri="{FF2B5EF4-FFF2-40B4-BE49-F238E27FC236}">
                <a16:creationId xmlns:a16="http://schemas.microsoft.com/office/drawing/2014/main" id="{3CD97CCD-5B7D-48A3-802C-9675ACF61B1C}"/>
              </a:ext>
            </a:extLst>
          </p:cNvPr>
          <p:cNvSpPr txBox="1"/>
          <p:nvPr/>
        </p:nvSpPr>
        <p:spPr>
          <a:xfrm>
            <a:off x="7815428" y="623845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l’activité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hlinkClick r:id="" action="ppaction://noaction">
              <a:snd r:embed="rId6" name="T3_W2F_5.5.wav"/>
            </a:hlinkClick>
            <a:extLst>
              <a:ext uri="{FF2B5EF4-FFF2-40B4-BE49-F238E27FC236}">
                <a16:creationId xmlns:a16="http://schemas.microsoft.com/office/drawing/2014/main" id="{621E8796-E24C-4CEC-ABC6-B08BB92D43D3}"/>
              </a:ext>
            </a:extLst>
          </p:cNvPr>
          <p:cNvSpPr txBox="1"/>
          <p:nvPr/>
        </p:nvSpPr>
        <p:spPr>
          <a:xfrm>
            <a:off x="2269112" y="555052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faire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hlinkClick r:id="" action="ppaction://noaction">
              <a:snd r:embed="rId7" name="T3_W2F_5.6.wav"/>
            </a:hlinkClick>
            <a:extLst>
              <a:ext uri="{FF2B5EF4-FFF2-40B4-BE49-F238E27FC236}">
                <a16:creationId xmlns:a16="http://schemas.microsoft.com/office/drawing/2014/main" id="{67658615-72EA-4E4D-8C30-9F1D847F1CDF}"/>
              </a:ext>
            </a:extLst>
          </p:cNvPr>
          <p:cNvSpPr txBox="1"/>
          <p:nvPr/>
        </p:nvSpPr>
        <p:spPr>
          <a:xfrm>
            <a:off x="4692067" y="5562202"/>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fait</a:t>
            </a:r>
          </a:p>
        </p:txBody>
      </p:sp>
      <p:sp>
        <p:nvSpPr>
          <p:cNvPr id="60" name="TextBox 59">
            <a:hlinkClick r:id="" action="ppaction://noaction">
              <a:snd r:embed="rId8" name="T3_W2F_5.7.wav"/>
            </a:hlinkClick>
            <a:extLst>
              <a:ext uri="{FF2B5EF4-FFF2-40B4-BE49-F238E27FC236}">
                <a16:creationId xmlns:a16="http://schemas.microsoft.com/office/drawing/2014/main" id="{AFBD22AB-B74F-45DE-8444-AFACC69742B0}"/>
              </a:ext>
            </a:extLst>
          </p:cNvPr>
          <p:cNvSpPr txBox="1"/>
          <p:nvPr/>
        </p:nvSpPr>
        <p:spPr>
          <a:xfrm>
            <a:off x="7836278" y="5575172"/>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hlinkClick r:id="" action="ppaction://noaction">
              <a:snd r:embed="rId9" name="T3_W2F_5.8.wav"/>
            </a:hlinkClick>
            <a:extLst>
              <a:ext uri="{FF2B5EF4-FFF2-40B4-BE49-F238E27FC236}">
                <a16:creationId xmlns:a16="http://schemas.microsoft.com/office/drawing/2014/main" id="{69CF2521-8203-478F-AF42-B19BB73B4595}"/>
              </a:ext>
            </a:extLst>
          </p:cNvPr>
          <p:cNvSpPr txBox="1"/>
          <p:nvPr/>
        </p:nvSpPr>
        <p:spPr>
          <a:xfrm>
            <a:off x="2269112" y="488992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hlinkClick r:id="" action="ppaction://noaction">
              <a:snd r:embed="rId10" name="T3_W2F_5.9.wav"/>
            </a:hlinkClick>
            <a:extLst>
              <a:ext uri="{FF2B5EF4-FFF2-40B4-BE49-F238E27FC236}">
                <a16:creationId xmlns:a16="http://schemas.microsoft.com/office/drawing/2014/main" id="{E6252283-06C8-41F7-8380-079E0EC34751}"/>
              </a:ext>
            </a:extLst>
          </p:cNvPr>
          <p:cNvSpPr txBox="1"/>
          <p:nvPr/>
        </p:nvSpPr>
        <p:spPr>
          <a:xfrm>
            <a:off x="4688343" y="4910198"/>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il </a:t>
            </a:r>
            <a:r>
              <a:rPr lang="en-GB" sz="2000" kern="0" dirty="0" err="1">
                <a:solidFill>
                  <a:srgbClr val="002060"/>
                </a:solidFill>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hlinkClick r:id="" action="ppaction://noaction">
              <a:snd r:embed="rId11" name="T3_W2F_5.10.wav"/>
            </a:hlinkClick>
            <a:extLst>
              <a:ext uri="{FF2B5EF4-FFF2-40B4-BE49-F238E27FC236}">
                <a16:creationId xmlns:a16="http://schemas.microsoft.com/office/drawing/2014/main" id="{E703107B-6702-4311-AB8F-35D1BB657083}"/>
              </a:ext>
            </a:extLst>
          </p:cNvPr>
          <p:cNvSpPr txBox="1"/>
          <p:nvPr/>
        </p:nvSpPr>
        <p:spPr>
          <a:xfrm>
            <a:off x="7777358" y="492681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hlinkClick r:id="" action="ppaction://noaction">
              <a:snd r:embed="rId12" name="T3_W2F_5.11.wav"/>
            </a:hlinkClick>
            <a:extLst>
              <a:ext uri="{FF2B5EF4-FFF2-40B4-BE49-F238E27FC236}">
                <a16:creationId xmlns:a16="http://schemas.microsoft.com/office/drawing/2014/main" id="{EDC27F4E-C292-43F7-AF86-DF066E659FCE}"/>
              </a:ext>
            </a:extLst>
          </p:cNvPr>
          <p:cNvSpPr txBox="1"/>
          <p:nvPr/>
        </p:nvSpPr>
        <p:spPr>
          <a:xfrm>
            <a:off x="2256134" y="4176931"/>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hlinkClick r:id="" action="ppaction://noaction">
              <a:snd r:embed="rId13" name="T3_W2F_5.12.wav"/>
            </a:hlinkClick>
            <a:extLst>
              <a:ext uri="{FF2B5EF4-FFF2-40B4-BE49-F238E27FC236}">
                <a16:creationId xmlns:a16="http://schemas.microsoft.com/office/drawing/2014/main" id="{080CBAB7-6E5D-434E-B3C6-B8D7CC823CFC}"/>
              </a:ext>
            </a:extLst>
          </p:cNvPr>
          <p:cNvSpPr txBox="1"/>
          <p:nvPr/>
        </p:nvSpPr>
        <p:spPr>
          <a:xfrm>
            <a:off x="4682753" y="420343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l’ile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hlinkClick r:id="" action="ppaction://noaction">
              <a:snd r:embed="rId14" name="T3_W2F_5.13.wav"/>
            </a:hlinkClick>
            <a:extLst>
              <a:ext uri="{FF2B5EF4-FFF2-40B4-BE49-F238E27FC236}">
                <a16:creationId xmlns:a16="http://schemas.microsoft.com/office/drawing/2014/main" id="{9C3FADF8-9E0E-4C8C-A4E1-2F02ECA8832C}"/>
              </a:ext>
            </a:extLst>
          </p:cNvPr>
          <p:cNvSpPr txBox="1"/>
          <p:nvPr/>
        </p:nvSpPr>
        <p:spPr>
          <a:xfrm>
            <a:off x="7856120" y="4212991"/>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campagne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hlinkClick r:id="" action="ppaction://noaction">
              <a:snd r:embed="rId15" name="T3_W2F_5.14.wav"/>
            </a:hlinkClick>
            <a:extLst>
              <a:ext uri="{FF2B5EF4-FFF2-40B4-BE49-F238E27FC236}">
                <a16:creationId xmlns:a16="http://schemas.microsoft.com/office/drawing/2014/main" id="{E277849B-C52C-42F5-8AAF-2488E19FBCD2}"/>
              </a:ext>
            </a:extLst>
          </p:cNvPr>
          <p:cNvSpPr txBox="1"/>
          <p:nvPr/>
        </p:nvSpPr>
        <p:spPr>
          <a:xfrm>
            <a:off x="2236856" y="351223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le port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hlinkClick r:id="" action="ppaction://noaction">
              <a:snd r:embed="rId16" name="T3_W2F_5.15.wav"/>
            </a:hlinkClick>
            <a:extLst>
              <a:ext uri="{FF2B5EF4-FFF2-40B4-BE49-F238E27FC236}">
                <a16:creationId xmlns:a16="http://schemas.microsoft.com/office/drawing/2014/main" id="{EAC7CA3D-4BE3-40E7-B750-8FE63E1C63CF}"/>
              </a:ext>
            </a:extLst>
          </p:cNvPr>
          <p:cNvSpPr txBox="1"/>
          <p:nvPr/>
        </p:nvSpPr>
        <p:spPr>
          <a:xfrm>
            <a:off x="4734971" y="349307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plage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hlinkClick r:id="" action="ppaction://noaction">
              <a:snd r:embed="rId17" name="T3_W2F_5.16.wav"/>
            </a:hlinkClick>
            <a:extLst>
              <a:ext uri="{FF2B5EF4-FFF2-40B4-BE49-F238E27FC236}">
                <a16:creationId xmlns:a16="http://schemas.microsoft.com/office/drawing/2014/main" id="{9B9116A2-E05E-4092-937D-BDC7AAB91607}"/>
              </a:ext>
            </a:extLst>
          </p:cNvPr>
          <p:cNvSpPr txBox="1"/>
          <p:nvPr/>
        </p:nvSpPr>
        <p:spPr>
          <a:xfrm>
            <a:off x="7794215" y="350239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montagne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hlinkClick r:id="" action="ppaction://noaction">
              <a:snd r:embed="rId18" name="T3_W2F_5.17.wav"/>
            </a:hlinkClick>
            <a:extLst>
              <a:ext uri="{FF2B5EF4-FFF2-40B4-BE49-F238E27FC236}">
                <a16:creationId xmlns:a16="http://schemas.microsoft.com/office/drawing/2014/main" id="{60EEA76E-D7EF-4BA2-BBBB-A7E834D42F21}"/>
              </a:ext>
            </a:extLst>
          </p:cNvPr>
          <p:cNvSpPr txBox="1"/>
          <p:nvPr/>
        </p:nvSpPr>
        <p:spPr>
          <a:xfrm>
            <a:off x="2291403" y="281570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neige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hlinkClick r:id="" action="ppaction://noaction">
              <a:snd r:embed="rId19" name="T3_W2F_5.18.wav"/>
            </a:hlinkClick>
            <a:extLst>
              <a:ext uri="{FF2B5EF4-FFF2-40B4-BE49-F238E27FC236}">
                <a16:creationId xmlns:a16="http://schemas.microsoft.com/office/drawing/2014/main" id="{1FB9E7A5-9433-465D-95DA-41A999119663}"/>
              </a:ext>
            </a:extLst>
          </p:cNvPr>
          <p:cNvSpPr txBox="1"/>
          <p:nvPr/>
        </p:nvSpPr>
        <p:spPr>
          <a:xfrm>
            <a:off x="4682753" y="2815702"/>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glace</a:t>
            </a:r>
          </a:p>
        </p:txBody>
      </p:sp>
      <p:sp>
        <p:nvSpPr>
          <p:cNvPr id="72" name="TextBox 71">
            <a:hlinkClick r:id="" action="ppaction://noaction">
              <a:snd r:embed="rId20" name="T3_W2F_5.19.wav"/>
            </a:hlinkClick>
            <a:extLst>
              <a:ext uri="{FF2B5EF4-FFF2-40B4-BE49-F238E27FC236}">
                <a16:creationId xmlns:a16="http://schemas.microsoft.com/office/drawing/2014/main" id="{C3E300FF-8707-4A97-94C0-954E42DE70DE}"/>
              </a:ext>
            </a:extLst>
          </p:cNvPr>
          <p:cNvSpPr txBox="1"/>
          <p:nvPr/>
        </p:nvSpPr>
        <p:spPr>
          <a:xfrm>
            <a:off x="7794578" y="282690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défilé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hlinkClick r:id="" action="ppaction://noaction">
              <a:snd r:embed="rId21" name="T3_W2F_5.20.wav"/>
            </a:hlinkClick>
            <a:extLst>
              <a:ext uri="{FF2B5EF4-FFF2-40B4-BE49-F238E27FC236}">
                <a16:creationId xmlns:a16="http://schemas.microsoft.com/office/drawing/2014/main" id="{3AB4DEC3-E093-4BB8-9263-14946831FF88}"/>
              </a:ext>
            </a:extLst>
          </p:cNvPr>
          <p:cNvSpPr txBox="1"/>
          <p:nvPr/>
        </p:nvSpPr>
        <p:spPr>
          <a:xfrm>
            <a:off x="2284730" y="195887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Québec</a:t>
            </a:r>
          </a:p>
        </p:txBody>
      </p:sp>
      <p:sp>
        <p:nvSpPr>
          <p:cNvPr id="74" name="TextBox 73">
            <a:hlinkClick r:id="" action="ppaction://noaction">
              <a:snd r:embed="rId22" name="T3_W2F_5.21.wav"/>
            </a:hlinkClick>
            <a:extLst>
              <a:ext uri="{FF2B5EF4-FFF2-40B4-BE49-F238E27FC236}">
                <a16:creationId xmlns:a16="http://schemas.microsoft.com/office/drawing/2014/main" id="{179B737C-85EB-44F1-9C96-85119539D5C1}"/>
              </a:ext>
            </a:extLst>
          </p:cNvPr>
          <p:cNvSpPr txBox="1"/>
          <p:nvPr/>
        </p:nvSpPr>
        <p:spPr>
          <a:xfrm>
            <a:off x="4665915" y="194455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participer</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(à)</a:t>
            </a:r>
          </a:p>
        </p:txBody>
      </p:sp>
      <p:sp>
        <p:nvSpPr>
          <p:cNvPr id="75" name="TextBox 74">
            <a:hlinkClick r:id="" action="ppaction://noaction">
              <a:snd r:embed="rId23" name="T3_W2F_5.22.wav"/>
            </a:hlinkClick>
            <a:extLst>
              <a:ext uri="{FF2B5EF4-FFF2-40B4-BE49-F238E27FC236}">
                <a16:creationId xmlns:a16="http://schemas.microsoft.com/office/drawing/2014/main" id="{24E8AFC9-EF84-4DA1-B546-5AB876CB69D6}"/>
              </a:ext>
            </a:extLst>
          </p:cNvPr>
          <p:cNvSpPr txBox="1"/>
          <p:nvPr/>
        </p:nvSpPr>
        <p:spPr>
          <a:xfrm>
            <a:off x="7771475" y="197055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course</a:t>
            </a:r>
          </a:p>
        </p:txBody>
      </p:sp>
      <p:sp>
        <p:nvSpPr>
          <p:cNvPr id="76" name="TextBox 75">
            <a:hlinkClick r:id="" action="ppaction://noaction">
              <a:snd r:embed="rId24" name="T3_W2F_5.23.wav"/>
            </a:hlinkClick>
            <a:extLst>
              <a:ext uri="{FF2B5EF4-FFF2-40B4-BE49-F238E27FC236}">
                <a16:creationId xmlns:a16="http://schemas.microsoft.com/office/drawing/2014/main" id="{C6812DB6-F4D5-4542-9299-B824CC24F2EF}"/>
              </a:ext>
            </a:extLst>
          </p:cNvPr>
          <p:cNvSpPr txBox="1"/>
          <p:nvPr/>
        </p:nvSpPr>
        <p:spPr>
          <a:xfrm>
            <a:off x="2236856" y="119830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lieu</a:t>
            </a:r>
          </a:p>
        </p:txBody>
      </p:sp>
      <p:sp>
        <p:nvSpPr>
          <p:cNvPr id="77" name="TextBox 76">
            <a:hlinkClick r:id="" action="ppaction://noaction">
              <a:snd r:embed="rId25" name="T3_W2F_5.24.wav"/>
            </a:hlinkClick>
            <a:extLst>
              <a:ext uri="{FF2B5EF4-FFF2-40B4-BE49-F238E27FC236}">
                <a16:creationId xmlns:a16="http://schemas.microsoft.com/office/drawing/2014/main" id="{CF21AA00-0CB0-489B-8A15-7C004835AFA7}"/>
              </a:ext>
            </a:extLst>
          </p:cNvPr>
          <p:cNvSpPr txBox="1"/>
          <p:nvPr/>
        </p:nvSpPr>
        <p:spPr>
          <a:xfrm>
            <a:off x="4722961" y="11554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nager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hlinkClick r:id="" action="ppaction://noaction">
              <a:snd r:embed="rId26" name="T3_W2F_5.25.wav"/>
            </a:hlinkClick>
            <a:extLst>
              <a:ext uri="{FF2B5EF4-FFF2-40B4-BE49-F238E27FC236}">
                <a16:creationId xmlns:a16="http://schemas.microsoft.com/office/drawing/2014/main" id="{3B618333-1746-49AE-857C-5947BCC43FC3}"/>
              </a:ext>
            </a:extLst>
          </p:cNvPr>
          <p:cNvSpPr txBox="1"/>
          <p:nvPr/>
        </p:nvSpPr>
        <p:spPr>
          <a:xfrm>
            <a:off x="7726851" y="1209533"/>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château</a:t>
            </a:r>
          </a:p>
        </p:txBody>
      </p:sp>
    </p:spTree>
    <p:extLst>
      <p:ext uri="{BB962C8B-B14F-4D97-AF65-F5344CB8AC3E}">
        <p14:creationId xmlns:p14="http://schemas.microsoft.com/office/powerpoint/2010/main" val="173488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F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2F_5.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2F_5.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2F_5.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2F_5.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2F_5.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2F_5.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2F_5.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2F_5.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2F_5.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2F_5.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2F_5.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2F_5.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2F_5.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2F_5.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2F_5.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2F_5.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2F_5.1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T3_W2F_5.20.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T3_W2F_5.2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T3_W2F_5.22.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4" name="T3_W2F_5.23.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5" name="T3_W2F_5.24.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6" name="T3_W2F_5.2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6" name="T3_W2F_6.1.wav"/>
            </a:hlinkClick>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hlinkClick r:id="" action="ppaction://noaction">
              <a:snd r:embed="rId8" name="T3_W2F_6.2.wav"/>
            </a:hlinkClick>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8" name="T3_W2F_6.2.wav"/>
            </a:hlinkClick>
            <a:extLst>
              <a:ext uri="{FF2B5EF4-FFF2-40B4-BE49-F238E27FC236}">
                <a16:creationId xmlns:a16="http://schemas.microsoft.com/office/drawing/2014/main" id="{ADEB725B-8B95-4B9D-9E4F-0CAFFC08F13C}"/>
              </a:ext>
            </a:extLst>
          </p:cNvPr>
          <p:cNvSpPr txBox="1"/>
          <p:nvPr/>
        </p:nvSpPr>
        <p:spPr>
          <a:xfrm>
            <a:off x="1137767" y="591279"/>
            <a:ext cx="37390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0" name="Picture 2" descr="C:\Users\wdj\Google Drive\Primary\Y5 SoW\From Tracy\Pronouns\i.png">
            <a:extLst>
              <a:ext uri="{FF2B5EF4-FFF2-40B4-BE49-F238E27FC236}">
                <a16:creationId xmlns:a16="http://schemas.microsoft.com/office/drawing/2014/main" id="{F506E380-0C3C-450E-BD65-C84D6A212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1522" y="1381013"/>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37BC9D32-C177-4C06-BC17-3F19D4E60FD9}"/>
              </a:ext>
            </a:extLst>
          </p:cNvPr>
          <p:cNvSpPr txBox="1"/>
          <p:nvPr/>
        </p:nvSpPr>
        <p:spPr>
          <a:xfrm>
            <a:off x="1753385" y="4876822"/>
            <a:ext cx="95530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7200" dirty="0" err="1">
                <a:solidFill>
                  <a:srgbClr val="002060"/>
                </a:solidFill>
                <a:latin typeface="Century Gothic" panose="020B0502020202020204" pitchFamily="34" charset="0"/>
              </a:rPr>
              <a:t>l’activité</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 name="Google Shape;167;p2">
            <a:extLst>
              <a:ext uri="{FF2B5EF4-FFF2-40B4-BE49-F238E27FC236}">
                <a16:creationId xmlns:a16="http://schemas.microsoft.com/office/drawing/2014/main" id="{5A40E615-019E-4D0C-8472-05A75CD4416C}"/>
              </a:ext>
            </a:extLst>
          </p:cNvPr>
          <p:cNvSpPr/>
          <p:nvPr/>
        </p:nvSpPr>
        <p:spPr>
          <a:xfrm>
            <a:off x="123171" y="98504"/>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Picture 13" descr="A picture containing text&#10;&#10;Description automatically generated">
            <a:extLst>
              <a:ext uri="{FF2B5EF4-FFF2-40B4-BE49-F238E27FC236}">
                <a16:creationId xmlns:a16="http://schemas.microsoft.com/office/drawing/2014/main" id="{8EDC96D6-DB40-438A-8472-3180EEB7BC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7775" y="2483671"/>
            <a:ext cx="4438024" cy="2219012"/>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740799B-23C6-4EA5-881F-46DD97A4F5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8689" y="2799179"/>
            <a:ext cx="2082466" cy="1903504"/>
          </a:xfrm>
          <a:prstGeom prst="rect">
            <a:avLst/>
          </a:prstGeom>
        </p:spPr>
      </p:pic>
      <p:pic>
        <p:nvPicPr>
          <p:cNvPr id="22" name="Picture 21" descr="A picture containing toy&#10;&#10;Description automatically generated">
            <a:extLst>
              <a:ext uri="{FF2B5EF4-FFF2-40B4-BE49-F238E27FC236}">
                <a16:creationId xmlns:a16="http://schemas.microsoft.com/office/drawing/2014/main" id="{13EFDCC0-0F91-4E33-A209-4AFC4D9E5C3B}"/>
              </a:ext>
            </a:extLst>
          </p:cNvPr>
          <p:cNvPicPr>
            <a:picLocks noChangeAspect="1"/>
          </p:cNvPicPr>
          <p:nvPr/>
        </p:nvPicPr>
        <p:blipFill rotWithShape="1">
          <a:blip r:embed="rId12">
            <a:extLst>
              <a:ext uri="{28A0092B-C50C-407E-A947-70E740481C1C}">
                <a14:useLocalDpi xmlns:a14="http://schemas.microsoft.com/office/drawing/2010/main" val="0"/>
              </a:ext>
            </a:extLst>
          </a:blip>
          <a:srcRect r="59881"/>
          <a:stretch/>
        </p:blipFill>
        <p:spPr>
          <a:xfrm>
            <a:off x="8889289" y="1417884"/>
            <a:ext cx="1265375" cy="2434529"/>
          </a:xfrm>
          <a:prstGeom prst="rect">
            <a:avLst/>
          </a:prstGeom>
        </p:spPr>
      </p:pic>
    </p:spTree>
    <p:extLst>
      <p:ext uri="{BB962C8B-B14F-4D97-AF65-F5344CB8AC3E}">
        <p14:creationId xmlns:p14="http://schemas.microsoft.com/office/powerpoint/2010/main" val="19949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F_6.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6" name="T3_W2F_6.1.wav"/>
            </a:hlinkClick>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hlinkClick r:id="" action="ppaction://noaction">
              <a:snd r:embed="rId8" name="T3_W2F_6.2.wav"/>
            </a:hlinkClick>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8" name="T3_W2F_6.2.wav"/>
            </a:hlinkClick>
            <a:extLst>
              <a:ext uri="{FF2B5EF4-FFF2-40B4-BE49-F238E27FC236}">
                <a16:creationId xmlns:a16="http://schemas.microsoft.com/office/drawing/2014/main" id="{ADEB725B-8B95-4B9D-9E4F-0CAFFC08F13C}"/>
              </a:ext>
            </a:extLst>
          </p:cNvPr>
          <p:cNvSpPr txBox="1"/>
          <p:nvPr/>
        </p:nvSpPr>
        <p:spPr>
          <a:xfrm>
            <a:off x="1137767" y="591279"/>
            <a:ext cx="37390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le dessin.</a:t>
            </a:r>
          </a:p>
        </p:txBody>
      </p:sp>
      <p:pic>
        <p:nvPicPr>
          <p:cNvPr id="13" name="Picture 2" descr="C:\Users\wdj\Google Drive\Primary\Y5 SoW\From Tracy\Pronouns\he.png">
            <a:extLst>
              <a:ext uri="{FF2B5EF4-FFF2-40B4-BE49-F238E27FC236}">
                <a16:creationId xmlns:a16="http://schemas.microsoft.com/office/drawing/2014/main" id="{5EC12DD1-6660-4CD7-B2E5-EA9FDE25CCE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167;p2">
            <a:extLst>
              <a:ext uri="{FF2B5EF4-FFF2-40B4-BE49-F238E27FC236}">
                <a16:creationId xmlns:a16="http://schemas.microsoft.com/office/drawing/2014/main" id="{603213F9-B14B-4446-8E4C-2349AA09FA33}"/>
              </a:ext>
            </a:extLst>
          </p:cNvPr>
          <p:cNvSpPr/>
          <p:nvPr/>
        </p:nvSpPr>
        <p:spPr>
          <a:xfrm>
            <a:off x="172836" y="8704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raphic 18" descr="Cave Drawing with solid fill">
            <a:extLst>
              <a:ext uri="{FF2B5EF4-FFF2-40B4-BE49-F238E27FC236}">
                <a16:creationId xmlns:a16="http://schemas.microsoft.com/office/drawing/2014/main" id="{9E01A7B4-0A4B-46F8-B5A3-EC74A2CEBC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78640" y="2361564"/>
            <a:ext cx="2236290" cy="2236290"/>
          </a:xfrm>
          <a:prstGeom prst="rect">
            <a:avLst/>
          </a:prstGeom>
        </p:spPr>
      </p:pic>
      <p:pic>
        <p:nvPicPr>
          <p:cNvPr id="20" name="Graphic 19" descr="Pencil with solid fill">
            <a:extLst>
              <a:ext uri="{FF2B5EF4-FFF2-40B4-BE49-F238E27FC236}">
                <a16:creationId xmlns:a16="http://schemas.microsoft.com/office/drawing/2014/main" id="{2C358695-C1A2-4F2F-A294-96BA76CC86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43712" y="1623846"/>
            <a:ext cx="1805154" cy="1805154"/>
          </a:xfrm>
          <a:prstGeom prst="rect">
            <a:avLst/>
          </a:prstGeom>
        </p:spPr>
      </p:pic>
    </p:spTree>
    <p:extLst>
      <p:ext uri="{BB962C8B-B14F-4D97-AF65-F5344CB8AC3E}">
        <p14:creationId xmlns:p14="http://schemas.microsoft.com/office/powerpoint/2010/main" val="219796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F_6.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6" name="T3_W2F_6.1.wav"/>
            </a:hlinkClick>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hlinkClick r:id="" action="ppaction://noaction">
              <a:snd r:embed="rId8" name="T3_W2F_6.2.wav"/>
            </a:hlinkClick>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8" name="T3_W2F_6.2.wav"/>
            </a:hlinkClick>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914400" y="4793640"/>
            <a:ext cx="102193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la chanson.</a:t>
            </a:r>
          </a:p>
        </p:txBody>
      </p:sp>
      <p:pic>
        <p:nvPicPr>
          <p:cNvPr id="15" name="Picture 2" descr="C:\Users\wdj\Google Drive\Primary\Y5 SoW\From Tracy\Pronouns\she.png">
            <a:extLst>
              <a:ext uri="{FF2B5EF4-FFF2-40B4-BE49-F238E27FC236}">
                <a16:creationId xmlns:a16="http://schemas.microsoft.com/office/drawing/2014/main" id="{2C2CBD95-AAA7-4E40-994A-8DD7BD7F16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61291" y="1538454"/>
            <a:ext cx="4195872" cy="32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167;p2">
            <a:extLst>
              <a:ext uri="{FF2B5EF4-FFF2-40B4-BE49-F238E27FC236}">
                <a16:creationId xmlns:a16="http://schemas.microsoft.com/office/drawing/2014/main" id="{78C11B04-599D-4E51-AE78-828E098DBA95}"/>
              </a:ext>
            </a:extLst>
          </p:cNvPr>
          <p:cNvSpPr/>
          <p:nvPr/>
        </p:nvSpPr>
        <p:spPr>
          <a:xfrm>
            <a:off x="123171" y="79164"/>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raphic 13" descr="Microphone with solid fill">
            <a:extLst>
              <a:ext uri="{FF2B5EF4-FFF2-40B4-BE49-F238E27FC236}">
                <a16:creationId xmlns:a16="http://schemas.microsoft.com/office/drawing/2014/main" id="{0C80833E-A0F1-48ED-96E8-969B56037D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47638" y="2708846"/>
            <a:ext cx="1720613" cy="1720613"/>
          </a:xfrm>
          <a:prstGeom prst="rect">
            <a:avLst/>
          </a:prstGeom>
        </p:spPr>
      </p:pic>
      <p:pic>
        <p:nvPicPr>
          <p:cNvPr id="20" name="Graphic 19" descr="Music notation with solid fill">
            <a:extLst>
              <a:ext uri="{FF2B5EF4-FFF2-40B4-BE49-F238E27FC236}">
                <a16:creationId xmlns:a16="http://schemas.microsoft.com/office/drawing/2014/main" id="{24AB9F3A-E80A-4AF5-8158-3BFC0E3E56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61258" y="2344274"/>
            <a:ext cx="2169451" cy="2169451"/>
          </a:xfrm>
          <a:prstGeom prst="rect">
            <a:avLst/>
          </a:prstGeom>
        </p:spPr>
      </p:pic>
    </p:spTree>
    <p:extLst>
      <p:ext uri="{BB962C8B-B14F-4D97-AF65-F5344CB8AC3E}">
        <p14:creationId xmlns:p14="http://schemas.microsoft.com/office/powerpoint/2010/main" val="273454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F_6.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6" name="T3_W2F_6.1.wav"/>
            </a:hlinkClick>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hlinkClick r:id="" action="ppaction://noaction">
              <a:snd r:embed="rId8" name="T3_W2F_6.2.wav"/>
            </a:hlinkClick>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8" name="T3_W2F_6.2.wav"/>
            </a:hlinkClick>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la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visite</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 name="Google Shape;167;p2">
            <a:extLst>
              <a:ext uri="{FF2B5EF4-FFF2-40B4-BE49-F238E27FC236}">
                <a16:creationId xmlns:a16="http://schemas.microsoft.com/office/drawing/2014/main" id="{4996053E-1932-444A-93E2-20384126C7E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C:\Users\wdj\Google Drive\Primary\Y5 SoW\From Tracy\Pronouns\he.png">
            <a:extLst>
              <a:ext uri="{FF2B5EF4-FFF2-40B4-BE49-F238E27FC236}">
                <a16:creationId xmlns:a16="http://schemas.microsoft.com/office/drawing/2014/main" id="{A40A9373-CA12-4064-BF93-A9D19E2AFA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A picture containing text&#10;&#10;Description automatically generated">
            <a:extLst>
              <a:ext uri="{FF2B5EF4-FFF2-40B4-BE49-F238E27FC236}">
                <a16:creationId xmlns:a16="http://schemas.microsoft.com/office/drawing/2014/main" id="{E5B49F53-9BAC-4EAD-941F-E49345A894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5282" y="1698564"/>
            <a:ext cx="2196446" cy="2997281"/>
          </a:xfrm>
          <a:prstGeom prst="rect">
            <a:avLst/>
          </a:prstGeom>
        </p:spPr>
      </p:pic>
    </p:spTree>
    <p:extLst>
      <p:ext uri="{BB962C8B-B14F-4D97-AF65-F5344CB8AC3E}">
        <p14:creationId xmlns:p14="http://schemas.microsoft.com/office/powerpoint/2010/main" val="6109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F_6.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TotalTime>
  <Words>2621</Words>
  <Application>Microsoft Office PowerPoint</Application>
  <PresentationFormat>Widescreen</PresentationFormat>
  <Paragraphs>429</Paragraphs>
  <Slides>18</Slides>
  <Notes>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Arial</vt:lpstr>
      <vt:lpstr>Calibri</vt:lpstr>
      <vt:lpstr>Calibri Light</vt:lpstr>
      <vt:lpstr>Century Gothic</vt:lpstr>
      <vt:lpstr>Eras Demi ITC</vt:lpstr>
      <vt:lpstr>Modern Love</vt:lpstr>
      <vt:lpstr>Symbol</vt:lpstr>
      <vt:lpstr>Wingdings</vt:lpstr>
      <vt:lpstr>1_Office Theme</vt:lpstr>
      <vt:lpstr>2_Office Theme</vt:lpstr>
      <vt:lpstr>3_Office Theme</vt:lpstr>
      <vt:lpstr>Saying what I and others do </vt:lpstr>
      <vt:lpstr>prononcer</vt:lpstr>
      <vt:lpstr>prononcer</vt:lpstr>
      <vt:lpstr>vocabulaire</vt:lpstr>
      <vt:lpstr>vocabulaire</vt:lpstr>
      <vt:lpstr>Follow up 3: </vt:lpstr>
      <vt:lpstr>Follow up 3: </vt:lpstr>
      <vt:lpstr>Follow up 3: </vt:lpstr>
      <vt:lpstr>Follow up 3: </vt:lpstr>
      <vt:lpstr>Follow up 3: </vt:lpstr>
      <vt:lpstr>Follow up 3: </vt:lpstr>
      <vt:lpstr>Follow up 3: </vt:lpstr>
      <vt:lpstr>Making sentences negative</vt:lpstr>
      <vt:lpstr>Follow up 4: </vt:lpstr>
      <vt:lpstr>Follow up 5</vt:lpstr>
      <vt:lpstr>Follow up 5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57</cp:revision>
  <dcterms:created xsi:type="dcterms:W3CDTF">2021-06-12T06:20:35Z</dcterms:created>
  <dcterms:modified xsi:type="dcterms:W3CDTF">2023-04-16T12:35:35Z</dcterms:modified>
</cp:coreProperties>
</file>