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2"/>
  </p:notesMasterIdLst>
  <p:sldIdLst>
    <p:sldId id="257" r:id="rId4"/>
    <p:sldId id="893" r:id="rId5"/>
    <p:sldId id="894" r:id="rId6"/>
    <p:sldId id="896" r:id="rId7"/>
    <p:sldId id="897" r:id="rId8"/>
    <p:sldId id="898" r:id="rId9"/>
    <p:sldId id="899" r:id="rId10"/>
    <p:sldId id="876" r:id="rId11"/>
    <p:sldId id="625" r:id="rId12"/>
    <p:sldId id="877" r:id="rId13"/>
    <p:sldId id="818" r:id="rId14"/>
    <p:sldId id="886" r:id="rId15"/>
    <p:sldId id="887" r:id="rId16"/>
    <p:sldId id="889" r:id="rId17"/>
    <p:sldId id="890" r:id="rId18"/>
    <p:sldId id="888" r:id="rId19"/>
    <p:sldId id="891" r:id="rId20"/>
    <p:sldId id="8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7085" autoAdjust="0"/>
  </p:normalViewPr>
  <p:slideViewPr>
    <p:cSldViewPr snapToGrid="0">
      <p:cViewPr varScale="1">
        <p:scale>
          <a:sx n="53" d="100"/>
          <a:sy n="53" d="100"/>
        </p:scale>
        <p:origin x="2772"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1" strike="noStrike" spc="-1" dirty="0">
                <a:solidFill>
                  <a:srgbClr val="002060"/>
                </a:solidFill>
                <a:latin typeface="Century Gothic"/>
                <a:ea typeface="Century Gothic"/>
              </a:rPr>
              <a:t>oi] - </a:t>
            </a:r>
            <a:r>
              <a:rPr lang="fr-FR" sz="1800" b="0" strike="noStrike" spc="-1" dirty="0">
                <a:solidFill>
                  <a:srgbClr val="002060"/>
                </a:solidFill>
                <a:latin typeface="Century Gothic"/>
                <a:ea typeface="Century Gothic"/>
              </a:rPr>
              <a:t>voir [69] avoir [8] au revoir [4/1274] pourquoi ? [193] trois [115] </a:t>
            </a:r>
            <a:br>
              <a:rPr lang="fr-FR" sz="1800" b="0" strike="noStrike" spc="-1" dirty="0">
                <a:solidFill>
                  <a:srgbClr val="002060"/>
                </a:solidFill>
                <a:latin typeface="Century Gothic"/>
                <a:ea typeface="Century Gothic"/>
              </a:rPr>
            </a:br>
            <a:r>
              <a:rPr lang="fr-FR" sz="1800" b="0" strike="noStrike" spc="-1" dirty="0">
                <a:solidFill>
                  <a:srgbClr val="002060"/>
                </a:solidFill>
                <a:latin typeface="Century Gothic"/>
                <a:ea typeface="Century Gothic"/>
              </a:rPr>
              <a:t>and [</a:t>
            </a:r>
            <a:r>
              <a:rPr lang="fr-FR" sz="1800" b="1" strike="noStrike" spc="-1" dirty="0">
                <a:solidFill>
                  <a:srgbClr val="002060"/>
                </a:solidFill>
                <a:latin typeface="Century Gothic"/>
                <a:ea typeface="Century Gothic"/>
              </a:rPr>
              <a:t>(a)in</a:t>
            </a:r>
            <a:r>
              <a:rPr lang="fr-FR" sz="18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FF0066"/>
                </a:solidFill>
                <a:latin typeface="Century Gothic"/>
                <a:ea typeface="Century Gothic"/>
              </a:rPr>
              <a:t>Vocabulary </a:t>
            </a:r>
            <a:r>
              <a:rPr lang="it-IT" sz="1800" b="0" strike="noStrike" spc="-1" dirty="0">
                <a:solidFill>
                  <a:srgbClr val="FF0066"/>
                </a:solidFill>
                <a:latin typeface="Century Gothic"/>
                <a:ea typeface="Century Gothic"/>
              </a:rPr>
              <a:t>(new words in </a:t>
            </a:r>
            <a:r>
              <a:rPr lang="it-IT" sz="1800" b="1" strike="noStrike" spc="-1" dirty="0">
                <a:solidFill>
                  <a:srgbClr val="FF0066"/>
                </a:solidFill>
                <a:latin typeface="Century Gothic"/>
                <a:ea typeface="Century Gothic"/>
              </a:rPr>
              <a:t>bold</a:t>
            </a:r>
            <a:r>
              <a:rPr lang="it-IT" sz="1800" b="0" strike="noStrike" spc="-1" dirty="0">
                <a:solidFill>
                  <a:srgbClr val="FF0066"/>
                </a:solidFill>
                <a:latin typeface="Century Gothic"/>
                <a:ea typeface="Century Gothic"/>
              </a:rPr>
              <a:t>): </a:t>
            </a:r>
            <a:r>
              <a:rPr lang="fr-FR" sz="1800" b="0" strike="noStrike" spc="-1" dirty="0">
                <a:solidFill>
                  <a:srgbClr val="FF0066"/>
                </a:solidFill>
                <a:latin typeface="Century Gothic"/>
                <a:ea typeface="Century Gothic"/>
              </a:rPr>
              <a:t>il y a un [3] deux [41], trois [115], quatre [253], cinq [288], six [450], sept [905], huit [877], neuf [787], dix [372], onze [2447], douze [1664] des [2] combien [800] treize [3285], quatorze [3359], quinze [1472], seize [3285], dix-sept [3812], dix-huit [3592], dix-neuf [4851], vingt [1273], vingt-et-un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800" b="0" strike="noStrike" spc="-1" dirty="0">
              <a:solidFill>
                <a:srgbClr val="FF0066"/>
              </a:solidFill>
              <a:latin typeface="Century Gothic"/>
              <a:ea typeface="Century Gothic"/>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1" dirty="0">
                <a:solidFill>
                  <a:srgbClr val="FF0066"/>
                </a:solidFill>
                <a:effectLst/>
                <a:latin typeface="Century Gothic" panose="020B0502020202020204" pitchFamily="34" charset="0"/>
                <a:ea typeface="+mn-ea"/>
                <a:cs typeface="+mn-cs"/>
              </a:rPr>
              <a:t>la lumière </a:t>
            </a:r>
            <a:r>
              <a:rPr lang="fr-FR" sz="1800" b="0" dirty="0">
                <a:solidFill>
                  <a:srgbClr val="FF0066"/>
                </a:solidFill>
                <a:effectLst/>
                <a:latin typeface="Century Gothic" panose="020B0502020202020204" pitchFamily="34" charset="0"/>
                <a:ea typeface="+mn-ea"/>
                <a:cs typeface="+mn-cs"/>
              </a:rPr>
              <a:t>[1059] </a:t>
            </a:r>
            <a:r>
              <a:rPr lang="fr-FR" sz="1800" b="1" dirty="0">
                <a:solidFill>
                  <a:srgbClr val="FF0066"/>
                </a:solidFill>
                <a:effectLst/>
                <a:latin typeface="Century Gothic" panose="020B0502020202020204" pitchFamily="34" charset="0"/>
                <a:ea typeface="+mn-ea"/>
                <a:cs typeface="+mn-cs"/>
              </a:rPr>
              <a:t>le soir </a:t>
            </a:r>
            <a:r>
              <a:rPr lang="fr-FR" sz="1800" b="0" dirty="0">
                <a:solidFill>
                  <a:srgbClr val="FF0066"/>
                </a:solidFill>
                <a:effectLst/>
                <a:latin typeface="Century Gothic" panose="020B0502020202020204" pitchFamily="34" charset="0"/>
                <a:ea typeface="+mn-ea"/>
                <a:cs typeface="+mn-cs"/>
              </a:rPr>
              <a:t>[397]</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1" dirty="0">
                <a:solidFill>
                  <a:srgbClr val="FF0066"/>
                </a:solidFill>
                <a:effectLst/>
                <a:latin typeface="Century Gothic" panose="020B0502020202020204" pitchFamily="34" charset="0"/>
                <a:ea typeface="+mn-ea"/>
                <a:cs typeface="+mn-cs"/>
              </a:rPr>
              <a:t>ont </a:t>
            </a:r>
            <a:r>
              <a:rPr lang="fr-FR" sz="1800" b="0" dirty="0">
                <a:solidFill>
                  <a:srgbClr val="FF0066"/>
                </a:solidFill>
                <a:effectLst/>
                <a:latin typeface="Century Gothic" panose="020B0502020202020204" pitchFamily="34" charset="0"/>
                <a:ea typeface="+mn-ea"/>
                <a:cs typeface="+mn-cs"/>
              </a:rPr>
              <a:t>[8] ils [13] elles [38] bâtiment [1952] café [1886]  cinéma [1623] école [477] église [1782] hôtel [1774] magasin [1738] musée [2216] parc [1240] pont [1889] poste [489]  rue [598]  université [1192]</a:t>
            </a:r>
            <a:r>
              <a:rPr lang="fr-FR" sz="1800" b="1" dirty="0">
                <a:solidFill>
                  <a:srgbClr val="FF0066"/>
                </a:solidFill>
                <a:effectLst/>
                <a:latin typeface="Century Gothic" panose="020B0502020202020204" pitchFamily="34" charset="0"/>
                <a:ea typeface="+mn-ea"/>
                <a:cs typeface="+mn-cs"/>
              </a:rPr>
              <a:t> beau belle [393] bon bonne [94] mauvais [274] nouveau nouvelle [52] vieux vieille [671]</a:t>
            </a:r>
            <a:endParaRPr lang="en-GB" sz="1800" dirty="0">
              <a:solidFill>
                <a:srgbClr val="FF0066"/>
              </a:solidFill>
              <a:effectLst/>
              <a:latin typeface="Century Gothic" panose="020B0502020202020204" pitchFamily="34" charset="0"/>
              <a:ea typeface="+mn-ea"/>
              <a:cs typeface="+mn-cs"/>
            </a:endParaRP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including irregular adjectives; to practise written comprehension of longer, compound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scenario.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write 1-6 and for each sentence they select the correct form of the adjective.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listen and check, and 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Give pupils two minutes in pairs to work out translations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the English meanings chorally from pupils and click to reveal the English translations.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(C)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279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ANSWERS</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5032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Handout</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1611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r>
              <a:rPr lang="en-GB" b="0" dirty="0"/>
              <a:t>for 6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oral recognition of this week’s SSC [on] in contrast to the similar-sounding SSC [au / </a:t>
            </a:r>
            <a:r>
              <a:rPr lang="en-GB" dirty="0" err="1"/>
              <a:t>eau</a:t>
            </a:r>
            <a:r>
              <a:rPr lang="en-GB" dirty="0"/>
              <a:t> / 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check students’ understanding of the L2 instructions. Draw attention to the near-cognates “</a:t>
            </a:r>
            <a:r>
              <a:rPr lang="en-GB" dirty="0" err="1"/>
              <a:t>poète</a:t>
            </a:r>
            <a:r>
              <a:rPr lang="en-GB" dirty="0"/>
              <a:t>” and “rime”, which have not been previously encountered.</a:t>
            </a:r>
            <a:r>
              <a:rPr lang="en-GB" sz="1200" dirty="0">
                <a:solidFill>
                  <a:srgbClr val="115076"/>
                </a:solidFill>
              </a:rPr>
              <a:t> The feminine “bonne” and “</a:t>
            </a:r>
            <a:r>
              <a:rPr lang="en-GB" sz="1200" dirty="0" err="1">
                <a:solidFill>
                  <a:srgbClr val="115076"/>
                </a:solidFill>
              </a:rPr>
              <a:t>mauvaise</a:t>
            </a:r>
            <a:r>
              <a:rPr lang="en-GB" sz="1200" dirty="0">
                <a:solidFill>
                  <a:srgbClr val="115076"/>
                </a:solidFill>
              </a:rPr>
              <a:t>” have are for revisiting this week and were taught at the end of Term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write 1-6 in their workbooks.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Click the number button to play the audio – the number of times may vary depending on the needs and level of the class.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Students draw a smiley face if the two lines rhyme (if the second line ends with [oi]), or a sad face if they do not (if the second line ends with [[a(i)n] – no need to transcribe the missing word. Place names are used to limit reliance on vocabulary knowledge – the focus is simply on recognising the SSC.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The slides are animated so that the smiley or sad face is highlighted first, then the missing word appears on the next click. Pronunciation can be practised at this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rgbClr val="115076"/>
                </a:solidFill>
              </a:rPr>
              <a:t>Je </a:t>
            </a:r>
            <a:r>
              <a:rPr lang="en-GB" sz="1200" dirty="0" err="1">
                <a:solidFill>
                  <a:srgbClr val="115076"/>
                </a:solidFill>
              </a:rPr>
              <a:t>joue</a:t>
            </a:r>
            <a:r>
              <a:rPr lang="en-GB" sz="1200" dirty="0">
                <a:solidFill>
                  <a:srgbClr val="115076"/>
                </a:solidFill>
              </a:rPr>
              <a:t> à Croix. Tu </a:t>
            </a:r>
            <a:r>
              <a:rPr lang="en-GB" sz="1200" dirty="0" err="1">
                <a:solidFill>
                  <a:srgbClr val="115076"/>
                </a:solidFill>
              </a:rPr>
              <a:t>joues</a:t>
            </a:r>
            <a:r>
              <a:rPr lang="en-GB" sz="1200" dirty="0">
                <a:solidFill>
                  <a:srgbClr val="115076"/>
                </a:solidFill>
              </a:rPr>
              <a:t> à Blois.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Frequency for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115076"/>
                </a:solidFill>
              </a:rPr>
              <a:t>poète</a:t>
            </a:r>
            <a:r>
              <a:rPr lang="en-GB" sz="1200" dirty="0">
                <a:solidFill>
                  <a:srgbClr val="115076"/>
                </a:solidFill>
              </a:rPr>
              <a:t> [2307], rime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Je danse avec Benoit. Tu </a:t>
            </a:r>
            <a:r>
              <a:rPr lang="en-GB" sz="1200" dirty="0" err="1">
                <a:solidFill>
                  <a:srgbClr val="115076"/>
                </a:solidFill>
              </a:rPr>
              <a:t>danses</a:t>
            </a:r>
            <a:r>
              <a:rPr lang="en-GB" sz="1200" dirty="0">
                <a:solidFill>
                  <a:srgbClr val="115076"/>
                </a:solidFill>
              </a:rPr>
              <a:t> avec Alain.</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77703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[3/6]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115076"/>
                </a:solidFill>
              </a:rPr>
              <a:t>J’habite</a:t>
            </a:r>
            <a:r>
              <a:rPr lang="en-GB" sz="1200" dirty="0">
                <a:solidFill>
                  <a:srgbClr val="115076"/>
                </a:solidFill>
              </a:rPr>
              <a:t> à </a:t>
            </a:r>
            <a:r>
              <a:rPr lang="en-GB" sz="1200" dirty="0" err="1">
                <a:solidFill>
                  <a:srgbClr val="115076"/>
                </a:solidFill>
              </a:rPr>
              <a:t>Groix</a:t>
            </a:r>
            <a:r>
              <a:rPr lang="en-GB" sz="1200" dirty="0">
                <a:solidFill>
                  <a:srgbClr val="115076"/>
                </a:solidFill>
              </a:rPr>
              <a:t>. Tu </a:t>
            </a:r>
            <a:r>
              <a:rPr lang="en-GB" sz="1200" dirty="0" err="1">
                <a:solidFill>
                  <a:srgbClr val="115076"/>
                </a:solidFill>
              </a:rPr>
              <a:t>habites</a:t>
            </a:r>
            <a:r>
              <a:rPr lang="en-GB" sz="1200" dirty="0">
                <a:solidFill>
                  <a:srgbClr val="115076"/>
                </a:solidFill>
              </a:rPr>
              <a:t> à </a:t>
            </a:r>
            <a:r>
              <a:rPr lang="en-GB" sz="1200" dirty="0" err="1">
                <a:solidFill>
                  <a:srgbClr val="115076"/>
                </a:solidFill>
              </a:rPr>
              <a:t>Carhaix</a:t>
            </a:r>
            <a:r>
              <a:rPr lang="en-GB" sz="1200" dirty="0">
                <a:solidFill>
                  <a:srgbClr val="115076"/>
                </a:solidFill>
              </a:rPr>
              <a:t>. </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578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Je </a:t>
            </a:r>
            <a:r>
              <a:rPr lang="en-GB" sz="1200" dirty="0" err="1">
                <a:solidFill>
                  <a:srgbClr val="115076"/>
                </a:solidFill>
              </a:rPr>
              <a:t>chante</a:t>
            </a:r>
            <a:r>
              <a:rPr lang="en-GB" sz="1200" dirty="0">
                <a:solidFill>
                  <a:srgbClr val="115076"/>
                </a:solidFill>
              </a:rPr>
              <a:t> avec </a:t>
            </a:r>
            <a:r>
              <a:rPr lang="en-GB" sz="1200" dirty="0" err="1">
                <a:solidFill>
                  <a:srgbClr val="115076"/>
                </a:solidFill>
              </a:rPr>
              <a:t>toi</a:t>
            </a:r>
            <a:r>
              <a:rPr lang="en-GB" sz="1200" dirty="0">
                <a:solidFill>
                  <a:srgbClr val="115076"/>
                </a:solidFill>
              </a:rPr>
              <a:t> . Tu </a:t>
            </a:r>
            <a:r>
              <a:rPr lang="en-GB" sz="1200" dirty="0" err="1">
                <a:solidFill>
                  <a:srgbClr val="115076"/>
                </a:solidFill>
              </a:rPr>
              <a:t>chantes</a:t>
            </a:r>
            <a:r>
              <a:rPr lang="en-GB" sz="1200" dirty="0">
                <a:solidFill>
                  <a:srgbClr val="115076"/>
                </a:solidFill>
              </a:rPr>
              <a:t> avec </a:t>
            </a:r>
            <a:r>
              <a:rPr lang="en-GB" sz="1200" dirty="0" err="1">
                <a:solidFill>
                  <a:srgbClr val="115076"/>
                </a:solidFill>
              </a:rPr>
              <a:t>moi</a:t>
            </a:r>
            <a:r>
              <a:rPr lang="en-GB" sz="1200" dirty="0">
                <a:solidFill>
                  <a:srgbClr val="115076"/>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43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Moi, je </a:t>
            </a:r>
            <a:r>
              <a:rPr lang="en-GB" sz="1200" dirty="0" err="1">
                <a:solidFill>
                  <a:srgbClr val="115076"/>
                </a:solidFill>
              </a:rPr>
              <a:t>reste</a:t>
            </a:r>
            <a:r>
              <a:rPr lang="en-GB" sz="1200" dirty="0">
                <a:solidFill>
                  <a:srgbClr val="115076"/>
                </a:solidFill>
              </a:rPr>
              <a:t> chez </a:t>
            </a:r>
            <a:r>
              <a:rPr lang="en-GB" sz="1200" dirty="0" err="1">
                <a:solidFill>
                  <a:srgbClr val="115076"/>
                </a:solidFill>
              </a:rPr>
              <a:t>mon</a:t>
            </a:r>
            <a:r>
              <a:rPr lang="en-GB" sz="1200" dirty="0">
                <a:solidFill>
                  <a:srgbClr val="115076"/>
                </a:solidFill>
              </a:rPr>
              <a:t> </a:t>
            </a:r>
            <a:r>
              <a:rPr lang="en-GB" sz="1200" dirty="0" err="1">
                <a:solidFill>
                  <a:srgbClr val="115076"/>
                </a:solidFill>
              </a:rPr>
              <a:t>oncle</a:t>
            </a:r>
            <a:r>
              <a:rPr lang="en-GB" sz="1200" dirty="0">
                <a:solidFill>
                  <a:srgbClr val="115076"/>
                </a:solidFill>
              </a:rPr>
              <a:t> </a:t>
            </a:r>
            <a:r>
              <a:rPr lang="en-GB" sz="1200" dirty="0" err="1">
                <a:solidFill>
                  <a:srgbClr val="115076"/>
                </a:solidFill>
                <a:latin typeface="Calibri" panose="020F0502020204030204" pitchFamily="34" charset="0"/>
                <a:ea typeface="Calibri" panose="020F0502020204030204" pitchFamily="34" charset="0"/>
                <a:cs typeface="Calibri" panose="020F0502020204030204" pitchFamily="34" charset="0"/>
              </a:rPr>
              <a:t>É</a:t>
            </a:r>
            <a:r>
              <a:rPr lang="en-GB" sz="1200" dirty="0" err="1">
                <a:solidFill>
                  <a:srgbClr val="115076"/>
                </a:solidFill>
              </a:rPr>
              <a:t>loi</a:t>
            </a:r>
            <a:r>
              <a:rPr lang="en-GB" sz="1200" dirty="0">
                <a:solidFill>
                  <a:srgbClr val="115076"/>
                </a:solidFill>
              </a:rPr>
              <a:t>. Toi, </a:t>
            </a:r>
            <a:r>
              <a:rPr lang="en-GB" sz="1200" dirty="0" err="1">
                <a:solidFill>
                  <a:srgbClr val="115076"/>
                </a:solidFill>
              </a:rPr>
              <a:t>tu</a:t>
            </a:r>
            <a:r>
              <a:rPr lang="en-GB" sz="1200" dirty="0">
                <a:solidFill>
                  <a:srgbClr val="115076"/>
                </a:solidFill>
              </a:rPr>
              <a:t> </a:t>
            </a:r>
            <a:r>
              <a:rPr lang="en-GB" sz="1200" dirty="0" err="1">
                <a:solidFill>
                  <a:srgbClr val="115076"/>
                </a:solidFill>
              </a:rPr>
              <a:t>restes</a:t>
            </a:r>
            <a:r>
              <a:rPr lang="en-GB" sz="1200" dirty="0">
                <a:solidFill>
                  <a:srgbClr val="115076"/>
                </a:solidFill>
              </a:rPr>
              <a:t> chez ta </a:t>
            </a:r>
            <a:r>
              <a:rPr lang="en-GB" sz="1200" dirty="0" err="1">
                <a:solidFill>
                  <a:srgbClr val="115076"/>
                </a:solidFill>
              </a:rPr>
              <a:t>tante</a:t>
            </a:r>
            <a:r>
              <a:rPr lang="en-GB" sz="1200" dirty="0">
                <a:solidFill>
                  <a:srgbClr val="115076"/>
                </a:solidFill>
              </a:rPr>
              <a:t> </a:t>
            </a:r>
            <a:r>
              <a:rPr lang="en-GB" sz="1200" dirty="0">
                <a:solidFill>
                  <a:srgbClr val="002060"/>
                </a:solidFill>
                <a:latin typeface="Century Gothic" panose="020B0502020202020204" pitchFamily="34" charset="0"/>
              </a:rPr>
              <a:t>à</a:t>
            </a:r>
            <a:r>
              <a:rPr lang="en-GB" sz="1200" dirty="0">
                <a:solidFill>
                  <a:srgbClr val="115076"/>
                </a:solidFill>
              </a:rPr>
              <a:t> Foix.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15076"/>
                </a:solidFill>
              </a:rPr>
              <a:t>Transcript:</a:t>
            </a:r>
          </a:p>
          <a:p>
            <a:r>
              <a:rPr lang="en-GB" sz="1200" dirty="0">
                <a:solidFill>
                  <a:srgbClr val="115076"/>
                </a:solidFill>
              </a:rPr>
              <a:t>Moi, </a:t>
            </a:r>
            <a:r>
              <a:rPr lang="en-GB" sz="1200" dirty="0" err="1">
                <a:solidFill>
                  <a:srgbClr val="115076"/>
                </a:solidFill>
              </a:rPr>
              <a:t>j’arrive</a:t>
            </a:r>
            <a:r>
              <a:rPr lang="en-GB" sz="1200" dirty="0">
                <a:solidFill>
                  <a:srgbClr val="115076"/>
                </a:solidFill>
              </a:rPr>
              <a:t> </a:t>
            </a:r>
            <a:r>
              <a:rPr lang="en-GB" sz="1200" dirty="0">
                <a:solidFill>
                  <a:srgbClr val="002060"/>
                </a:solidFill>
                <a:latin typeface="Century Gothic" panose="020B0502020202020204" pitchFamily="34" charset="0"/>
              </a:rPr>
              <a:t>à </a:t>
            </a:r>
            <a:r>
              <a:rPr lang="en-GB" sz="1200" dirty="0" err="1">
                <a:solidFill>
                  <a:srgbClr val="002060"/>
                </a:solidFill>
                <a:latin typeface="Century Gothic" panose="020B0502020202020204" pitchFamily="34" charset="0"/>
              </a:rPr>
              <a:t>Londres</a:t>
            </a:r>
            <a:r>
              <a:rPr lang="en-GB" sz="1200" dirty="0">
                <a:solidFill>
                  <a:srgbClr val="002060"/>
                </a:solidFill>
                <a:latin typeface="Century Gothic" panose="020B0502020202020204" pitchFamily="34" charset="0"/>
              </a:rPr>
              <a:t> à seize </a:t>
            </a:r>
            <a:r>
              <a:rPr lang="en-GB" sz="1200" dirty="0" err="1">
                <a:solidFill>
                  <a:srgbClr val="002060"/>
                </a:solidFill>
                <a:latin typeface="Century Gothic" panose="020B0502020202020204" pitchFamily="34" charset="0"/>
              </a:rPr>
              <a:t>heures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trente</a:t>
            </a:r>
            <a:r>
              <a:rPr lang="en-GB" sz="1200" dirty="0">
                <a:solidFill>
                  <a:srgbClr val="002060"/>
                </a:solidFill>
                <a:latin typeface="Century Gothic" panose="020B0502020202020204" pitchFamily="34" charset="0"/>
              </a:rPr>
              <a:t>-trois.</a:t>
            </a:r>
          </a:p>
          <a:p>
            <a:r>
              <a:rPr lang="en-GB" sz="1200" dirty="0">
                <a:solidFill>
                  <a:srgbClr val="002060"/>
                </a:solidFill>
                <a:latin typeface="Century Gothic" panose="020B0502020202020204" pitchFamily="34" charset="0"/>
              </a:rPr>
              <a:t>Toi, </a:t>
            </a:r>
            <a:r>
              <a:rPr lang="en-GB" sz="1200" dirty="0" err="1">
                <a:solidFill>
                  <a:srgbClr val="002060"/>
                </a:solidFill>
                <a:latin typeface="Century Gothic" panose="020B0502020202020204" pitchFamily="34" charset="0"/>
              </a:rPr>
              <a:t>tu</a:t>
            </a:r>
            <a:r>
              <a:rPr lang="en-GB" sz="1200" dirty="0">
                <a:solidFill>
                  <a:srgbClr val="002060"/>
                </a:solidFill>
                <a:latin typeface="Century Gothic" panose="020B0502020202020204" pitchFamily="34" charset="0"/>
              </a:rPr>
              <a:t> arrives à </a:t>
            </a:r>
            <a:r>
              <a:rPr lang="en-GB" sz="1200" dirty="0" err="1">
                <a:solidFill>
                  <a:srgbClr val="002060"/>
                </a:solidFill>
                <a:latin typeface="Century Gothic" panose="020B0502020202020204" pitchFamily="34" charset="0"/>
              </a:rPr>
              <a:t>Ha</a:t>
            </a:r>
            <a:r>
              <a:rPr lang="en-GB" sz="1200" dirty="0" err="1">
                <a:solidFill>
                  <a:srgbClr val="002060"/>
                </a:solidFill>
                <a:latin typeface="Calibri" panose="020F0502020204030204" pitchFamily="34" charset="0"/>
                <a:ea typeface="Calibri" panose="020F0502020204030204" pitchFamily="34" charset="0"/>
                <a:cs typeface="Calibri" panose="020F0502020204030204" pitchFamily="34" charset="0"/>
              </a:rPr>
              <a:t>ïti</a:t>
            </a:r>
            <a:r>
              <a:rPr lang="en-GB" sz="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GB" sz="1200" dirty="0">
                <a:solidFill>
                  <a:srgbClr val="002060"/>
                </a:solidFill>
                <a:latin typeface="Century Gothic" panose="020B0502020202020204" pitchFamily="34" charset="0"/>
              </a:rPr>
              <a:t>à </a:t>
            </a:r>
            <a:r>
              <a:rPr lang="en-GB" sz="1200" dirty="0" err="1">
                <a:solidFill>
                  <a:srgbClr val="002060"/>
                </a:solidFill>
                <a:latin typeface="Century Gothic" panose="020B0502020202020204" pitchFamily="34" charset="0"/>
              </a:rPr>
              <a:t>treize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heures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vingt</a:t>
            </a:r>
            <a:r>
              <a:rPr lang="en-GB" sz="120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15076"/>
                </a:solidFill>
              </a:rPr>
              <a:t> </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810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form of the article for affirmative and negative sentences, and practise aural comprehension of simple positive and negative sentences with </a:t>
            </a:r>
            <a:r>
              <a:rPr lang="en-GB" sz="1100" b="0" dirty="0" err="1"/>
              <a:t>il</a:t>
            </a:r>
            <a:r>
              <a:rPr lang="en-GB" sz="1100" b="0" dirty="0"/>
              <a:t> y a/</a:t>
            </a:r>
            <a:r>
              <a:rPr lang="en-GB" sz="1100" b="0" dirty="0" err="1"/>
              <a:t>il</a:t>
            </a:r>
            <a:r>
              <a:rPr lang="en-GB" sz="1100" b="0" dirty="0"/>
              <a:t> </a:t>
            </a:r>
            <a:r>
              <a:rPr lang="en-GB" sz="1100" b="0" dirty="0" err="1"/>
              <a:t>n’y</a:t>
            </a:r>
            <a:r>
              <a:rPr lang="en-GB" sz="1100" b="0" dirty="0"/>
              <a:t> a pas. </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1-8 and headings ‘</a:t>
            </a:r>
            <a:r>
              <a:rPr lang="en-GB" baseline="0" dirty="0" err="1">
                <a:sym typeface="Wingdings" panose="05000000000000000000" pitchFamily="2" charset="2"/>
              </a:rPr>
              <a:t>il</a:t>
            </a:r>
            <a:r>
              <a:rPr lang="en-GB" baseline="0" dirty="0">
                <a:sym typeface="Wingdings" panose="05000000000000000000" pitchFamily="2" charset="2"/>
              </a:rPr>
              <a:t> y a’ and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a:t>
            </a:r>
            <a:r>
              <a:rPr lang="en-GB" baseline="0" dirty="0" err="1">
                <a:sym typeface="Wingdings" panose="05000000000000000000" pitchFamily="2" charset="2"/>
              </a:rPr>
              <a:t>il</a:t>
            </a:r>
            <a:r>
              <a:rPr lang="en-GB" baseline="0" dirty="0">
                <a:sym typeface="Wingdings" panose="05000000000000000000" pitchFamily="2" charset="2"/>
              </a:rPr>
              <a:t> y a or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 based on the form of the article before the noun. (if they hear un, </a:t>
            </a:r>
            <a:r>
              <a:rPr lang="en-GB" baseline="0" dirty="0" err="1">
                <a:sym typeface="Wingdings" panose="05000000000000000000" pitchFamily="2" charset="2"/>
              </a:rPr>
              <a:t>une</a:t>
            </a:r>
            <a:r>
              <a:rPr lang="en-GB" baseline="0" dirty="0">
                <a:sym typeface="Wingdings" panose="05000000000000000000" pitchFamily="2" charset="2"/>
              </a:rPr>
              <a:t>, des it is an affirmative statement, if they hear de/d’ it is a negative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ending.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tick and also write the noun in English.  They might need to listen twice to do this.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 1:</a:t>
            </a:r>
            <a:br>
              <a:rPr lang="en-GB" dirty="0">
                <a:sym typeface="Wingdings" panose="05000000000000000000" pitchFamily="2" charset="2"/>
              </a:rPr>
            </a:br>
            <a:r>
              <a:rPr lang="en-GB" dirty="0">
                <a:sym typeface="Wingdings" panose="05000000000000000000" pitchFamily="2" charset="2"/>
              </a:rPr>
              <a:t>[</a:t>
            </a:r>
            <a:r>
              <a:rPr lang="es-ES_tradnl" sz="1200" b="0" kern="1200" dirty="0">
                <a:solidFill>
                  <a:schemeClr val="tx1"/>
                </a:solidFill>
                <a:effectLst/>
                <a:latin typeface="+mn-lt"/>
                <a:ea typeface="+mn-ea"/>
                <a:cs typeface="+mn-cs"/>
              </a:rPr>
              <a:t>Il y a] un marché.</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animaux.</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d’hôtels.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musées !</a:t>
            </a:r>
            <a:br>
              <a:rPr lang="es-ES_tradnl" sz="1200" b="0" kern="1200" dirty="0">
                <a:solidFill>
                  <a:schemeClr val="tx1"/>
                </a:solidFill>
                <a:effectLst/>
                <a:latin typeface="+mn-lt"/>
                <a:ea typeface="+mn-ea"/>
                <a:cs typeface="+mn-cs"/>
              </a:rPr>
            </a:br>
            <a:r>
              <a:rPr lang="en-GB" dirty="0">
                <a:sym typeface="Wingdings" panose="05000000000000000000" pitchFamily="2" charset="2"/>
              </a:rPr>
              <a:t>[</a:t>
            </a:r>
            <a:r>
              <a:rPr lang="es-ES_tradnl" sz="1200" b="0" kern="1200" dirty="0">
                <a:solidFill>
                  <a:schemeClr val="tx1"/>
                </a:solidFill>
                <a:effectLst/>
                <a:latin typeface="+mn-lt"/>
                <a:ea typeface="+mn-ea"/>
                <a:cs typeface="+mn-cs"/>
              </a:rPr>
              <a:t>Il y a] des églises.</a:t>
            </a:r>
            <a:br>
              <a:rPr lang="es-ES_tradnl" sz="1200" b="0" kern="1200" dirty="0">
                <a:solidFill>
                  <a:schemeClr val="tx1"/>
                </a:solidFill>
                <a:effectLst/>
                <a:latin typeface="+mn-lt"/>
                <a:ea typeface="+mn-ea"/>
                <a:cs typeface="+mn-cs"/>
              </a:rPr>
            </a:br>
            <a:r>
              <a:rPr lang="en-GB" dirty="0">
                <a:sym typeface="Wingdings" panose="05000000000000000000" pitchFamily="2" charset="2"/>
              </a:rPr>
              <a:t>[</a:t>
            </a:r>
            <a:r>
              <a:rPr lang="es-ES_tradnl" sz="1200" b="0" kern="1200" dirty="0">
                <a:solidFill>
                  <a:schemeClr val="tx1"/>
                </a:solidFill>
                <a:effectLst/>
                <a:latin typeface="+mn-lt"/>
                <a:ea typeface="+mn-ea"/>
                <a:cs typeface="+mn-cs"/>
              </a:rPr>
              <a:t>Il y a] des magasins.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cinéma.</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d’université.</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 2:</a:t>
            </a:r>
            <a:br>
              <a:rPr lang="en-GB" dirty="0">
                <a:sym typeface="Wingdings" panose="05000000000000000000" pitchFamily="2" charset="2"/>
              </a:rPr>
            </a:br>
            <a:r>
              <a:rPr lang="es-ES_tradnl" sz="1200" b="0" kern="1200" dirty="0">
                <a:solidFill>
                  <a:schemeClr val="tx1"/>
                </a:solidFill>
                <a:effectLst/>
                <a:latin typeface="+mn-lt"/>
                <a:ea typeface="+mn-ea"/>
                <a:cs typeface="+mn-cs"/>
              </a:rPr>
              <a:t>Il y a un marché.</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animaux.</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d’hôtels.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musées !</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églises.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y a des magasins.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de cinéma.</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n’y a pas d’université.</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kern="1200" dirty="0">
                <a:solidFill>
                  <a:schemeClr val="tx1"/>
                </a:solidFill>
                <a:effectLst/>
                <a:latin typeface="+mn-lt"/>
                <a:ea typeface="+mn-ea"/>
                <a:cs typeface="+mn-cs"/>
              </a:rPr>
              <a:t>Answers</a:t>
            </a:r>
            <a:r>
              <a:rPr lang="fr-FR" sz="1200" b="0" kern="1200" dirty="0">
                <a:solidFill>
                  <a:schemeClr val="tx1"/>
                </a:solidFill>
                <a:effectLst/>
                <a:latin typeface="+mn-lt"/>
                <a:ea typeface="+mn-ea"/>
                <a:cs typeface="+mn-cs"/>
              </a:rPr>
              <a:t>:</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is/are:  a post office, markets, churches, shops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isn’t/are not: animals, teachers, chairs, green space</a:t>
            </a: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err="1"/>
              <a:t>ils</a:t>
            </a:r>
            <a:r>
              <a:rPr lang="en-GB" b="0" dirty="0"/>
              <a:t>/</a:t>
            </a:r>
            <a:r>
              <a:rPr lang="en-GB" b="0" dirty="0" err="1"/>
              <a:t>elles</a:t>
            </a:r>
            <a:r>
              <a:rPr lang="en-GB" b="0" dirty="0"/>
              <a:t> ont and </a:t>
            </a:r>
            <a:r>
              <a:rPr lang="en-GB" b="0" dirty="0" err="1"/>
              <a:t>ils</a:t>
            </a:r>
            <a:r>
              <a:rPr lang="en-GB" b="0" dirty="0"/>
              <a:t>/</a:t>
            </a:r>
            <a:r>
              <a:rPr lang="en-GB" b="0" dirty="0" err="1"/>
              <a:t>elles</a:t>
            </a:r>
            <a:r>
              <a:rPr lang="en-GB" b="0" dirty="0"/>
              <a:t> </a:t>
            </a:r>
            <a:r>
              <a:rPr lang="en-GB" b="0" dirty="0" err="1"/>
              <a:t>sont</a:t>
            </a:r>
            <a:r>
              <a:rPr lang="en-GB" b="0" dirty="0"/>
              <a:t> meanings, uses and forms of the pronouns ‘they’ and adjectival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42366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25339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980652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62400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21242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85365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40703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73336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93453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795966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708407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145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830570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32.gif"/><Relationship Id="rId3" Type="http://schemas.openxmlformats.org/officeDocument/2006/relationships/audio" Target="../media/audio33.wav"/><Relationship Id="rId7" Type="http://schemas.openxmlformats.org/officeDocument/2006/relationships/audio" Target="../media/audio35.wav"/><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audio" Target="../media/audio39.wav"/><Relationship Id="rId5" Type="http://schemas.openxmlformats.org/officeDocument/2006/relationships/audio" Target="../media/audio34.wav"/><Relationship Id="rId10" Type="http://schemas.openxmlformats.org/officeDocument/2006/relationships/audio" Target="../media/audio38.wav"/><Relationship Id="rId4" Type="http://schemas.openxmlformats.org/officeDocument/2006/relationships/image" Target="../media/image29.png"/><Relationship Id="rId9" Type="http://schemas.openxmlformats.org/officeDocument/2006/relationships/audio" Target="../media/audio37.wav"/></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40.wav"/><Relationship Id="rId7" Type="http://schemas.openxmlformats.org/officeDocument/2006/relationships/image" Target="../media/image35.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audio" Target="../media/audio41.wav"/><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image" Target="../media/image34.gif"/><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33.png"/><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audio" Target="../media/audio67.wav"/><Relationship Id="rId26" Type="http://schemas.openxmlformats.org/officeDocument/2006/relationships/audio" Target="../media/audio75.wav"/><Relationship Id="rId3" Type="http://schemas.openxmlformats.org/officeDocument/2006/relationships/audio" Target="../media/audio52.wav"/><Relationship Id="rId21" Type="http://schemas.openxmlformats.org/officeDocument/2006/relationships/audio" Target="../media/audio70.wav"/><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5" Type="http://schemas.openxmlformats.org/officeDocument/2006/relationships/audio" Target="../media/audio74.wav"/><Relationship Id="rId2" Type="http://schemas.openxmlformats.org/officeDocument/2006/relationships/notesSlide" Target="../notesSlides/notesSlide15.xml"/><Relationship Id="rId16" Type="http://schemas.openxmlformats.org/officeDocument/2006/relationships/audio" Target="../media/audio65.wav"/><Relationship Id="rId20" Type="http://schemas.openxmlformats.org/officeDocument/2006/relationships/audio" Target="../media/audio69.wav"/><Relationship Id="rId29"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audio" Target="../media/audio55.wav"/><Relationship Id="rId11" Type="http://schemas.openxmlformats.org/officeDocument/2006/relationships/audio" Target="../media/audio60.wav"/><Relationship Id="rId24" Type="http://schemas.openxmlformats.org/officeDocument/2006/relationships/audio" Target="../media/audio73.wav"/><Relationship Id="rId5" Type="http://schemas.openxmlformats.org/officeDocument/2006/relationships/audio" Target="../media/audio54.wav"/><Relationship Id="rId15" Type="http://schemas.openxmlformats.org/officeDocument/2006/relationships/audio" Target="../media/audio64.wav"/><Relationship Id="rId23" Type="http://schemas.openxmlformats.org/officeDocument/2006/relationships/audio" Target="../media/audio72.wav"/><Relationship Id="rId28" Type="http://schemas.openxmlformats.org/officeDocument/2006/relationships/image" Target="../media/image44.png"/><Relationship Id="rId10" Type="http://schemas.openxmlformats.org/officeDocument/2006/relationships/audio" Target="../media/audio59.wav"/><Relationship Id="rId19" Type="http://schemas.openxmlformats.org/officeDocument/2006/relationships/audio" Target="../media/audio68.wav"/><Relationship Id="rId31" Type="http://schemas.openxmlformats.org/officeDocument/2006/relationships/image" Target="../media/image47.pn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audio" Target="../media/audio71.wav"/><Relationship Id="rId27" Type="http://schemas.openxmlformats.org/officeDocument/2006/relationships/image" Target="../media/image33.png"/><Relationship Id="rId30"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4.gi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4.svg"/><Relationship Id="rId12"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audio" Target="../media/audio2.wav"/><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audio" Target="../media/audio4.wav"/><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audio" Target="../media/audio5.wav"/><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audio" Target="../media/audio6.wav"/><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audio" Target="../media/audio7.wav"/><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audio" Target="../media/audio8.wav"/><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audio" Target="../media/audio23.wav"/><Relationship Id="rId26" Type="http://schemas.openxmlformats.org/officeDocument/2006/relationships/image" Target="../media/image23.png"/><Relationship Id="rId3" Type="http://schemas.openxmlformats.org/officeDocument/2006/relationships/audio" Target="../media/audio9.wav"/><Relationship Id="rId21" Type="http://schemas.openxmlformats.org/officeDocument/2006/relationships/image" Target="../media/image21.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22.wav"/><Relationship Id="rId25" Type="http://schemas.openxmlformats.org/officeDocument/2006/relationships/audio" Target="../media/audio26.wav"/><Relationship Id="rId2" Type="http://schemas.openxmlformats.org/officeDocument/2006/relationships/notesSlide" Target="../notesSlides/notesSlide8.xml"/><Relationship Id="rId16" Type="http://schemas.openxmlformats.org/officeDocument/2006/relationships/audio" Target="../media/audio21.wav"/><Relationship Id="rId20" Type="http://schemas.openxmlformats.org/officeDocument/2006/relationships/audio" Target="../media/audio25.wav"/><Relationship Id="rId1" Type="http://schemas.openxmlformats.org/officeDocument/2006/relationships/slideLayout" Target="../slideLayouts/slideLayout29.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14.svg"/><Relationship Id="rId5" Type="http://schemas.openxmlformats.org/officeDocument/2006/relationships/audio" Target="../media/audio10.wav"/><Relationship Id="rId15" Type="http://schemas.openxmlformats.org/officeDocument/2006/relationships/audio" Target="../media/audio20.wav"/><Relationship Id="rId23" Type="http://schemas.openxmlformats.org/officeDocument/2006/relationships/image" Target="../media/image13.png"/><Relationship Id="rId10" Type="http://schemas.openxmlformats.org/officeDocument/2006/relationships/audio" Target="../media/audio15.wav"/><Relationship Id="rId19" Type="http://schemas.openxmlformats.org/officeDocument/2006/relationships/audio" Target="../media/audio24.wav"/><Relationship Id="rId4" Type="http://schemas.openxmlformats.org/officeDocument/2006/relationships/image" Target="../media/image20.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8.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audio" Target="../media/audio30.wav"/><Relationship Id="rId11" Type="http://schemas.openxmlformats.org/officeDocument/2006/relationships/image" Target="../media/image26.png"/><Relationship Id="rId5" Type="http://schemas.openxmlformats.org/officeDocument/2006/relationships/audio" Target="../media/audio29.wav"/><Relationship Id="rId10" Type="http://schemas.openxmlformats.org/officeDocument/2006/relationships/image" Target="../media/image25.png"/><Relationship Id="rId4" Type="http://schemas.openxmlformats.org/officeDocument/2006/relationships/audio" Target="../media/audio28.wav"/><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3752" y="422098"/>
            <a:ext cx="4350984" cy="1325563"/>
          </a:xfrm>
        </p:spPr>
        <p:txBody>
          <a:bodyPr>
            <a:noAutofit/>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TextBox 6">
            <a:extLst>
              <a:ext uri="{FF2B5EF4-FFF2-40B4-BE49-F238E27FC236}">
                <a16:creationId xmlns:a16="http://schemas.microsoft.com/office/drawing/2014/main" id="{E8BD6F1F-FEF6-4522-A0F6-EDA0409569CB}"/>
              </a:ext>
            </a:extLst>
          </p:cNvPr>
          <p:cNvSpPr txBox="1"/>
          <p:nvPr/>
        </p:nvSpPr>
        <p:spPr>
          <a:xfrm rot="21172916">
            <a:off x="73564" y="4505342"/>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nombres</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ndParaRPr>
          </a:p>
        </p:txBody>
      </p:sp>
      <p:pic>
        <p:nvPicPr>
          <p:cNvPr id="10" name="Picture 9" descr="Logo, icon&#10;&#10;Description automatically generated">
            <a:extLst>
              <a:ext uri="{FF2B5EF4-FFF2-40B4-BE49-F238E27FC236}">
                <a16:creationId xmlns:a16="http://schemas.microsoft.com/office/drawing/2014/main" id="{57F99E9F-54B0-4BE5-8A6A-227EEC19D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661" y="2666492"/>
            <a:ext cx="653773" cy="975326"/>
          </a:xfrm>
          <a:prstGeom prst="rect">
            <a:avLst/>
          </a:prstGeom>
        </p:spPr>
      </p:pic>
      <p:pic>
        <p:nvPicPr>
          <p:cNvPr id="11" name="Picture 10" descr="Logo&#10;&#10;Description automatically generated">
            <a:extLst>
              <a:ext uri="{FF2B5EF4-FFF2-40B4-BE49-F238E27FC236}">
                <a16:creationId xmlns:a16="http://schemas.microsoft.com/office/drawing/2014/main" id="{63E64221-C4E3-49BA-A778-F30F82D54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22" y="2520645"/>
            <a:ext cx="678156" cy="975326"/>
          </a:xfrm>
          <a:prstGeom prst="rect">
            <a:avLst/>
          </a:prstGeom>
        </p:spPr>
      </p:pic>
      <p:pic>
        <p:nvPicPr>
          <p:cNvPr id="12" name="Picture 11" descr="Icon&#10;&#10;Description automatically generated">
            <a:extLst>
              <a:ext uri="{FF2B5EF4-FFF2-40B4-BE49-F238E27FC236}">
                <a16:creationId xmlns:a16="http://schemas.microsoft.com/office/drawing/2014/main" id="{F50A0680-4056-4195-AB74-49605334F2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6366" y="3631560"/>
            <a:ext cx="660182" cy="953761"/>
          </a:xfrm>
          <a:prstGeom prst="rect">
            <a:avLst/>
          </a:prstGeom>
        </p:spPr>
      </p:pic>
      <p:pic>
        <p:nvPicPr>
          <p:cNvPr id="13" name="Picture 12" descr="Icon&#10;&#10;Description automatically generated">
            <a:extLst>
              <a:ext uri="{FF2B5EF4-FFF2-40B4-BE49-F238E27FC236}">
                <a16:creationId xmlns:a16="http://schemas.microsoft.com/office/drawing/2014/main" id="{9E0250A9-57BA-4EF9-9B37-C91E58CEBA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4385" y="3421546"/>
            <a:ext cx="579829" cy="904841"/>
          </a:xfrm>
          <a:prstGeom prst="rect">
            <a:avLst/>
          </a:prstGeom>
        </p:spPr>
      </p:pic>
      <p:pic>
        <p:nvPicPr>
          <p:cNvPr id="14" name="Picture 13" descr="Icon&#10;&#10;Description automatically generated">
            <a:extLst>
              <a:ext uri="{FF2B5EF4-FFF2-40B4-BE49-F238E27FC236}">
                <a16:creationId xmlns:a16="http://schemas.microsoft.com/office/drawing/2014/main" id="{9A63A2D5-496E-4378-B889-64C67EFCA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0727" y="2350863"/>
            <a:ext cx="740865" cy="1057199"/>
          </a:xfrm>
          <a:prstGeom prst="rect">
            <a:avLst/>
          </a:prstGeom>
        </p:spPr>
      </p:pic>
      <p:pic>
        <p:nvPicPr>
          <p:cNvPr id="15" name="Picture 14" descr="Icon&#10;&#10;Description automatically generated">
            <a:extLst>
              <a:ext uri="{FF2B5EF4-FFF2-40B4-BE49-F238E27FC236}">
                <a16:creationId xmlns:a16="http://schemas.microsoft.com/office/drawing/2014/main" id="{030F7845-A1F2-4D24-916F-0D853DE5DA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1648" y="2897528"/>
            <a:ext cx="740864" cy="1145297"/>
          </a:xfrm>
          <a:prstGeom prst="rect">
            <a:avLst/>
          </a:prstGeom>
        </p:spPr>
      </p:pic>
      <p:pic>
        <p:nvPicPr>
          <p:cNvPr id="16" name="Picture 15" descr="Logo, icon&#10;&#10;Description automatically generated">
            <a:extLst>
              <a:ext uri="{FF2B5EF4-FFF2-40B4-BE49-F238E27FC236}">
                <a16:creationId xmlns:a16="http://schemas.microsoft.com/office/drawing/2014/main" id="{369659E1-7359-4B8D-B4B0-3CDE7F7454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4469" y="3118171"/>
            <a:ext cx="689458" cy="1170432"/>
          </a:xfrm>
          <a:prstGeom prst="rect">
            <a:avLst/>
          </a:prstGeom>
        </p:spPr>
      </p:pic>
      <p:pic>
        <p:nvPicPr>
          <p:cNvPr id="17" name="Picture 16" descr="Logo, icon&#10;&#10;Description automatically generated">
            <a:extLst>
              <a:ext uri="{FF2B5EF4-FFF2-40B4-BE49-F238E27FC236}">
                <a16:creationId xmlns:a16="http://schemas.microsoft.com/office/drawing/2014/main" id="{6117B5E6-4270-4E03-A4D4-376446FD65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5916" y="3035432"/>
            <a:ext cx="638469" cy="98226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7313BE89-2704-4FE7-8A22-4FC479EE66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0486" y="2438028"/>
            <a:ext cx="678156" cy="1005840"/>
          </a:xfrm>
          <a:prstGeom prst="rect">
            <a:avLst/>
          </a:prstGeom>
        </p:spPr>
      </p:pic>
      <p:pic>
        <p:nvPicPr>
          <p:cNvPr id="19" name="Picture 18" descr="Logo&#10;&#10;Description automatically generated">
            <a:extLst>
              <a:ext uri="{FF2B5EF4-FFF2-40B4-BE49-F238E27FC236}">
                <a16:creationId xmlns:a16="http://schemas.microsoft.com/office/drawing/2014/main" id="{69B33FB8-7003-4361-BCE8-0A936C961A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2579" y="3143631"/>
            <a:ext cx="1143367" cy="9441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S10_1.wav"/>
                </a:hlinkClick>
              </a:rPr>
              <a:t>Follow up 3 </a:t>
            </a:r>
            <a:r>
              <a:rPr lang="en-GB" sz="3200" b="1" dirty="0">
                <a:solidFill>
                  <a:srgbClr val="002060"/>
                </a:solidFill>
                <a:latin typeface="Century Gothic" panose="020B0502020202020204" pitchFamily="34" charset="0"/>
                <a:ea typeface="Century Gothic"/>
                <a:cs typeface="Century Gothic"/>
                <a:sym typeface="Century Gothic"/>
                <a:hlinkClick r:id="" action="ppaction://noaction">
                  <a:snd r:embed="rId3" name="S10_1.wav"/>
                </a:hlinkClick>
              </a:rPr>
              <a:t>Pierre parle à Max.</a:t>
            </a:r>
            <a:endParaRPr lang="en-GB" sz="3200" dirty="0">
              <a:hlinkClick r:id="" action="ppaction://noaction">
                <a:snd r:embed="rId3" name="S10_1.wav"/>
              </a:hlinkClick>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Google Shape;134;p2">
            <a:hlinkClick r:id="" action="ppaction://noaction">
              <a:snd r:embed="rId5" name="S10_2.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123171" y="1617411"/>
            <a:ext cx="521369" cy="467946"/>
          </a:xfrm>
          <a:prstGeom prst="rect">
            <a:avLst/>
          </a:prstGeom>
          <a:noFill/>
          <a:ln>
            <a:noFill/>
          </a:ln>
          <a:effectLst>
            <a:outerShdw blurRad="50800" dist="38100" dir="5400000" algn="t" rotWithShape="0">
              <a:prstClr val="black">
                <a:alpha val="40000"/>
              </a:prstClr>
            </a:outerShdw>
          </a:effectLst>
        </p:spPr>
      </p:pic>
      <p:sp>
        <p:nvSpPr>
          <p:cNvPr id="35" name="TextBox 34">
            <a:extLst>
              <a:ext uri="{FF2B5EF4-FFF2-40B4-BE49-F238E27FC236}">
                <a16:creationId xmlns:a16="http://schemas.microsoft.com/office/drawing/2014/main" id="{9557A542-EE93-428B-9ECC-1619A2FF8082}"/>
              </a:ext>
            </a:extLst>
          </p:cNvPr>
          <p:cNvSpPr txBox="1"/>
          <p:nvPr/>
        </p:nvSpPr>
        <p:spPr>
          <a:xfrm>
            <a:off x="123171" y="637666"/>
            <a:ext cx="113192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talks to Max about J-M’s town who makes notes for his French homework.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Oh no! He has spilt his hot chocolate and needs your help with the adjectives.</a:t>
            </a:r>
          </a:p>
        </p:txBody>
      </p:sp>
      <p:sp>
        <p:nvSpPr>
          <p:cNvPr id="36" name="TextBox 35">
            <a:extLst>
              <a:ext uri="{FF2B5EF4-FFF2-40B4-BE49-F238E27FC236}">
                <a16:creationId xmlns:a16="http://schemas.microsoft.com/office/drawing/2014/main" id="{905A3390-4936-410A-9A02-E3B68F3857D9}"/>
              </a:ext>
            </a:extLst>
          </p:cNvPr>
          <p:cNvSpPr txBox="1"/>
          <p:nvPr/>
        </p:nvSpPr>
        <p:spPr>
          <a:xfrm>
            <a:off x="725803" y="1617411"/>
            <a:ext cx="6203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Ils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il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37" name="TextBox 36">
            <a:extLst>
              <a:ext uri="{FF2B5EF4-FFF2-40B4-BE49-F238E27FC236}">
                <a16:creationId xmlns:a16="http://schemas.microsoft.com/office/drawing/2014/main" id="{8C977074-E846-4D41-80A6-D409D633CC7D}"/>
              </a:ext>
            </a:extLst>
          </p:cNvPr>
          <p:cNvSpPr txBox="1"/>
          <p:nvPr/>
        </p:nvSpPr>
        <p:spPr>
          <a:xfrm>
            <a:off x="725803" y="2444726"/>
            <a:ext cx="7068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Ils ont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magasins mais ils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C8987DB6-93FD-4190-8F7B-84A24EC0B25C}"/>
              </a:ext>
            </a:extLst>
          </p:cNvPr>
          <p:cNvSpPr txBox="1"/>
          <p:nvPr/>
        </p:nvSpPr>
        <p:spPr>
          <a:xfrm>
            <a:off x="725803" y="3357392"/>
            <a:ext cx="7068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des bâtiments et ils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640C219-A0E6-42EB-A6F5-495F566CD43F}"/>
              </a:ext>
            </a:extLst>
          </p:cNvPr>
          <p:cNvSpPr txBox="1"/>
          <p:nvPr/>
        </p:nvSpPr>
        <p:spPr>
          <a:xfrm>
            <a:off x="725803" y="4323327"/>
            <a:ext cx="6654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un café et il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8246276-29D0-42D0-AA78-F8A841F5B819}"/>
              </a:ext>
            </a:extLst>
          </p:cNvPr>
          <p:cNvSpPr txBox="1"/>
          <p:nvPr/>
        </p:nvSpPr>
        <p:spPr>
          <a:xfrm>
            <a:off x="725802" y="5310854"/>
            <a:ext cx="8244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des églises et elles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8ACB11B4-2568-43C0-94A9-D995DE5329C8}"/>
              </a:ext>
            </a:extLst>
          </p:cNvPr>
          <p:cNvSpPr txBox="1"/>
          <p:nvPr/>
        </p:nvSpPr>
        <p:spPr>
          <a:xfrm>
            <a:off x="725802" y="6138169"/>
            <a:ext cx="7917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une poste mais elle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34;p2">
            <a:hlinkClick r:id="" action="ppaction://noaction">
              <a:snd r:embed="rId7" name="S10_3.wav"/>
            </a:hlinkClick>
            <a:extLst>
              <a:ext uri="{FF2B5EF4-FFF2-40B4-BE49-F238E27FC236}">
                <a16:creationId xmlns:a16="http://schemas.microsoft.com/office/drawing/2014/main" id="{0EB202B6-34FB-481D-8709-C8C87F43939F}"/>
              </a:ext>
            </a:extLst>
          </p:cNvPr>
          <p:cNvPicPr preferRelativeResize="0"/>
          <p:nvPr/>
        </p:nvPicPr>
        <p:blipFill rotWithShape="1">
          <a:blip r:embed="rId6">
            <a:alphaModFix/>
          </a:blip>
          <a:srcRect/>
          <a:stretch/>
        </p:blipFill>
        <p:spPr>
          <a:xfrm>
            <a:off x="136340" y="2390401"/>
            <a:ext cx="521369" cy="467946"/>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8" name="S10_6.wav"/>
            </a:hlinkClick>
            <a:extLst>
              <a:ext uri="{FF2B5EF4-FFF2-40B4-BE49-F238E27FC236}">
                <a16:creationId xmlns:a16="http://schemas.microsoft.com/office/drawing/2014/main" id="{91CF87EE-E423-4473-AB1B-29329C3F48AB}"/>
              </a:ext>
            </a:extLst>
          </p:cNvPr>
          <p:cNvPicPr preferRelativeResize="0"/>
          <p:nvPr/>
        </p:nvPicPr>
        <p:blipFill rotWithShape="1">
          <a:blip r:embed="rId6">
            <a:alphaModFix/>
          </a:blip>
          <a:srcRect/>
          <a:stretch/>
        </p:blipFill>
        <p:spPr>
          <a:xfrm>
            <a:off x="123169" y="5237381"/>
            <a:ext cx="521369" cy="467946"/>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9" name="S10_4.wav"/>
            </a:hlinkClick>
            <a:extLst>
              <a:ext uri="{FF2B5EF4-FFF2-40B4-BE49-F238E27FC236}">
                <a16:creationId xmlns:a16="http://schemas.microsoft.com/office/drawing/2014/main" id="{77E0AA8C-B69F-451B-AADF-1FE432143D3A}"/>
              </a:ext>
            </a:extLst>
          </p:cNvPr>
          <p:cNvPicPr preferRelativeResize="0"/>
          <p:nvPr/>
        </p:nvPicPr>
        <p:blipFill rotWithShape="1">
          <a:blip r:embed="rId6">
            <a:alphaModFix/>
          </a:blip>
          <a:srcRect/>
          <a:stretch/>
        </p:blipFill>
        <p:spPr>
          <a:xfrm>
            <a:off x="123171" y="3339312"/>
            <a:ext cx="521369" cy="467946"/>
          </a:xfrm>
          <a:prstGeom prst="rect">
            <a:avLst/>
          </a:prstGeom>
          <a:noFill/>
          <a:ln>
            <a:noFill/>
          </a:ln>
          <a:effectLst>
            <a:outerShdw blurRad="50800" dist="38100" dir="5400000" algn="t" rotWithShape="0">
              <a:prstClr val="black">
                <a:alpha val="40000"/>
              </a:prstClr>
            </a:outerShdw>
          </a:effectLst>
        </p:spPr>
      </p:pic>
      <p:pic>
        <p:nvPicPr>
          <p:cNvPr id="58" name="Google Shape;134;p2">
            <a:hlinkClick r:id="" action="ppaction://noaction">
              <a:snd r:embed="rId10" name="S10_5.wav"/>
            </a:hlinkClick>
            <a:extLst>
              <a:ext uri="{FF2B5EF4-FFF2-40B4-BE49-F238E27FC236}">
                <a16:creationId xmlns:a16="http://schemas.microsoft.com/office/drawing/2014/main" id="{464EC375-1EBD-4830-88D1-675048001857}"/>
              </a:ext>
            </a:extLst>
          </p:cNvPr>
          <p:cNvPicPr preferRelativeResize="0"/>
          <p:nvPr/>
        </p:nvPicPr>
        <p:blipFill rotWithShape="1">
          <a:blip r:embed="rId6">
            <a:alphaModFix/>
          </a:blip>
          <a:srcRect/>
          <a:stretch/>
        </p:blipFill>
        <p:spPr>
          <a:xfrm>
            <a:off x="123170" y="4323327"/>
            <a:ext cx="521369" cy="467946"/>
          </a:xfrm>
          <a:prstGeom prst="rect">
            <a:avLst/>
          </a:prstGeom>
          <a:noFill/>
          <a:ln>
            <a:noFill/>
          </a:ln>
          <a:effectLst>
            <a:outerShdw blurRad="50800" dist="38100" dir="5400000" algn="t" rotWithShape="0">
              <a:prstClr val="black">
                <a:alpha val="40000"/>
              </a:prstClr>
            </a:outerShdw>
          </a:effectLst>
        </p:spPr>
      </p:pic>
      <p:pic>
        <p:nvPicPr>
          <p:cNvPr id="59" name="Google Shape;134;p2">
            <a:hlinkClick r:id="" action="ppaction://noaction">
              <a:snd r:embed="rId11" name="S10_7.wav"/>
            </a:hlinkClick>
            <a:extLst>
              <a:ext uri="{FF2B5EF4-FFF2-40B4-BE49-F238E27FC236}">
                <a16:creationId xmlns:a16="http://schemas.microsoft.com/office/drawing/2014/main" id="{D06D6F0A-A1C1-4B0D-9FF2-E91EDD9B816A}"/>
              </a:ext>
            </a:extLst>
          </p:cNvPr>
          <p:cNvPicPr preferRelativeResize="0"/>
          <p:nvPr/>
        </p:nvPicPr>
        <p:blipFill rotWithShape="1">
          <a:blip r:embed="rId6">
            <a:alphaModFix/>
          </a:blip>
          <a:srcRect/>
          <a:stretch/>
        </p:blipFill>
        <p:spPr>
          <a:xfrm>
            <a:off x="123168" y="6052315"/>
            <a:ext cx="521369" cy="467946"/>
          </a:xfrm>
          <a:prstGeom prst="rect">
            <a:avLst/>
          </a:prstGeom>
          <a:noFill/>
          <a:ln>
            <a:noFill/>
          </a:ln>
          <a:effectLst>
            <a:outerShdw blurRad="50800" dist="38100" dir="5400000" algn="t" rotWithShape="0">
              <a:prstClr val="black">
                <a:alpha val="40000"/>
              </a:prstClr>
            </a:outerShdw>
          </a:effectLst>
        </p:spPr>
      </p:pic>
      <p:graphicFrame>
        <p:nvGraphicFramePr>
          <p:cNvPr id="3" name="Table 4">
            <a:extLst>
              <a:ext uri="{FF2B5EF4-FFF2-40B4-BE49-F238E27FC236}">
                <a16:creationId xmlns:a16="http://schemas.microsoft.com/office/drawing/2014/main" id="{60AD6F16-3C17-4BA0-B483-E047E04380D3}"/>
              </a:ext>
            </a:extLst>
          </p:cNvPr>
          <p:cNvGraphicFramePr>
            <a:graphicFrameLocks noGrp="1"/>
          </p:cNvGraphicFramePr>
          <p:nvPr/>
        </p:nvGraphicFramePr>
        <p:xfrm>
          <a:off x="7575774" y="1476347"/>
          <a:ext cx="4388000" cy="5043912"/>
        </p:xfrm>
        <a:graphic>
          <a:graphicData uri="http://schemas.openxmlformats.org/drawingml/2006/table">
            <a:tbl>
              <a:tblPr firstRow="1" bandRow="1">
                <a:tableStyleId>{5940675A-B579-460E-94D1-54222C63F5DA}</a:tableStyleId>
              </a:tblPr>
              <a:tblGrid>
                <a:gridCol w="2194000">
                  <a:extLst>
                    <a:ext uri="{9D8B030D-6E8A-4147-A177-3AD203B41FA5}">
                      <a16:colId xmlns:a16="http://schemas.microsoft.com/office/drawing/2014/main" val="1342374562"/>
                    </a:ext>
                  </a:extLst>
                </a:gridCol>
                <a:gridCol w="2194000">
                  <a:extLst>
                    <a:ext uri="{9D8B030D-6E8A-4147-A177-3AD203B41FA5}">
                      <a16:colId xmlns:a16="http://schemas.microsoft.com/office/drawing/2014/main" val="2167624441"/>
                    </a:ext>
                  </a:extLst>
                </a:gridCol>
              </a:tblGrid>
              <a:tr h="840652">
                <a:tc>
                  <a:txBody>
                    <a:bodyPr/>
                    <a:lstStyle/>
                    <a:p>
                      <a:pPr algn="ctr"/>
                      <a:r>
                        <a:rPr lang="en-GB" sz="2400" dirty="0">
                          <a:solidFill>
                            <a:srgbClr val="002060"/>
                          </a:solidFill>
                          <a:latin typeface="Century Gothic" panose="020B0502020202020204" pitchFamily="34" charset="0"/>
                        </a:rPr>
                        <a:t>beau</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a:t>
                      </a:r>
                    </a:p>
                  </a:txBody>
                  <a:tcPr anchor="ctr">
                    <a:solidFill>
                      <a:srgbClr val="DDDDFF"/>
                    </a:solidFill>
                  </a:tcPr>
                </a:tc>
                <a:extLst>
                  <a:ext uri="{0D108BD9-81ED-4DB2-BD59-A6C34878D82A}">
                    <a16:rowId xmlns:a16="http://schemas.microsoft.com/office/drawing/2014/main" val="2812746401"/>
                  </a:ext>
                </a:extLst>
              </a:tr>
              <a:tr h="840652">
                <a:tc>
                  <a:txBody>
                    <a:bodyPr/>
                    <a:lstStyle/>
                    <a:p>
                      <a:pPr algn="ctr"/>
                      <a:r>
                        <a:rPr lang="en-GB" sz="2400" dirty="0">
                          <a:solidFill>
                            <a:srgbClr val="002060"/>
                          </a:solidFill>
                          <a:latin typeface="Century Gothic" panose="020B0502020202020204" pitchFamily="34" charset="0"/>
                        </a:rPr>
                        <a:t>petites</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petits</a:t>
                      </a:r>
                    </a:p>
                  </a:txBody>
                  <a:tcPr anchor="ctr">
                    <a:solidFill>
                      <a:srgbClr val="DDDDFF"/>
                    </a:solidFill>
                  </a:tcPr>
                </a:tc>
                <a:extLst>
                  <a:ext uri="{0D108BD9-81ED-4DB2-BD59-A6C34878D82A}">
                    <a16:rowId xmlns:a16="http://schemas.microsoft.com/office/drawing/2014/main" val="594194965"/>
                  </a:ext>
                </a:extLst>
              </a:tr>
              <a:tr h="840652">
                <a:tc>
                  <a:txBody>
                    <a:bodyPr/>
                    <a:lstStyle/>
                    <a:p>
                      <a:pPr algn="ctr"/>
                      <a:r>
                        <a:rPr lang="en-GB" sz="2400" dirty="0" err="1">
                          <a:solidFill>
                            <a:srgbClr val="002060"/>
                          </a:solidFill>
                          <a:latin typeface="Century Gothic" panose="020B0502020202020204" pitchFamily="34" charset="0"/>
                        </a:rPr>
                        <a:t>nouvelles</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nouveaux</a:t>
                      </a:r>
                    </a:p>
                  </a:txBody>
                  <a:tcPr anchor="ctr">
                    <a:solidFill>
                      <a:srgbClr val="DDDDFF"/>
                    </a:solidFill>
                  </a:tcPr>
                </a:tc>
                <a:extLst>
                  <a:ext uri="{0D108BD9-81ED-4DB2-BD59-A6C34878D82A}">
                    <a16:rowId xmlns:a16="http://schemas.microsoft.com/office/drawing/2014/main" val="2215675712"/>
                  </a:ext>
                </a:extLst>
              </a:tr>
              <a:tr h="840652">
                <a:tc>
                  <a:txBody>
                    <a:bodyPr/>
                    <a:lstStyle/>
                    <a:p>
                      <a:pPr algn="ctr"/>
                      <a:r>
                        <a:rPr lang="en-GB" sz="2400" dirty="0">
                          <a:solidFill>
                            <a:srgbClr val="002060"/>
                          </a:solidFill>
                          <a:latin typeface="Century Gothic" panose="020B0502020202020204" pitchFamily="34" charset="0"/>
                        </a:rPr>
                        <a:t>grand</a:t>
                      </a: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grande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186237118"/>
                  </a:ext>
                </a:extLst>
              </a:tr>
              <a:tr h="840652">
                <a:tc>
                  <a:txBody>
                    <a:bodyPr/>
                    <a:lstStyle/>
                    <a:p>
                      <a:pPr algn="ctr"/>
                      <a:r>
                        <a:rPr lang="en-GB" sz="2400" dirty="0">
                          <a:solidFill>
                            <a:srgbClr val="002060"/>
                          </a:solidFill>
                          <a:latin typeface="Century Gothic" panose="020B0502020202020204" pitchFamily="34" charset="0"/>
                        </a:rPr>
                        <a:t>beaux</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belles</a:t>
                      </a:r>
                    </a:p>
                  </a:txBody>
                  <a:tcPr anchor="ctr">
                    <a:solidFill>
                      <a:srgbClr val="DDDDFF"/>
                    </a:solidFill>
                  </a:tcPr>
                </a:tc>
                <a:extLst>
                  <a:ext uri="{0D108BD9-81ED-4DB2-BD59-A6C34878D82A}">
                    <a16:rowId xmlns:a16="http://schemas.microsoft.com/office/drawing/2014/main" val="2137495264"/>
                  </a:ext>
                </a:extLst>
              </a:tr>
              <a:tr h="840652">
                <a:tc>
                  <a:txBody>
                    <a:bodyPr/>
                    <a:lstStyle/>
                    <a:p>
                      <a:pPr algn="ctr"/>
                      <a:r>
                        <a:rPr lang="en-GB" sz="2400" dirty="0" err="1">
                          <a:solidFill>
                            <a:srgbClr val="002060"/>
                          </a:solidFill>
                          <a:latin typeface="Century Gothic" panose="020B0502020202020204" pitchFamily="34" charset="0"/>
                        </a:rPr>
                        <a:t>vieux</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vieille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3607272777"/>
                  </a:ext>
                </a:extLst>
              </a:tr>
            </a:tbl>
          </a:graphicData>
        </a:graphic>
      </p:graphicFrame>
      <p:pic>
        <p:nvPicPr>
          <p:cNvPr id="6" name="Picture 5">
            <a:extLst>
              <a:ext uri="{FF2B5EF4-FFF2-40B4-BE49-F238E27FC236}">
                <a16:creationId xmlns:a16="http://schemas.microsoft.com/office/drawing/2014/main" id="{CA7AE2FB-1D28-4455-8932-A2367F519AF6}"/>
              </a:ext>
            </a:extLst>
          </p:cNvPr>
          <p:cNvPicPr>
            <a:picLocks noChangeAspect="1"/>
          </p:cNvPicPr>
          <p:nvPr/>
        </p:nvPicPr>
        <p:blipFill>
          <a:blip r:embed="rId12"/>
          <a:stretch>
            <a:fillRect/>
          </a:stretch>
        </p:blipFill>
        <p:spPr>
          <a:xfrm>
            <a:off x="4684529" y="1550667"/>
            <a:ext cx="1603387" cy="621846"/>
          </a:xfrm>
          <a:prstGeom prst="rect">
            <a:avLst/>
          </a:prstGeom>
        </p:spPr>
      </p:pic>
      <p:sp>
        <p:nvSpPr>
          <p:cNvPr id="7" name="Rectangle: Rounded Corners 6">
            <a:extLst>
              <a:ext uri="{FF2B5EF4-FFF2-40B4-BE49-F238E27FC236}">
                <a16:creationId xmlns:a16="http://schemas.microsoft.com/office/drawing/2014/main" id="{277483B3-8D2A-489A-A38D-A8E0DF2A74D7}"/>
              </a:ext>
            </a:extLst>
          </p:cNvPr>
          <p:cNvSpPr/>
          <p:nvPr/>
        </p:nvSpPr>
        <p:spPr>
          <a:xfrm>
            <a:off x="7990114" y="1617411"/>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 name="Picture 76">
            <a:extLst>
              <a:ext uri="{FF2B5EF4-FFF2-40B4-BE49-F238E27FC236}">
                <a16:creationId xmlns:a16="http://schemas.microsoft.com/office/drawing/2014/main" id="{9038042B-4E20-4AD9-8323-FC0348FF4E8E}"/>
              </a:ext>
            </a:extLst>
          </p:cNvPr>
          <p:cNvPicPr>
            <a:picLocks noChangeAspect="1"/>
          </p:cNvPicPr>
          <p:nvPr/>
        </p:nvPicPr>
        <p:blipFill>
          <a:blip r:embed="rId12"/>
          <a:stretch>
            <a:fillRect/>
          </a:stretch>
        </p:blipFill>
        <p:spPr>
          <a:xfrm>
            <a:off x="5782787" y="2295895"/>
            <a:ext cx="1603387" cy="621846"/>
          </a:xfrm>
          <a:prstGeom prst="rect">
            <a:avLst/>
          </a:prstGeom>
        </p:spPr>
      </p:pic>
      <p:pic>
        <p:nvPicPr>
          <p:cNvPr id="78" name="Picture 77">
            <a:extLst>
              <a:ext uri="{FF2B5EF4-FFF2-40B4-BE49-F238E27FC236}">
                <a16:creationId xmlns:a16="http://schemas.microsoft.com/office/drawing/2014/main" id="{3F9F64C4-D1C6-4D34-BF78-DD2A1498BE69}"/>
              </a:ext>
            </a:extLst>
          </p:cNvPr>
          <p:cNvPicPr>
            <a:picLocks noChangeAspect="1"/>
          </p:cNvPicPr>
          <p:nvPr/>
        </p:nvPicPr>
        <p:blipFill>
          <a:blip r:embed="rId12"/>
          <a:stretch>
            <a:fillRect/>
          </a:stretch>
        </p:blipFill>
        <p:spPr>
          <a:xfrm>
            <a:off x="5441140" y="3184717"/>
            <a:ext cx="1952403" cy="757206"/>
          </a:xfrm>
          <a:prstGeom prst="rect">
            <a:avLst/>
          </a:prstGeom>
        </p:spPr>
      </p:pic>
      <p:pic>
        <p:nvPicPr>
          <p:cNvPr id="79" name="Picture 78">
            <a:extLst>
              <a:ext uri="{FF2B5EF4-FFF2-40B4-BE49-F238E27FC236}">
                <a16:creationId xmlns:a16="http://schemas.microsoft.com/office/drawing/2014/main" id="{1C8FC8B7-731F-45B1-8CEE-92E98AD5998E}"/>
              </a:ext>
            </a:extLst>
          </p:cNvPr>
          <p:cNvPicPr>
            <a:picLocks noChangeAspect="1"/>
          </p:cNvPicPr>
          <p:nvPr/>
        </p:nvPicPr>
        <p:blipFill>
          <a:blip r:embed="rId12"/>
          <a:stretch>
            <a:fillRect/>
          </a:stretch>
        </p:blipFill>
        <p:spPr>
          <a:xfrm>
            <a:off x="4215264" y="4242406"/>
            <a:ext cx="1937160" cy="621846"/>
          </a:xfrm>
          <a:prstGeom prst="rect">
            <a:avLst/>
          </a:prstGeom>
        </p:spPr>
      </p:pic>
      <p:pic>
        <p:nvPicPr>
          <p:cNvPr id="80" name="Picture 79">
            <a:extLst>
              <a:ext uri="{FF2B5EF4-FFF2-40B4-BE49-F238E27FC236}">
                <a16:creationId xmlns:a16="http://schemas.microsoft.com/office/drawing/2014/main" id="{09F6308F-7B04-4AE0-AC7B-86AA55BC5B4B}"/>
              </a:ext>
            </a:extLst>
          </p:cNvPr>
          <p:cNvPicPr>
            <a:picLocks noChangeAspect="1"/>
          </p:cNvPicPr>
          <p:nvPr/>
        </p:nvPicPr>
        <p:blipFill>
          <a:blip r:embed="rId12"/>
          <a:stretch>
            <a:fillRect/>
          </a:stretch>
        </p:blipFill>
        <p:spPr>
          <a:xfrm>
            <a:off x="5319486" y="5136154"/>
            <a:ext cx="1937160" cy="751294"/>
          </a:xfrm>
          <a:prstGeom prst="rect">
            <a:avLst/>
          </a:prstGeom>
        </p:spPr>
      </p:pic>
      <p:pic>
        <p:nvPicPr>
          <p:cNvPr id="81" name="Picture 80">
            <a:extLst>
              <a:ext uri="{FF2B5EF4-FFF2-40B4-BE49-F238E27FC236}">
                <a16:creationId xmlns:a16="http://schemas.microsoft.com/office/drawing/2014/main" id="{A5EC5C75-D867-4A27-9017-9063AFBD9967}"/>
              </a:ext>
            </a:extLst>
          </p:cNvPr>
          <p:cNvPicPr>
            <a:picLocks noChangeAspect="1"/>
          </p:cNvPicPr>
          <p:nvPr/>
        </p:nvPicPr>
        <p:blipFill>
          <a:blip r:embed="rId12"/>
          <a:stretch>
            <a:fillRect/>
          </a:stretch>
        </p:blipFill>
        <p:spPr>
          <a:xfrm>
            <a:off x="5239950" y="6050845"/>
            <a:ext cx="1603387" cy="621846"/>
          </a:xfrm>
          <a:prstGeom prst="rect">
            <a:avLst/>
          </a:prstGeom>
        </p:spPr>
      </p:pic>
      <p:sp>
        <p:nvSpPr>
          <p:cNvPr id="82" name="Rectangle: Rounded Corners 81">
            <a:extLst>
              <a:ext uri="{FF2B5EF4-FFF2-40B4-BE49-F238E27FC236}">
                <a16:creationId xmlns:a16="http://schemas.microsoft.com/office/drawing/2014/main" id="{DFD4FCB2-BD30-445B-9E72-582A234B7EBC}"/>
              </a:ext>
            </a:extLst>
          </p:cNvPr>
          <p:cNvSpPr/>
          <p:nvPr/>
        </p:nvSpPr>
        <p:spPr>
          <a:xfrm>
            <a:off x="10263150" y="2417586"/>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260768BB-6FA4-4162-AAE6-7185E1C20195}"/>
              </a:ext>
            </a:extLst>
          </p:cNvPr>
          <p:cNvSpPr/>
          <p:nvPr/>
        </p:nvSpPr>
        <p:spPr>
          <a:xfrm>
            <a:off x="10007510" y="3287316"/>
            <a:ext cx="1698172" cy="601815"/>
          </a:xfrm>
          <a:custGeom>
            <a:avLst/>
            <a:gdLst>
              <a:gd name="connsiteX0" fmla="*/ 0 w 1698172"/>
              <a:gd name="connsiteY0" fmla="*/ 100305 h 601815"/>
              <a:gd name="connsiteX1" fmla="*/ 100305 w 1698172"/>
              <a:gd name="connsiteY1" fmla="*/ 0 h 601815"/>
              <a:gd name="connsiteX2" fmla="*/ 614468 w 1698172"/>
              <a:gd name="connsiteY2" fmla="*/ 0 h 601815"/>
              <a:gd name="connsiteX3" fmla="*/ 1083704 w 1698172"/>
              <a:gd name="connsiteY3" fmla="*/ 0 h 601815"/>
              <a:gd name="connsiteX4" fmla="*/ 1597867 w 1698172"/>
              <a:gd name="connsiteY4" fmla="*/ 0 h 601815"/>
              <a:gd name="connsiteX5" fmla="*/ 1698172 w 1698172"/>
              <a:gd name="connsiteY5" fmla="*/ 100305 h 601815"/>
              <a:gd name="connsiteX6" fmla="*/ 1698172 w 1698172"/>
              <a:gd name="connsiteY6" fmla="*/ 501510 h 601815"/>
              <a:gd name="connsiteX7" fmla="*/ 1597867 w 1698172"/>
              <a:gd name="connsiteY7" fmla="*/ 601815 h 601815"/>
              <a:gd name="connsiteX8" fmla="*/ 1113655 w 1698172"/>
              <a:gd name="connsiteY8" fmla="*/ 601815 h 601815"/>
              <a:gd name="connsiteX9" fmla="*/ 659395 w 1698172"/>
              <a:gd name="connsiteY9" fmla="*/ 601815 h 601815"/>
              <a:gd name="connsiteX10" fmla="*/ 100305 w 1698172"/>
              <a:gd name="connsiteY10" fmla="*/ 601815 h 601815"/>
              <a:gd name="connsiteX11" fmla="*/ 0 w 1698172"/>
              <a:gd name="connsiteY11" fmla="*/ 501510 h 601815"/>
              <a:gd name="connsiteX12" fmla="*/ 0 w 1698172"/>
              <a:gd name="connsiteY12"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8172" h="601815" extrusionOk="0">
                <a:moveTo>
                  <a:pt x="0" y="100305"/>
                </a:moveTo>
                <a:cubicBezTo>
                  <a:pt x="6918" y="49777"/>
                  <a:pt x="49072" y="1846"/>
                  <a:pt x="100305" y="0"/>
                </a:cubicBezTo>
                <a:cubicBezTo>
                  <a:pt x="349154" y="-3538"/>
                  <a:pt x="369026" y="53183"/>
                  <a:pt x="614468" y="0"/>
                </a:cubicBezTo>
                <a:cubicBezTo>
                  <a:pt x="859910" y="-53183"/>
                  <a:pt x="944694" y="45186"/>
                  <a:pt x="1083704" y="0"/>
                </a:cubicBezTo>
                <a:cubicBezTo>
                  <a:pt x="1222714" y="-45186"/>
                  <a:pt x="1373726" y="5587"/>
                  <a:pt x="1597867" y="0"/>
                </a:cubicBezTo>
                <a:cubicBezTo>
                  <a:pt x="1657016" y="3337"/>
                  <a:pt x="1703417" y="47816"/>
                  <a:pt x="1698172" y="100305"/>
                </a:cubicBezTo>
                <a:cubicBezTo>
                  <a:pt x="1730192" y="236086"/>
                  <a:pt x="1697629" y="416103"/>
                  <a:pt x="1698172" y="501510"/>
                </a:cubicBezTo>
                <a:cubicBezTo>
                  <a:pt x="1699144" y="541748"/>
                  <a:pt x="1651358" y="607174"/>
                  <a:pt x="1597867" y="601815"/>
                </a:cubicBezTo>
                <a:cubicBezTo>
                  <a:pt x="1493306" y="631029"/>
                  <a:pt x="1214337" y="565315"/>
                  <a:pt x="1113655" y="601815"/>
                </a:cubicBezTo>
                <a:cubicBezTo>
                  <a:pt x="1012973" y="638315"/>
                  <a:pt x="799218" y="569598"/>
                  <a:pt x="659395" y="601815"/>
                </a:cubicBezTo>
                <a:cubicBezTo>
                  <a:pt x="519572" y="634032"/>
                  <a:pt x="302256" y="566202"/>
                  <a:pt x="100305" y="601815"/>
                </a:cubicBezTo>
                <a:cubicBezTo>
                  <a:pt x="38769" y="597477"/>
                  <a:pt x="-1098" y="571416"/>
                  <a:pt x="0" y="501510"/>
                </a:cubicBezTo>
                <a:cubicBezTo>
                  <a:pt x="-12733" y="392511"/>
                  <a:pt x="47646" y="294529"/>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8CF164D2-3AF4-4A00-A4E2-0AC3CE873AEC}"/>
              </a:ext>
            </a:extLst>
          </p:cNvPr>
          <p:cNvSpPr/>
          <p:nvPr/>
        </p:nvSpPr>
        <p:spPr>
          <a:xfrm>
            <a:off x="7990114" y="4099983"/>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E41837B4-CB92-4A3D-B68F-4F73D9C74046}"/>
              </a:ext>
            </a:extLst>
          </p:cNvPr>
          <p:cNvSpPr/>
          <p:nvPr/>
        </p:nvSpPr>
        <p:spPr>
          <a:xfrm>
            <a:off x="10246402" y="4961165"/>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DA62362E-6224-4B5E-8E40-A125D0C8EAE8}"/>
              </a:ext>
            </a:extLst>
          </p:cNvPr>
          <p:cNvSpPr/>
          <p:nvPr/>
        </p:nvSpPr>
        <p:spPr>
          <a:xfrm>
            <a:off x="10246402" y="5820409"/>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2F4DA366-3E56-4934-B3AD-8A202859E6CF}"/>
              </a:ext>
            </a:extLst>
          </p:cNvPr>
          <p:cNvSpPr txBox="1"/>
          <p:nvPr/>
        </p:nvSpPr>
        <p:spPr>
          <a:xfrm>
            <a:off x="644537" y="1980203"/>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market and it is beautiful. </a:t>
            </a:r>
          </a:p>
        </p:txBody>
      </p:sp>
      <p:sp>
        <p:nvSpPr>
          <p:cNvPr id="88" name="TextBox 87">
            <a:extLst>
              <a:ext uri="{FF2B5EF4-FFF2-40B4-BE49-F238E27FC236}">
                <a16:creationId xmlns:a16="http://schemas.microsoft.com/office/drawing/2014/main" id="{59878631-6D71-42FC-9ACB-ED6A335422DA}"/>
              </a:ext>
            </a:extLst>
          </p:cNvPr>
          <p:cNvSpPr txBox="1"/>
          <p:nvPr/>
        </p:nvSpPr>
        <p:spPr>
          <a:xfrm>
            <a:off x="657709" y="2808475"/>
            <a:ext cx="6918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shops but they are small.</a:t>
            </a:r>
          </a:p>
        </p:txBody>
      </p:sp>
      <p:sp>
        <p:nvSpPr>
          <p:cNvPr id="89" name="TextBox 88">
            <a:extLst>
              <a:ext uri="{FF2B5EF4-FFF2-40B4-BE49-F238E27FC236}">
                <a16:creationId xmlns:a16="http://schemas.microsoft.com/office/drawing/2014/main" id="{4ABDE1F7-437D-491B-A354-CB1F620F8B2D}"/>
              </a:ext>
            </a:extLst>
          </p:cNvPr>
          <p:cNvSpPr txBox="1"/>
          <p:nvPr/>
        </p:nvSpPr>
        <p:spPr>
          <a:xfrm>
            <a:off x="569461" y="3755359"/>
            <a:ext cx="7291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buildings and they are new.</a:t>
            </a:r>
          </a:p>
        </p:txBody>
      </p:sp>
      <p:sp>
        <p:nvSpPr>
          <p:cNvPr id="90" name="TextBox 89">
            <a:extLst>
              <a:ext uri="{FF2B5EF4-FFF2-40B4-BE49-F238E27FC236}">
                <a16:creationId xmlns:a16="http://schemas.microsoft.com/office/drawing/2014/main" id="{BE9AC8F0-D366-4825-9F6A-DC0B93CE596E}"/>
              </a:ext>
            </a:extLst>
          </p:cNvPr>
          <p:cNvSpPr txBox="1"/>
          <p:nvPr/>
        </p:nvSpPr>
        <p:spPr>
          <a:xfrm>
            <a:off x="514761" y="4725807"/>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café and it is big.</a:t>
            </a:r>
          </a:p>
        </p:txBody>
      </p:sp>
      <p:sp>
        <p:nvSpPr>
          <p:cNvPr id="91" name="TextBox 90">
            <a:extLst>
              <a:ext uri="{FF2B5EF4-FFF2-40B4-BE49-F238E27FC236}">
                <a16:creationId xmlns:a16="http://schemas.microsoft.com/office/drawing/2014/main" id="{1544C0CC-16F8-4D23-A9FA-B355179A3AB6}"/>
              </a:ext>
            </a:extLst>
          </p:cNvPr>
          <p:cNvSpPr txBox="1"/>
          <p:nvPr/>
        </p:nvSpPr>
        <p:spPr>
          <a:xfrm>
            <a:off x="571468" y="5637649"/>
            <a:ext cx="74186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some churches and they are beautiful.</a:t>
            </a:r>
          </a:p>
        </p:txBody>
      </p:sp>
      <p:sp>
        <p:nvSpPr>
          <p:cNvPr id="92" name="TextBox 91">
            <a:extLst>
              <a:ext uri="{FF2B5EF4-FFF2-40B4-BE49-F238E27FC236}">
                <a16:creationId xmlns:a16="http://schemas.microsoft.com/office/drawing/2014/main" id="{416E6A47-24E2-4071-B8EA-6B92B5BB15BF}"/>
              </a:ext>
            </a:extLst>
          </p:cNvPr>
          <p:cNvSpPr txBox="1"/>
          <p:nvPr/>
        </p:nvSpPr>
        <p:spPr>
          <a:xfrm>
            <a:off x="845484" y="6438652"/>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They have a post office but it is old.</a:t>
            </a:r>
          </a:p>
        </p:txBody>
      </p:sp>
      <p:pic>
        <p:nvPicPr>
          <p:cNvPr id="9" name="Picture 8">
            <a:extLst>
              <a:ext uri="{FF2B5EF4-FFF2-40B4-BE49-F238E27FC236}">
                <a16:creationId xmlns:a16="http://schemas.microsoft.com/office/drawing/2014/main" id="{92D6FB02-CB77-4587-8D2A-BC5CFE9D04B0}"/>
              </a:ext>
            </a:extLst>
          </p:cNvPr>
          <p:cNvPicPr>
            <a:picLocks noChangeAspect="1"/>
          </p:cNvPicPr>
          <p:nvPr/>
        </p:nvPicPr>
        <p:blipFill rotWithShape="1">
          <a:blip r:embed="rId13">
            <a:extLst>
              <a:ext uri="{28A0092B-C50C-407E-A947-70E740481C1C}">
                <a14:useLocalDpi xmlns:a14="http://schemas.microsoft.com/office/drawing/2010/main" val="0"/>
              </a:ext>
            </a:extLst>
          </a:blip>
          <a:srcRect t="-1" b="61227"/>
          <a:stretch/>
        </p:blipFill>
        <p:spPr>
          <a:xfrm>
            <a:off x="9994723" y="38771"/>
            <a:ext cx="1592639" cy="1422167"/>
          </a:xfrm>
          <a:prstGeom prst="rect">
            <a:avLst/>
          </a:prstGeom>
        </p:spPr>
      </p:pic>
      <p:sp>
        <p:nvSpPr>
          <p:cNvPr id="45" name="Google Shape;167;p2">
            <a:extLst>
              <a:ext uri="{FF2B5EF4-FFF2-40B4-BE49-F238E27FC236}">
                <a16:creationId xmlns:a16="http://schemas.microsoft.com/office/drawing/2014/main" id="{0AA2AECC-1DFB-4524-920F-2B0220862ED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26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2" grpId="0" animBg="1"/>
      <p:bldP spid="83" grpId="0" animBg="1"/>
      <p:bldP spid="84" grpId="0" animBg="1"/>
      <p:bldP spid="85" grpId="0" animBg="1"/>
      <p:bldP spid="86" grpId="0" animBg="1"/>
      <p:bldP spid="87" grpId="0"/>
      <p:bldP spid="88" grpId="0"/>
      <p:bldP spid="89" grpId="0"/>
      <p:bldP spid="90" grpId="0"/>
      <p:bldP spid="91" grpId="0"/>
      <p:bldP spid="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hlinkClick r:id="" action="ppaction://noaction">
              <a:snd r:embed="rId3" name="S11_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quelle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1/2</a:t>
            </a:r>
          </a:p>
        </p:txBody>
      </p:sp>
      <p:sp>
        <p:nvSpPr>
          <p:cNvPr id="44" name="TextBox 43">
            <a:hlinkClick r:id="" action="ppaction://noaction">
              <a:snd r:embed="rId4" name="S11_2.wav"/>
            </a:hlinkClick>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8367" y="459027"/>
            <a:ext cx="870244" cy="848156"/>
          </a:xfrm>
          <a:prstGeom prst="rect">
            <a:avLst/>
          </a:prstGeom>
        </p:spPr>
      </p:pic>
      <p:sp>
        <p:nvSpPr>
          <p:cNvPr id="6" name="Rectangle 5">
            <a:extLst>
              <a:ext uri="{FF2B5EF4-FFF2-40B4-BE49-F238E27FC236}">
                <a16:creationId xmlns:a16="http://schemas.microsoft.com/office/drawing/2014/main" id="{75877EC9-B744-4747-8728-6A27AAA905F9}"/>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F3A7C72-E97E-45DD-99C9-A6E7449F63E7}"/>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C051CA4-671E-4DB5-84E1-BA075FC9D0EB}"/>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3232AB2-267C-4FDC-B0EE-C549D533E0C5}"/>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0" name="Rectangle 59">
            <a:extLst>
              <a:ext uri="{FF2B5EF4-FFF2-40B4-BE49-F238E27FC236}">
                <a16:creationId xmlns:a16="http://schemas.microsoft.com/office/drawing/2014/main" id="{64DC14C8-DC19-4BF1-B387-C81BE3D37C93}"/>
              </a:ext>
            </a:extLst>
          </p:cNvPr>
          <p:cNvSpPr/>
          <p:nvPr/>
        </p:nvSpPr>
        <p:spPr>
          <a:xfrm>
            <a:off x="4146326"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61" name="Rectangle 60">
            <a:extLst>
              <a:ext uri="{FF2B5EF4-FFF2-40B4-BE49-F238E27FC236}">
                <a16:creationId xmlns:a16="http://schemas.microsoft.com/office/drawing/2014/main" id="{29684874-62C9-4397-A11C-D7AC5B22E0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8" name="TextBox 17">
            <a:extLst>
              <a:ext uri="{FF2B5EF4-FFF2-40B4-BE49-F238E27FC236}">
                <a16:creationId xmlns:a16="http://schemas.microsoft.com/office/drawing/2014/main" id="{E4728298-D179-485E-970D-71027E464019}"/>
              </a:ext>
            </a:extLst>
          </p:cNvPr>
          <p:cNvSpPr txBox="1"/>
          <p:nvPr/>
        </p:nvSpPr>
        <p:spPr>
          <a:xfrm>
            <a:off x="1874497" y="1625868"/>
            <a:ext cx="22032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Bonjour tout le monde!</a:t>
            </a:r>
          </a:p>
        </p:txBody>
      </p:sp>
      <p:sp>
        <p:nvSpPr>
          <p:cNvPr id="21" name="Rectangle: Rounded Corners 20">
            <a:extLst>
              <a:ext uri="{FF2B5EF4-FFF2-40B4-BE49-F238E27FC236}">
                <a16:creationId xmlns:a16="http://schemas.microsoft.com/office/drawing/2014/main" id="{34862CC0-0C5E-47CE-9717-7FBC9CF10504}"/>
              </a:ext>
            </a:extLst>
          </p:cNvPr>
          <p:cNvSpPr/>
          <p:nvPr/>
        </p:nvSpPr>
        <p:spPr>
          <a:xfrm>
            <a:off x="8208091" y="1539627"/>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FFFE506C-E3A6-4B53-B1AD-1D1090D14936}"/>
              </a:ext>
            </a:extLst>
          </p:cNvPr>
          <p:cNvSpPr txBox="1"/>
          <p:nvPr/>
        </p:nvSpPr>
        <p:spPr>
          <a:xfrm>
            <a:off x="1871585" y="1799752"/>
            <a:ext cx="22032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Bonjour tout le monde!</a:t>
            </a:r>
          </a:p>
        </p:txBody>
      </p:sp>
      <p:sp>
        <p:nvSpPr>
          <p:cNvPr id="82" name="TextBox 81">
            <a:extLst>
              <a:ext uri="{FF2B5EF4-FFF2-40B4-BE49-F238E27FC236}">
                <a16:creationId xmlns:a16="http://schemas.microsoft.com/office/drawing/2014/main" id="{1C1B77CF-C489-45DE-B7D5-F3DD6A0D7C68}"/>
              </a:ext>
            </a:extLst>
          </p:cNvPr>
          <p:cNvSpPr txBox="1"/>
          <p:nvPr/>
        </p:nvSpPr>
        <p:spPr>
          <a:xfrm>
            <a:off x="1847807" y="1966787"/>
            <a:ext cx="220326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Bonjour tout le monde!</a:t>
            </a:r>
          </a:p>
        </p:txBody>
      </p:sp>
      <p:sp>
        <p:nvSpPr>
          <p:cNvPr id="105" name="Google Shape;167;p2">
            <a:extLst>
              <a:ext uri="{FF2B5EF4-FFF2-40B4-BE49-F238E27FC236}">
                <a16:creationId xmlns:a16="http://schemas.microsoft.com/office/drawing/2014/main" id="{9F5911CD-B18F-485B-A1C1-B7FEC2EBEC3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0" name="Picture 6" descr="Iglesia, Capilla, Religión, Cementerio, Campanas">
            <a:extLst>
              <a:ext uri="{FF2B5EF4-FFF2-40B4-BE49-F238E27FC236}">
                <a16:creationId xmlns:a16="http://schemas.microsoft.com/office/drawing/2014/main" id="{38D00A04-4904-44A3-BAE1-811B1731C1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187" y="2566690"/>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A picture containing rectangle&#10;&#10;Description automatically generated">
            <a:extLst>
              <a:ext uri="{FF2B5EF4-FFF2-40B4-BE49-F238E27FC236}">
                <a16:creationId xmlns:a16="http://schemas.microsoft.com/office/drawing/2014/main" id="{0A7EBDA2-133D-44A9-95F7-5D6B3899F3BC}"/>
              </a:ext>
            </a:extLst>
          </p:cNvPr>
          <p:cNvPicPr>
            <a:picLocks noChangeAspect="1"/>
          </p:cNvPicPr>
          <p:nvPr/>
        </p:nvPicPr>
        <p:blipFill rotWithShape="1">
          <a:blip r:embed="rId8">
            <a:extLst>
              <a:ext uri="{28A0092B-C50C-407E-A947-70E740481C1C}">
                <a14:useLocalDpi xmlns:a14="http://schemas.microsoft.com/office/drawing/2010/main" val="0"/>
              </a:ext>
            </a:extLst>
          </a:blip>
          <a:srcRect l="1842" t="17180" r="5063" b="9902"/>
          <a:stretch/>
        </p:blipFill>
        <p:spPr>
          <a:xfrm>
            <a:off x="2336868" y="5158468"/>
            <a:ext cx="1421491" cy="764123"/>
          </a:xfrm>
          <a:prstGeom prst="rect">
            <a:avLst/>
          </a:prstGeom>
        </p:spPr>
      </p:pic>
      <p:pic>
        <p:nvPicPr>
          <p:cNvPr id="115" name="Picture 114" descr="Graphical user interface, application&#10;&#10;Description automatically generated">
            <a:extLst>
              <a:ext uri="{FF2B5EF4-FFF2-40B4-BE49-F238E27FC236}">
                <a16:creationId xmlns:a16="http://schemas.microsoft.com/office/drawing/2014/main" id="{5EA24F9A-6EC0-4871-AC55-650F20D184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386" y="5569876"/>
            <a:ext cx="1903522" cy="951761"/>
          </a:xfrm>
          <a:prstGeom prst="rect">
            <a:avLst/>
          </a:prstGeom>
        </p:spPr>
      </p:pic>
      <p:pic>
        <p:nvPicPr>
          <p:cNvPr id="116" name="Picture 6" descr="Iglesia, Capilla, Religión, Cementerio, Campanas">
            <a:extLst>
              <a:ext uri="{FF2B5EF4-FFF2-40B4-BE49-F238E27FC236}">
                <a16:creationId xmlns:a16="http://schemas.microsoft.com/office/drawing/2014/main" id="{1E1BFFEF-0C1A-4F35-AA50-E323684EAE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546" y="2578264"/>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Iglesia, Capilla, Religión, Cementerio, Campanas">
            <a:extLst>
              <a:ext uri="{FF2B5EF4-FFF2-40B4-BE49-F238E27FC236}">
                <a16:creationId xmlns:a16="http://schemas.microsoft.com/office/drawing/2014/main" id="{8309AF41-F3F2-4AFA-AA82-8AF3988E10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6380" y="3214533"/>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Landscape, Park, Trees, Trail, Nature">
            <a:extLst>
              <a:ext uri="{FF2B5EF4-FFF2-40B4-BE49-F238E27FC236}">
                <a16:creationId xmlns:a16="http://schemas.microsoft.com/office/drawing/2014/main" id="{06C6CED2-F533-4431-B8E2-A56C027FD0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45" y="1950606"/>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 descr="Landscape, Park, Trees, Trail, Nature">
            <a:extLst>
              <a:ext uri="{FF2B5EF4-FFF2-40B4-BE49-F238E27FC236}">
                <a16:creationId xmlns:a16="http://schemas.microsoft.com/office/drawing/2014/main" id="{2F6F82F8-F0BB-4B9D-A147-F3C27C08A1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5164" y="5280125"/>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 descr="Landscape, Park, Trees, Trail, Nature">
            <a:extLst>
              <a:ext uri="{FF2B5EF4-FFF2-40B4-BE49-F238E27FC236}">
                <a16:creationId xmlns:a16="http://schemas.microsoft.com/office/drawing/2014/main" id="{D9B4CD4F-DCBE-4666-8A6F-7B9193CAA3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0076" y="5215082"/>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 descr="Landscape, Park, Trees, Trail, Nature">
            <a:extLst>
              <a:ext uri="{FF2B5EF4-FFF2-40B4-BE49-F238E27FC236}">
                <a16:creationId xmlns:a16="http://schemas.microsoft.com/office/drawing/2014/main" id="{8F020758-CC61-4CAD-AA19-2B8FDDD7E7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5474" y="1684413"/>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Landscape, Park, Trees, Trail, Nature">
            <a:extLst>
              <a:ext uri="{FF2B5EF4-FFF2-40B4-BE49-F238E27FC236}">
                <a16:creationId xmlns:a16="http://schemas.microsoft.com/office/drawing/2014/main" id="{B7B9E4F5-D742-4BBA-937D-742CB42376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3658" y="5874019"/>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 descr="Landscape, Park, Trees, Trail, Nature">
            <a:extLst>
              <a:ext uri="{FF2B5EF4-FFF2-40B4-BE49-F238E27FC236}">
                <a16:creationId xmlns:a16="http://schemas.microsoft.com/office/drawing/2014/main" id="{A16B6B43-4037-4F3E-849A-EE28635269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3430" y="5790043"/>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12" descr="Landscape, Park, Trees, Trail, Nature">
            <a:extLst>
              <a:ext uri="{FF2B5EF4-FFF2-40B4-BE49-F238E27FC236}">
                <a16:creationId xmlns:a16="http://schemas.microsoft.com/office/drawing/2014/main" id="{3F85724A-DC10-44AA-8208-107F1CB4D2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89847" y="5092900"/>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12" descr="Landscape, Park, Trees, Trail, Nature">
            <a:extLst>
              <a:ext uri="{FF2B5EF4-FFF2-40B4-BE49-F238E27FC236}">
                <a16:creationId xmlns:a16="http://schemas.microsoft.com/office/drawing/2014/main" id="{41183770-3C0A-41E8-BBC0-FF6709E0DC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13908" y="5599499"/>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Iglesia, Capilla, Religión, Cementerio, Campanas">
            <a:extLst>
              <a:ext uri="{FF2B5EF4-FFF2-40B4-BE49-F238E27FC236}">
                <a16:creationId xmlns:a16="http://schemas.microsoft.com/office/drawing/2014/main" id="{E9584BEA-3A4B-405C-87DE-8A6A4D86C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3172" y="5625321"/>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descr="A model of a house&#10;&#10;Description automatically generated with medium confidence">
            <a:extLst>
              <a:ext uri="{FF2B5EF4-FFF2-40B4-BE49-F238E27FC236}">
                <a16:creationId xmlns:a16="http://schemas.microsoft.com/office/drawing/2014/main" id="{0204748A-FE02-4254-B4A4-7FDB14821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06751" y="1785695"/>
            <a:ext cx="1659338" cy="1988719"/>
          </a:xfrm>
          <a:prstGeom prst="rect">
            <a:avLst/>
          </a:prstGeom>
        </p:spPr>
      </p:pic>
      <p:sp>
        <p:nvSpPr>
          <p:cNvPr id="149" name="TextBox 148">
            <a:extLst>
              <a:ext uri="{FF2B5EF4-FFF2-40B4-BE49-F238E27FC236}">
                <a16:creationId xmlns:a16="http://schemas.microsoft.com/office/drawing/2014/main" id="{42F539CD-E488-47D6-B68A-0D69DA616086}"/>
              </a:ext>
            </a:extLst>
          </p:cNvPr>
          <p:cNvSpPr txBox="1"/>
          <p:nvPr/>
        </p:nvSpPr>
        <p:spPr>
          <a:xfrm>
            <a:off x="10332394" y="1744271"/>
            <a:ext cx="12150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x 10</a:t>
            </a:r>
          </a:p>
        </p:txBody>
      </p:sp>
      <p:pic>
        <p:nvPicPr>
          <p:cNvPr id="150" name="Picture 149" descr="A model of a house&#10;&#10;Description automatically generated with medium confidence">
            <a:extLst>
              <a:ext uri="{FF2B5EF4-FFF2-40B4-BE49-F238E27FC236}">
                <a16:creationId xmlns:a16="http://schemas.microsoft.com/office/drawing/2014/main" id="{E399C738-7EAD-461C-9E5C-059977EF0F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7765" y="2814257"/>
            <a:ext cx="1659338" cy="1988719"/>
          </a:xfrm>
          <a:prstGeom prst="rect">
            <a:avLst/>
          </a:prstGeom>
        </p:spPr>
      </p:pic>
      <p:sp>
        <p:nvSpPr>
          <p:cNvPr id="151" name="TextBox 150">
            <a:extLst>
              <a:ext uri="{FF2B5EF4-FFF2-40B4-BE49-F238E27FC236}">
                <a16:creationId xmlns:a16="http://schemas.microsoft.com/office/drawing/2014/main" id="{47D4D955-F1A4-460E-8ECF-B1717A86EC31}"/>
              </a:ext>
            </a:extLst>
          </p:cNvPr>
          <p:cNvSpPr txBox="1"/>
          <p:nvPr/>
        </p:nvSpPr>
        <p:spPr>
          <a:xfrm>
            <a:off x="3017179" y="3300330"/>
            <a:ext cx="12150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x 10</a:t>
            </a:r>
          </a:p>
        </p:txBody>
      </p:sp>
      <p:pic>
        <p:nvPicPr>
          <p:cNvPr id="167" name="Picture 166" descr="Shape, arrow&#10;&#10;Description automatically generated">
            <a:extLst>
              <a:ext uri="{FF2B5EF4-FFF2-40B4-BE49-F238E27FC236}">
                <a16:creationId xmlns:a16="http://schemas.microsoft.com/office/drawing/2014/main" id="{09A391BF-1E1A-44BE-A0B7-06E54B25AC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8364" y="5604687"/>
            <a:ext cx="616018" cy="418700"/>
          </a:xfrm>
          <a:prstGeom prst="rect">
            <a:avLst/>
          </a:prstGeom>
        </p:spPr>
      </p:pic>
      <p:pic>
        <p:nvPicPr>
          <p:cNvPr id="153" name="Picture 152" descr="A picture containing rectangle&#10;&#10;Description automatically generated">
            <a:extLst>
              <a:ext uri="{FF2B5EF4-FFF2-40B4-BE49-F238E27FC236}">
                <a16:creationId xmlns:a16="http://schemas.microsoft.com/office/drawing/2014/main" id="{CC3C59D0-EE6E-4E45-B619-568F259D20E4}"/>
              </a:ext>
            </a:extLst>
          </p:cNvPr>
          <p:cNvPicPr>
            <a:picLocks noChangeAspect="1"/>
          </p:cNvPicPr>
          <p:nvPr/>
        </p:nvPicPr>
        <p:blipFill rotWithShape="1">
          <a:blip r:embed="rId8">
            <a:extLst>
              <a:ext uri="{28A0092B-C50C-407E-A947-70E740481C1C}">
                <a14:useLocalDpi xmlns:a14="http://schemas.microsoft.com/office/drawing/2010/main" val="0"/>
              </a:ext>
            </a:extLst>
          </a:blip>
          <a:srcRect l="1842" t="17180" r="5063" b="9902"/>
          <a:stretch/>
        </p:blipFill>
        <p:spPr>
          <a:xfrm>
            <a:off x="8290792" y="4382311"/>
            <a:ext cx="1421491" cy="764123"/>
          </a:xfrm>
          <a:prstGeom prst="rect">
            <a:avLst/>
          </a:prstGeom>
        </p:spPr>
      </p:pic>
      <p:pic>
        <p:nvPicPr>
          <p:cNvPr id="168" name="Picture 167" descr="Shape, arrow&#10;&#10;Description automatically generated">
            <a:extLst>
              <a:ext uri="{FF2B5EF4-FFF2-40B4-BE49-F238E27FC236}">
                <a16:creationId xmlns:a16="http://schemas.microsoft.com/office/drawing/2014/main" id="{44335552-F5AD-4E19-BF72-83C396C6C2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383" y="4489978"/>
            <a:ext cx="616018" cy="418700"/>
          </a:xfrm>
          <a:prstGeom prst="rect">
            <a:avLst/>
          </a:prstGeom>
        </p:spPr>
      </p:pic>
      <p:pic>
        <p:nvPicPr>
          <p:cNvPr id="171" name="Picture 170" descr="Shape, arrow&#10;&#10;Description automatically generated">
            <a:extLst>
              <a:ext uri="{FF2B5EF4-FFF2-40B4-BE49-F238E27FC236}">
                <a16:creationId xmlns:a16="http://schemas.microsoft.com/office/drawing/2014/main" id="{DAFB10BB-FE76-43EB-9529-AD2E83B8DD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9409" y="5662255"/>
            <a:ext cx="616018" cy="418700"/>
          </a:xfrm>
          <a:prstGeom prst="rect">
            <a:avLst/>
          </a:prstGeom>
        </p:spPr>
      </p:pic>
      <p:pic>
        <p:nvPicPr>
          <p:cNvPr id="155" name="Picture 154" descr="Graphical user interface, application&#10;&#10;Description automatically generated">
            <a:extLst>
              <a:ext uri="{FF2B5EF4-FFF2-40B4-BE49-F238E27FC236}">
                <a16:creationId xmlns:a16="http://schemas.microsoft.com/office/drawing/2014/main" id="{B2085E47-84ED-4C84-99A1-0321749043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0350" y="3913064"/>
            <a:ext cx="1903522" cy="951761"/>
          </a:xfrm>
          <a:prstGeom prst="rect">
            <a:avLst/>
          </a:prstGeom>
        </p:spPr>
      </p:pic>
      <p:pic>
        <p:nvPicPr>
          <p:cNvPr id="170" name="Picture 169" descr="Shape, arrow&#10;&#10;Description automatically generated">
            <a:extLst>
              <a:ext uri="{FF2B5EF4-FFF2-40B4-BE49-F238E27FC236}">
                <a16:creationId xmlns:a16="http://schemas.microsoft.com/office/drawing/2014/main" id="{2BBBE3B3-7E4B-465D-B87B-825961713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7511" y="4179595"/>
            <a:ext cx="616018" cy="418700"/>
          </a:xfrm>
          <a:prstGeom prst="rect">
            <a:avLst/>
          </a:prstGeom>
        </p:spPr>
      </p:pic>
      <p:grpSp>
        <p:nvGrpSpPr>
          <p:cNvPr id="7" name="Group 6">
            <a:extLst>
              <a:ext uri="{FF2B5EF4-FFF2-40B4-BE49-F238E27FC236}">
                <a16:creationId xmlns:a16="http://schemas.microsoft.com/office/drawing/2014/main" id="{E89433CC-FD13-4F76-BC65-27647A4C8454}"/>
              </a:ext>
            </a:extLst>
          </p:cNvPr>
          <p:cNvGrpSpPr/>
          <p:nvPr/>
        </p:nvGrpSpPr>
        <p:grpSpPr>
          <a:xfrm>
            <a:off x="4149289" y="1733241"/>
            <a:ext cx="3807496" cy="4860660"/>
            <a:chOff x="8367048" y="1765595"/>
            <a:chExt cx="3807496" cy="4860660"/>
          </a:xfrm>
        </p:grpSpPr>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9" name="Picture 108" descr="A model of a house&#10;&#10;Description automatically generated with medium confidence">
              <a:extLst>
                <a:ext uri="{FF2B5EF4-FFF2-40B4-BE49-F238E27FC236}">
                  <a16:creationId xmlns:a16="http://schemas.microsoft.com/office/drawing/2014/main" id="{5711AC56-8E00-4F64-8366-10A4F3BCB7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6604" y="4637536"/>
              <a:ext cx="1659338" cy="1988719"/>
            </a:xfrm>
            <a:prstGeom prst="rect">
              <a:avLst/>
            </a:prstGeom>
          </p:spPr>
        </p:pic>
        <p:pic>
          <p:nvPicPr>
            <p:cNvPr id="111" name="Picture 12" descr="Landscape, Park, Trees, Trail, Nature">
              <a:extLst>
                <a:ext uri="{FF2B5EF4-FFF2-40B4-BE49-F238E27FC236}">
                  <a16:creationId xmlns:a16="http://schemas.microsoft.com/office/drawing/2014/main" id="{DB29E459-59A2-4340-AF8A-F381B7F0BB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4772" y="1765595"/>
              <a:ext cx="1292687" cy="75388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Iglesia, Capilla, Religión, Cementerio, Campanas">
              <a:extLst>
                <a:ext uri="{FF2B5EF4-FFF2-40B4-BE49-F238E27FC236}">
                  <a16:creationId xmlns:a16="http://schemas.microsoft.com/office/drawing/2014/main" id="{EB2967A4-46D0-4A35-8965-6E8144049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8189" y="3578811"/>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Iglesia, Capilla, Religión, Cementerio, Campanas">
              <a:extLst>
                <a:ext uri="{FF2B5EF4-FFF2-40B4-BE49-F238E27FC236}">
                  <a16:creationId xmlns:a16="http://schemas.microsoft.com/office/drawing/2014/main" id="{E4DE525F-D9D4-4C47-B0F2-DABBE61066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1751" y="3566717"/>
              <a:ext cx="692707" cy="104559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Landscape, Park, Trees, Trail, Nature">
              <a:extLst>
                <a:ext uri="{FF2B5EF4-FFF2-40B4-BE49-F238E27FC236}">
                  <a16:creationId xmlns:a16="http://schemas.microsoft.com/office/drawing/2014/main" id="{3CA5034B-F8D0-4D04-AFDE-EF2A08726B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04216" y="2160490"/>
              <a:ext cx="1292687" cy="7538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9EC9E5-5805-46A2-8EED-50EC7F846F86}"/>
                </a:ext>
              </a:extLst>
            </p:cNvPr>
            <p:cNvSpPr txBox="1"/>
            <p:nvPr/>
          </p:nvSpPr>
          <p:spPr>
            <a:xfrm>
              <a:off x="10132489" y="5174470"/>
              <a:ext cx="121506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x 10</a:t>
              </a:r>
            </a:p>
          </p:txBody>
        </p:sp>
        <p:pic>
          <p:nvPicPr>
            <p:cNvPr id="154" name="Picture 153" descr="A picture containing rectangle&#10;&#10;Description automatically generated">
              <a:extLst>
                <a:ext uri="{FF2B5EF4-FFF2-40B4-BE49-F238E27FC236}">
                  <a16:creationId xmlns:a16="http://schemas.microsoft.com/office/drawing/2014/main" id="{59D1DCB7-5760-4BE7-8B6E-D4675E6E54C3}"/>
                </a:ext>
              </a:extLst>
            </p:cNvPr>
            <p:cNvPicPr>
              <a:picLocks noChangeAspect="1"/>
            </p:cNvPicPr>
            <p:nvPr/>
          </p:nvPicPr>
          <p:blipFill rotWithShape="1">
            <a:blip r:embed="rId8">
              <a:extLst>
                <a:ext uri="{28A0092B-C50C-407E-A947-70E740481C1C}">
                  <a14:useLocalDpi xmlns:a14="http://schemas.microsoft.com/office/drawing/2010/main" val="0"/>
                </a:ext>
              </a:extLst>
            </a:blip>
            <a:srcRect l="1842" t="17180" r="5063" b="9902"/>
            <a:stretch/>
          </p:blipFill>
          <p:spPr>
            <a:xfrm>
              <a:off x="8452458" y="3499828"/>
              <a:ext cx="1421491" cy="764123"/>
            </a:xfrm>
            <a:prstGeom prst="rect">
              <a:avLst/>
            </a:prstGeom>
          </p:spPr>
        </p:pic>
        <p:pic>
          <p:nvPicPr>
            <p:cNvPr id="169" name="Picture 168" descr="Shape, arrow&#10;&#10;Description automatically generated">
              <a:extLst>
                <a:ext uri="{FF2B5EF4-FFF2-40B4-BE49-F238E27FC236}">
                  <a16:creationId xmlns:a16="http://schemas.microsoft.com/office/drawing/2014/main" id="{2EA5D06A-25F3-4F1E-9FA0-A403FD8895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85456" y="3672539"/>
              <a:ext cx="616018" cy="418700"/>
            </a:xfrm>
            <a:prstGeom prst="rect">
              <a:avLst/>
            </a:prstGeom>
          </p:spPr>
        </p:pic>
        <p:pic>
          <p:nvPicPr>
            <p:cNvPr id="156" name="Picture 155" descr="Graphical user interface, application&#10;&#10;Description automatically generated">
              <a:extLst>
                <a:ext uri="{FF2B5EF4-FFF2-40B4-BE49-F238E27FC236}">
                  <a16:creationId xmlns:a16="http://schemas.microsoft.com/office/drawing/2014/main" id="{821D5FA6-BDA5-45ED-AC2F-C98AB2AB37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7048" y="2301502"/>
              <a:ext cx="1732654" cy="866327"/>
            </a:xfrm>
            <a:prstGeom prst="rect">
              <a:avLst/>
            </a:prstGeom>
          </p:spPr>
        </p:pic>
      </p:gr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lang="en-GB" sz="2800" dirty="0" err="1">
                <a:solidFill>
                  <a:srgbClr val="002060"/>
                </a:solidFill>
                <a:latin typeface="Century Gothic" panose="020B0502020202020204" pitchFamily="34" charset="0"/>
              </a:rPr>
              <a:t>vill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 Identifie la </a:t>
            </a:r>
            <a:r>
              <a:rPr lang="en-GB" sz="2800" dirty="0">
                <a:solidFill>
                  <a:srgbClr val="002060"/>
                </a:solidFill>
                <a:latin typeface="Century Gothic" panose="020B0502020202020204" pitchFamily="34" charset="0"/>
              </a:rPr>
              <a:t>vi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367" y="459027"/>
            <a:ext cx="870244" cy="848156"/>
          </a:xfrm>
          <a:prstGeom prst="rect">
            <a:avLst/>
          </a:prstGeom>
        </p:spPr>
      </p:pic>
      <p:sp>
        <p:nvSpPr>
          <p:cNvPr id="6" name="Rectangle 5">
            <a:extLst>
              <a:ext uri="{FF2B5EF4-FFF2-40B4-BE49-F238E27FC236}">
                <a16:creationId xmlns:a16="http://schemas.microsoft.com/office/drawing/2014/main" id="{75877EC9-B744-4747-8728-6A27AAA905F9}"/>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4F3A7C72-E97E-45DD-99C9-A6E7449F63E7}"/>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8C051CA4-671E-4DB5-84E1-BA075FC9D0EB}"/>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3232AB2-267C-4FDC-B0EE-C549D533E0C5}"/>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60" name="Rectangle 59">
            <a:extLst>
              <a:ext uri="{FF2B5EF4-FFF2-40B4-BE49-F238E27FC236}">
                <a16:creationId xmlns:a16="http://schemas.microsoft.com/office/drawing/2014/main" id="{64DC14C8-DC19-4BF1-B387-C81BE3D37C93}"/>
              </a:ext>
            </a:extLst>
          </p:cNvPr>
          <p:cNvSpPr/>
          <p:nvPr/>
        </p:nvSpPr>
        <p:spPr>
          <a:xfrm>
            <a:off x="4125710" y="1510649"/>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61" name="Rectangle 60">
            <a:extLst>
              <a:ext uri="{FF2B5EF4-FFF2-40B4-BE49-F238E27FC236}">
                <a16:creationId xmlns:a16="http://schemas.microsoft.com/office/drawing/2014/main" id="{29684874-62C9-4397-A11C-D7AC5B22E0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8" name="TextBox 17">
            <a:extLst>
              <a:ext uri="{FF2B5EF4-FFF2-40B4-BE49-F238E27FC236}">
                <a16:creationId xmlns:a16="http://schemas.microsoft.com/office/drawing/2014/main" id="{E4728298-D179-485E-970D-71027E464019}"/>
              </a:ext>
            </a:extLst>
          </p:cNvPr>
          <p:cNvSpPr txBox="1"/>
          <p:nvPr/>
        </p:nvSpPr>
        <p:spPr>
          <a:xfrm>
            <a:off x="1930319" y="3443698"/>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21" name="Rectangle: Rounded Corners 20">
            <a:extLst>
              <a:ext uri="{FF2B5EF4-FFF2-40B4-BE49-F238E27FC236}">
                <a16:creationId xmlns:a16="http://schemas.microsoft.com/office/drawing/2014/main" id="{34862CC0-0C5E-47CE-9717-7FBC9CF10504}"/>
              </a:ext>
            </a:extLst>
          </p:cNvPr>
          <p:cNvSpPr/>
          <p:nvPr/>
        </p:nvSpPr>
        <p:spPr>
          <a:xfrm>
            <a:off x="4159774" y="1510648"/>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A93C299F-BC13-4933-A4D2-D596C3AF92EC}"/>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quelle </a:t>
            </a:r>
            <a:r>
              <a:rPr lang="en-GB" sz="2500" b="1" dirty="0" err="1">
                <a:solidFill>
                  <a:srgbClr val="002060"/>
                </a:solidFill>
                <a:latin typeface="Century Gothic" panose="020B0502020202020204" pitchFamily="34" charset="0"/>
              </a:rPr>
              <a:t>vill</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 2/2</a:t>
            </a:r>
          </a:p>
        </p:txBody>
      </p:sp>
      <p:sp>
        <p:nvSpPr>
          <p:cNvPr id="88" name="TextBox 87">
            <a:extLst>
              <a:ext uri="{FF2B5EF4-FFF2-40B4-BE49-F238E27FC236}">
                <a16:creationId xmlns:a16="http://schemas.microsoft.com/office/drawing/2014/main" id="{CA7E8D0B-7AD7-4026-B405-163EFD9F99AC}"/>
              </a:ext>
            </a:extLst>
          </p:cNvPr>
          <p:cNvSpPr txBox="1"/>
          <p:nvPr/>
        </p:nvSpPr>
        <p:spPr>
          <a:xfrm>
            <a:off x="1936622" y="4022695"/>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89" name="TextBox 88">
            <a:extLst>
              <a:ext uri="{FF2B5EF4-FFF2-40B4-BE49-F238E27FC236}">
                <a16:creationId xmlns:a16="http://schemas.microsoft.com/office/drawing/2014/main" id="{FA802BBA-E466-4C06-A956-C19EB452E853}"/>
              </a:ext>
            </a:extLst>
          </p:cNvPr>
          <p:cNvSpPr txBox="1"/>
          <p:nvPr/>
        </p:nvSpPr>
        <p:spPr>
          <a:xfrm>
            <a:off x="1899586" y="4285384"/>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90" name="TextBox 89">
            <a:extLst>
              <a:ext uri="{FF2B5EF4-FFF2-40B4-BE49-F238E27FC236}">
                <a16:creationId xmlns:a16="http://schemas.microsoft.com/office/drawing/2014/main" id="{E2CDD226-9126-48E2-B93F-5D7DBA2F6127}"/>
              </a:ext>
            </a:extLst>
          </p:cNvPr>
          <p:cNvSpPr txBox="1"/>
          <p:nvPr/>
        </p:nvSpPr>
        <p:spPr>
          <a:xfrm>
            <a:off x="5062533" y="1989599"/>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95" name="TextBox 94">
            <a:extLst>
              <a:ext uri="{FF2B5EF4-FFF2-40B4-BE49-F238E27FC236}">
                <a16:creationId xmlns:a16="http://schemas.microsoft.com/office/drawing/2014/main" id="{137079C4-E4DA-46B2-8E02-6183CBB0AE45}"/>
              </a:ext>
            </a:extLst>
          </p:cNvPr>
          <p:cNvSpPr txBox="1"/>
          <p:nvPr/>
        </p:nvSpPr>
        <p:spPr>
          <a:xfrm>
            <a:off x="5048643" y="2385728"/>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96" name="TextBox 95">
            <a:extLst>
              <a:ext uri="{FF2B5EF4-FFF2-40B4-BE49-F238E27FC236}">
                <a16:creationId xmlns:a16="http://schemas.microsoft.com/office/drawing/2014/main" id="{0443A918-58C9-4979-BA9A-83827F8A55A9}"/>
              </a:ext>
            </a:extLst>
          </p:cNvPr>
          <p:cNvSpPr txBox="1"/>
          <p:nvPr/>
        </p:nvSpPr>
        <p:spPr>
          <a:xfrm>
            <a:off x="5014261" y="2760798"/>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110" name="TextBox 109">
            <a:extLst>
              <a:ext uri="{FF2B5EF4-FFF2-40B4-BE49-F238E27FC236}">
                <a16:creationId xmlns:a16="http://schemas.microsoft.com/office/drawing/2014/main" id="{995C94E3-343C-4BBB-B467-367D5BF9D639}"/>
              </a:ext>
            </a:extLst>
          </p:cNvPr>
          <p:cNvSpPr txBox="1"/>
          <p:nvPr/>
        </p:nvSpPr>
        <p:spPr>
          <a:xfrm>
            <a:off x="1923163" y="3705519"/>
            <a:ext cx="21089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Il y a quoi ?</a:t>
            </a:r>
          </a:p>
        </p:txBody>
      </p:sp>
      <p:sp>
        <p:nvSpPr>
          <p:cNvPr id="75" name="Google Shape;167;p2">
            <a:extLst>
              <a:ext uri="{FF2B5EF4-FFF2-40B4-BE49-F238E27FC236}">
                <a16:creationId xmlns:a16="http://schemas.microsoft.com/office/drawing/2014/main" id="{AD29CE66-BBE1-464A-8986-0395CD96E56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6" name="Picture 75" descr="Two people sitting at a table outside a building&#10;&#10;Description automatically generated with low confidence">
            <a:extLst>
              <a:ext uri="{FF2B5EF4-FFF2-40B4-BE49-F238E27FC236}">
                <a16:creationId xmlns:a16="http://schemas.microsoft.com/office/drawing/2014/main" id="{F8ACB3B2-4236-4C32-8F4B-A3CAB776E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43" y="3298787"/>
            <a:ext cx="709794" cy="683731"/>
          </a:xfrm>
          <a:prstGeom prst="rect">
            <a:avLst/>
          </a:prstGeom>
        </p:spPr>
      </p:pic>
      <p:pic>
        <p:nvPicPr>
          <p:cNvPr id="77" name="Picture 76" descr="A model of a building&#10;&#10;Description automatically generated with medium confidence">
            <a:extLst>
              <a:ext uri="{FF2B5EF4-FFF2-40B4-BE49-F238E27FC236}">
                <a16:creationId xmlns:a16="http://schemas.microsoft.com/office/drawing/2014/main" id="{92535E49-783B-4FD4-B01E-CEFB270D8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641" y="1778979"/>
            <a:ext cx="756540" cy="1213498"/>
          </a:xfrm>
          <a:prstGeom prst="rect">
            <a:avLst/>
          </a:prstGeom>
        </p:spPr>
      </p:pic>
      <p:grpSp>
        <p:nvGrpSpPr>
          <p:cNvPr id="4" name="Group 3">
            <a:extLst>
              <a:ext uri="{FF2B5EF4-FFF2-40B4-BE49-F238E27FC236}">
                <a16:creationId xmlns:a16="http://schemas.microsoft.com/office/drawing/2014/main" id="{9E9FDFCB-2D5E-46C6-B582-A894081A6D9C}"/>
              </a:ext>
            </a:extLst>
          </p:cNvPr>
          <p:cNvGrpSpPr/>
          <p:nvPr/>
        </p:nvGrpSpPr>
        <p:grpSpPr>
          <a:xfrm>
            <a:off x="5912109" y="5532255"/>
            <a:ext cx="1749396" cy="935373"/>
            <a:chOff x="-1968908" y="4942761"/>
            <a:chExt cx="1749396" cy="935373"/>
          </a:xfrm>
        </p:grpSpPr>
        <p:pic>
          <p:nvPicPr>
            <p:cNvPr id="78" name="Picture 77" descr="A picture containing shape&#10;&#10;Description automatically generated">
              <a:extLst>
                <a:ext uri="{FF2B5EF4-FFF2-40B4-BE49-F238E27FC236}">
                  <a16:creationId xmlns:a16="http://schemas.microsoft.com/office/drawing/2014/main" id="{3C2203AA-534E-487B-ABFF-6ADDADBBC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908" y="4942761"/>
              <a:ext cx="951972" cy="490861"/>
            </a:xfrm>
            <a:prstGeom prst="rect">
              <a:avLst/>
            </a:prstGeom>
          </p:spPr>
        </p:pic>
        <p:pic>
          <p:nvPicPr>
            <p:cNvPr id="80" name="Picture 79" descr="A picture containing shape&#10;&#10;Description automatically generated">
              <a:extLst>
                <a:ext uri="{FF2B5EF4-FFF2-40B4-BE49-F238E27FC236}">
                  <a16:creationId xmlns:a16="http://schemas.microsoft.com/office/drawing/2014/main" id="{844E1E89-C904-44AB-B429-FF5246939E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322" y="5203044"/>
              <a:ext cx="951972" cy="490861"/>
            </a:xfrm>
            <a:prstGeom prst="rect">
              <a:avLst/>
            </a:prstGeom>
          </p:spPr>
        </p:pic>
        <p:pic>
          <p:nvPicPr>
            <p:cNvPr id="82" name="Picture 81" descr="A picture containing shape&#10;&#10;Description automatically generated">
              <a:extLst>
                <a:ext uri="{FF2B5EF4-FFF2-40B4-BE49-F238E27FC236}">
                  <a16:creationId xmlns:a16="http://schemas.microsoft.com/office/drawing/2014/main" id="{7B7C9434-16C6-492D-913B-3BBC9DFE0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484" y="5387273"/>
              <a:ext cx="951972" cy="490861"/>
            </a:xfrm>
            <a:prstGeom prst="rect">
              <a:avLst/>
            </a:prstGeom>
          </p:spPr>
        </p:pic>
      </p:grpSp>
      <p:pic>
        <p:nvPicPr>
          <p:cNvPr id="91" name="Picture 90" descr="A picture containing shape&#10;&#10;Description automatically generated">
            <a:extLst>
              <a:ext uri="{FF2B5EF4-FFF2-40B4-BE49-F238E27FC236}">
                <a16:creationId xmlns:a16="http://schemas.microsoft.com/office/drawing/2014/main" id="{57574AAF-87EA-4AB8-B616-0AE313200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6936" y="1727354"/>
            <a:ext cx="951972" cy="490861"/>
          </a:xfrm>
          <a:prstGeom prst="rect">
            <a:avLst/>
          </a:prstGeom>
        </p:spPr>
      </p:pic>
      <p:pic>
        <p:nvPicPr>
          <p:cNvPr id="92" name="Picture 91" descr="A picture containing shape&#10;&#10;Description automatically generated">
            <a:extLst>
              <a:ext uri="{FF2B5EF4-FFF2-40B4-BE49-F238E27FC236}">
                <a16:creationId xmlns:a16="http://schemas.microsoft.com/office/drawing/2014/main" id="{BB959BFF-70B4-4A37-A0B1-7506841A4E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1522" y="1987637"/>
            <a:ext cx="951972" cy="490861"/>
          </a:xfrm>
          <a:prstGeom prst="rect">
            <a:avLst/>
          </a:prstGeom>
        </p:spPr>
      </p:pic>
      <p:pic>
        <p:nvPicPr>
          <p:cNvPr id="93" name="Picture 92" descr="A picture containing shape&#10;&#10;Description automatically generated">
            <a:extLst>
              <a:ext uri="{FF2B5EF4-FFF2-40B4-BE49-F238E27FC236}">
                <a16:creationId xmlns:a16="http://schemas.microsoft.com/office/drawing/2014/main" id="{5556F3D1-945E-489A-A5A8-9CE1CE8C09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4360" y="2171866"/>
            <a:ext cx="951972" cy="490861"/>
          </a:xfrm>
          <a:prstGeom prst="rect">
            <a:avLst/>
          </a:prstGeom>
        </p:spPr>
      </p:pic>
      <p:pic>
        <p:nvPicPr>
          <p:cNvPr id="94" name="Picture 93" descr="A picture containing shape&#10;&#10;Description automatically generated">
            <a:extLst>
              <a:ext uri="{FF2B5EF4-FFF2-40B4-BE49-F238E27FC236}">
                <a16:creationId xmlns:a16="http://schemas.microsoft.com/office/drawing/2014/main" id="{97148F4C-513F-48F9-8C3A-1E8C83159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403" y="4486526"/>
            <a:ext cx="951972" cy="490861"/>
          </a:xfrm>
          <a:prstGeom prst="rect">
            <a:avLst/>
          </a:prstGeom>
        </p:spPr>
      </p:pic>
      <p:pic>
        <p:nvPicPr>
          <p:cNvPr id="99" name="Picture 98" descr="A picture containing shape&#10;&#10;Description automatically generated">
            <a:extLst>
              <a:ext uri="{FF2B5EF4-FFF2-40B4-BE49-F238E27FC236}">
                <a16:creationId xmlns:a16="http://schemas.microsoft.com/office/drawing/2014/main" id="{DC2CAA99-D552-4331-B987-579613BEAB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989" y="4746809"/>
            <a:ext cx="951972" cy="490861"/>
          </a:xfrm>
          <a:prstGeom prst="rect">
            <a:avLst/>
          </a:prstGeom>
        </p:spPr>
      </p:pic>
      <p:pic>
        <p:nvPicPr>
          <p:cNvPr id="100" name="Picture 99" descr="A picture containing shape&#10;&#10;Description automatically generated">
            <a:extLst>
              <a:ext uri="{FF2B5EF4-FFF2-40B4-BE49-F238E27FC236}">
                <a16:creationId xmlns:a16="http://schemas.microsoft.com/office/drawing/2014/main" id="{F33C70A4-AEFD-4744-A5E9-26CC5E41C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827" y="4931038"/>
            <a:ext cx="951972" cy="490861"/>
          </a:xfrm>
          <a:prstGeom prst="rect">
            <a:avLst/>
          </a:prstGeom>
        </p:spPr>
      </p:pic>
      <p:pic>
        <p:nvPicPr>
          <p:cNvPr id="101" name="Picture 100" descr="A picture containing shape&#10;&#10;Description automatically generated">
            <a:extLst>
              <a:ext uri="{FF2B5EF4-FFF2-40B4-BE49-F238E27FC236}">
                <a16:creationId xmlns:a16="http://schemas.microsoft.com/office/drawing/2014/main" id="{A9846D45-F328-478C-95AE-4E3A20A537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303" y="4414186"/>
            <a:ext cx="951972" cy="490861"/>
          </a:xfrm>
          <a:prstGeom prst="rect">
            <a:avLst/>
          </a:prstGeom>
        </p:spPr>
      </p:pic>
      <p:pic>
        <p:nvPicPr>
          <p:cNvPr id="102" name="Picture 101" descr="A picture containing shape&#10;&#10;Description automatically generated">
            <a:extLst>
              <a:ext uri="{FF2B5EF4-FFF2-40B4-BE49-F238E27FC236}">
                <a16:creationId xmlns:a16="http://schemas.microsoft.com/office/drawing/2014/main" id="{E2F78FDE-4DD5-4D0A-83B0-21CEE83DF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5889" y="4674469"/>
            <a:ext cx="951972" cy="490861"/>
          </a:xfrm>
          <a:prstGeom prst="rect">
            <a:avLst/>
          </a:prstGeom>
        </p:spPr>
      </p:pic>
      <p:pic>
        <p:nvPicPr>
          <p:cNvPr id="103" name="Picture 102" descr="A picture containing shape&#10;&#10;Description automatically generated">
            <a:extLst>
              <a:ext uri="{FF2B5EF4-FFF2-40B4-BE49-F238E27FC236}">
                <a16:creationId xmlns:a16="http://schemas.microsoft.com/office/drawing/2014/main" id="{66B7AFE3-60B1-428A-8A42-E3236C87E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8727" y="4858698"/>
            <a:ext cx="951972" cy="490861"/>
          </a:xfrm>
          <a:prstGeom prst="rect">
            <a:avLst/>
          </a:prstGeom>
        </p:spPr>
      </p:pic>
      <p:pic>
        <p:nvPicPr>
          <p:cNvPr id="104" name="Picture 103" descr="A model of a building&#10;&#10;Description automatically generated with medium confidence">
            <a:extLst>
              <a:ext uri="{FF2B5EF4-FFF2-40B4-BE49-F238E27FC236}">
                <a16:creationId xmlns:a16="http://schemas.microsoft.com/office/drawing/2014/main" id="{26298B3A-E6F2-4514-862A-EE3343E2D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4148" y="1759537"/>
            <a:ext cx="756540" cy="1213498"/>
          </a:xfrm>
          <a:prstGeom prst="rect">
            <a:avLst/>
          </a:prstGeom>
        </p:spPr>
      </p:pic>
      <p:pic>
        <p:nvPicPr>
          <p:cNvPr id="107" name="Picture 106" descr="A model of a building&#10;&#10;Description automatically generated with medium confidence">
            <a:extLst>
              <a:ext uri="{FF2B5EF4-FFF2-40B4-BE49-F238E27FC236}">
                <a16:creationId xmlns:a16="http://schemas.microsoft.com/office/drawing/2014/main" id="{4E68375C-DBEE-4C1A-97F5-C19378429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4937" y="3614258"/>
            <a:ext cx="756540" cy="1213498"/>
          </a:xfrm>
          <a:prstGeom prst="rect">
            <a:avLst/>
          </a:prstGeom>
        </p:spPr>
      </p:pic>
      <p:pic>
        <p:nvPicPr>
          <p:cNvPr id="116" name="Picture 115" descr="A model of a building&#10;&#10;Description automatically generated with medium confidence">
            <a:extLst>
              <a:ext uri="{FF2B5EF4-FFF2-40B4-BE49-F238E27FC236}">
                <a16:creationId xmlns:a16="http://schemas.microsoft.com/office/drawing/2014/main" id="{6BE89510-D537-4ED7-841E-68F01A7B25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4937" y="5211423"/>
            <a:ext cx="756540" cy="1213498"/>
          </a:xfrm>
          <a:prstGeom prst="rect">
            <a:avLst/>
          </a:prstGeom>
        </p:spPr>
      </p:pic>
      <p:pic>
        <p:nvPicPr>
          <p:cNvPr id="117" name="Picture 116" descr="A model of a building&#10;&#10;Description automatically generated with medium confidence">
            <a:extLst>
              <a:ext uri="{FF2B5EF4-FFF2-40B4-BE49-F238E27FC236}">
                <a16:creationId xmlns:a16="http://schemas.microsoft.com/office/drawing/2014/main" id="{33CD60E5-C93C-4FB5-8DD5-0EDA8418A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680" y="3013384"/>
            <a:ext cx="756540" cy="1213498"/>
          </a:xfrm>
          <a:prstGeom prst="rect">
            <a:avLst/>
          </a:prstGeom>
        </p:spPr>
      </p:pic>
      <p:pic>
        <p:nvPicPr>
          <p:cNvPr id="118" name="Picture 117" descr="A model of a building&#10;&#10;Description automatically generated with medium confidence">
            <a:extLst>
              <a:ext uri="{FF2B5EF4-FFF2-40B4-BE49-F238E27FC236}">
                <a16:creationId xmlns:a16="http://schemas.microsoft.com/office/drawing/2014/main" id="{B748F2B3-65BF-4DD2-8C4E-12AED86E43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252" y="1577280"/>
            <a:ext cx="756540" cy="1213498"/>
          </a:xfrm>
          <a:prstGeom prst="rect">
            <a:avLst/>
          </a:prstGeom>
        </p:spPr>
      </p:pic>
      <p:pic>
        <p:nvPicPr>
          <p:cNvPr id="128" name="Picture 127" descr="Two people sitting at a table outside a building&#10;&#10;Description automatically generated with low confidence">
            <a:extLst>
              <a:ext uri="{FF2B5EF4-FFF2-40B4-BE49-F238E27FC236}">
                <a16:creationId xmlns:a16="http://schemas.microsoft.com/office/drawing/2014/main" id="{8F5A8C28-609D-4C73-B355-8F45B7FE1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80" y="3591241"/>
            <a:ext cx="709794" cy="683731"/>
          </a:xfrm>
          <a:prstGeom prst="rect">
            <a:avLst/>
          </a:prstGeom>
        </p:spPr>
      </p:pic>
      <p:pic>
        <p:nvPicPr>
          <p:cNvPr id="129" name="Picture 128" descr="Two people sitting at a table outside a building&#10;&#10;Description automatically generated with low confidence">
            <a:extLst>
              <a:ext uri="{FF2B5EF4-FFF2-40B4-BE49-F238E27FC236}">
                <a16:creationId xmlns:a16="http://schemas.microsoft.com/office/drawing/2014/main" id="{BE737816-4493-49B8-BB19-233BEAE9F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7532" y="4168290"/>
            <a:ext cx="709794" cy="683731"/>
          </a:xfrm>
          <a:prstGeom prst="rect">
            <a:avLst/>
          </a:prstGeom>
        </p:spPr>
      </p:pic>
      <p:pic>
        <p:nvPicPr>
          <p:cNvPr id="130" name="Picture 129" descr="Two people sitting at a table outside a building&#10;&#10;Description automatically generated with low confidence">
            <a:extLst>
              <a:ext uri="{FF2B5EF4-FFF2-40B4-BE49-F238E27FC236}">
                <a16:creationId xmlns:a16="http://schemas.microsoft.com/office/drawing/2014/main" id="{3B8569F0-7C7C-45B0-AF13-76BFAE2ED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269" y="4460744"/>
            <a:ext cx="709794" cy="683731"/>
          </a:xfrm>
          <a:prstGeom prst="rect">
            <a:avLst/>
          </a:prstGeom>
        </p:spPr>
      </p:pic>
      <p:pic>
        <p:nvPicPr>
          <p:cNvPr id="179" name="Picture 178" descr="Shape, arrow&#10;&#10;Description automatically generated">
            <a:extLst>
              <a:ext uri="{FF2B5EF4-FFF2-40B4-BE49-F238E27FC236}">
                <a16:creationId xmlns:a16="http://schemas.microsoft.com/office/drawing/2014/main" id="{25B04941-45FB-46D5-ABDB-6EE5BE633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407" y="4539259"/>
            <a:ext cx="691845" cy="418700"/>
          </a:xfrm>
          <a:prstGeom prst="rect">
            <a:avLst/>
          </a:prstGeom>
        </p:spPr>
      </p:pic>
      <p:pic>
        <p:nvPicPr>
          <p:cNvPr id="177" name="Picture 176" descr="Shape, arrow&#10;&#10;Description automatically generated">
            <a:extLst>
              <a:ext uri="{FF2B5EF4-FFF2-40B4-BE49-F238E27FC236}">
                <a16:creationId xmlns:a16="http://schemas.microsoft.com/office/drawing/2014/main" id="{DB5DF5EA-96D5-49A7-A45F-F02D6DEE7B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815" y="3747060"/>
            <a:ext cx="616018" cy="418700"/>
          </a:xfrm>
          <a:prstGeom prst="rect">
            <a:avLst/>
          </a:prstGeom>
        </p:spPr>
      </p:pic>
      <p:pic>
        <p:nvPicPr>
          <p:cNvPr id="131" name="Picture 130" descr="Two people sitting at a table outside a building&#10;&#10;Description automatically generated with low confidence">
            <a:extLst>
              <a:ext uri="{FF2B5EF4-FFF2-40B4-BE49-F238E27FC236}">
                <a16:creationId xmlns:a16="http://schemas.microsoft.com/office/drawing/2014/main" id="{4C370347-E340-4D6C-9664-77F36472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5190" y="5482432"/>
            <a:ext cx="709794" cy="683731"/>
          </a:xfrm>
          <a:prstGeom prst="rect">
            <a:avLst/>
          </a:prstGeom>
        </p:spPr>
      </p:pic>
      <p:pic>
        <p:nvPicPr>
          <p:cNvPr id="132" name="Picture 131" descr="Two people sitting at a table outside a building&#10;&#10;Description automatically generated with low confidence">
            <a:extLst>
              <a:ext uri="{FF2B5EF4-FFF2-40B4-BE49-F238E27FC236}">
                <a16:creationId xmlns:a16="http://schemas.microsoft.com/office/drawing/2014/main" id="{EC6F4806-0656-40B8-BEB8-57A4417A2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927" y="5774886"/>
            <a:ext cx="709794" cy="683731"/>
          </a:xfrm>
          <a:prstGeom prst="rect">
            <a:avLst/>
          </a:prstGeom>
        </p:spPr>
      </p:pic>
      <p:pic>
        <p:nvPicPr>
          <p:cNvPr id="133" name="Picture 132" descr="Shape, arrow&#10;&#10;Description automatically generated">
            <a:extLst>
              <a:ext uri="{FF2B5EF4-FFF2-40B4-BE49-F238E27FC236}">
                <a16:creationId xmlns:a16="http://schemas.microsoft.com/office/drawing/2014/main" id="{53A33350-7F63-4BC4-8DFB-2DF6E6F53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2562" y="5930705"/>
            <a:ext cx="616018" cy="418700"/>
          </a:xfrm>
          <a:prstGeom prst="rect">
            <a:avLst/>
          </a:prstGeom>
        </p:spPr>
      </p:pic>
      <p:pic>
        <p:nvPicPr>
          <p:cNvPr id="134" name="Picture 133" descr="Diagram&#10;&#10;Description automatically generated">
            <a:extLst>
              <a:ext uri="{FF2B5EF4-FFF2-40B4-BE49-F238E27FC236}">
                <a16:creationId xmlns:a16="http://schemas.microsoft.com/office/drawing/2014/main" id="{C2DC639A-9380-49CD-B5DF-D6917C6EC8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180" y="5754474"/>
            <a:ext cx="758658" cy="782500"/>
          </a:xfrm>
          <a:prstGeom prst="rect">
            <a:avLst/>
          </a:prstGeom>
        </p:spPr>
      </p:pic>
      <p:pic>
        <p:nvPicPr>
          <p:cNvPr id="135" name="Picture 134" descr="Diagram&#10;&#10;Description automatically generated">
            <a:extLst>
              <a:ext uri="{FF2B5EF4-FFF2-40B4-BE49-F238E27FC236}">
                <a16:creationId xmlns:a16="http://schemas.microsoft.com/office/drawing/2014/main" id="{1010C1FB-666B-41EA-97EF-5AC091CE9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5279" y="5748805"/>
            <a:ext cx="758658" cy="782500"/>
          </a:xfrm>
          <a:prstGeom prst="rect">
            <a:avLst/>
          </a:prstGeom>
        </p:spPr>
      </p:pic>
      <p:pic>
        <p:nvPicPr>
          <p:cNvPr id="136" name="Picture 135" descr="Diagram&#10;&#10;Description automatically generated">
            <a:extLst>
              <a:ext uri="{FF2B5EF4-FFF2-40B4-BE49-F238E27FC236}">
                <a16:creationId xmlns:a16="http://schemas.microsoft.com/office/drawing/2014/main" id="{563DB171-2A47-4FDD-8FC8-CBB3C20F27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5411" y="5748805"/>
            <a:ext cx="758658" cy="782500"/>
          </a:xfrm>
          <a:prstGeom prst="rect">
            <a:avLst/>
          </a:prstGeom>
        </p:spPr>
      </p:pic>
      <p:pic>
        <p:nvPicPr>
          <p:cNvPr id="137" name="Picture 136" descr="Diagram&#10;&#10;Description automatically generated">
            <a:extLst>
              <a:ext uri="{FF2B5EF4-FFF2-40B4-BE49-F238E27FC236}">
                <a16:creationId xmlns:a16="http://schemas.microsoft.com/office/drawing/2014/main" id="{1C089516-488D-49CE-898A-AB820405F9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6262" y="3335116"/>
            <a:ext cx="758658" cy="782500"/>
          </a:xfrm>
          <a:prstGeom prst="rect">
            <a:avLst/>
          </a:prstGeom>
        </p:spPr>
      </p:pic>
      <p:pic>
        <p:nvPicPr>
          <p:cNvPr id="138" name="Picture 137" descr="Diagram&#10;&#10;Description automatically generated">
            <a:extLst>
              <a:ext uri="{FF2B5EF4-FFF2-40B4-BE49-F238E27FC236}">
                <a16:creationId xmlns:a16="http://schemas.microsoft.com/office/drawing/2014/main" id="{CE6B390C-5372-47CE-A6DA-DD258F43C8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8361" y="3329447"/>
            <a:ext cx="758658" cy="782500"/>
          </a:xfrm>
          <a:prstGeom prst="rect">
            <a:avLst/>
          </a:prstGeom>
        </p:spPr>
      </p:pic>
      <p:pic>
        <p:nvPicPr>
          <p:cNvPr id="139" name="Picture 138" descr="Diagram&#10;&#10;Description automatically generated">
            <a:extLst>
              <a:ext uri="{FF2B5EF4-FFF2-40B4-BE49-F238E27FC236}">
                <a16:creationId xmlns:a16="http://schemas.microsoft.com/office/drawing/2014/main" id="{E70F8FCA-988C-4A1D-B2A7-27BD0EE365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9878" y="4173130"/>
            <a:ext cx="758658" cy="782500"/>
          </a:xfrm>
          <a:prstGeom prst="rect">
            <a:avLst/>
          </a:prstGeom>
        </p:spPr>
      </p:pic>
      <p:pic>
        <p:nvPicPr>
          <p:cNvPr id="140" name="Picture 139" descr="Diagram&#10;&#10;Description automatically generated">
            <a:extLst>
              <a:ext uri="{FF2B5EF4-FFF2-40B4-BE49-F238E27FC236}">
                <a16:creationId xmlns:a16="http://schemas.microsoft.com/office/drawing/2014/main" id="{252B55C8-672E-4064-8D70-DBED85C62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4345" y="2422454"/>
            <a:ext cx="758658" cy="782500"/>
          </a:xfrm>
          <a:prstGeom prst="rect">
            <a:avLst/>
          </a:prstGeom>
        </p:spPr>
      </p:pic>
      <p:pic>
        <p:nvPicPr>
          <p:cNvPr id="141" name="Picture 140" descr="Diagram&#10;&#10;Description automatically generated">
            <a:extLst>
              <a:ext uri="{FF2B5EF4-FFF2-40B4-BE49-F238E27FC236}">
                <a16:creationId xmlns:a16="http://schemas.microsoft.com/office/drawing/2014/main" id="{00EA3293-C5E6-43E5-AAC5-310AD0F2CC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96444" y="2416785"/>
            <a:ext cx="758658" cy="782500"/>
          </a:xfrm>
          <a:prstGeom prst="rect">
            <a:avLst/>
          </a:prstGeom>
        </p:spPr>
      </p:pic>
      <p:pic>
        <p:nvPicPr>
          <p:cNvPr id="146" name="Picture 145" descr="Diagram&#10;&#10;Description automatically generated">
            <a:extLst>
              <a:ext uri="{FF2B5EF4-FFF2-40B4-BE49-F238E27FC236}">
                <a16:creationId xmlns:a16="http://schemas.microsoft.com/office/drawing/2014/main" id="{AFAA4A5D-6FF9-4C5E-B19E-84B3F6136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5220" y="1617515"/>
            <a:ext cx="758658" cy="782500"/>
          </a:xfrm>
          <a:prstGeom prst="rect">
            <a:avLst/>
          </a:prstGeom>
        </p:spPr>
      </p:pic>
      <p:pic>
        <p:nvPicPr>
          <p:cNvPr id="150" name="Picture 149" descr="Diagram&#10;&#10;Description automatically generated">
            <a:extLst>
              <a:ext uri="{FF2B5EF4-FFF2-40B4-BE49-F238E27FC236}">
                <a16:creationId xmlns:a16="http://schemas.microsoft.com/office/drawing/2014/main" id="{5106FA64-2426-4ED6-93AA-7C7D828714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10392" y="4167368"/>
            <a:ext cx="758658" cy="782500"/>
          </a:xfrm>
          <a:prstGeom prst="rect">
            <a:avLst/>
          </a:prstGeom>
        </p:spPr>
      </p:pic>
      <p:pic>
        <p:nvPicPr>
          <p:cNvPr id="151" name="Picture 150" descr="A picture containing rectangle&#10;&#10;Description automatically generated">
            <a:extLst>
              <a:ext uri="{FF2B5EF4-FFF2-40B4-BE49-F238E27FC236}">
                <a16:creationId xmlns:a16="http://schemas.microsoft.com/office/drawing/2014/main" id="{3B85EF86-DF5A-482B-BCE4-9D7942D618D3}"/>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t="17180" r="5063" b="9902"/>
          <a:stretch/>
        </p:blipFill>
        <p:spPr>
          <a:xfrm>
            <a:off x="2166804" y="3729043"/>
            <a:ext cx="1421491" cy="764123"/>
          </a:xfrm>
          <a:prstGeom prst="rect">
            <a:avLst/>
          </a:prstGeom>
        </p:spPr>
      </p:pic>
      <p:pic>
        <p:nvPicPr>
          <p:cNvPr id="152" name="Picture 151" descr="Shape, arrow&#10;&#10;Description automatically generated">
            <a:extLst>
              <a:ext uri="{FF2B5EF4-FFF2-40B4-BE49-F238E27FC236}">
                <a16:creationId xmlns:a16="http://schemas.microsoft.com/office/drawing/2014/main" id="{CB6B8091-CA4F-4526-91E2-A01902643F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7340" y="3747060"/>
            <a:ext cx="616018" cy="418700"/>
          </a:xfrm>
          <a:prstGeom prst="rect">
            <a:avLst/>
          </a:prstGeom>
        </p:spPr>
      </p:pic>
      <p:pic>
        <p:nvPicPr>
          <p:cNvPr id="159" name="Picture 158" descr="A picture containing rectangle&#10;&#10;Description automatically generated">
            <a:extLst>
              <a:ext uri="{FF2B5EF4-FFF2-40B4-BE49-F238E27FC236}">
                <a16:creationId xmlns:a16="http://schemas.microsoft.com/office/drawing/2014/main" id="{419DF29F-707D-46D9-90AC-D69A923DA143}"/>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t="17180" r="5063" b="9902"/>
          <a:stretch/>
        </p:blipFill>
        <p:spPr>
          <a:xfrm>
            <a:off x="4490618" y="2057826"/>
            <a:ext cx="1421491" cy="764123"/>
          </a:xfrm>
          <a:prstGeom prst="rect">
            <a:avLst/>
          </a:prstGeom>
        </p:spPr>
      </p:pic>
      <p:pic>
        <p:nvPicPr>
          <p:cNvPr id="160" name="Picture 159" descr="Shape, arrow&#10;&#10;Description automatically generated">
            <a:extLst>
              <a:ext uri="{FF2B5EF4-FFF2-40B4-BE49-F238E27FC236}">
                <a16:creationId xmlns:a16="http://schemas.microsoft.com/office/drawing/2014/main" id="{643C5B7B-F79E-42AD-961A-E0C0F40B0B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1154" y="2075843"/>
            <a:ext cx="616018" cy="418700"/>
          </a:xfrm>
          <a:prstGeom prst="rect">
            <a:avLst/>
          </a:prstGeom>
        </p:spPr>
      </p:pic>
      <p:pic>
        <p:nvPicPr>
          <p:cNvPr id="161" name="Picture 160" descr="A picture containing rectangle&#10;&#10;Description automatically generated">
            <a:extLst>
              <a:ext uri="{FF2B5EF4-FFF2-40B4-BE49-F238E27FC236}">
                <a16:creationId xmlns:a16="http://schemas.microsoft.com/office/drawing/2014/main" id="{BF0A8590-6218-4A5C-AF27-4EF467BB5C4C}"/>
              </a:ext>
            </a:extLst>
          </p:cNvPr>
          <p:cNvPicPr>
            <a:picLocks noChangeAspect="1"/>
          </p:cNvPicPr>
          <p:nvPr/>
        </p:nvPicPr>
        <p:blipFill rotWithShape="1">
          <a:blip r:embed="rId10">
            <a:extLst>
              <a:ext uri="{28A0092B-C50C-407E-A947-70E740481C1C}">
                <a14:useLocalDpi xmlns:a14="http://schemas.microsoft.com/office/drawing/2010/main" val="0"/>
              </a:ext>
            </a:extLst>
          </a:blip>
          <a:srcRect l="1842" t="17180" r="5063" b="9902"/>
          <a:stretch/>
        </p:blipFill>
        <p:spPr>
          <a:xfrm>
            <a:off x="10314740" y="1900652"/>
            <a:ext cx="1421491" cy="764123"/>
          </a:xfrm>
          <a:prstGeom prst="rect">
            <a:avLst/>
          </a:prstGeom>
        </p:spPr>
      </p:pic>
      <p:pic>
        <p:nvPicPr>
          <p:cNvPr id="162" name="Picture 161" descr="Shape, arrow&#10;&#10;Description automatically generated">
            <a:extLst>
              <a:ext uri="{FF2B5EF4-FFF2-40B4-BE49-F238E27FC236}">
                <a16:creationId xmlns:a16="http://schemas.microsoft.com/office/drawing/2014/main" id="{1E90E553-FCAA-4FE6-B0C6-FDCF20648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05276" y="1918669"/>
            <a:ext cx="616018" cy="418700"/>
          </a:xfrm>
          <a:prstGeom prst="rect">
            <a:avLst/>
          </a:prstGeom>
        </p:spPr>
      </p:pic>
      <p:grpSp>
        <p:nvGrpSpPr>
          <p:cNvPr id="163" name="Group 162">
            <a:extLst>
              <a:ext uri="{FF2B5EF4-FFF2-40B4-BE49-F238E27FC236}">
                <a16:creationId xmlns:a16="http://schemas.microsoft.com/office/drawing/2014/main" id="{2766497A-CDB1-4F70-92DF-EE06CE0006DE}"/>
              </a:ext>
            </a:extLst>
          </p:cNvPr>
          <p:cNvGrpSpPr/>
          <p:nvPr/>
        </p:nvGrpSpPr>
        <p:grpSpPr>
          <a:xfrm>
            <a:off x="4304327" y="5515444"/>
            <a:ext cx="1749396" cy="935373"/>
            <a:chOff x="-1968908" y="4942761"/>
            <a:chExt cx="1749396" cy="935373"/>
          </a:xfrm>
        </p:grpSpPr>
        <p:pic>
          <p:nvPicPr>
            <p:cNvPr id="164" name="Picture 163" descr="A picture containing shape&#10;&#10;Description automatically generated">
              <a:extLst>
                <a:ext uri="{FF2B5EF4-FFF2-40B4-BE49-F238E27FC236}">
                  <a16:creationId xmlns:a16="http://schemas.microsoft.com/office/drawing/2014/main" id="{0FC2C10F-7A2D-4DB8-8014-5FB70B79A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908" y="4942761"/>
              <a:ext cx="951972" cy="490861"/>
            </a:xfrm>
            <a:prstGeom prst="rect">
              <a:avLst/>
            </a:prstGeom>
          </p:spPr>
        </p:pic>
        <p:pic>
          <p:nvPicPr>
            <p:cNvPr id="165" name="Picture 164" descr="A picture containing shape&#10;&#10;Description automatically generated">
              <a:extLst>
                <a:ext uri="{FF2B5EF4-FFF2-40B4-BE49-F238E27FC236}">
                  <a16:creationId xmlns:a16="http://schemas.microsoft.com/office/drawing/2014/main" id="{3178BF6C-1A94-4342-9AFB-C737A42AE1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322" y="5203044"/>
              <a:ext cx="951972" cy="490861"/>
            </a:xfrm>
            <a:prstGeom prst="rect">
              <a:avLst/>
            </a:prstGeom>
          </p:spPr>
        </p:pic>
        <p:pic>
          <p:nvPicPr>
            <p:cNvPr id="166" name="Picture 165" descr="A picture containing shape&#10;&#10;Description automatically generated">
              <a:extLst>
                <a:ext uri="{FF2B5EF4-FFF2-40B4-BE49-F238E27FC236}">
                  <a16:creationId xmlns:a16="http://schemas.microsoft.com/office/drawing/2014/main" id="{4A7E2D9F-E65E-443F-BD83-D4DB7E4FBC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484" y="5387273"/>
              <a:ext cx="951972" cy="490861"/>
            </a:xfrm>
            <a:prstGeom prst="rect">
              <a:avLst/>
            </a:prstGeom>
          </p:spPr>
        </p:pic>
      </p:grpSp>
      <p:grpSp>
        <p:nvGrpSpPr>
          <p:cNvPr id="167" name="Group 166">
            <a:extLst>
              <a:ext uri="{FF2B5EF4-FFF2-40B4-BE49-F238E27FC236}">
                <a16:creationId xmlns:a16="http://schemas.microsoft.com/office/drawing/2014/main" id="{A5213042-40EC-4142-A428-9D9D602AAFD4}"/>
              </a:ext>
            </a:extLst>
          </p:cNvPr>
          <p:cNvGrpSpPr/>
          <p:nvPr/>
        </p:nvGrpSpPr>
        <p:grpSpPr>
          <a:xfrm>
            <a:off x="8570304" y="3670058"/>
            <a:ext cx="1749396" cy="935373"/>
            <a:chOff x="-1968908" y="4942761"/>
            <a:chExt cx="1749396" cy="935373"/>
          </a:xfrm>
        </p:grpSpPr>
        <p:pic>
          <p:nvPicPr>
            <p:cNvPr id="168" name="Picture 167" descr="A picture containing shape&#10;&#10;Description automatically generated">
              <a:extLst>
                <a:ext uri="{FF2B5EF4-FFF2-40B4-BE49-F238E27FC236}">
                  <a16:creationId xmlns:a16="http://schemas.microsoft.com/office/drawing/2014/main" id="{C79D7DC4-B340-4DE6-A5FC-7ACB23D69D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908" y="4942761"/>
              <a:ext cx="951972" cy="490861"/>
            </a:xfrm>
            <a:prstGeom prst="rect">
              <a:avLst/>
            </a:prstGeom>
          </p:spPr>
        </p:pic>
        <p:pic>
          <p:nvPicPr>
            <p:cNvPr id="169" name="Picture 168" descr="A picture containing shape&#10;&#10;Description automatically generated">
              <a:extLst>
                <a:ext uri="{FF2B5EF4-FFF2-40B4-BE49-F238E27FC236}">
                  <a16:creationId xmlns:a16="http://schemas.microsoft.com/office/drawing/2014/main" id="{8A27AE90-8B11-48AC-A077-EE5801E14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4322" y="5203044"/>
              <a:ext cx="951972" cy="490861"/>
            </a:xfrm>
            <a:prstGeom prst="rect">
              <a:avLst/>
            </a:prstGeom>
          </p:spPr>
        </p:pic>
        <p:pic>
          <p:nvPicPr>
            <p:cNvPr id="170" name="Picture 169" descr="A picture containing shape&#10;&#10;Description automatically generated">
              <a:extLst>
                <a:ext uri="{FF2B5EF4-FFF2-40B4-BE49-F238E27FC236}">
                  <a16:creationId xmlns:a16="http://schemas.microsoft.com/office/drawing/2014/main" id="{F675E324-02EE-40F7-BCA4-2BAEA16CD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484" y="5387273"/>
              <a:ext cx="951972" cy="490861"/>
            </a:xfrm>
            <a:prstGeom prst="rect">
              <a:avLst/>
            </a:prstGeom>
          </p:spPr>
        </p:pic>
      </p:grpSp>
    </p:spTree>
    <p:extLst>
      <p:ext uri="{BB962C8B-B14F-4D97-AF65-F5344CB8AC3E}">
        <p14:creationId xmlns:p14="http://schemas.microsoft.com/office/powerpoint/2010/main" val="7006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94483" y="593526"/>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60" y="1445044"/>
            <a:ext cx="4907012"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17181" y="546425"/>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984207" y="1445044"/>
            <a:ext cx="5253935"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961EACD-B62E-4BC4-A65A-999BC1443F2F}"/>
              </a:ext>
            </a:extLst>
          </p:cNvPr>
          <p:cNvSpPr txBox="1"/>
          <p:nvPr/>
        </p:nvSpPr>
        <p:spPr>
          <a:xfrm>
            <a:off x="408826" y="1319761"/>
            <a:ext cx="4777713"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churches.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ten hotels.</a:t>
            </a:r>
            <a:b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b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 university.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parks.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6096000" y="1507653"/>
            <a:ext cx="4956313"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buildings.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shops.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aren’t any cafés.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four bridges.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5" name="TextBox 4">
            <a:extLst>
              <a:ext uri="{FF2B5EF4-FFF2-40B4-BE49-F238E27FC236}">
                <a16:creationId xmlns:a16="http://schemas.microsoft.com/office/drawing/2014/main" id="{E1D2B767-2A69-42E8-85AB-7B361C22669B}"/>
              </a:ext>
            </a:extLst>
          </p:cNvPr>
          <p:cNvSpPr txBox="1"/>
          <p:nvPr/>
        </p:nvSpPr>
        <p:spPr>
          <a:xfrm>
            <a:off x="458712" y="1993392"/>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deux églises.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88" name="TextBox 87">
            <a:extLst>
              <a:ext uri="{FF2B5EF4-FFF2-40B4-BE49-F238E27FC236}">
                <a16:creationId xmlns:a16="http://schemas.microsoft.com/office/drawing/2014/main" id="{A24C771E-FDEE-44A8-8E25-A27EB55B646D}"/>
              </a:ext>
            </a:extLst>
          </p:cNvPr>
          <p:cNvSpPr txBox="1"/>
          <p:nvPr/>
        </p:nvSpPr>
        <p:spPr>
          <a:xfrm>
            <a:off x="458711" y="2754465"/>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dix hôtels.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89" name="TextBox 88">
            <a:extLst>
              <a:ext uri="{FF2B5EF4-FFF2-40B4-BE49-F238E27FC236}">
                <a16:creationId xmlns:a16="http://schemas.microsoft.com/office/drawing/2014/main" id="{F2EF23CE-B3D3-497E-AAEB-AF8BBBFD1813}"/>
              </a:ext>
            </a:extLst>
          </p:cNvPr>
          <p:cNvSpPr txBox="1"/>
          <p:nvPr/>
        </p:nvSpPr>
        <p:spPr>
          <a:xfrm>
            <a:off x="458711" y="3468643"/>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de poste.</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0" name="TextBox 89">
            <a:extLst>
              <a:ext uri="{FF2B5EF4-FFF2-40B4-BE49-F238E27FC236}">
                <a16:creationId xmlns:a16="http://schemas.microsoft.com/office/drawing/2014/main" id="{F035A25D-32C1-48EE-B234-A57D72FE936E}"/>
              </a:ext>
            </a:extLst>
          </p:cNvPr>
          <p:cNvSpPr txBox="1"/>
          <p:nvPr/>
        </p:nvSpPr>
        <p:spPr>
          <a:xfrm>
            <a:off x="458711" y="4182821"/>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d’université.</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5" name="TextBox 94">
            <a:extLst>
              <a:ext uri="{FF2B5EF4-FFF2-40B4-BE49-F238E27FC236}">
                <a16:creationId xmlns:a16="http://schemas.microsoft.com/office/drawing/2014/main" id="{C4B5FB71-F9E7-499F-AD9F-2F8F6638433F}"/>
              </a:ext>
            </a:extLst>
          </p:cNvPr>
          <p:cNvSpPr txBox="1"/>
          <p:nvPr/>
        </p:nvSpPr>
        <p:spPr>
          <a:xfrm>
            <a:off x="458710" y="4708214"/>
            <a:ext cx="3945747" cy="62459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six parcs.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6" name="TextBox 95">
            <a:extLst>
              <a:ext uri="{FF2B5EF4-FFF2-40B4-BE49-F238E27FC236}">
                <a16:creationId xmlns:a16="http://schemas.microsoft.com/office/drawing/2014/main" id="{1D5626EC-A40D-4146-B406-07A266EBE06D}"/>
              </a:ext>
            </a:extLst>
          </p:cNvPr>
          <p:cNvSpPr txBox="1"/>
          <p:nvPr/>
        </p:nvSpPr>
        <p:spPr>
          <a:xfrm>
            <a:off x="6103436" y="2096362"/>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deux bâtiments.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97" name="TextBox 96">
            <a:extLst>
              <a:ext uri="{FF2B5EF4-FFF2-40B4-BE49-F238E27FC236}">
                <a16:creationId xmlns:a16="http://schemas.microsoft.com/office/drawing/2014/main" id="{80927BAE-481F-4BA3-ABFD-C093326F196F}"/>
              </a:ext>
            </a:extLst>
          </p:cNvPr>
          <p:cNvSpPr txBox="1"/>
          <p:nvPr/>
        </p:nvSpPr>
        <p:spPr>
          <a:xfrm>
            <a:off x="6103436" y="2831930"/>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six magasins.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105" name="TextBox 104">
            <a:extLst>
              <a:ext uri="{FF2B5EF4-FFF2-40B4-BE49-F238E27FC236}">
                <a16:creationId xmlns:a16="http://schemas.microsoft.com/office/drawing/2014/main" id="{35931481-91FB-4617-9EC5-BB70BF83CA3A}"/>
              </a:ext>
            </a:extLst>
          </p:cNvPr>
          <p:cNvSpPr txBox="1"/>
          <p:nvPr/>
        </p:nvSpPr>
        <p:spPr>
          <a:xfrm>
            <a:off x="6103436" y="3572409"/>
            <a:ext cx="394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de cafés.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109" name="TextBox 108">
            <a:extLst>
              <a:ext uri="{FF2B5EF4-FFF2-40B4-BE49-F238E27FC236}">
                <a16:creationId xmlns:a16="http://schemas.microsoft.com/office/drawing/2014/main" id="{7987902D-7C38-4BDE-BA5C-49ABAD3C53DE}"/>
              </a:ext>
            </a:extLst>
          </p:cNvPr>
          <p:cNvSpPr txBox="1"/>
          <p:nvPr/>
        </p:nvSpPr>
        <p:spPr>
          <a:xfrm>
            <a:off x="6103436" y="4811891"/>
            <a:ext cx="4717588" cy="62459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y a quatre ponts.</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
        <p:nvSpPr>
          <p:cNvPr id="25" name="Google Shape;167;p2">
            <a:extLst>
              <a:ext uri="{FF2B5EF4-FFF2-40B4-BE49-F238E27FC236}">
                <a16:creationId xmlns:a16="http://schemas.microsoft.com/office/drawing/2014/main" id="{E64B8A2F-B97E-4941-A1F4-86E313A2E83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TextBox 107">
            <a:extLst>
              <a:ext uri="{FF2B5EF4-FFF2-40B4-BE49-F238E27FC236}">
                <a16:creationId xmlns:a16="http://schemas.microsoft.com/office/drawing/2014/main" id="{A521322C-ADF6-4F5F-9ECC-32B553E167CC}"/>
              </a:ext>
            </a:extLst>
          </p:cNvPr>
          <p:cNvSpPr txBox="1"/>
          <p:nvPr/>
        </p:nvSpPr>
        <p:spPr>
          <a:xfrm>
            <a:off x="6070440" y="4070578"/>
            <a:ext cx="4717588" cy="62459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rPr>
              <a:t>Il n’y a pas de poste.</a:t>
            </a:r>
            <a:endParaRPr kumimoji="0" lang="en-GB" sz="2000" b="0" i="0" u="none" strike="noStrike" kern="1200" cap="none" spc="0" normalizeH="0" baseline="0" noProof="0" dirty="0">
              <a:ln>
                <a:noFill/>
              </a:ln>
              <a:solidFill>
                <a:srgbClr val="FF0066"/>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60713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1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1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1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13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13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13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13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13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13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8" grpId="0"/>
      <p:bldP spid="89" grpId="0"/>
      <p:bldP spid="90" grpId="0"/>
      <p:bldP spid="95" grpId="0"/>
      <p:bldP spid="96" grpId="0"/>
      <p:bldP spid="97" grpId="0"/>
      <p:bldP spid="105" grpId="0"/>
      <p:bldP spid="109" grpId="0"/>
      <p:bldP spid="1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857131955"/>
              </p:ext>
            </p:extLst>
          </p:nvPr>
        </p:nvGraphicFramePr>
        <p:xfrm>
          <a:off x="581921" y="642289"/>
          <a:ext cx="9810698" cy="6103872"/>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984">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nouvelle</a:t>
                      </a:r>
                    </a:p>
                  </a:txBody>
                  <a:tcPr/>
                </a:tc>
                <a:tc>
                  <a:txBody>
                    <a:bodyPr/>
                    <a:lstStyle/>
                    <a:p>
                      <a:r>
                        <a:rPr lang="en-GB" sz="2400" b="1" dirty="0" err="1">
                          <a:solidFill>
                            <a:srgbClr val="00B0F0"/>
                          </a:solidFill>
                          <a:latin typeface="Century Gothic" panose="020B0502020202020204" pitchFamily="34" charset="0"/>
                        </a:rPr>
                        <a:t>vieux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vieille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nouveau</a:t>
                      </a:r>
                    </a:p>
                  </a:txBody>
                  <a:tcPr/>
                </a:tc>
                <a:tc>
                  <a:txBody>
                    <a:bodyPr/>
                    <a:lstStyle/>
                    <a:p>
                      <a:r>
                        <a:rPr lang="en-GB" sz="2400" b="1" dirty="0" err="1">
                          <a:solidFill>
                            <a:srgbClr val="00B0F0"/>
                          </a:solidFill>
                          <a:latin typeface="Century Gothic" panose="020B0502020202020204" pitchFamily="34" charset="0"/>
                        </a:rPr>
                        <a:t>mauvais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bonne</a:t>
                      </a:r>
                    </a:p>
                  </a:txBody>
                  <a:tcPr/>
                </a:tc>
                <a:extLst>
                  <a:ext uri="{0D108BD9-81ED-4DB2-BD59-A6C34878D82A}">
                    <a16:rowId xmlns:a16="http://schemas.microsoft.com/office/drawing/2014/main" val="1164559424"/>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a:t>
                      </a:r>
                    </a:p>
                  </a:txBody>
                  <a:tcPr/>
                </a:tc>
                <a:tc>
                  <a:txBody>
                    <a:bodyPr/>
                    <a:lstStyle/>
                    <a:p>
                      <a:r>
                        <a:rPr lang="en-GB" sz="2400" b="1" dirty="0">
                          <a:solidFill>
                            <a:srgbClr val="00B0F0"/>
                          </a:solidFill>
                          <a:latin typeface="Century Gothic" panose="020B0502020202020204" pitchFamily="34" charset="0"/>
                        </a:rPr>
                        <a:t>belle</a:t>
                      </a:r>
                    </a:p>
                  </a:txBody>
                  <a:tcPr/>
                </a:tc>
                <a:tc>
                  <a:txBody>
                    <a:bodyPr/>
                    <a:lstStyle/>
                    <a:p>
                      <a:r>
                        <a:rPr lang="en-GB" sz="2400" b="1" dirty="0">
                          <a:solidFill>
                            <a:srgbClr val="00B0F0"/>
                          </a:solidFill>
                          <a:latin typeface="Century Gothic" panose="020B0502020202020204" pitchFamily="34" charset="0"/>
                        </a:rPr>
                        <a:t>beau</a:t>
                      </a:r>
                    </a:p>
                  </a:txBody>
                  <a:tcPr/>
                </a:tc>
                <a:extLst>
                  <a:ext uri="{0D108BD9-81ED-4DB2-BD59-A6C34878D82A}">
                    <a16:rowId xmlns:a16="http://schemas.microsoft.com/office/drawing/2014/main" val="760878619"/>
                  </a:ext>
                </a:extLst>
              </a:tr>
              <a:tr h="76298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Ils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ont</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elles</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ont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rue</a:t>
                      </a:r>
                    </a:p>
                  </a:txBody>
                  <a:tcPr/>
                </a:tc>
                <a:extLst>
                  <a:ext uri="{0D108BD9-81ED-4DB2-BD59-A6C34878D82A}">
                    <a16:rowId xmlns:a16="http://schemas.microsoft.com/office/drawing/2014/main" val="104769296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soir</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la lumière</a:t>
                      </a: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762984">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trente</a:t>
                      </a:r>
                      <a:r>
                        <a:rPr lang="en-GB" sz="2400" b="1" dirty="0">
                          <a:solidFill>
                            <a:srgbClr val="FF3399"/>
                          </a:solidFill>
                          <a:latin typeface="Century Gothic" panose="020B0502020202020204" pitchFamily="34" charset="0"/>
                        </a:rPr>
                        <a:t>-et-un</a:t>
                      </a:r>
                    </a:p>
                  </a:txBody>
                  <a:tcPr/>
                </a:tc>
                <a:tc>
                  <a:txBody>
                    <a:bodyPr/>
                    <a:lstStyle/>
                    <a:p>
                      <a:r>
                        <a:rPr lang="en-GB" sz="2400" b="1" dirty="0" err="1">
                          <a:solidFill>
                            <a:srgbClr val="FF3399"/>
                          </a:solidFill>
                          <a:latin typeface="Century Gothic" panose="020B0502020202020204" pitchFamily="34" charset="0"/>
                        </a:rPr>
                        <a:t>vingt</a:t>
                      </a:r>
                      <a:r>
                        <a:rPr lang="en-GB" sz="2400" b="1" dirty="0">
                          <a:solidFill>
                            <a:srgbClr val="FF3399"/>
                          </a:solidFill>
                          <a:latin typeface="Century Gothic" panose="020B0502020202020204" pitchFamily="34" charset="0"/>
                        </a:rPr>
                        <a:t>-trois</a:t>
                      </a:r>
                    </a:p>
                  </a:txBody>
                  <a:tcPr/>
                </a:tc>
                <a:tc>
                  <a:txBody>
                    <a:bodyPr/>
                    <a:lstStyle/>
                    <a:p>
                      <a:r>
                        <a:rPr lang="en-GB" sz="2400" b="1" dirty="0">
                          <a:solidFill>
                            <a:srgbClr val="FF3399"/>
                          </a:solidFill>
                          <a:latin typeface="Century Gothic" panose="020B0502020202020204" pitchFamily="34" charset="0"/>
                        </a:rPr>
                        <a:t>seize</a:t>
                      </a:r>
                    </a:p>
                  </a:txBody>
                  <a:tcPr/>
                </a:tc>
                <a:extLst>
                  <a:ext uri="{0D108BD9-81ED-4DB2-BD59-A6C34878D82A}">
                    <a16:rowId xmlns:a16="http://schemas.microsoft.com/office/drawing/2014/main" val="334322647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dix-</a:t>
                      </a:r>
                      <a:r>
                        <a:rPr lang="en-GB" sz="2400" b="1" dirty="0" err="1">
                          <a:solidFill>
                            <a:srgbClr val="FF3399"/>
                          </a:solidFill>
                          <a:latin typeface="Century Gothic" panose="020B0502020202020204" pitchFamily="34" charset="0"/>
                        </a:rPr>
                        <a:t>neuf</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vingt</a:t>
                      </a:r>
                      <a:r>
                        <a:rPr lang="en-GB" sz="2400" b="1" dirty="0">
                          <a:solidFill>
                            <a:srgbClr val="FF3399"/>
                          </a:solidFill>
                          <a:latin typeface="Century Gothic" panose="020B0502020202020204" pitchFamily="34" charset="0"/>
                        </a:rPr>
                        <a:t>-sept</a:t>
                      </a:r>
                    </a:p>
                  </a:txBody>
                  <a:tcPr/>
                </a:tc>
                <a:tc>
                  <a:txBody>
                    <a:bodyPr/>
                    <a:lstStyle/>
                    <a:p>
                      <a:r>
                        <a:rPr lang="en-GB" sz="2400" b="1" dirty="0">
                          <a:solidFill>
                            <a:srgbClr val="FF3399"/>
                          </a:solidFill>
                          <a:latin typeface="Century Gothic" panose="020B0502020202020204" pitchFamily="34" charset="0"/>
                        </a:rPr>
                        <a:t>quatorze</a:t>
                      </a:r>
                    </a:p>
                  </a:txBody>
                  <a:tcPr/>
                </a:tc>
                <a:extLst>
                  <a:ext uri="{0D108BD9-81ED-4DB2-BD59-A6C34878D82A}">
                    <a16:rowId xmlns:a16="http://schemas.microsoft.com/office/drawing/2014/main" val="3232139915"/>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y a</a:t>
                      </a: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err="1">
                          <a:solidFill>
                            <a:srgbClr val="FF3399"/>
                          </a:solidFill>
                          <a:latin typeface="Century Gothic" panose="020B0502020202020204" pitchFamily="34" charset="0"/>
                        </a:rPr>
                        <a:t>combien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454896148"/>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43966" y="6322623"/>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is/there are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61423" y="631527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813373" y="62844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54965" y="557858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19</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6024" y="5566811"/>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27</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6083" y="556765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14</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30216" y="4778780"/>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31</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35213" y="4794870"/>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23</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53008" y="474424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13</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86273" y="4013741"/>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evening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55824" y="4034716"/>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light</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49493" y="4075296"/>
            <a:ext cx="2246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school</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92617" y="3251250"/>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have (m)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66160" y="326316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they have (f)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06083" y="326316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street</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43966" y="25150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43328" y="2517925"/>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bad (m)</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12031" y="2497617"/>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58230" y="1743486"/>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61454" y="178010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95459" y="17651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(f)</a:t>
            </a:r>
          </a:p>
        </p:txBody>
      </p:sp>
      <p:sp>
        <p:nvSpPr>
          <p:cNvPr id="50" name="Google Shape;167;p2">
            <a:extLst>
              <a:ext uri="{FF2B5EF4-FFF2-40B4-BE49-F238E27FC236}">
                <a16:creationId xmlns:a16="http://schemas.microsoft.com/office/drawing/2014/main" id="{CC87C39E-C1EA-434B-9377-798CE1A6EC0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TextBox 50">
            <a:extLst>
              <a:ext uri="{FF2B5EF4-FFF2-40B4-BE49-F238E27FC236}">
                <a16:creationId xmlns:a16="http://schemas.microsoft.com/office/drawing/2014/main" id="{70D6646C-1DD8-403B-907C-3E5481C9D8EE}"/>
              </a:ext>
            </a:extLst>
          </p:cNvPr>
          <p:cNvSpPr txBox="1"/>
          <p:nvPr/>
        </p:nvSpPr>
        <p:spPr>
          <a:xfrm>
            <a:off x="2337619" y="962819"/>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(f)</a:t>
            </a:r>
          </a:p>
        </p:txBody>
      </p:sp>
      <p:sp>
        <p:nvSpPr>
          <p:cNvPr id="52" name="TextBox 51">
            <a:extLst>
              <a:ext uri="{FF2B5EF4-FFF2-40B4-BE49-F238E27FC236}">
                <a16:creationId xmlns:a16="http://schemas.microsoft.com/office/drawing/2014/main" id="{E9A3069C-53C3-44E3-9554-C217E5702CD5}"/>
              </a:ext>
            </a:extLst>
          </p:cNvPr>
          <p:cNvSpPr txBox="1"/>
          <p:nvPr/>
        </p:nvSpPr>
        <p:spPr>
          <a:xfrm>
            <a:off x="4740843" y="99944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(m)</a:t>
            </a:r>
          </a:p>
        </p:txBody>
      </p:sp>
      <p:sp>
        <p:nvSpPr>
          <p:cNvPr id="53" name="TextBox 52">
            <a:extLst>
              <a:ext uri="{FF2B5EF4-FFF2-40B4-BE49-F238E27FC236}">
                <a16:creationId xmlns:a16="http://schemas.microsoft.com/office/drawing/2014/main" id="{6D0E9EE4-31D5-4B6C-B97E-C7A8AA2C1BAF}"/>
              </a:ext>
            </a:extLst>
          </p:cNvPr>
          <p:cNvSpPr txBox="1"/>
          <p:nvPr/>
        </p:nvSpPr>
        <p:spPr>
          <a:xfrm>
            <a:off x="7674848" y="98448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(f)</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1" grpId="0"/>
      <p:bldP spid="52"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73410D02-1647-43B0-BA0F-F24147282796}"/>
              </a:ext>
            </a:extLst>
          </p:cNvPr>
          <p:cNvGraphicFramePr>
            <a:graphicFrameLocks noGrp="1"/>
          </p:cNvGraphicFramePr>
          <p:nvPr>
            <p:extLst>
              <p:ext uri="{D42A27DB-BD31-4B8C-83A1-F6EECF244321}">
                <p14:modId xmlns:p14="http://schemas.microsoft.com/office/powerpoint/2010/main" val="507307346"/>
              </p:ext>
            </p:extLst>
          </p:nvPr>
        </p:nvGraphicFramePr>
        <p:xfrm>
          <a:off x="646254" y="692524"/>
          <a:ext cx="9810698" cy="6099064"/>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38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(f)</a:t>
                      </a:r>
                    </a:p>
                  </a:txBody>
                  <a:tcPr/>
                </a:tc>
                <a:tc>
                  <a:txBody>
                    <a:bodyPr/>
                    <a:lstStyle/>
                    <a:p>
                      <a:r>
                        <a:rPr lang="en-GB" sz="2400" b="1" dirty="0">
                          <a:solidFill>
                            <a:srgbClr val="00B0F0"/>
                          </a:solidFill>
                          <a:latin typeface="Century Gothic" panose="020B0502020202020204" pitchFamily="34" charset="0"/>
                        </a:rPr>
                        <a:t>old (m)</a:t>
                      </a:r>
                    </a:p>
                  </a:txBody>
                  <a:tcPr/>
                </a:tc>
                <a:tc>
                  <a:txBody>
                    <a:bodyPr/>
                    <a:lstStyle/>
                    <a:p>
                      <a:r>
                        <a:rPr lang="en-GB" sz="2400" b="1" dirty="0">
                          <a:solidFill>
                            <a:srgbClr val="00B0F0"/>
                          </a:solidFill>
                          <a:latin typeface="Century Gothic" panose="020B0502020202020204" pitchFamily="34" charset="0"/>
                        </a:rPr>
                        <a:t>old (f)</a:t>
                      </a:r>
                    </a:p>
                  </a:txBody>
                  <a:tcPr/>
                </a:tc>
                <a:extLst>
                  <a:ext uri="{0D108BD9-81ED-4DB2-BD59-A6C34878D82A}">
                    <a16:rowId xmlns:a16="http://schemas.microsoft.com/office/drawing/2014/main" val="1256656619"/>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(m)</a:t>
                      </a:r>
                    </a:p>
                  </a:txBody>
                  <a:tcPr/>
                </a:tc>
                <a:tc>
                  <a:txBody>
                    <a:bodyPr/>
                    <a:lstStyle/>
                    <a:p>
                      <a:r>
                        <a:rPr lang="en-GB" sz="2400" b="1" dirty="0">
                          <a:solidFill>
                            <a:srgbClr val="00B0F0"/>
                          </a:solidFill>
                          <a:latin typeface="Century Gothic" panose="020B0502020202020204" pitchFamily="34" charset="0"/>
                        </a:rPr>
                        <a:t>bad (m)</a:t>
                      </a:r>
                    </a:p>
                  </a:txBody>
                  <a:tcPr/>
                </a:tc>
                <a:tc>
                  <a:txBody>
                    <a:bodyPr/>
                    <a:lstStyle/>
                    <a:p>
                      <a:r>
                        <a:rPr lang="en-GB" sz="2400" b="1" dirty="0">
                          <a:solidFill>
                            <a:srgbClr val="00B0F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good (m)</a:t>
                      </a:r>
                    </a:p>
                  </a:txBody>
                  <a:tcPr/>
                </a:tc>
                <a:tc>
                  <a:txBody>
                    <a:bodyPr/>
                    <a:lstStyle/>
                    <a:p>
                      <a:r>
                        <a:rPr lang="en-GB" sz="2400" b="1" dirty="0">
                          <a:solidFill>
                            <a:srgbClr val="00B0F0"/>
                          </a:solidFill>
                          <a:latin typeface="Century Gothic" panose="020B0502020202020204" pitchFamily="34" charset="0"/>
                        </a:rPr>
                        <a:t>beautiful (f)</a:t>
                      </a:r>
                    </a:p>
                  </a:txBody>
                  <a:tcPr/>
                </a:tc>
                <a:tc>
                  <a:txBody>
                    <a:bodyPr/>
                    <a:lstStyle/>
                    <a:p>
                      <a:r>
                        <a:rPr lang="en-GB" sz="2400" b="1" dirty="0">
                          <a:solidFill>
                            <a:srgbClr val="00B0F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76238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light</a:t>
                      </a:r>
                    </a:p>
                  </a:txBody>
                  <a:tcPr/>
                </a:tc>
                <a:tc>
                  <a:txBody>
                    <a:bodyPr/>
                    <a:lstStyle/>
                    <a:p>
                      <a:r>
                        <a:rPr lang="en-GB" sz="2400" b="1" dirty="0">
                          <a:solidFill>
                            <a:srgbClr val="92D050"/>
                          </a:solidFill>
                          <a:latin typeface="Century Gothic" panose="020B0502020202020204" pitchFamily="34" charset="0"/>
                        </a:rPr>
                        <a:t>(the) street</a:t>
                      </a:r>
                    </a:p>
                  </a:txBody>
                  <a:tcPr/>
                </a:tc>
                <a:extLst>
                  <a:ext uri="{0D108BD9-81ED-4DB2-BD59-A6C34878D82A}">
                    <a16:rowId xmlns:a16="http://schemas.microsoft.com/office/drawing/2014/main" val="104769296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they have (f)</a:t>
                      </a:r>
                    </a:p>
                  </a:txBody>
                  <a:tcPr/>
                </a:tc>
                <a:tc>
                  <a:txBody>
                    <a:bodyPr/>
                    <a:lstStyle/>
                    <a:p>
                      <a:r>
                        <a:rPr lang="en-GB" sz="2400" b="1" dirty="0">
                          <a:solidFill>
                            <a:srgbClr val="92D050"/>
                          </a:solidFill>
                          <a:latin typeface="Century Gothic" panose="020B0502020202020204" pitchFamily="34" charset="0"/>
                        </a:rPr>
                        <a:t>they have (m)</a:t>
                      </a:r>
                    </a:p>
                  </a:txBody>
                  <a:tcPr/>
                </a:tc>
                <a:tc>
                  <a:txBody>
                    <a:bodyPr/>
                    <a:lstStyle/>
                    <a:p>
                      <a:r>
                        <a:rPr lang="en-GB" sz="2400" b="1" dirty="0">
                          <a:solidFill>
                            <a:srgbClr val="92D050"/>
                          </a:solidFill>
                          <a:latin typeface="Century Gothic" panose="020B0502020202020204" pitchFamily="34" charset="0"/>
                        </a:rPr>
                        <a:t>(the) evening</a:t>
                      </a:r>
                    </a:p>
                  </a:txBody>
                  <a:tcPr/>
                </a:tc>
                <a:extLst>
                  <a:ext uri="{0D108BD9-81ED-4DB2-BD59-A6C34878D82A}">
                    <a16:rowId xmlns:a16="http://schemas.microsoft.com/office/drawing/2014/main" val="3903794855"/>
                  </a:ext>
                </a:extLst>
              </a:tr>
              <a:tr h="762383">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eighteen</a:t>
                      </a:r>
                    </a:p>
                  </a:txBody>
                  <a:tcPr/>
                </a:tc>
                <a:tc>
                  <a:txBody>
                    <a:bodyPr/>
                    <a:lstStyle/>
                    <a:p>
                      <a:r>
                        <a:rPr lang="en-GB" sz="2400" b="1" dirty="0">
                          <a:solidFill>
                            <a:srgbClr val="FF3399"/>
                          </a:solidFill>
                          <a:latin typeface="Century Gothic" panose="020B0502020202020204" pitchFamily="34" charset="0"/>
                        </a:rPr>
                        <a:t>thirty</a:t>
                      </a:r>
                    </a:p>
                  </a:txBody>
                  <a:tcPr/>
                </a:tc>
                <a:tc>
                  <a:txBody>
                    <a:bodyPr/>
                    <a:lstStyle/>
                    <a:p>
                      <a:r>
                        <a:rPr lang="en-GB" sz="2400" b="1" dirty="0">
                          <a:solidFill>
                            <a:srgbClr val="FF3399"/>
                          </a:solidFill>
                          <a:latin typeface="Century Gothic" panose="020B0502020202020204" pitchFamily="34" charset="0"/>
                        </a:rPr>
                        <a:t>eleven</a:t>
                      </a:r>
                    </a:p>
                  </a:txBody>
                  <a:tcPr/>
                </a:tc>
                <a:extLst>
                  <a:ext uri="{0D108BD9-81ED-4DB2-BD59-A6C34878D82A}">
                    <a16:rowId xmlns:a16="http://schemas.microsoft.com/office/drawing/2014/main" val="129945741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fifteen</a:t>
                      </a:r>
                    </a:p>
                  </a:txBody>
                  <a:tcPr/>
                </a:tc>
                <a:tc>
                  <a:txBody>
                    <a:bodyPr/>
                    <a:lstStyle/>
                    <a:p>
                      <a:r>
                        <a:rPr lang="en-GB" sz="2400" b="1" dirty="0">
                          <a:solidFill>
                            <a:srgbClr val="FF3399"/>
                          </a:solidFill>
                          <a:latin typeface="Century Gothic" panose="020B0502020202020204" pitchFamily="34" charset="0"/>
                        </a:rPr>
                        <a:t>twenty-five</a:t>
                      </a:r>
                    </a:p>
                  </a:txBody>
                  <a:tcPr/>
                </a:tc>
                <a:tc>
                  <a:txBody>
                    <a:bodyPr/>
                    <a:lstStyle/>
                    <a:p>
                      <a:r>
                        <a:rPr lang="en-GB" sz="2400" b="1" dirty="0">
                          <a:solidFill>
                            <a:srgbClr val="FF3399"/>
                          </a:solidFill>
                          <a:latin typeface="Century Gothic" panose="020B0502020202020204" pitchFamily="34" charset="0"/>
                        </a:rPr>
                        <a:t>two</a:t>
                      </a:r>
                    </a:p>
                  </a:txBody>
                  <a:tcPr/>
                </a:tc>
                <a:extLst>
                  <a:ext uri="{0D108BD9-81ED-4DB2-BD59-A6C34878D82A}">
                    <a16:rowId xmlns:a16="http://schemas.microsoft.com/office/drawing/2014/main" val="334322647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is/there are</a:t>
                      </a: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51" name="Picture 50">
            <a:extLst>
              <a:ext uri="{FF2B5EF4-FFF2-40B4-BE49-F238E27FC236}">
                <a16:creationId xmlns:a16="http://schemas.microsoft.com/office/drawing/2014/main" id="{B76FA2D8-D5C1-4A01-B4C3-5C26F1B2EE44}"/>
              </a:ext>
            </a:extLst>
          </p:cNvPr>
          <p:cNvPicPr>
            <a:picLocks noChangeAspect="1"/>
          </p:cNvPicPr>
          <p:nvPr/>
        </p:nvPicPr>
        <p:blipFill>
          <a:blip r:embed="rId29"/>
          <a:stretch>
            <a:fillRect/>
          </a:stretch>
        </p:blipFill>
        <p:spPr>
          <a:xfrm>
            <a:off x="740718" y="3830770"/>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1CE3D594-C170-4BD2-BA2E-1D501DA5DFD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53" name="Picture 52">
            <a:extLst>
              <a:ext uri="{FF2B5EF4-FFF2-40B4-BE49-F238E27FC236}">
                <a16:creationId xmlns:a16="http://schemas.microsoft.com/office/drawing/2014/main" id="{611A5A7D-D91C-49F0-B753-B98FBB0FFA9C}"/>
              </a:ext>
            </a:extLst>
          </p:cNvPr>
          <p:cNvPicPr>
            <a:picLocks noChangeAspect="1"/>
          </p:cNvPicPr>
          <p:nvPr/>
        </p:nvPicPr>
        <p:blipFill>
          <a:blip r:embed="rId31"/>
          <a:stretch>
            <a:fillRect/>
          </a:stretch>
        </p:blipFill>
        <p:spPr>
          <a:xfrm>
            <a:off x="769971" y="5266739"/>
            <a:ext cx="1162417" cy="1101237"/>
          </a:xfrm>
          <a:prstGeom prst="rect">
            <a:avLst/>
          </a:prstGeom>
        </p:spPr>
      </p:pic>
      <p:sp>
        <p:nvSpPr>
          <p:cNvPr id="54" name="TextBox 53">
            <a:extLst>
              <a:ext uri="{FF2B5EF4-FFF2-40B4-BE49-F238E27FC236}">
                <a16:creationId xmlns:a16="http://schemas.microsoft.com/office/drawing/2014/main" id="{4718BD8A-182E-424C-B35F-C9979BEDF260}"/>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FFB8AF86-004D-488E-8E7A-371CF8C8E07B}"/>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06757D72-873C-4378-864D-8AAB2CEC177D}"/>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F1897230-AAFB-4176-AFEC-AA2CA23ED6A2}"/>
              </a:ext>
            </a:extLst>
          </p:cNvPr>
          <p:cNvSpPr txBox="1"/>
          <p:nvPr/>
        </p:nvSpPr>
        <p:spPr>
          <a:xfrm>
            <a:off x="2419153" y="5616873"/>
            <a:ext cx="2311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quinze</a:t>
            </a:r>
          </a:p>
        </p:txBody>
      </p:sp>
      <p:sp>
        <p:nvSpPr>
          <p:cNvPr id="58" name="TextBox 57">
            <a:extLst>
              <a:ext uri="{FF2B5EF4-FFF2-40B4-BE49-F238E27FC236}">
                <a16:creationId xmlns:a16="http://schemas.microsoft.com/office/drawing/2014/main" id="{5555D17E-26FA-4B6F-8767-9BDE003A48BA}"/>
              </a:ext>
            </a:extLst>
          </p:cNvPr>
          <p:cNvSpPr txBox="1"/>
          <p:nvPr/>
        </p:nvSpPr>
        <p:spPr>
          <a:xfrm>
            <a:off x="4797846" y="5646776"/>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a:t>
            </a:r>
            <a:r>
              <a:rPr lang="en-GB" sz="2400" kern="0" dirty="0">
                <a:solidFill>
                  <a:srgbClr val="002060"/>
                </a:solidFill>
                <a:latin typeface="Century Gothic" panose="020B0502020202020204" pitchFamily="34" charset="0"/>
                <a:cs typeface="Arial"/>
                <a:sym typeface="Arial"/>
              </a:rPr>
              <a:t>t-cinq</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DD8DFDBB-C763-4C94-9234-66638A7B1961}"/>
              </a:ext>
            </a:extLst>
          </p:cNvPr>
          <p:cNvSpPr txBox="1"/>
          <p:nvPr/>
        </p:nvSpPr>
        <p:spPr>
          <a:xfrm>
            <a:off x="7849796" y="5615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deux</a:t>
            </a:r>
          </a:p>
        </p:txBody>
      </p:sp>
      <p:sp>
        <p:nvSpPr>
          <p:cNvPr id="60" name="TextBox 59">
            <a:extLst>
              <a:ext uri="{FF2B5EF4-FFF2-40B4-BE49-F238E27FC236}">
                <a16:creationId xmlns:a16="http://schemas.microsoft.com/office/drawing/2014/main" id="{F1EE4AE9-4BC0-4BDB-9A3D-1FDDA67C7978}"/>
              </a:ext>
            </a:extLst>
          </p:cNvPr>
          <p:cNvSpPr txBox="1"/>
          <p:nvPr/>
        </p:nvSpPr>
        <p:spPr>
          <a:xfrm>
            <a:off x="2389175" y="482930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dix-</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41ED90E2-D890-43DD-AF42-FC47C9C91250}"/>
              </a:ext>
            </a:extLst>
          </p:cNvPr>
          <p:cNvSpPr txBox="1"/>
          <p:nvPr/>
        </p:nvSpPr>
        <p:spPr>
          <a:xfrm>
            <a:off x="4730234" y="4817531"/>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97999ACD-359F-4838-8326-7133DD0AE586}"/>
              </a:ext>
            </a:extLst>
          </p:cNvPr>
          <p:cNvSpPr txBox="1"/>
          <p:nvPr/>
        </p:nvSpPr>
        <p:spPr>
          <a:xfrm>
            <a:off x="7740293" y="481837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29245CD5-7915-4D47-B183-82E95AC5BF6F}"/>
              </a:ext>
            </a:extLst>
          </p:cNvPr>
          <p:cNvSpPr txBox="1"/>
          <p:nvPr/>
        </p:nvSpPr>
        <p:spPr>
          <a:xfrm>
            <a:off x="2438223" y="4061642"/>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7505E64D-6A0B-45A7-B67A-EA3F621A6CA1}"/>
              </a:ext>
            </a:extLst>
          </p:cNvPr>
          <p:cNvSpPr txBox="1"/>
          <p:nvPr/>
        </p:nvSpPr>
        <p:spPr>
          <a:xfrm>
            <a:off x="4780292" y="4079822"/>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B28ECECB-9A8F-4E20-BA52-B052A4F5FA21}"/>
              </a:ext>
            </a:extLst>
          </p:cNvPr>
          <p:cNvSpPr txBox="1"/>
          <p:nvPr/>
        </p:nvSpPr>
        <p:spPr>
          <a:xfrm>
            <a:off x="7806288" y="4079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E88681E-54BA-48B6-8749-C84E14BFCA18}"/>
              </a:ext>
            </a:extLst>
          </p:cNvPr>
          <p:cNvSpPr txBox="1"/>
          <p:nvPr/>
        </p:nvSpPr>
        <p:spPr>
          <a:xfrm>
            <a:off x="2346744" y="3319924"/>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7185A8C8-7A23-4C83-8393-431C69C28A8D}"/>
              </a:ext>
            </a:extLst>
          </p:cNvPr>
          <p:cNvSpPr txBox="1"/>
          <p:nvPr/>
        </p:nvSpPr>
        <p:spPr>
          <a:xfrm>
            <a:off x="4816295" y="3340899"/>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lumière</a:t>
            </a:r>
          </a:p>
        </p:txBody>
      </p:sp>
      <p:sp>
        <p:nvSpPr>
          <p:cNvPr id="68" name="TextBox 67">
            <a:extLst>
              <a:ext uri="{FF2B5EF4-FFF2-40B4-BE49-F238E27FC236}">
                <a16:creationId xmlns:a16="http://schemas.microsoft.com/office/drawing/2014/main" id="{9014AFD3-F350-4D83-8F6F-9B6D5AFCC1CC}"/>
              </a:ext>
            </a:extLst>
          </p:cNvPr>
          <p:cNvSpPr txBox="1"/>
          <p:nvPr/>
        </p:nvSpPr>
        <p:spPr>
          <a:xfrm>
            <a:off x="7809964" y="338147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rue</a:t>
            </a:r>
          </a:p>
        </p:txBody>
      </p:sp>
      <p:sp>
        <p:nvSpPr>
          <p:cNvPr id="69" name="TextBox 68">
            <a:extLst>
              <a:ext uri="{FF2B5EF4-FFF2-40B4-BE49-F238E27FC236}">
                <a16:creationId xmlns:a16="http://schemas.microsoft.com/office/drawing/2014/main" id="{4C929696-2E91-40E0-A8E3-EE8F6D71A8C0}"/>
              </a:ext>
            </a:extLst>
          </p:cNvPr>
          <p:cNvSpPr txBox="1"/>
          <p:nvPr/>
        </p:nvSpPr>
        <p:spPr>
          <a:xfrm>
            <a:off x="2389175" y="2556252"/>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a:t>
            </a:r>
          </a:p>
        </p:txBody>
      </p:sp>
      <p:sp>
        <p:nvSpPr>
          <p:cNvPr id="70" name="TextBox 69">
            <a:extLst>
              <a:ext uri="{FF2B5EF4-FFF2-40B4-BE49-F238E27FC236}">
                <a16:creationId xmlns:a16="http://schemas.microsoft.com/office/drawing/2014/main" id="{0E54FCE9-FC3C-4A6A-92E2-6B19CF3F206C}"/>
              </a:ext>
            </a:extLst>
          </p:cNvPr>
          <p:cNvSpPr txBox="1"/>
          <p:nvPr/>
        </p:nvSpPr>
        <p:spPr>
          <a:xfrm>
            <a:off x="4762718" y="256816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belle</a:t>
            </a:r>
          </a:p>
        </p:txBody>
      </p:sp>
      <p:sp>
        <p:nvSpPr>
          <p:cNvPr id="71" name="TextBox 70">
            <a:extLst>
              <a:ext uri="{FF2B5EF4-FFF2-40B4-BE49-F238E27FC236}">
                <a16:creationId xmlns:a16="http://schemas.microsoft.com/office/drawing/2014/main" id="{99344012-07D7-4471-B99C-EBB23015F60B}"/>
              </a:ext>
            </a:extLst>
          </p:cNvPr>
          <p:cNvSpPr txBox="1"/>
          <p:nvPr/>
        </p:nvSpPr>
        <p:spPr>
          <a:xfrm>
            <a:off x="7802641" y="256816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a:t>
            </a:r>
          </a:p>
        </p:txBody>
      </p:sp>
      <p:sp>
        <p:nvSpPr>
          <p:cNvPr id="72" name="TextBox 71">
            <a:extLst>
              <a:ext uri="{FF2B5EF4-FFF2-40B4-BE49-F238E27FC236}">
                <a16:creationId xmlns:a16="http://schemas.microsoft.com/office/drawing/2014/main" id="{6AAE5A41-2624-4AFE-A87B-E651219E03CD}"/>
              </a:ext>
            </a:extLst>
          </p:cNvPr>
          <p:cNvSpPr txBox="1"/>
          <p:nvPr/>
        </p:nvSpPr>
        <p:spPr>
          <a:xfrm>
            <a:off x="2419153" y="180160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nouveau</a:t>
            </a:r>
          </a:p>
        </p:txBody>
      </p:sp>
      <p:sp>
        <p:nvSpPr>
          <p:cNvPr id="73" name="TextBox 72">
            <a:extLst>
              <a:ext uri="{FF2B5EF4-FFF2-40B4-BE49-F238E27FC236}">
                <a16:creationId xmlns:a16="http://schemas.microsoft.com/office/drawing/2014/main" id="{03C1325B-B126-47B7-85A1-B6AA795DABB7}"/>
              </a:ext>
            </a:extLst>
          </p:cNvPr>
          <p:cNvSpPr txBox="1"/>
          <p:nvPr/>
        </p:nvSpPr>
        <p:spPr>
          <a:xfrm>
            <a:off x="4818515" y="1804496"/>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mauvais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733A3278-21A5-4CDE-8079-9BCF1896F35D}"/>
              </a:ext>
            </a:extLst>
          </p:cNvPr>
          <p:cNvSpPr txBox="1"/>
          <p:nvPr/>
        </p:nvSpPr>
        <p:spPr>
          <a:xfrm>
            <a:off x="7663088" y="18085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a:t>
            </a:r>
          </a:p>
        </p:txBody>
      </p:sp>
      <p:sp>
        <p:nvSpPr>
          <p:cNvPr id="75" name="TextBox 74">
            <a:extLst>
              <a:ext uri="{FF2B5EF4-FFF2-40B4-BE49-F238E27FC236}">
                <a16:creationId xmlns:a16="http://schemas.microsoft.com/office/drawing/2014/main" id="{F9B30290-4A05-466D-9199-45B360E4B60E}"/>
              </a:ext>
            </a:extLst>
          </p:cNvPr>
          <p:cNvSpPr txBox="1"/>
          <p:nvPr/>
        </p:nvSpPr>
        <p:spPr>
          <a:xfrm>
            <a:off x="2438223" y="1010762"/>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nouvelle</a:t>
            </a:r>
          </a:p>
        </p:txBody>
      </p:sp>
      <p:sp>
        <p:nvSpPr>
          <p:cNvPr id="76" name="TextBox 75">
            <a:extLst>
              <a:ext uri="{FF2B5EF4-FFF2-40B4-BE49-F238E27FC236}">
                <a16:creationId xmlns:a16="http://schemas.microsoft.com/office/drawing/2014/main" id="{7DC6FF4B-33E7-457A-91F1-4FFE8AD500FC}"/>
              </a:ext>
            </a:extLst>
          </p:cNvPr>
          <p:cNvSpPr txBox="1"/>
          <p:nvPr/>
        </p:nvSpPr>
        <p:spPr>
          <a:xfrm>
            <a:off x="4841447" y="1047383"/>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AE0CB6B-53A8-4681-9296-4A41F3B41514}"/>
              </a:ext>
            </a:extLst>
          </p:cNvPr>
          <p:cNvSpPr txBox="1"/>
          <p:nvPr/>
        </p:nvSpPr>
        <p:spPr>
          <a:xfrm>
            <a:off x="7651322" y="105674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787E77B7-6ACA-410D-94DB-3A4C788F7A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TextBox 39">
            <a:extLst>
              <a:ext uri="{FF2B5EF4-FFF2-40B4-BE49-F238E27FC236}">
                <a16:creationId xmlns:a16="http://schemas.microsoft.com/office/drawing/2014/main" id="{BD3D1DAC-187B-45FD-9177-09ACDAD58162}"/>
              </a:ext>
            </a:extLst>
          </p:cNvPr>
          <p:cNvSpPr txBox="1"/>
          <p:nvPr/>
        </p:nvSpPr>
        <p:spPr>
          <a:xfrm>
            <a:off x="2381746" y="6326913"/>
            <a:ext cx="2311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y a</a:t>
            </a:r>
          </a:p>
        </p:txBody>
      </p:sp>
      <p:sp>
        <p:nvSpPr>
          <p:cNvPr id="41" name="TextBox 40">
            <a:extLst>
              <a:ext uri="{FF2B5EF4-FFF2-40B4-BE49-F238E27FC236}">
                <a16:creationId xmlns:a16="http://schemas.microsoft.com/office/drawing/2014/main" id="{067DC4A8-5061-43B8-B14B-1AA64DA2F355}"/>
              </a:ext>
            </a:extLst>
          </p:cNvPr>
          <p:cNvSpPr txBox="1"/>
          <p:nvPr/>
        </p:nvSpPr>
        <p:spPr>
          <a:xfrm>
            <a:off x="4760439" y="6356816"/>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32CF1FBB-4885-479C-8429-A16C0D946887}"/>
              </a:ext>
            </a:extLst>
          </p:cNvPr>
          <p:cNvSpPr txBox="1"/>
          <p:nvPr/>
        </p:nvSpPr>
        <p:spPr>
          <a:xfrm>
            <a:off x="7812389" y="632603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7926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1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15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1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15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1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1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1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1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1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1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1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1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1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1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1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1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15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S15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S15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15_21.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4" name="S15_22.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5" name="S15_23.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6" name="S15_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vi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171" y="606971"/>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59" y="1445044"/>
            <a:ext cx="5323403"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Personne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vi</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256" y="512714"/>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689163" y="1445044"/>
            <a:ext cx="5548979"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961EACD-B62E-4BC4-A65A-999BC1443F2F}"/>
              </a:ext>
            </a:extLst>
          </p:cNvPr>
          <p:cNvSpPr txBox="1"/>
          <p:nvPr/>
        </p:nvSpPr>
        <p:spPr>
          <a:xfrm>
            <a:off x="383855" y="1773936"/>
            <a:ext cx="5119478"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churches.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ten hotels.</a:t>
            </a:r>
            <a:b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b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 university.</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parks.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5984207" y="1780023"/>
            <a:ext cx="4956313" cy="368568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two buildings.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six shops.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aren’t any cafés.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isn’t any post office.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There are four bridges.</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15" name="Google Shape;167;p2">
            <a:extLst>
              <a:ext uri="{FF2B5EF4-FFF2-40B4-BE49-F238E27FC236}">
                <a16:creationId xmlns:a16="http://schemas.microsoft.com/office/drawing/2014/main" id="{0363ABD1-F2D6-4BBB-9CB0-CC376410A30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4310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72499378-F2A7-4B79-BC9D-801C574D7AD7}"/>
              </a:ext>
            </a:extLst>
          </p:cNvPr>
          <p:cNvGraphicFramePr>
            <a:graphicFrameLocks noGrp="1"/>
          </p:cNvGraphicFramePr>
          <p:nvPr>
            <p:extLst>
              <p:ext uri="{D42A27DB-BD31-4B8C-83A1-F6EECF244321}">
                <p14:modId xmlns:p14="http://schemas.microsoft.com/office/powerpoint/2010/main" val="138399098"/>
              </p:ext>
            </p:extLst>
          </p:nvPr>
        </p:nvGraphicFramePr>
        <p:xfrm>
          <a:off x="581921" y="642289"/>
          <a:ext cx="9810698" cy="6103872"/>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984">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nouvelle</a:t>
                      </a:r>
                    </a:p>
                  </a:txBody>
                  <a:tcPr/>
                </a:tc>
                <a:tc>
                  <a:txBody>
                    <a:bodyPr/>
                    <a:lstStyle/>
                    <a:p>
                      <a:r>
                        <a:rPr lang="en-GB" sz="2400" b="1" dirty="0" err="1">
                          <a:solidFill>
                            <a:srgbClr val="002060"/>
                          </a:solidFill>
                          <a:latin typeface="Century Gothic" panose="020B0502020202020204" pitchFamily="34" charset="0"/>
                        </a:rPr>
                        <a:t>vieux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nouveau</a:t>
                      </a:r>
                    </a:p>
                  </a:txBody>
                  <a:tcPr/>
                </a:tc>
                <a:tc>
                  <a:txBody>
                    <a:bodyPr/>
                    <a:lstStyle/>
                    <a:p>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bonne</a:t>
                      </a:r>
                    </a:p>
                  </a:txBody>
                  <a:tcPr/>
                </a:tc>
                <a:extLst>
                  <a:ext uri="{0D108BD9-81ED-4DB2-BD59-A6C34878D82A}">
                    <a16:rowId xmlns:a16="http://schemas.microsoft.com/office/drawing/2014/main" val="1164559424"/>
                  </a:ext>
                </a:extLst>
              </a:tr>
              <a:tr h="762984">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a:t>
                      </a:r>
                    </a:p>
                  </a:txBody>
                  <a:tcPr/>
                </a:tc>
                <a:tc>
                  <a:txBody>
                    <a:bodyPr/>
                    <a:lstStyle/>
                    <a:p>
                      <a:r>
                        <a:rPr lang="en-GB" sz="2400" b="1" dirty="0">
                          <a:solidFill>
                            <a:srgbClr val="002060"/>
                          </a:solidFill>
                          <a:latin typeface="Century Gothic" panose="020B0502020202020204" pitchFamily="34" charset="0"/>
                        </a:rPr>
                        <a:t>belle</a:t>
                      </a:r>
                    </a:p>
                  </a:txBody>
                  <a:tcPr/>
                </a:tc>
                <a:tc>
                  <a:txBody>
                    <a:bodyPr/>
                    <a:lstStyle/>
                    <a:p>
                      <a:r>
                        <a:rPr lang="en-GB" sz="2400" b="1" dirty="0">
                          <a:solidFill>
                            <a:srgbClr val="002060"/>
                          </a:solidFill>
                          <a:latin typeface="Century Gothic" panose="020B0502020202020204" pitchFamily="34" charset="0"/>
                        </a:rPr>
                        <a:t>beau</a:t>
                      </a:r>
                    </a:p>
                  </a:txBody>
                  <a:tcPr/>
                </a:tc>
                <a:extLst>
                  <a:ext uri="{0D108BD9-81ED-4DB2-BD59-A6C34878D82A}">
                    <a16:rowId xmlns:a16="http://schemas.microsoft.com/office/drawing/2014/main" val="760878619"/>
                  </a:ext>
                </a:extLst>
              </a:tr>
              <a:tr h="762984">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ont</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rue</a:t>
                      </a:r>
                    </a:p>
                  </a:txBody>
                  <a:tcPr/>
                </a:tc>
                <a:extLst>
                  <a:ext uri="{0D108BD9-81ED-4DB2-BD59-A6C34878D82A}">
                    <a16:rowId xmlns:a16="http://schemas.microsoft.com/office/drawing/2014/main" val="104769296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la </a:t>
                      </a:r>
                      <a:r>
                        <a:rPr lang="en-GB" sz="2300" b="1" dirty="0" err="1">
                          <a:solidFill>
                            <a:srgbClr val="002060"/>
                          </a:solidFill>
                          <a:latin typeface="Century Gothic" panose="020B0502020202020204" pitchFamily="34" charset="0"/>
                        </a:rPr>
                        <a:t>lumièere</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762984">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-trois</a:t>
                      </a:r>
                    </a:p>
                  </a:txBody>
                  <a:tcPr/>
                </a:tc>
                <a:tc>
                  <a:txBody>
                    <a:bodyPr/>
                    <a:lstStyle/>
                    <a:p>
                      <a:r>
                        <a:rPr lang="en-GB" sz="2400" b="1" dirty="0">
                          <a:solidFill>
                            <a:srgbClr val="002060"/>
                          </a:solidFill>
                          <a:latin typeface="Century Gothic" panose="020B0502020202020204" pitchFamily="34" charset="0"/>
                        </a:rPr>
                        <a:t>seize</a:t>
                      </a:r>
                    </a:p>
                  </a:txBody>
                  <a:tcPr/>
                </a:tc>
                <a:extLst>
                  <a:ext uri="{0D108BD9-81ED-4DB2-BD59-A6C34878D82A}">
                    <a16:rowId xmlns:a16="http://schemas.microsoft.com/office/drawing/2014/main" val="3343226472"/>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dix-</a:t>
                      </a: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vingt</a:t>
                      </a:r>
                      <a:r>
                        <a:rPr lang="en-GB" sz="2400" b="1" dirty="0">
                          <a:solidFill>
                            <a:srgbClr val="002060"/>
                          </a:solidFill>
                          <a:latin typeface="Century Gothic" panose="020B0502020202020204" pitchFamily="34" charset="0"/>
                        </a:rPr>
                        <a:t>-sept</a:t>
                      </a:r>
                    </a:p>
                  </a:txBody>
                  <a:tcPr/>
                </a:tc>
                <a:tc>
                  <a:txBody>
                    <a:bodyPr/>
                    <a:lstStyle/>
                    <a:p>
                      <a:r>
                        <a:rPr lang="en-GB" sz="2400" b="1" dirty="0">
                          <a:solidFill>
                            <a:srgbClr val="002060"/>
                          </a:solidFill>
                          <a:latin typeface="Century Gothic" panose="020B0502020202020204" pitchFamily="34" charset="0"/>
                        </a:rPr>
                        <a:t>quatorze</a:t>
                      </a:r>
                    </a:p>
                  </a:txBody>
                  <a:tcPr/>
                </a:tc>
                <a:extLst>
                  <a:ext uri="{0D108BD9-81ED-4DB2-BD59-A6C34878D82A}">
                    <a16:rowId xmlns:a16="http://schemas.microsoft.com/office/drawing/2014/main" val="3232139915"/>
                  </a:ext>
                </a:extLst>
              </a:tr>
              <a:tr h="762984">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a:t>
                      </a: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454896148"/>
                  </a:ext>
                </a:extLst>
              </a:tr>
            </a:tbl>
          </a:graphicData>
        </a:graphic>
      </p:graphicFrame>
      <p:pic>
        <p:nvPicPr>
          <p:cNvPr id="18" name="Picture 17">
            <a:extLst>
              <a:ext uri="{FF2B5EF4-FFF2-40B4-BE49-F238E27FC236}">
                <a16:creationId xmlns:a16="http://schemas.microsoft.com/office/drawing/2014/main" id="{8F57982C-9485-4DC1-BB80-3F3E4C6E9B38}"/>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ABE41D57-C811-4426-994E-EBAFBD331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5" name="Picture 24">
            <a:extLst>
              <a:ext uri="{FF2B5EF4-FFF2-40B4-BE49-F238E27FC236}">
                <a16:creationId xmlns:a16="http://schemas.microsoft.com/office/drawing/2014/main" id="{F5FCB10E-7253-4E5A-B2D1-B0F2E6A5F0DD}"/>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6" name="TextBox 25">
            <a:extLst>
              <a:ext uri="{FF2B5EF4-FFF2-40B4-BE49-F238E27FC236}">
                <a16:creationId xmlns:a16="http://schemas.microsoft.com/office/drawing/2014/main" id="{289282FC-4543-4FCC-AE00-F687B5DE5B3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FE57A356-0282-4F02-9FD1-E5D8E1794CD5}"/>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5E4116F0-ECE0-4B57-8AEA-FCBD6880E691}"/>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09710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35FF0A9E-A4DF-48B3-B3FE-1B8B53163844}"/>
              </a:ext>
            </a:extLst>
          </p:cNvPr>
          <p:cNvGraphicFramePr>
            <a:graphicFrameLocks noGrp="1"/>
          </p:cNvGraphicFramePr>
          <p:nvPr>
            <p:extLst>
              <p:ext uri="{D42A27DB-BD31-4B8C-83A1-F6EECF244321}">
                <p14:modId xmlns:p14="http://schemas.microsoft.com/office/powerpoint/2010/main" val="1862713349"/>
              </p:ext>
            </p:extLst>
          </p:nvPr>
        </p:nvGraphicFramePr>
        <p:xfrm>
          <a:off x="646254" y="692524"/>
          <a:ext cx="9810698" cy="6099064"/>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762383">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(f)</a:t>
                      </a:r>
                    </a:p>
                  </a:txBody>
                  <a:tcPr/>
                </a:tc>
                <a:tc>
                  <a:txBody>
                    <a:bodyPr/>
                    <a:lstStyle/>
                    <a:p>
                      <a:r>
                        <a:rPr lang="en-GB" sz="2400" b="1" dirty="0">
                          <a:solidFill>
                            <a:srgbClr val="002060"/>
                          </a:solidFill>
                          <a:latin typeface="Century Gothic" panose="020B0502020202020204" pitchFamily="34" charset="0"/>
                        </a:rPr>
                        <a:t>old (m)</a:t>
                      </a:r>
                    </a:p>
                  </a:txBody>
                  <a:tcPr/>
                </a:tc>
                <a:tc>
                  <a:txBody>
                    <a:bodyPr/>
                    <a:lstStyle/>
                    <a:p>
                      <a:r>
                        <a:rPr lang="en-GB" sz="2400" b="1" dirty="0">
                          <a:solidFill>
                            <a:srgbClr val="002060"/>
                          </a:solidFill>
                          <a:latin typeface="Century Gothic" panose="020B0502020202020204" pitchFamily="34" charset="0"/>
                        </a:rPr>
                        <a:t>old (f)</a:t>
                      </a:r>
                    </a:p>
                  </a:txBody>
                  <a:tcPr/>
                </a:tc>
                <a:extLst>
                  <a:ext uri="{0D108BD9-81ED-4DB2-BD59-A6C34878D82A}">
                    <a16:rowId xmlns:a16="http://schemas.microsoft.com/office/drawing/2014/main" val="1256656619"/>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(m)</a:t>
                      </a:r>
                    </a:p>
                  </a:txBody>
                  <a:tcPr/>
                </a:tc>
                <a:tc>
                  <a:txBody>
                    <a:bodyPr/>
                    <a:lstStyle/>
                    <a:p>
                      <a:r>
                        <a:rPr lang="en-GB" sz="2400" b="1" dirty="0">
                          <a:solidFill>
                            <a:srgbClr val="002060"/>
                          </a:solidFill>
                          <a:latin typeface="Century Gothic" panose="020B0502020202020204" pitchFamily="34" charset="0"/>
                        </a:rPr>
                        <a:t>bad (m)</a:t>
                      </a:r>
                    </a:p>
                  </a:txBody>
                  <a:tcPr/>
                </a:tc>
                <a:tc>
                  <a:txBody>
                    <a:bodyPr/>
                    <a:lstStyle/>
                    <a:p>
                      <a:r>
                        <a:rPr lang="en-GB" sz="2400" b="1" dirty="0">
                          <a:solidFill>
                            <a:srgbClr val="00206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76238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good (m)</a:t>
                      </a:r>
                    </a:p>
                  </a:txBody>
                  <a:tcPr/>
                </a:tc>
                <a:tc>
                  <a:txBody>
                    <a:bodyPr/>
                    <a:lstStyle/>
                    <a:p>
                      <a:r>
                        <a:rPr lang="en-GB" sz="2400" b="1" dirty="0">
                          <a:solidFill>
                            <a:srgbClr val="002060"/>
                          </a:solidFill>
                          <a:latin typeface="Century Gothic" panose="020B0502020202020204" pitchFamily="34" charset="0"/>
                        </a:rPr>
                        <a:t>beautiful (f)</a:t>
                      </a:r>
                    </a:p>
                  </a:txBody>
                  <a:tcPr/>
                </a:tc>
                <a:tc>
                  <a:txBody>
                    <a:bodyPr/>
                    <a:lstStyle/>
                    <a:p>
                      <a:r>
                        <a:rPr lang="en-GB" sz="2400" b="1" dirty="0">
                          <a:solidFill>
                            <a:srgbClr val="00206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76238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light</a:t>
                      </a:r>
                    </a:p>
                  </a:txBody>
                  <a:tcPr/>
                </a:tc>
                <a:tc>
                  <a:txBody>
                    <a:bodyPr/>
                    <a:lstStyle/>
                    <a:p>
                      <a:r>
                        <a:rPr lang="en-GB" sz="2400" b="1" dirty="0">
                          <a:solidFill>
                            <a:srgbClr val="002060"/>
                          </a:solidFill>
                          <a:latin typeface="Century Gothic" panose="020B0502020202020204" pitchFamily="34" charset="0"/>
                        </a:rPr>
                        <a:t>(the) street</a:t>
                      </a:r>
                    </a:p>
                  </a:txBody>
                  <a:tcPr/>
                </a:tc>
                <a:extLst>
                  <a:ext uri="{0D108BD9-81ED-4DB2-BD59-A6C34878D82A}">
                    <a16:rowId xmlns:a16="http://schemas.microsoft.com/office/drawing/2014/main" val="104769296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they have (f)</a:t>
                      </a:r>
                    </a:p>
                  </a:txBody>
                  <a:tcPr/>
                </a:tc>
                <a:tc>
                  <a:txBody>
                    <a:bodyPr/>
                    <a:lstStyle/>
                    <a:p>
                      <a:r>
                        <a:rPr lang="en-GB" sz="2400" b="1" dirty="0">
                          <a:solidFill>
                            <a:srgbClr val="002060"/>
                          </a:solidFill>
                          <a:latin typeface="Century Gothic" panose="020B0502020202020204" pitchFamily="34" charset="0"/>
                        </a:rPr>
                        <a:t>they have (m)</a:t>
                      </a:r>
                    </a:p>
                  </a:txBody>
                  <a:tcPr/>
                </a:tc>
                <a:tc>
                  <a:txBody>
                    <a:bodyPr/>
                    <a:lstStyle/>
                    <a:p>
                      <a:r>
                        <a:rPr lang="en-GB" sz="2400" b="1" dirty="0">
                          <a:solidFill>
                            <a:srgbClr val="002060"/>
                          </a:solidFill>
                          <a:latin typeface="Century Gothic" panose="020B0502020202020204" pitchFamily="34" charset="0"/>
                        </a:rPr>
                        <a:t>(the) evening</a:t>
                      </a:r>
                    </a:p>
                  </a:txBody>
                  <a:tcPr/>
                </a:tc>
                <a:extLst>
                  <a:ext uri="{0D108BD9-81ED-4DB2-BD59-A6C34878D82A}">
                    <a16:rowId xmlns:a16="http://schemas.microsoft.com/office/drawing/2014/main" val="3903794855"/>
                  </a:ext>
                </a:extLst>
              </a:tr>
              <a:tr h="762383">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eighteen</a:t>
                      </a:r>
                    </a:p>
                  </a:txBody>
                  <a:tcPr/>
                </a:tc>
                <a:tc>
                  <a:txBody>
                    <a:bodyPr/>
                    <a:lstStyle/>
                    <a:p>
                      <a:r>
                        <a:rPr lang="en-GB" sz="2400" b="1" dirty="0">
                          <a:solidFill>
                            <a:srgbClr val="002060"/>
                          </a:solidFill>
                          <a:latin typeface="Century Gothic" panose="020B0502020202020204" pitchFamily="34" charset="0"/>
                        </a:rPr>
                        <a:t>thirty</a:t>
                      </a:r>
                    </a:p>
                  </a:txBody>
                  <a:tcPr/>
                </a:tc>
                <a:tc>
                  <a:txBody>
                    <a:bodyPr/>
                    <a:lstStyle/>
                    <a:p>
                      <a:r>
                        <a:rPr lang="en-GB" sz="2400" b="1" dirty="0">
                          <a:solidFill>
                            <a:srgbClr val="002060"/>
                          </a:solidFill>
                          <a:latin typeface="Century Gothic" panose="020B0502020202020204" pitchFamily="34" charset="0"/>
                        </a:rPr>
                        <a:t>eleven</a:t>
                      </a:r>
                    </a:p>
                  </a:txBody>
                  <a:tcPr/>
                </a:tc>
                <a:extLst>
                  <a:ext uri="{0D108BD9-81ED-4DB2-BD59-A6C34878D82A}">
                    <a16:rowId xmlns:a16="http://schemas.microsoft.com/office/drawing/2014/main" val="129945741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fifteen</a:t>
                      </a:r>
                    </a:p>
                  </a:txBody>
                  <a:tcPr/>
                </a:tc>
                <a:tc>
                  <a:txBody>
                    <a:bodyPr/>
                    <a:lstStyle/>
                    <a:p>
                      <a:r>
                        <a:rPr lang="en-GB" sz="2400" b="1" dirty="0">
                          <a:solidFill>
                            <a:srgbClr val="002060"/>
                          </a:solidFill>
                          <a:latin typeface="Century Gothic" panose="020B0502020202020204" pitchFamily="34" charset="0"/>
                        </a:rPr>
                        <a:t>twenty-five</a:t>
                      </a:r>
                    </a:p>
                  </a:txBody>
                  <a:tcPr/>
                </a:tc>
                <a:tc>
                  <a:txBody>
                    <a:bodyPr/>
                    <a:lstStyle/>
                    <a:p>
                      <a:r>
                        <a:rPr lang="en-GB" sz="2400" b="1" dirty="0">
                          <a:solidFill>
                            <a:srgbClr val="002060"/>
                          </a:solidFill>
                          <a:latin typeface="Century Gothic" panose="020B0502020202020204" pitchFamily="34" charset="0"/>
                        </a:rPr>
                        <a:t>two</a:t>
                      </a:r>
                    </a:p>
                  </a:txBody>
                  <a:tcPr/>
                </a:tc>
                <a:extLst>
                  <a:ext uri="{0D108BD9-81ED-4DB2-BD59-A6C34878D82A}">
                    <a16:rowId xmlns:a16="http://schemas.microsoft.com/office/drawing/2014/main" val="3343226472"/>
                  </a:ext>
                </a:extLst>
              </a:tr>
              <a:tr h="762383">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is/there are</a:t>
                      </a: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8D9647B8-EFCE-402E-AAF3-7FB03FABC2CF}"/>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74F2A4CB-99D2-4029-9D03-487ADE17B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4" name="Picture 23">
            <a:extLst>
              <a:ext uri="{FF2B5EF4-FFF2-40B4-BE49-F238E27FC236}">
                <a16:creationId xmlns:a16="http://schemas.microsoft.com/office/drawing/2014/main" id="{57AF67A2-6879-4624-9D0E-DBA83FC08B69}"/>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7" name="TextBox 26">
            <a:extLst>
              <a:ext uri="{FF2B5EF4-FFF2-40B4-BE49-F238E27FC236}">
                <a16:creationId xmlns:a16="http://schemas.microsoft.com/office/drawing/2014/main" id="{981E131C-1C74-47D3-823D-07847FD8B34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B373A869-E7D3-4295-A8FC-07E8681F4A1F}"/>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527F105D-30D4-401A-A76B-D06A97F16D0B}"/>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8" name="TextBox 47">
            <a:extLst>
              <a:ext uri="{FF2B5EF4-FFF2-40B4-BE49-F238E27FC236}">
                <a16:creationId xmlns:a16="http://schemas.microsoft.com/office/drawing/2014/main" id="{6A0A5D00-137F-401C-9D23-B7BF2A78CAA2}"/>
              </a:ext>
            </a:extLst>
          </p:cNvPr>
          <p:cNvSpPr txBox="1"/>
          <p:nvPr/>
        </p:nvSpPr>
        <p:spPr>
          <a:xfrm>
            <a:off x="7663088" y="180850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a:t>
            </a:r>
          </a:p>
        </p:txBody>
      </p:sp>
      <p:sp>
        <p:nvSpPr>
          <p:cNvPr id="51" name="TextBox 50">
            <a:extLst>
              <a:ext uri="{FF2B5EF4-FFF2-40B4-BE49-F238E27FC236}">
                <a16:creationId xmlns:a16="http://schemas.microsoft.com/office/drawing/2014/main" id="{C33AFB9F-CE50-4C07-80EB-C7620D37AB7C}"/>
              </a:ext>
            </a:extLst>
          </p:cNvPr>
          <p:cNvSpPr txBox="1"/>
          <p:nvPr/>
        </p:nvSpPr>
        <p:spPr>
          <a:xfrm>
            <a:off x="7651322" y="105674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416920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227440" y="89722"/>
            <a:ext cx="6686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[1/6]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2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3200" b="0" i="0" u="none" strike="noStrike" kern="1200" cap="none" spc="-1" normalizeH="0" baseline="0" noProof="0">
              <a:ln>
                <a:noFill/>
              </a:ln>
              <a:solidFill>
                <a:prstClr val="black"/>
              </a:solidFill>
              <a:effectLst/>
              <a:uLnTx/>
              <a:uFillTx/>
              <a:latin typeface="Century Gothic" panose="020B0502020202020204" pitchFamily="34" charset="0"/>
              <a:cs typeface="+mn-cs"/>
            </a:endParaRPr>
          </a:p>
        </p:txBody>
      </p:sp>
      <p:pic>
        <p:nvPicPr>
          <p:cNvPr id="96" name="Graphic 95" descr="Teacher">
            <a:extLst>
              <a:ext uri="{FF2B5EF4-FFF2-40B4-BE49-F238E27FC236}">
                <a16:creationId xmlns:a16="http://schemas.microsoft.com/office/drawing/2014/main" id="{E76FD338-3525-4E32-9D83-8BF4C88EF5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407" y="449857"/>
            <a:ext cx="1043752" cy="1043752"/>
          </a:xfrm>
          <a:prstGeom prst="rect">
            <a:avLst/>
          </a:prstGeom>
        </p:spPr>
      </p:pic>
      <p:sp>
        <p:nvSpPr>
          <p:cNvPr id="97" name="Speech Bubble: Rectangle with Corners Rounded 96">
            <a:hlinkClick r:id="" action="ppaction://noaction">
              <a:snd r:embed="rId8" name="S2_2.wav"/>
            </a:hlinkClick>
            <a:extLst>
              <a:ext uri="{FF2B5EF4-FFF2-40B4-BE49-F238E27FC236}">
                <a16:creationId xmlns:a16="http://schemas.microsoft.com/office/drawing/2014/main" id="{7CF261A3-E371-422B-B45B-EA0925960429}"/>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CustomShape 6">
            <a:hlinkClick r:id="" action="ppaction://noaction">
              <a:snd r:embed="rId8" name="S2_2.wav"/>
            </a:hlinkClick>
            <a:extLst>
              <a:ext uri="{FF2B5EF4-FFF2-40B4-BE49-F238E27FC236}">
                <a16:creationId xmlns:a16="http://schemas.microsoft.com/office/drawing/2014/main" id="{98EA3349-1496-4270-9BAB-ACF7847AD049}"/>
              </a:ext>
            </a:extLst>
          </p:cNvPr>
          <p:cNvSpPr/>
          <p:nvPr/>
        </p:nvSpPr>
        <p:spPr>
          <a:xfrm>
            <a:off x="1086159" y="675136"/>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lang="en-GB" sz="2000" dirty="0"/>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282287" y="526602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9" y="2616841"/>
            <a:ext cx="5368413" cy="1446550"/>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Je </a:t>
            </a:r>
            <a:r>
              <a:rPr lang="en-GB" sz="4400" dirty="0" err="1">
                <a:solidFill>
                  <a:srgbClr val="002060"/>
                </a:solidFill>
                <a:latin typeface="Century Gothic" panose="020B0502020202020204" pitchFamily="34" charset="0"/>
              </a:rPr>
              <a:t>joue</a:t>
            </a:r>
            <a:r>
              <a:rPr lang="en-GB" sz="4400" dirty="0">
                <a:solidFill>
                  <a:srgbClr val="002060"/>
                </a:solidFill>
                <a:latin typeface="Century Gothic" panose="020B0502020202020204" pitchFamily="34" charset="0"/>
              </a:rPr>
              <a:t> à Croix.</a:t>
            </a:r>
          </a:p>
          <a:p>
            <a:r>
              <a:rPr lang="en-GB" sz="4400" dirty="0">
                <a:solidFill>
                  <a:srgbClr val="002060"/>
                </a:solidFill>
                <a:latin typeface="Century Gothic" panose="020B0502020202020204" pitchFamily="34" charset="0"/>
              </a:rPr>
              <a:t>Tu </a:t>
            </a:r>
            <a:r>
              <a:rPr lang="en-GB" sz="4400" dirty="0" err="1">
                <a:solidFill>
                  <a:srgbClr val="002060"/>
                </a:solidFill>
                <a:latin typeface="Century Gothic" panose="020B0502020202020204" pitchFamily="34" charset="0"/>
              </a:rPr>
              <a:t>joues</a:t>
            </a:r>
            <a:r>
              <a:rPr lang="en-GB" sz="4400" dirty="0">
                <a:solidFill>
                  <a:srgbClr val="002060"/>
                </a:solidFill>
                <a:latin typeface="Century Gothic" panose="020B0502020202020204" pitchFamily="34" charset="0"/>
              </a:rPr>
              <a:t> à ________</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745110" y="1530008"/>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4586748" y="3261525"/>
            <a:ext cx="243348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Blois.</a:t>
            </a:r>
          </a:p>
        </p:txBody>
      </p:sp>
    </p:spTree>
    <p:extLst>
      <p:ext uri="{BB962C8B-B14F-4D97-AF65-F5344CB8AC3E}">
        <p14:creationId xmlns:p14="http://schemas.microsoft.com/office/powerpoint/2010/main" val="429398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156887" y="14736"/>
            <a:ext cx="65646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3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lang="en-GB" sz="2000" dirty="0"/>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9114890" y="532327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9" y="2616841"/>
            <a:ext cx="7034981" cy="1446550"/>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Je danse avec Benoit.</a:t>
            </a:r>
          </a:p>
          <a:p>
            <a:r>
              <a:rPr lang="en-GB" sz="4400" dirty="0">
                <a:solidFill>
                  <a:srgbClr val="002060"/>
                </a:solidFill>
                <a:latin typeface="Century Gothic" panose="020B0502020202020204" pitchFamily="34" charset="0"/>
              </a:rPr>
              <a:t>Tu </a:t>
            </a:r>
            <a:r>
              <a:rPr lang="en-GB" sz="4400" dirty="0" err="1">
                <a:solidFill>
                  <a:srgbClr val="002060"/>
                </a:solidFill>
                <a:latin typeface="Century Gothic" panose="020B0502020202020204" pitchFamily="34" charset="0"/>
              </a:rPr>
              <a:t>danses</a:t>
            </a:r>
            <a:r>
              <a:rPr lang="en-GB" sz="4400" dirty="0">
                <a:solidFill>
                  <a:srgbClr val="002060"/>
                </a:solidFill>
                <a:latin typeface="Century Gothic" panose="020B0502020202020204" pitchFamily="34" charset="0"/>
              </a:rPr>
              <a:t> avec ________</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85123" y="1493137"/>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6302478" y="3267918"/>
            <a:ext cx="243348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Alain.</a:t>
            </a:r>
          </a:p>
        </p:txBody>
      </p:sp>
      <p:sp>
        <p:nvSpPr>
          <p:cNvPr id="20" name="Google Shape;167;p2">
            <a:extLst>
              <a:ext uri="{FF2B5EF4-FFF2-40B4-BE49-F238E27FC236}">
                <a16:creationId xmlns:a16="http://schemas.microsoft.com/office/drawing/2014/main" id="{B3FF4E8E-7CB1-4034-8403-562C93C64C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Teacher">
            <a:extLst>
              <a:ext uri="{FF2B5EF4-FFF2-40B4-BE49-F238E27FC236}">
                <a16:creationId xmlns:a16="http://schemas.microsoft.com/office/drawing/2014/main" id="{9F28ABF5-6D10-4332-9BB5-5BD0833549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1" name="Speech Bubble: Rectangle with Corners Rounded 20">
            <a:hlinkClick r:id="" action="ppaction://noaction">
              <a:snd r:embed="rId13" name="S2_2.wav"/>
            </a:hlinkClick>
            <a:extLst>
              <a:ext uri="{FF2B5EF4-FFF2-40B4-BE49-F238E27FC236}">
                <a16:creationId xmlns:a16="http://schemas.microsoft.com/office/drawing/2014/main" id="{C22C2B87-C984-4444-981D-ADF6990AF5BE}"/>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6">
            <a:hlinkClick r:id="" action="ppaction://noaction">
              <a:snd r:embed="rId13" name="S2_2.wav"/>
            </a:hlinkClick>
            <a:extLst>
              <a:ext uri="{FF2B5EF4-FFF2-40B4-BE49-F238E27FC236}">
                <a16:creationId xmlns:a16="http://schemas.microsoft.com/office/drawing/2014/main" id="{36369F66-2D88-4AD2-A0B1-7D510EBF5DEC}"/>
              </a:ext>
            </a:extLst>
          </p:cNvPr>
          <p:cNvSpPr/>
          <p:nvPr/>
        </p:nvSpPr>
        <p:spPr>
          <a:xfrm>
            <a:off x="1086159" y="675136"/>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9410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156887" y="14736"/>
            <a:ext cx="65646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4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spc="-1" dirty="0">
                <a:solidFill>
                  <a:srgbClr val="FF0066"/>
                </a:solidFill>
                <a:latin typeface="Century Gothic" panose="020B0502020202020204" pitchFamily="34" charset="0"/>
              </a:rPr>
              <a:t>3</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lang="en-GB" sz="2000" dirty="0"/>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9114890" y="532327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9" y="2616841"/>
            <a:ext cx="7034981" cy="1446550"/>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J’habite</a:t>
            </a:r>
            <a:r>
              <a:rPr lang="en-GB" sz="4400" dirty="0">
                <a:solidFill>
                  <a:srgbClr val="002060"/>
                </a:solidFill>
                <a:latin typeface="Century Gothic" panose="020B0502020202020204" pitchFamily="34" charset="0"/>
              </a:rPr>
              <a:t> à </a:t>
            </a:r>
            <a:r>
              <a:rPr lang="en-GB" sz="4400" dirty="0" err="1">
                <a:solidFill>
                  <a:srgbClr val="002060"/>
                </a:solidFill>
                <a:latin typeface="Century Gothic" panose="020B0502020202020204" pitchFamily="34" charset="0"/>
              </a:rPr>
              <a:t>Groix</a:t>
            </a:r>
            <a:r>
              <a:rPr lang="en-GB" sz="4400" dirty="0">
                <a:solidFill>
                  <a:srgbClr val="002060"/>
                </a:solidFill>
                <a:latin typeface="Century Gothic" panose="020B0502020202020204" pitchFamily="34" charset="0"/>
              </a:rPr>
              <a:t>.</a:t>
            </a:r>
          </a:p>
          <a:p>
            <a:r>
              <a:rPr lang="en-GB" sz="4400" dirty="0">
                <a:solidFill>
                  <a:srgbClr val="002060"/>
                </a:solidFill>
                <a:latin typeface="Century Gothic" panose="020B0502020202020204" pitchFamily="34" charset="0"/>
              </a:rPr>
              <a:t>Tu </a:t>
            </a:r>
            <a:r>
              <a:rPr lang="en-GB" sz="4400" dirty="0" err="1">
                <a:solidFill>
                  <a:srgbClr val="002060"/>
                </a:solidFill>
                <a:latin typeface="Century Gothic" panose="020B0502020202020204" pitchFamily="34" charset="0"/>
              </a:rPr>
              <a:t>habites</a:t>
            </a:r>
            <a:r>
              <a:rPr lang="en-GB" sz="4400" dirty="0">
                <a:solidFill>
                  <a:srgbClr val="002060"/>
                </a:solidFill>
                <a:latin typeface="Century Gothic" panose="020B0502020202020204" pitchFamily="34" charset="0"/>
              </a:rPr>
              <a:t> à ________</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85123" y="1493137"/>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5085736" y="3271030"/>
            <a:ext cx="3446890"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Carhaix</a:t>
            </a:r>
            <a:r>
              <a:rPr lang="en-GB" sz="4400" dirty="0">
                <a:solidFill>
                  <a:srgbClr val="002060"/>
                </a:solidFill>
                <a:latin typeface="Century Gothic" panose="020B0502020202020204" pitchFamily="34" charset="0"/>
              </a:rPr>
              <a:t>.</a:t>
            </a:r>
          </a:p>
        </p:txBody>
      </p:sp>
      <p:sp>
        <p:nvSpPr>
          <p:cNvPr id="20" name="Google Shape;167;p2">
            <a:extLst>
              <a:ext uri="{FF2B5EF4-FFF2-40B4-BE49-F238E27FC236}">
                <a16:creationId xmlns:a16="http://schemas.microsoft.com/office/drawing/2014/main" id="{B3FF4E8E-7CB1-4034-8403-562C93C64C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Teacher">
            <a:extLst>
              <a:ext uri="{FF2B5EF4-FFF2-40B4-BE49-F238E27FC236}">
                <a16:creationId xmlns:a16="http://schemas.microsoft.com/office/drawing/2014/main" id="{5037BEBA-6435-4728-BCF7-DEA45E2382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1" name="Speech Bubble: Rectangle with Corners Rounded 20">
            <a:hlinkClick r:id="" action="ppaction://noaction">
              <a:snd r:embed="rId13" name="S2_2.wav"/>
            </a:hlinkClick>
            <a:extLst>
              <a:ext uri="{FF2B5EF4-FFF2-40B4-BE49-F238E27FC236}">
                <a16:creationId xmlns:a16="http://schemas.microsoft.com/office/drawing/2014/main" id="{671167BE-581C-4867-ABA2-B5134C254143}"/>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6">
            <a:hlinkClick r:id="" action="ppaction://noaction">
              <a:snd r:embed="rId13" name="S2_2.wav"/>
            </a:hlinkClick>
            <a:extLst>
              <a:ext uri="{FF2B5EF4-FFF2-40B4-BE49-F238E27FC236}">
                <a16:creationId xmlns:a16="http://schemas.microsoft.com/office/drawing/2014/main" id="{D0A16AE2-0407-47A9-A5C9-D9B6370F2D41}"/>
              </a:ext>
            </a:extLst>
          </p:cNvPr>
          <p:cNvSpPr/>
          <p:nvPr/>
        </p:nvSpPr>
        <p:spPr>
          <a:xfrm>
            <a:off x="1086159" y="675136"/>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14180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227440" y="89722"/>
            <a:ext cx="6686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[4/6]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5_3.wav"/>
            </a:hlinkClick>
            <a:extLst>
              <a:ext uri="{FF2B5EF4-FFF2-40B4-BE49-F238E27FC236}">
                <a16:creationId xmlns:a16="http://schemas.microsoft.com/office/drawing/2014/main" id="{6A336795-0822-4D7C-91DE-E080205CBF9D}"/>
              </a:ext>
            </a:extLst>
          </p:cNvPr>
          <p:cNvSpPr/>
          <p:nvPr/>
        </p:nvSpPr>
        <p:spPr>
          <a:xfrm>
            <a:off x="873959" y="2701810"/>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spc="-1" dirty="0">
                <a:solidFill>
                  <a:srgbClr val="FF0066"/>
                </a:solidFill>
                <a:latin typeface="Century Gothic" panose="020B0502020202020204" pitchFamily="34" charset="0"/>
              </a:rPr>
              <a:t>4</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lang="en-GB" sz="2000" dirty="0"/>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282287" y="526602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8" y="2616841"/>
            <a:ext cx="7093291" cy="1446550"/>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Je </a:t>
            </a:r>
            <a:r>
              <a:rPr lang="en-GB" sz="4400" dirty="0" err="1">
                <a:solidFill>
                  <a:srgbClr val="002060"/>
                </a:solidFill>
                <a:latin typeface="Century Gothic" panose="020B0502020202020204" pitchFamily="34" charset="0"/>
              </a:rPr>
              <a:t>chante</a:t>
            </a:r>
            <a:r>
              <a:rPr lang="en-GB" sz="4400" dirty="0">
                <a:solidFill>
                  <a:srgbClr val="002060"/>
                </a:solidFill>
                <a:latin typeface="Century Gothic" panose="020B0502020202020204" pitchFamily="34" charset="0"/>
              </a:rPr>
              <a:t> avec </a:t>
            </a:r>
            <a:r>
              <a:rPr lang="en-GB" sz="4400" dirty="0" err="1">
                <a:solidFill>
                  <a:srgbClr val="002060"/>
                </a:solidFill>
                <a:latin typeface="Century Gothic" panose="020B0502020202020204" pitchFamily="34" charset="0"/>
              </a:rPr>
              <a:t>toi</a:t>
            </a:r>
            <a:r>
              <a:rPr lang="en-GB" sz="4400" dirty="0">
                <a:solidFill>
                  <a:srgbClr val="002060"/>
                </a:solidFill>
                <a:latin typeface="Century Gothic" panose="020B0502020202020204" pitchFamily="34" charset="0"/>
              </a:rPr>
              <a:t>.</a:t>
            </a:r>
          </a:p>
          <a:p>
            <a:r>
              <a:rPr lang="en-GB" sz="4400" dirty="0">
                <a:solidFill>
                  <a:srgbClr val="002060"/>
                </a:solidFill>
                <a:latin typeface="Century Gothic" panose="020B0502020202020204" pitchFamily="34" charset="0"/>
              </a:rPr>
              <a:t>Tu </a:t>
            </a:r>
            <a:r>
              <a:rPr lang="en-GB" sz="4400" dirty="0" err="1">
                <a:solidFill>
                  <a:srgbClr val="002060"/>
                </a:solidFill>
                <a:latin typeface="Century Gothic" panose="020B0502020202020204" pitchFamily="34" charset="0"/>
              </a:rPr>
              <a:t>chantes</a:t>
            </a:r>
            <a:r>
              <a:rPr lang="en-GB" sz="4400" dirty="0">
                <a:solidFill>
                  <a:srgbClr val="002060"/>
                </a:solidFill>
                <a:latin typeface="Century Gothic" panose="020B0502020202020204" pitchFamily="34" charset="0"/>
              </a:rPr>
              <a:t> avec _____ .</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45110" y="1530008"/>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6499268" y="3203744"/>
            <a:ext cx="1847919"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moi</a:t>
            </a:r>
            <a:endParaRPr lang="en-GB" sz="4400" dirty="0">
              <a:solidFill>
                <a:srgbClr val="002060"/>
              </a:solidFill>
              <a:latin typeface="Century Gothic" panose="020B0502020202020204" pitchFamily="34" charset="0"/>
            </a:endParaRPr>
          </a:p>
        </p:txBody>
      </p:sp>
      <p:pic>
        <p:nvPicPr>
          <p:cNvPr id="19" name="Graphic 18" descr="Teacher">
            <a:extLst>
              <a:ext uri="{FF2B5EF4-FFF2-40B4-BE49-F238E27FC236}">
                <a16:creationId xmlns:a16="http://schemas.microsoft.com/office/drawing/2014/main" id="{3064B05A-45F3-4865-B9C9-C1DB235420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0" name="Speech Bubble: Rectangle with Corners Rounded 19">
            <a:hlinkClick r:id="" action="ppaction://noaction">
              <a:snd r:embed="rId13" name="S2_2.wav"/>
            </a:hlinkClick>
            <a:extLst>
              <a:ext uri="{FF2B5EF4-FFF2-40B4-BE49-F238E27FC236}">
                <a16:creationId xmlns:a16="http://schemas.microsoft.com/office/drawing/2014/main" id="{8A5B8047-E42A-4FCC-BF91-AD7C0555CB62}"/>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6">
            <a:hlinkClick r:id="" action="ppaction://noaction">
              <a:snd r:embed="rId13" name="S2_2.wav"/>
            </a:hlinkClick>
            <a:extLst>
              <a:ext uri="{FF2B5EF4-FFF2-40B4-BE49-F238E27FC236}">
                <a16:creationId xmlns:a16="http://schemas.microsoft.com/office/drawing/2014/main" id="{597C06AF-2B3E-452D-92CD-CD0017781AB1}"/>
              </a:ext>
            </a:extLst>
          </p:cNvPr>
          <p:cNvSpPr/>
          <p:nvPr/>
        </p:nvSpPr>
        <p:spPr>
          <a:xfrm>
            <a:off x="1086159" y="675136"/>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49062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227440" y="89722"/>
            <a:ext cx="6686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[5/6]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6_3.wav"/>
            </a:hlinkClick>
            <a:extLst>
              <a:ext uri="{FF2B5EF4-FFF2-40B4-BE49-F238E27FC236}">
                <a16:creationId xmlns:a16="http://schemas.microsoft.com/office/drawing/2014/main" id="{6A336795-0822-4D7C-91DE-E080205CBF9D}"/>
              </a:ext>
            </a:extLst>
          </p:cNvPr>
          <p:cNvSpPr/>
          <p:nvPr/>
        </p:nvSpPr>
        <p:spPr>
          <a:xfrm>
            <a:off x="873959" y="2210742"/>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cs typeface="+mn-cs"/>
              </a:rPr>
              <a:t>5</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lang="en-GB" sz="2000" dirty="0"/>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282287" y="526602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0E30F05-6BD0-436F-83D2-F083E170DE8A}"/>
              </a:ext>
            </a:extLst>
          </p:cNvPr>
          <p:cNvSpPr txBox="1"/>
          <p:nvPr/>
        </p:nvSpPr>
        <p:spPr>
          <a:xfrm>
            <a:off x="1651818" y="2083433"/>
            <a:ext cx="7093291" cy="2800767"/>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Moi, je </a:t>
            </a:r>
            <a:r>
              <a:rPr lang="en-GB" sz="4400" dirty="0" err="1">
                <a:solidFill>
                  <a:srgbClr val="002060"/>
                </a:solidFill>
                <a:latin typeface="Century Gothic" panose="020B0502020202020204" pitchFamily="34" charset="0"/>
              </a:rPr>
              <a:t>reste</a:t>
            </a:r>
            <a:r>
              <a:rPr lang="en-GB" sz="4400" dirty="0">
                <a:solidFill>
                  <a:srgbClr val="002060"/>
                </a:solidFill>
                <a:latin typeface="Century Gothic" panose="020B0502020202020204" pitchFamily="34" charset="0"/>
              </a:rPr>
              <a:t> chez </a:t>
            </a:r>
          </a:p>
          <a:p>
            <a:r>
              <a:rPr lang="en-GB" sz="4400" dirty="0" err="1">
                <a:solidFill>
                  <a:srgbClr val="002060"/>
                </a:solidFill>
                <a:latin typeface="Century Gothic" panose="020B0502020202020204" pitchFamily="34" charset="0"/>
              </a:rPr>
              <a:t>mon</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oncle</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Éloi</a:t>
            </a:r>
            <a:r>
              <a:rPr lang="en-GB" sz="4400" dirty="0">
                <a:solidFill>
                  <a:srgbClr val="002060"/>
                </a:solidFill>
                <a:latin typeface="Century Gothic" panose="020B0502020202020204" pitchFamily="34" charset="0"/>
              </a:rPr>
              <a:t>.</a:t>
            </a:r>
          </a:p>
          <a:p>
            <a:r>
              <a:rPr lang="en-GB" sz="4400" dirty="0">
                <a:solidFill>
                  <a:srgbClr val="002060"/>
                </a:solidFill>
                <a:latin typeface="Century Gothic" panose="020B0502020202020204" pitchFamily="34" charset="0"/>
              </a:rPr>
              <a:t>Toi, </a:t>
            </a:r>
            <a:r>
              <a:rPr lang="en-GB" sz="4400" dirty="0" err="1">
                <a:solidFill>
                  <a:srgbClr val="002060"/>
                </a:solidFill>
                <a:latin typeface="Century Gothic" panose="020B0502020202020204" pitchFamily="34" charset="0"/>
              </a:rPr>
              <a:t>tu</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restes</a:t>
            </a:r>
            <a:r>
              <a:rPr lang="en-GB" sz="4400" dirty="0">
                <a:solidFill>
                  <a:srgbClr val="002060"/>
                </a:solidFill>
                <a:latin typeface="Century Gothic" panose="020B0502020202020204" pitchFamily="34" charset="0"/>
              </a:rPr>
              <a:t> chez </a:t>
            </a:r>
          </a:p>
          <a:p>
            <a:r>
              <a:rPr lang="en-GB" sz="4400" dirty="0">
                <a:solidFill>
                  <a:srgbClr val="002060"/>
                </a:solidFill>
                <a:latin typeface="Century Gothic" panose="020B0502020202020204" pitchFamily="34" charset="0"/>
              </a:rPr>
              <a:t>ta </a:t>
            </a:r>
            <a:r>
              <a:rPr lang="en-GB" sz="4400" dirty="0" err="1">
                <a:solidFill>
                  <a:srgbClr val="002060"/>
                </a:solidFill>
                <a:latin typeface="Century Gothic" panose="020B0502020202020204" pitchFamily="34" charset="0"/>
              </a:rPr>
              <a:t>tante</a:t>
            </a:r>
            <a:r>
              <a:rPr lang="en-GB" sz="4400" dirty="0">
                <a:solidFill>
                  <a:srgbClr val="002060"/>
                </a:solidFill>
                <a:latin typeface="Century Gothic" panose="020B0502020202020204" pitchFamily="34" charset="0"/>
              </a:rPr>
              <a:t> à _____ .</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45110" y="1530008"/>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4636601" y="4010731"/>
            <a:ext cx="184791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Foix</a:t>
            </a:r>
          </a:p>
        </p:txBody>
      </p:sp>
      <p:pic>
        <p:nvPicPr>
          <p:cNvPr id="19" name="Graphic 18" descr="Teacher">
            <a:extLst>
              <a:ext uri="{FF2B5EF4-FFF2-40B4-BE49-F238E27FC236}">
                <a16:creationId xmlns:a16="http://schemas.microsoft.com/office/drawing/2014/main" id="{4B3E81F1-AC62-4528-9752-FF52400961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0" name="Speech Bubble: Rectangle with Corners Rounded 19">
            <a:hlinkClick r:id="" action="ppaction://noaction">
              <a:snd r:embed="rId13" name="S2_2.wav"/>
            </a:hlinkClick>
            <a:extLst>
              <a:ext uri="{FF2B5EF4-FFF2-40B4-BE49-F238E27FC236}">
                <a16:creationId xmlns:a16="http://schemas.microsoft.com/office/drawing/2014/main" id="{1B5DDB08-C076-4D22-9F2C-E1349D45547B}"/>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6">
            <a:hlinkClick r:id="" action="ppaction://noaction">
              <a:snd r:embed="rId13" name="S2_2.wav"/>
            </a:hlinkClick>
            <a:extLst>
              <a:ext uri="{FF2B5EF4-FFF2-40B4-BE49-F238E27FC236}">
                <a16:creationId xmlns:a16="http://schemas.microsoft.com/office/drawing/2014/main" id="{650DE85F-DEFB-4C49-A957-4338CABA5332}"/>
              </a:ext>
            </a:extLst>
          </p:cNvPr>
          <p:cNvSpPr/>
          <p:nvPr/>
        </p:nvSpPr>
        <p:spPr>
          <a:xfrm>
            <a:off x="1086159" y="675136"/>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68161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S2_1.wav"/>
            </a:hlinkClick>
            <a:extLst>
              <a:ext uri="{FF2B5EF4-FFF2-40B4-BE49-F238E27FC236}">
                <a16:creationId xmlns:a16="http://schemas.microsoft.com/office/drawing/2014/main" id="{73FC9C0C-0181-40A6-97BA-EAA0043CDF0D}"/>
              </a:ext>
            </a:extLst>
          </p:cNvPr>
          <p:cNvSpPr txBox="1"/>
          <p:nvPr/>
        </p:nvSpPr>
        <p:spPr>
          <a:xfrm>
            <a:off x="3156887" y="14736"/>
            <a:ext cx="65646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des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[6/6]</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8" name="CustomShape 23">
            <a:hlinkClick r:id="" action="ppaction://noaction">
              <a:snd r:embed="rId5" name="S7_3.wav"/>
            </a:hlinkClick>
            <a:extLst>
              <a:ext uri="{FF2B5EF4-FFF2-40B4-BE49-F238E27FC236}">
                <a16:creationId xmlns:a16="http://schemas.microsoft.com/office/drawing/2014/main" id="{6A336795-0822-4D7C-91DE-E080205CBF9D}"/>
              </a:ext>
            </a:extLst>
          </p:cNvPr>
          <p:cNvSpPr/>
          <p:nvPr/>
        </p:nvSpPr>
        <p:spPr>
          <a:xfrm>
            <a:off x="724790" y="2191825"/>
            <a:ext cx="630376" cy="604099"/>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FF0066"/>
                </a:solidFill>
                <a:effectLst/>
                <a:uLnTx/>
                <a:uFillTx/>
                <a:latin typeface="Century Gothic" panose="020B0502020202020204" pitchFamily="34" charset="0"/>
                <a:cs typeface="+mn-cs"/>
              </a:rPr>
              <a:t>6</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6" name="Graphic 5" descr="Smiling face outline with solid fill">
            <a:extLst>
              <a:ext uri="{FF2B5EF4-FFF2-40B4-BE49-F238E27FC236}">
                <a16:creationId xmlns:a16="http://schemas.microsoft.com/office/drawing/2014/main" id="{ABABFC80-B819-43A0-851A-E11B6088C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159" y="5266021"/>
            <a:ext cx="914400" cy="914400"/>
          </a:xfrm>
          <a:prstGeom prst="rect">
            <a:avLst/>
          </a:prstGeom>
        </p:spPr>
      </p:pic>
      <p:pic>
        <p:nvPicPr>
          <p:cNvPr id="9" name="Graphic 8" descr="Sad face outline with solid fill">
            <a:extLst>
              <a:ext uri="{FF2B5EF4-FFF2-40B4-BE49-F238E27FC236}">
                <a16:creationId xmlns:a16="http://schemas.microsoft.com/office/drawing/2014/main" id="{08DC484C-0CEF-4A52-98BF-2CA4F2FB5B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11860" y="5338977"/>
            <a:ext cx="914400" cy="914400"/>
          </a:xfrm>
          <a:prstGeom prst="rect">
            <a:avLst/>
          </a:prstGeom>
        </p:spPr>
      </p:pic>
      <p:sp>
        <p:nvSpPr>
          <p:cNvPr id="107" name="TextBox 106">
            <a:extLst>
              <a:ext uri="{FF2B5EF4-FFF2-40B4-BE49-F238E27FC236}">
                <a16:creationId xmlns:a16="http://schemas.microsoft.com/office/drawing/2014/main" id="{4E71B39F-4A6A-49D5-8577-153A0CC899A5}"/>
              </a:ext>
            </a:extLst>
          </p:cNvPr>
          <p:cNvSpPr txBox="1"/>
          <p:nvPr/>
        </p:nvSpPr>
        <p:spPr>
          <a:xfrm>
            <a:off x="123171" y="6180421"/>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bonne.</a:t>
            </a:r>
            <a:endParaRPr lang="en-GB" sz="2000" dirty="0"/>
          </a:p>
        </p:txBody>
      </p:sp>
      <p:sp>
        <p:nvSpPr>
          <p:cNvPr id="109" name="TextBox 108">
            <a:extLst>
              <a:ext uri="{FF2B5EF4-FFF2-40B4-BE49-F238E27FC236}">
                <a16:creationId xmlns:a16="http://schemas.microsoft.com/office/drawing/2014/main" id="{352DED71-4175-4F76-889A-D9170CAE9BEA}"/>
              </a:ext>
            </a:extLst>
          </p:cNvPr>
          <p:cNvSpPr txBox="1"/>
          <p:nvPr/>
        </p:nvSpPr>
        <p:spPr>
          <a:xfrm>
            <a:off x="9035333" y="6253377"/>
            <a:ext cx="2867455" cy="400110"/>
          </a:xfrm>
          <a:prstGeom prst="rect">
            <a:avLst/>
          </a:prstGeom>
          <a:noFill/>
        </p:spPr>
        <p:txBody>
          <a:bodyPr wrap="square">
            <a:spAutoFit/>
          </a:bodyPr>
          <a:lstStyle/>
          <a:p>
            <a:pPr algn="ct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rime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mauvaise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000" dirty="0"/>
          </a:p>
        </p:txBody>
      </p:sp>
      <p:sp>
        <p:nvSpPr>
          <p:cNvPr id="12" name="Rectangle: Rounded Corners 11">
            <a:extLst>
              <a:ext uri="{FF2B5EF4-FFF2-40B4-BE49-F238E27FC236}">
                <a16:creationId xmlns:a16="http://schemas.microsoft.com/office/drawing/2014/main" id="{8A7E05D1-6275-47A7-9A07-A3AD0331C246}"/>
              </a:ext>
            </a:extLst>
          </p:cNvPr>
          <p:cNvSpPr/>
          <p:nvPr/>
        </p:nvSpPr>
        <p:spPr>
          <a:xfrm>
            <a:off x="9114890" y="5323271"/>
            <a:ext cx="2708339" cy="146347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0E30F05-6BD0-436F-83D2-F083E170DE8A}"/>
              </a:ext>
            </a:extLst>
          </p:cNvPr>
          <p:cNvSpPr txBox="1"/>
          <p:nvPr/>
        </p:nvSpPr>
        <p:spPr>
          <a:xfrm>
            <a:off x="1502650" y="2106856"/>
            <a:ext cx="7034981" cy="2800767"/>
          </a:xfrm>
          <a:prstGeom prst="rect">
            <a:avLst/>
          </a:prstGeom>
          <a:noFill/>
        </p:spPr>
        <p:txBody>
          <a:bodyPr wrap="square" rtlCol="0">
            <a:spAutoFit/>
          </a:bodyPr>
          <a:lstStyle/>
          <a:p>
            <a:r>
              <a:rPr lang="en-GB" sz="4400" dirty="0">
                <a:solidFill>
                  <a:srgbClr val="002060"/>
                </a:solidFill>
                <a:latin typeface="Century Gothic" panose="020B0502020202020204" pitchFamily="34" charset="0"/>
              </a:rPr>
              <a:t>Moi, </a:t>
            </a:r>
            <a:r>
              <a:rPr lang="en-GB" sz="4400" dirty="0" err="1">
                <a:solidFill>
                  <a:srgbClr val="002060"/>
                </a:solidFill>
                <a:latin typeface="Century Gothic" panose="020B0502020202020204" pitchFamily="34" charset="0"/>
              </a:rPr>
              <a:t>j’arrive</a:t>
            </a:r>
            <a:r>
              <a:rPr lang="en-GB" sz="4400" dirty="0">
                <a:solidFill>
                  <a:srgbClr val="002060"/>
                </a:solidFill>
                <a:latin typeface="Century Gothic" panose="020B0502020202020204" pitchFamily="34" charset="0"/>
              </a:rPr>
              <a:t> à </a:t>
            </a:r>
            <a:r>
              <a:rPr lang="en-GB" sz="4400" dirty="0" err="1">
                <a:solidFill>
                  <a:srgbClr val="002060"/>
                </a:solidFill>
                <a:latin typeface="Century Gothic" panose="020B0502020202020204" pitchFamily="34" charset="0"/>
              </a:rPr>
              <a:t>Londres</a:t>
            </a:r>
            <a:r>
              <a:rPr lang="en-GB" sz="4400" dirty="0">
                <a:solidFill>
                  <a:srgbClr val="002060"/>
                </a:solidFill>
                <a:latin typeface="Century Gothic" panose="020B0502020202020204" pitchFamily="34" charset="0"/>
              </a:rPr>
              <a:t> à seize </a:t>
            </a:r>
            <a:r>
              <a:rPr lang="en-GB" sz="4400" dirty="0" err="1">
                <a:solidFill>
                  <a:srgbClr val="002060"/>
                </a:solidFill>
                <a:latin typeface="Century Gothic" panose="020B0502020202020204" pitchFamily="34" charset="0"/>
              </a:rPr>
              <a:t>heures</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trente</a:t>
            </a:r>
            <a:r>
              <a:rPr lang="en-GB" sz="4400" dirty="0">
                <a:solidFill>
                  <a:srgbClr val="002060"/>
                </a:solidFill>
                <a:latin typeface="Century Gothic" panose="020B0502020202020204" pitchFamily="34" charset="0"/>
              </a:rPr>
              <a:t>-trois.</a:t>
            </a:r>
          </a:p>
          <a:p>
            <a:r>
              <a:rPr lang="en-GB" sz="4400" dirty="0">
                <a:solidFill>
                  <a:srgbClr val="002060"/>
                </a:solidFill>
                <a:latin typeface="Century Gothic" panose="020B0502020202020204" pitchFamily="34" charset="0"/>
              </a:rPr>
              <a:t>Toi, </a:t>
            </a:r>
            <a:r>
              <a:rPr lang="en-GB" sz="4400" dirty="0" err="1">
                <a:solidFill>
                  <a:srgbClr val="002060"/>
                </a:solidFill>
                <a:latin typeface="Century Gothic" panose="020B0502020202020204" pitchFamily="34" charset="0"/>
              </a:rPr>
              <a:t>tu</a:t>
            </a:r>
            <a:r>
              <a:rPr lang="en-GB" sz="4400" dirty="0">
                <a:solidFill>
                  <a:srgbClr val="002060"/>
                </a:solidFill>
                <a:latin typeface="Century Gothic" panose="020B0502020202020204" pitchFamily="34" charset="0"/>
              </a:rPr>
              <a:t> arrives à </a:t>
            </a:r>
            <a:r>
              <a:rPr lang="en-GB" sz="4400" dirty="0" err="1">
                <a:solidFill>
                  <a:srgbClr val="002060"/>
                </a:solidFill>
                <a:latin typeface="Century Gothic" panose="020B0502020202020204" pitchFamily="34" charset="0"/>
              </a:rPr>
              <a:t>Ha</a:t>
            </a:r>
            <a:r>
              <a:rPr lang="en-GB" sz="4400" dirty="0" err="1">
                <a:solidFill>
                  <a:srgbClr val="002060"/>
                </a:solidFill>
                <a:latin typeface="Calibri" panose="020F0502020204030204" pitchFamily="34" charset="0"/>
                <a:ea typeface="Calibri" panose="020F0502020204030204" pitchFamily="34" charset="0"/>
                <a:cs typeface="Calibri" panose="020F0502020204030204" pitchFamily="34" charset="0"/>
              </a:rPr>
              <a:t>ïti</a:t>
            </a:r>
            <a:r>
              <a:rPr lang="en-GB" sz="4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GB" sz="4400" dirty="0">
                <a:solidFill>
                  <a:srgbClr val="002060"/>
                </a:solidFill>
                <a:latin typeface="Century Gothic" panose="020B0502020202020204" pitchFamily="34" charset="0"/>
              </a:rPr>
              <a:t>à </a:t>
            </a:r>
            <a:r>
              <a:rPr lang="en-GB" sz="4400" dirty="0" err="1">
                <a:solidFill>
                  <a:srgbClr val="002060"/>
                </a:solidFill>
                <a:latin typeface="Century Gothic" panose="020B0502020202020204" pitchFamily="34" charset="0"/>
              </a:rPr>
              <a:t>treize</a:t>
            </a:r>
            <a:r>
              <a:rPr lang="en-GB" sz="4400" dirty="0">
                <a:solidFill>
                  <a:srgbClr val="002060"/>
                </a:solidFill>
                <a:latin typeface="Century Gothic" panose="020B0502020202020204" pitchFamily="34" charset="0"/>
              </a:rPr>
              <a:t> </a:t>
            </a:r>
            <a:r>
              <a:rPr lang="en-GB" sz="4400" dirty="0" err="1">
                <a:solidFill>
                  <a:srgbClr val="002060"/>
                </a:solidFill>
                <a:latin typeface="Century Gothic" panose="020B0502020202020204" pitchFamily="34" charset="0"/>
              </a:rPr>
              <a:t>heures</a:t>
            </a:r>
            <a:r>
              <a:rPr lang="en-GB" sz="4400" dirty="0">
                <a:solidFill>
                  <a:srgbClr val="002060"/>
                </a:solidFill>
                <a:latin typeface="Century Gothic" panose="020B0502020202020204" pitchFamily="34" charset="0"/>
              </a:rPr>
              <a:t> ________.  </a:t>
            </a:r>
          </a:p>
        </p:txBody>
      </p:sp>
      <p:pic>
        <p:nvPicPr>
          <p:cNvPr id="14" name="Picture 13">
            <a:extLst>
              <a:ext uri="{FF2B5EF4-FFF2-40B4-BE49-F238E27FC236}">
                <a16:creationId xmlns:a16="http://schemas.microsoft.com/office/drawing/2014/main" id="{63340341-2187-4FC4-903C-6D4C5C1BA95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785123" y="1493137"/>
            <a:ext cx="3446890" cy="3555786"/>
          </a:xfrm>
          <a:prstGeom prst="rect">
            <a:avLst/>
          </a:prstGeom>
        </p:spPr>
      </p:pic>
      <p:sp>
        <p:nvSpPr>
          <p:cNvPr id="16" name="TextBox 15">
            <a:extLst>
              <a:ext uri="{FF2B5EF4-FFF2-40B4-BE49-F238E27FC236}">
                <a16:creationId xmlns:a16="http://schemas.microsoft.com/office/drawing/2014/main" id="{98EA59C5-EE2C-4CDF-A317-69EA37434353}"/>
              </a:ext>
            </a:extLst>
          </p:cNvPr>
          <p:cNvSpPr txBox="1"/>
          <p:nvPr/>
        </p:nvSpPr>
        <p:spPr>
          <a:xfrm>
            <a:off x="5386413" y="4043845"/>
            <a:ext cx="2433484" cy="769441"/>
          </a:xfrm>
          <a:prstGeom prst="rect">
            <a:avLst/>
          </a:prstGeom>
          <a:noFill/>
        </p:spPr>
        <p:txBody>
          <a:bodyPr wrap="square" rtlCol="0">
            <a:spAutoFit/>
          </a:bodyPr>
          <a:lstStyle/>
          <a:p>
            <a:r>
              <a:rPr lang="en-GB" sz="4400" dirty="0" err="1">
                <a:solidFill>
                  <a:srgbClr val="002060"/>
                </a:solidFill>
                <a:latin typeface="Century Gothic" panose="020B0502020202020204" pitchFamily="34" charset="0"/>
              </a:rPr>
              <a:t>vingt</a:t>
            </a:r>
            <a:endParaRPr lang="en-GB" sz="4400" dirty="0">
              <a:solidFill>
                <a:srgbClr val="002060"/>
              </a:solidFill>
              <a:latin typeface="Century Gothic" panose="020B0502020202020204" pitchFamily="34" charset="0"/>
            </a:endParaRPr>
          </a:p>
        </p:txBody>
      </p:sp>
      <p:sp>
        <p:nvSpPr>
          <p:cNvPr id="20" name="Google Shape;167;p2">
            <a:extLst>
              <a:ext uri="{FF2B5EF4-FFF2-40B4-BE49-F238E27FC236}">
                <a16:creationId xmlns:a16="http://schemas.microsoft.com/office/drawing/2014/main" id="{B3FF4E8E-7CB1-4034-8403-562C93C64C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raphic 18" descr="Teacher">
            <a:extLst>
              <a:ext uri="{FF2B5EF4-FFF2-40B4-BE49-F238E27FC236}">
                <a16:creationId xmlns:a16="http://schemas.microsoft.com/office/drawing/2014/main" id="{EC882A7E-5214-4F33-870E-CE44C93246A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407" y="449857"/>
            <a:ext cx="1043752" cy="1043752"/>
          </a:xfrm>
          <a:prstGeom prst="rect">
            <a:avLst/>
          </a:prstGeom>
        </p:spPr>
      </p:pic>
      <p:sp>
        <p:nvSpPr>
          <p:cNvPr id="21" name="Speech Bubble: Rectangle with Corners Rounded 20">
            <a:hlinkClick r:id="" action="ppaction://noaction">
              <a:snd r:embed="rId13" name="S2_2.wav"/>
            </a:hlinkClick>
            <a:extLst>
              <a:ext uri="{FF2B5EF4-FFF2-40B4-BE49-F238E27FC236}">
                <a16:creationId xmlns:a16="http://schemas.microsoft.com/office/drawing/2014/main" id="{12750C08-9822-4EC1-AAD1-C065B09669C3}"/>
              </a:ext>
            </a:extLst>
          </p:cNvPr>
          <p:cNvSpPr/>
          <p:nvPr/>
        </p:nvSpPr>
        <p:spPr>
          <a:xfrm>
            <a:off x="1086160" y="604623"/>
            <a:ext cx="8256722"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6">
            <a:hlinkClick r:id="" action="ppaction://noaction">
              <a:snd r:embed="rId13" name="S2_2.wav"/>
            </a:hlinkClick>
            <a:extLst>
              <a:ext uri="{FF2B5EF4-FFF2-40B4-BE49-F238E27FC236}">
                <a16:creationId xmlns:a16="http://schemas.microsoft.com/office/drawing/2014/main" id="{414E357B-43C5-4637-AB7E-8AA0CE63A50F}"/>
              </a:ext>
            </a:extLst>
          </p:cNvPr>
          <p:cNvSpPr/>
          <p:nvPr/>
        </p:nvSpPr>
        <p:spPr>
          <a:xfrm>
            <a:off x="1086159" y="675136"/>
            <a:ext cx="81630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le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poème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La rime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est</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bonne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ou</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chemeClr val="bg1"/>
                </a:solidFill>
                <a:effectLst/>
                <a:uLnTx/>
                <a:uFillTx/>
                <a:latin typeface="Century Gothic" panose="020F0302020204030204"/>
                <a:ea typeface="+mn-ea"/>
                <a:cs typeface="Arial"/>
                <a:sym typeface="Arial"/>
              </a:rPr>
              <a:t>mauvaise</a:t>
            </a:r>
            <a:r>
              <a:rPr kumimoji="0" lang="en-GB" sz="2400" b="0"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 ?</a:t>
            </a: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537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96" name="TextBox 95">
            <a:hlinkClick r:id="" action="ppaction://noaction">
              <a:snd r:embed="rId3" name="S8_1.wav"/>
            </a:hlinkClick>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Jean-Michel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Pierre.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nvGraphicFramePr>
        <p:xfrm>
          <a:off x="257001" y="1334154"/>
          <a:ext cx="7297685" cy="5240817"/>
        </p:xfrm>
        <a:graphic>
          <a:graphicData uri="http://schemas.openxmlformats.org/drawingml/2006/table">
            <a:tbl>
              <a:tblPr firstRow="1" bandRow="1">
                <a:tableStyleId>{5940675A-B579-460E-94D1-54222C63F5DA}</a:tableStyleId>
              </a:tblPr>
              <a:tblGrid>
                <a:gridCol w="567834">
                  <a:extLst>
                    <a:ext uri="{9D8B030D-6E8A-4147-A177-3AD203B41FA5}">
                      <a16:colId xmlns:a16="http://schemas.microsoft.com/office/drawing/2014/main" val="778387399"/>
                    </a:ext>
                  </a:extLst>
                </a:gridCol>
                <a:gridCol w="1828800">
                  <a:extLst>
                    <a:ext uri="{9D8B030D-6E8A-4147-A177-3AD203B41FA5}">
                      <a16:colId xmlns:a16="http://schemas.microsoft.com/office/drawing/2014/main" val="723933871"/>
                    </a:ext>
                  </a:extLst>
                </a:gridCol>
                <a:gridCol w="1937657">
                  <a:extLst>
                    <a:ext uri="{9D8B030D-6E8A-4147-A177-3AD203B41FA5}">
                      <a16:colId xmlns:a16="http://schemas.microsoft.com/office/drawing/2014/main" val="1778506353"/>
                    </a:ext>
                  </a:extLst>
                </a:gridCol>
                <a:gridCol w="2963394">
                  <a:extLst>
                    <a:ext uri="{9D8B030D-6E8A-4147-A177-3AD203B41FA5}">
                      <a16:colId xmlns:a16="http://schemas.microsoft.com/office/drawing/2014/main" val="822646392"/>
                    </a:ext>
                  </a:extLst>
                </a:gridCol>
              </a:tblGrid>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Il y a</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n’y</a:t>
                      </a:r>
                      <a:r>
                        <a:rPr lang="en-GB" sz="2400" dirty="0">
                          <a:solidFill>
                            <a:srgbClr val="002060"/>
                          </a:solidFill>
                          <a:latin typeface="Century Gothic" panose="020B0502020202020204" pitchFamily="34" charset="0"/>
                        </a:rPr>
                        <a:t> a pas</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72898010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8362545"/>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638243469"/>
                  </a:ext>
                </a:extLst>
              </a:tr>
            </a:tbl>
          </a:graphicData>
        </a:graphic>
      </p:graphicFrame>
      <p:sp>
        <p:nvSpPr>
          <p:cNvPr id="14" name="CustomShape 23">
            <a:hlinkClick r:id="" action="ppaction://noaction">
              <a:snd r:embed="rId5" name="beep un marche.wav"/>
            </a:hlinkClick>
            <a:extLst>
              <a:ext uri="{FF2B5EF4-FFF2-40B4-BE49-F238E27FC236}">
                <a16:creationId xmlns:a16="http://schemas.microsoft.com/office/drawing/2014/main" id="{E4401CE9-0F4B-4E13-8617-60B63E0FEE1D}"/>
              </a:ext>
            </a:extLst>
          </p:cNvPr>
          <p:cNvSpPr/>
          <p:nvPr/>
        </p:nvSpPr>
        <p:spPr>
          <a:xfrm>
            <a:off x="123171" y="19804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6" name="beep des animaux.wav"/>
            </a:hlinkClick>
            <a:extLst>
              <a:ext uri="{FF2B5EF4-FFF2-40B4-BE49-F238E27FC236}">
                <a16:creationId xmlns:a16="http://schemas.microsoft.com/office/drawing/2014/main" id="{8243511F-7A49-4813-9848-37E3FD6E0451}"/>
              </a:ext>
            </a:extLst>
          </p:cNvPr>
          <p:cNvSpPr/>
          <p:nvPr/>
        </p:nvSpPr>
        <p:spPr>
          <a:xfrm>
            <a:off x="123171" y="259494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7" name="beep d'hotel.wav"/>
            </a:hlinkClick>
            <a:extLst>
              <a:ext uri="{FF2B5EF4-FFF2-40B4-BE49-F238E27FC236}">
                <a16:creationId xmlns:a16="http://schemas.microsoft.com/office/drawing/2014/main" id="{9646213E-89EC-4F8A-9364-6DA301CCF0B3}"/>
              </a:ext>
            </a:extLst>
          </p:cNvPr>
          <p:cNvSpPr/>
          <p:nvPr/>
        </p:nvSpPr>
        <p:spPr>
          <a:xfrm>
            <a:off x="120951" y="31949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8" name="beep de musees.wav"/>
            </a:hlinkClick>
            <a:extLst>
              <a:ext uri="{FF2B5EF4-FFF2-40B4-BE49-F238E27FC236}">
                <a16:creationId xmlns:a16="http://schemas.microsoft.com/office/drawing/2014/main" id="{C41B2988-4951-4D2E-AE15-0A882CCD8140}"/>
              </a:ext>
            </a:extLst>
          </p:cNvPr>
          <p:cNvSpPr/>
          <p:nvPr/>
        </p:nvSpPr>
        <p:spPr>
          <a:xfrm>
            <a:off x="120951" y="37346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9" name="beep des eglises.wav"/>
            </a:hlinkClick>
            <a:extLst>
              <a:ext uri="{FF2B5EF4-FFF2-40B4-BE49-F238E27FC236}">
                <a16:creationId xmlns:a16="http://schemas.microsoft.com/office/drawing/2014/main" id="{82BBCE24-F3BC-484B-8C2A-DD33D268EF8D}"/>
              </a:ext>
            </a:extLst>
          </p:cNvPr>
          <p:cNvSpPr/>
          <p:nvPr/>
        </p:nvSpPr>
        <p:spPr>
          <a:xfrm>
            <a:off x="120951" y="43503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0" name="beep des magasins.wav"/>
            </a:hlinkClick>
            <a:extLst>
              <a:ext uri="{FF2B5EF4-FFF2-40B4-BE49-F238E27FC236}">
                <a16:creationId xmlns:a16="http://schemas.microsoft.com/office/drawing/2014/main" id="{52A28908-5CA0-4A78-949F-17F3F1936703}"/>
              </a:ext>
            </a:extLst>
          </p:cNvPr>
          <p:cNvSpPr/>
          <p:nvPr/>
        </p:nvSpPr>
        <p:spPr>
          <a:xfrm>
            <a:off x="120951" y="496481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1" name="beep de cinema.wav"/>
            </a:hlinkClick>
            <a:extLst>
              <a:ext uri="{FF2B5EF4-FFF2-40B4-BE49-F238E27FC236}">
                <a16:creationId xmlns:a16="http://schemas.microsoft.com/office/drawing/2014/main" id="{40618BAD-5AFB-4CE7-B015-9D00C7790208}"/>
              </a:ext>
            </a:extLst>
          </p:cNvPr>
          <p:cNvSpPr/>
          <p:nvPr/>
        </p:nvSpPr>
        <p:spPr>
          <a:xfrm>
            <a:off x="120951" y="54776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2" name="beep d'universite.wav"/>
            </a:hlinkClick>
            <a:extLst>
              <a:ext uri="{FF2B5EF4-FFF2-40B4-BE49-F238E27FC236}">
                <a16:creationId xmlns:a16="http://schemas.microsoft.com/office/drawing/2014/main" id="{E3DCD2D9-388F-4F23-9A17-93DD3A473E18}"/>
              </a:ext>
            </a:extLst>
          </p:cNvPr>
          <p:cNvSpPr/>
          <p:nvPr/>
        </p:nvSpPr>
        <p:spPr>
          <a:xfrm>
            <a:off x="120951" y="60921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3" name="S8_4.wav"/>
            </a:hlinkClick>
            <a:extLst>
              <a:ext uri="{FF2B5EF4-FFF2-40B4-BE49-F238E27FC236}">
                <a16:creationId xmlns:a16="http://schemas.microsoft.com/office/drawing/2014/main" id="{1BAE504C-4F34-435F-ACDA-085FBC05F01D}"/>
              </a:ext>
            </a:extLst>
          </p:cNvPr>
          <p:cNvSpPr/>
          <p:nvPr/>
        </p:nvSpPr>
        <p:spPr>
          <a:xfrm>
            <a:off x="7406059" y="198048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4" name="S8_5.wav"/>
            </a:hlinkClick>
            <a:extLst>
              <a:ext uri="{FF2B5EF4-FFF2-40B4-BE49-F238E27FC236}">
                <a16:creationId xmlns:a16="http://schemas.microsoft.com/office/drawing/2014/main" id="{8874A155-15F8-4CB3-AFEC-7CC11EEBA5DF}"/>
              </a:ext>
            </a:extLst>
          </p:cNvPr>
          <p:cNvSpPr/>
          <p:nvPr/>
        </p:nvSpPr>
        <p:spPr>
          <a:xfrm>
            <a:off x="7406059" y="259494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5" name="S8_6.wav"/>
            </a:hlinkClick>
            <a:extLst>
              <a:ext uri="{FF2B5EF4-FFF2-40B4-BE49-F238E27FC236}">
                <a16:creationId xmlns:a16="http://schemas.microsoft.com/office/drawing/2014/main" id="{01985CEE-A428-4F42-AACB-26350848399E}"/>
              </a:ext>
            </a:extLst>
          </p:cNvPr>
          <p:cNvSpPr/>
          <p:nvPr/>
        </p:nvSpPr>
        <p:spPr>
          <a:xfrm>
            <a:off x="7403839" y="319494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16" name="S8_7.wav"/>
            </a:hlinkClick>
            <a:extLst>
              <a:ext uri="{FF2B5EF4-FFF2-40B4-BE49-F238E27FC236}">
                <a16:creationId xmlns:a16="http://schemas.microsoft.com/office/drawing/2014/main" id="{6613E70E-0201-49D6-BC57-796B72EF672D}"/>
              </a:ext>
            </a:extLst>
          </p:cNvPr>
          <p:cNvSpPr/>
          <p:nvPr/>
        </p:nvSpPr>
        <p:spPr>
          <a:xfrm>
            <a:off x="7403839" y="373461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17" name="S8_8.wav"/>
            </a:hlinkClick>
            <a:extLst>
              <a:ext uri="{FF2B5EF4-FFF2-40B4-BE49-F238E27FC236}">
                <a16:creationId xmlns:a16="http://schemas.microsoft.com/office/drawing/2014/main" id="{838E354B-609C-484E-A313-31BA106AA550}"/>
              </a:ext>
            </a:extLst>
          </p:cNvPr>
          <p:cNvSpPr/>
          <p:nvPr/>
        </p:nvSpPr>
        <p:spPr>
          <a:xfrm>
            <a:off x="7403839" y="435036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8" name="S8_9.wav"/>
            </a:hlinkClick>
            <a:extLst>
              <a:ext uri="{FF2B5EF4-FFF2-40B4-BE49-F238E27FC236}">
                <a16:creationId xmlns:a16="http://schemas.microsoft.com/office/drawing/2014/main" id="{78851265-6582-48D7-9D29-BDBE3AFE271A}"/>
              </a:ext>
            </a:extLst>
          </p:cNvPr>
          <p:cNvSpPr/>
          <p:nvPr/>
        </p:nvSpPr>
        <p:spPr>
          <a:xfrm>
            <a:off x="7403839" y="496481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19" name="S8_10.wav"/>
            </a:hlinkClick>
            <a:extLst>
              <a:ext uri="{FF2B5EF4-FFF2-40B4-BE49-F238E27FC236}">
                <a16:creationId xmlns:a16="http://schemas.microsoft.com/office/drawing/2014/main" id="{2BD1D395-7186-4BC1-8E71-B77CC432E9DF}"/>
              </a:ext>
            </a:extLst>
          </p:cNvPr>
          <p:cNvSpPr/>
          <p:nvPr/>
        </p:nvSpPr>
        <p:spPr>
          <a:xfrm>
            <a:off x="7403839" y="547769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20" name="S8_11.wav"/>
            </a:hlinkClick>
            <a:extLst>
              <a:ext uri="{FF2B5EF4-FFF2-40B4-BE49-F238E27FC236}">
                <a16:creationId xmlns:a16="http://schemas.microsoft.com/office/drawing/2014/main" id="{D2B48B75-411B-463A-BB6A-4D2D8369FB11}"/>
              </a:ext>
            </a:extLst>
          </p:cNvPr>
          <p:cNvSpPr/>
          <p:nvPr/>
        </p:nvSpPr>
        <p:spPr>
          <a:xfrm>
            <a:off x="7403839" y="609215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Picture 29" descr="Shape, arrow&#10;&#10;Description automatically generated">
            <a:extLst>
              <a:ext uri="{FF2B5EF4-FFF2-40B4-BE49-F238E27FC236}">
                <a16:creationId xmlns:a16="http://schemas.microsoft.com/office/drawing/2014/main" id="{CDAEA89A-5516-42BC-93F4-E30F8AF8C71D}"/>
              </a:ext>
            </a:extLst>
          </p:cNvPr>
          <p:cNvPicPr>
            <a:picLocks noChangeAspect="1"/>
          </p:cNvPicPr>
          <p:nvPr/>
        </p:nvPicPr>
        <p:blipFill>
          <a:blip r:embed="rId21"/>
          <a:stretch>
            <a:fillRect/>
          </a:stretch>
        </p:blipFill>
        <p:spPr>
          <a:xfrm>
            <a:off x="1510202" y="1886044"/>
            <a:ext cx="594672" cy="551001"/>
          </a:xfrm>
          <a:prstGeom prst="rect">
            <a:avLst/>
          </a:prstGeom>
        </p:spPr>
      </p:pic>
      <p:sp>
        <p:nvSpPr>
          <p:cNvPr id="7" name="TextBox 6">
            <a:extLst>
              <a:ext uri="{FF2B5EF4-FFF2-40B4-BE49-F238E27FC236}">
                <a16:creationId xmlns:a16="http://schemas.microsoft.com/office/drawing/2014/main" id="{F0F7B0FD-6E70-46AC-BD6D-333DFCEDA329}"/>
              </a:ext>
            </a:extLst>
          </p:cNvPr>
          <p:cNvSpPr txBox="1"/>
          <p:nvPr/>
        </p:nvSpPr>
        <p:spPr>
          <a:xfrm>
            <a:off x="5036039" y="1980481"/>
            <a:ext cx="16445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market</a:t>
            </a:r>
          </a:p>
        </p:txBody>
      </p:sp>
      <p:pic>
        <p:nvPicPr>
          <p:cNvPr id="32" name="Picture 31" descr="Shape, arrow&#10;&#10;Description automatically generated">
            <a:extLst>
              <a:ext uri="{FF2B5EF4-FFF2-40B4-BE49-F238E27FC236}">
                <a16:creationId xmlns:a16="http://schemas.microsoft.com/office/drawing/2014/main" id="{D7D6DF69-A7FE-4C0E-B87B-D5B45456FA84}"/>
              </a:ext>
            </a:extLst>
          </p:cNvPr>
          <p:cNvPicPr>
            <a:picLocks noChangeAspect="1"/>
          </p:cNvPicPr>
          <p:nvPr/>
        </p:nvPicPr>
        <p:blipFill>
          <a:blip r:embed="rId21"/>
          <a:stretch>
            <a:fillRect/>
          </a:stretch>
        </p:blipFill>
        <p:spPr>
          <a:xfrm>
            <a:off x="1488251" y="2431594"/>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3756064E-DF47-4017-8135-298CEF3FE6E2}"/>
              </a:ext>
            </a:extLst>
          </p:cNvPr>
          <p:cNvPicPr>
            <a:picLocks noChangeAspect="1"/>
          </p:cNvPicPr>
          <p:nvPr/>
        </p:nvPicPr>
        <p:blipFill>
          <a:blip r:embed="rId21"/>
          <a:stretch>
            <a:fillRect/>
          </a:stretch>
        </p:blipFill>
        <p:spPr>
          <a:xfrm>
            <a:off x="1488251" y="4194472"/>
            <a:ext cx="594672" cy="551001"/>
          </a:xfrm>
          <a:prstGeom prst="rect">
            <a:avLst/>
          </a:prstGeom>
        </p:spPr>
      </p:pic>
      <p:pic>
        <p:nvPicPr>
          <p:cNvPr id="34" name="Picture 33" descr="Shape, arrow&#10;&#10;Description automatically generated">
            <a:extLst>
              <a:ext uri="{FF2B5EF4-FFF2-40B4-BE49-F238E27FC236}">
                <a16:creationId xmlns:a16="http://schemas.microsoft.com/office/drawing/2014/main" id="{DAC3CA60-B7D1-4293-A0D1-8D31C67EA864}"/>
              </a:ext>
            </a:extLst>
          </p:cNvPr>
          <p:cNvPicPr>
            <a:picLocks noChangeAspect="1"/>
          </p:cNvPicPr>
          <p:nvPr/>
        </p:nvPicPr>
        <p:blipFill>
          <a:blip r:embed="rId21"/>
          <a:stretch>
            <a:fillRect/>
          </a:stretch>
        </p:blipFill>
        <p:spPr>
          <a:xfrm>
            <a:off x="1488251" y="4801473"/>
            <a:ext cx="594672" cy="551001"/>
          </a:xfrm>
          <a:prstGeom prst="rect">
            <a:avLst/>
          </a:prstGeom>
        </p:spPr>
      </p:pic>
      <p:pic>
        <p:nvPicPr>
          <p:cNvPr id="35" name="Picture 34" descr="Shape, arrow&#10;&#10;Description automatically generated">
            <a:extLst>
              <a:ext uri="{FF2B5EF4-FFF2-40B4-BE49-F238E27FC236}">
                <a16:creationId xmlns:a16="http://schemas.microsoft.com/office/drawing/2014/main" id="{8B6C5C42-C7B1-4685-93ED-033623024B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2135" y="3166663"/>
            <a:ext cx="616018" cy="418700"/>
          </a:xfrm>
          <a:prstGeom prst="rect">
            <a:avLst/>
          </a:prstGeom>
        </p:spPr>
      </p:pic>
      <p:pic>
        <p:nvPicPr>
          <p:cNvPr id="36" name="Picture 35" descr="Shape, arrow&#10;&#10;Description automatically generated">
            <a:extLst>
              <a:ext uri="{FF2B5EF4-FFF2-40B4-BE49-F238E27FC236}">
                <a16:creationId xmlns:a16="http://schemas.microsoft.com/office/drawing/2014/main" id="{15516DF1-B172-4550-90FA-8C2C5A9AC6B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1002" y="3734610"/>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A0B2D374-97F6-496E-9FD3-FED7A531543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81002" y="5517185"/>
            <a:ext cx="616018" cy="418700"/>
          </a:xfrm>
          <a:prstGeom prst="rect">
            <a:avLst/>
          </a:prstGeom>
        </p:spPr>
      </p:pic>
      <p:pic>
        <p:nvPicPr>
          <p:cNvPr id="38" name="Picture 37" descr="Shape, arrow&#10;&#10;Description automatically generated">
            <a:extLst>
              <a:ext uri="{FF2B5EF4-FFF2-40B4-BE49-F238E27FC236}">
                <a16:creationId xmlns:a16="http://schemas.microsoft.com/office/drawing/2014/main" id="{CFC4E26E-71BE-49AD-9ECE-EC176BE02A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2135" y="6109153"/>
            <a:ext cx="616018" cy="418700"/>
          </a:xfrm>
          <a:prstGeom prst="rect">
            <a:avLst/>
          </a:prstGeom>
        </p:spPr>
      </p:pic>
      <p:sp>
        <p:nvSpPr>
          <p:cNvPr id="39" name="TextBox 38">
            <a:extLst>
              <a:ext uri="{FF2B5EF4-FFF2-40B4-BE49-F238E27FC236}">
                <a16:creationId xmlns:a16="http://schemas.microsoft.com/office/drawing/2014/main" id="{EB5EF7B7-C125-4695-BF48-8E8BD0B81DF8}"/>
              </a:ext>
            </a:extLst>
          </p:cNvPr>
          <p:cNvSpPr txBox="1"/>
          <p:nvPr/>
        </p:nvSpPr>
        <p:spPr>
          <a:xfrm>
            <a:off x="4668922" y="2547353"/>
            <a:ext cx="27409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animals</a:t>
            </a:r>
          </a:p>
        </p:txBody>
      </p:sp>
      <p:sp>
        <p:nvSpPr>
          <p:cNvPr id="40" name="TextBox 39">
            <a:extLst>
              <a:ext uri="{FF2B5EF4-FFF2-40B4-BE49-F238E27FC236}">
                <a16:creationId xmlns:a16="http://schemas.microsoft.com/office/drawing/2014/main" id="{A95121E0-2013-456A-A75A-A3E5DBE05236}"/>
              </a:ext>
            </a:extLst>
          </p:cNvPr>
          <p:cNvSpPr txBox="1"/>
          <p:nvPr/>
        </p:nvSpPr>
        <p:spPr>
          <a:xfrm>
            <a:off x="4736583" y="3135114"/>
            <a:ext cx="2486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hotels</a:t>
            </a:r>
          </a:p>
        </p:txBody>
      </p:sp>
      <p:sp>
        <p:nvSpPr>
          <p:cNvPr id="41" name="TextBox 40">
            <a:extLst>
              <a:ext uri="{FF2B5EF4-FFF2-40B4-BE49-F238E27FC236}">
                <a16:creationId xmlns:a16="http://schemas.microsoft.com/office/drawing/2014/main" id="{866CF811-EA18-4E71-971A-F401867CD43E}"/>
              </a:ext>
            </a:extLst>
          </p:cNvPr>
          <p:cNvSpPr txBox="1"/>
          <p:nvPr/>
        </p:nvSpPr>
        <p:spPr>
          <a:xfrm>
            <a:off x="4747711" y="3734610"/>
            <a:ext cx="2486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museums</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539835" y="4283808"/>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churches</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539835" y="4891744"/>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shops</a:t>
            </a:r>
          </a:p>
        </p:txBody>
      </p:sp>
      <p:sp>
        <p:nvSpPr>
          <p:cNvPr id="44" name="TextBox 43">
            <a:extLst>
              <a:ext uri="{FF2B5EF4-FFF2-40B4-BE49-F238E27FC236}">
                <a16:creationId xmlns:a16="http://schemas.microsoft.com/office/drawing/2014/main" id="{9819135B-4040-4B3C-A672-6B9361444FBE}"/>
              </a:ext>
            </a:extLst>
          </p:cNvPr>
          <p:cNvSpPr txBox="1"/>
          <p:nvPr/>
        </p:nvSpPr>
        <p:spPr>
          <a:xfrm>
            <a:off x="4539835" y="5412391"/>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cinema</a:t>
            </a:r>
          </a:p>
        </p:txBody>
      </p:sp>
      <p:sp>
        <p:nvSpPr>
          <p:cNvPr id="45" name="TextBox 44">
            <a:extLst>
              <a:ext uri="{FF2B5EF4-FFF2-40B4-BE49-F238E27FC236}">
                <a16:creationId xmlns:a16="http://schemas.microsoft.com/office/drawing/2014/main" id="{59EBB227-5D42-4777-A0BE-54ED2F4F75C3}"/>
              </a:ext>
            </a:extLst>
          </p:cNvPr>
          <p:cNvSpPr txBox="1"/>
          <p:nvPr/>
        </p:nvSpPr>
        <p:spPr>
          <a:xfrm>
            <a:off x="4555573" y="6047081"/>
            <a:ext cx="299911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(any) university</a:t>
            </a:r>
          </a:p>
        </p:txBody>
      </p:sp>
      <p:pic>
        <p:nvPicPr>
          <p:cNvPr id="46" name="Graphic 45" descr="Teacher">
            <a:extLst>
              <a:ext uri="{FF2B5EF4-FFF2-40B4-BE49-F238E27FC236}">
                <a16:creationId xmlns:a16="http://schemas.microsoft.com/office/drawing/2014/main" id="{1226F25E-E928-46FC-948F-F9CF1AFC4B7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268" y="519133"/>
            <a:ext cx="914400" cy="914400"/>
          </a:xfrm>
          <a:prstGeom prst="rect">
            <a:avLst/>
          </a:prstGeom>
        </p:spPr>
      </p:pic>
      <p:sp>
        <p:nvSpPr>
          <p:cNvPr id="47" name="Speech Bubble: Rectangle with Corners Rounded 46">
            <a:hlinkClick r:id="" action="ppaction://noaction">
              <a:snd r:embed="rId25" name="S8_2.wav"/>
            </a:hlinkClick>
            <a:extLst>
              <a:ext uri="{FF2B5EF4-FFF2-40B4-BE49-F238E27FC236}">
                <a16:creationId xmlns:a16="http://schemas.microsoft.com/office/drawing/2014/main" id="{2C8E7EB5-D5CF-47F0-AADE-C2D59D1C9CBC}"/>
              </a:ext>
            </a:extLst>
          </p:cNvPr>
          <p:cNvSpPr/>
          <p:nvPr/>
        </p:nvSpPr>
        <p:spPr>
          <a:xfrm>
            <a:off x="1077653" y="711500"/>
            <a:ext cx="7181443" cy="47619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hlinkClick r:id="" action="ppaction://noaction">
              <a:snd r:embed="rId25" name="S8_2.wav"/>
            </a:hlinkClick>
            <a:extLst>
              <a:ext uri="{FF2B5EF4-FFF2-40B4-BE49-F238E27FC236}">
                <a16:creationId xmlns:a16="http://schemas.microsoft.com/office/drawing/2014/main" id="{0161551A-ECD7-4A59-AB91-C0264AF0989F}"/>
              </a:ext>
            </a:extLst>
          </p:cNvPr>
          <p:cNvSpPr txBox="1"/>
          <p:nvPr/>
        </p:nvSpPr>
        <p:spPr>
          <a:xfrm>
            <a:off x="1173812" y="707703"/>
            <a:ext cx="10363200" cy="523220"/>
          </a:xfrm>
          <a:prstGeom prst="rect">
            <a:avLst/>
          </a:prstGeom>
          <a:noFill/>
        </p:spPr>
        <p:txBody>
          <a:bodyPr wrap="square" rtlCol="0">
            <a:spAutoFit/>
          </a:bodyPr>
          <a:lstStyle/>
          <a:p>
            <a:pPr>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Il y a quoi ? Il </a:t>
            </a:r>
            <a:r>
              <a:rPr kumimoji="0" lang="en-GB" sz="28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n’y</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 pas quoi ?</a:t>
            </a:r>
          </a:p>
        </p:txBody>
      </p:sp>
      <p:pic>
        <p:nvPicPr>
          <p:cNvPr id="6" name="Picture 5" descr="Map&#10;&#10;Description automatically generated">
            <a:extLst>
              <a:ext uri="{FF2B5EF4-FFF2-40B4-BE49-F238E27FC236}">
                <a16:creationId xmlns:a16="http://schemas.microsoft.com/office/drawing/2014/main" id="{3BBDB0F1-E239-4A13-B742-C973384CBAD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17846" y="2378317"/>
            <a:ext cx="4150983" cy="3039861"/>
          </a:xfrm>
          <a:prstGeom prst="rect">
            <a:avLst/>
          </a:prstGeom>
        </p:spPr>
      </p:pic>
      <p:sp>
        <p:nvSpPr>
          <p:cNvPr id="48" name="Google Shape;167;p2">
            <a:extLst>
              <a:ext uri="{FF2B5EF4-FFF2-40B4-BE49-F238E27FC236}">
                <a16:creationId xmlns:a16="http://schemas.microsoft.com/office/drawing/2014/main" id="{CC8AA6AC-383A-40AA-AD81-1EE71DF669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52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7" grpId="0"/>
      <p:bldP spid="39" grpId="0"/>
      <p:bldP spid="40" grpId="0"/>
      <p:bldP spid="41" grpId="0"/>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729921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They have and they are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‘they have’ use ___ _____ or _____ _____.</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568172" y="786267"/>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715759" y="4390319"/>
            <a:ext cx="7860203" cy="55100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752642" y="4368404"/>
            <a:ext cx="817364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ont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magasins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0">
            <a:alphaModFix/>
          </a:blip>
          <a:srcRect/>
          <a:stretch/>
        </p:blipFill>
        <p:spPr>
          <a:xfrm>
            <a:off x="176975" y="2826394"/>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822221"/>
            <a:ext cx="77450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have some churches but they are old.</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705160" y="4917221"/>
            <a:ext cx="90484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have some </a:t>
            </a:r>
            <a:r>
              <a:rPr lang="en-GB" sz="2800" dirty="0">
                <a:solidFill>
                  <a:srgbClr val="002060"/>
                </a:solidFill>
                <a:latin typeface="Century Gothic" panose="020B0502020202020204" pitchFamily="34" charset="0"/>
              </a:rPr>
              <a:t>shops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but they are old.</a:t>
            </a: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10">
            <a:alphaModFix/>
          </a:blip>
          <a:srcRect/>
          <a:stretch/>
        </p:blipFill>
        <p:spPr>
          <a:xfrm>
            <a:off x="176974" y="4903310"/>
            <a:ext cx="404055" cy="551001"/>
          </a:xfrm>
          <a:prstGeom prst="rect">
            <a:avLst/>
          </a:prstGeom>
          <a:noFill/>
          <a:ln>
            <a:noFill/>
          </a:ln>
        </p:spPr>
      </p:pic>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598230" y="1764961"/>
            <a:ext cx="4593770" cy="1979726"/>
          </a:xfrm>
          <a:prstGeom prst="wedgeRoundRectCallout">
            <a:avLst>
              <a:gd name="adj1" fmla="val -100366"/>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 ‘they’ needs to match the gender of the noun it describes: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churches)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(les </a:t>
            </a:r>
            <a:r>
              <a:rPr lang="en-GB" sz="2400" dirty="0" err="1">
                <a:solidFill>
                  <a:srgbClr val="002060"/>
                </a:solidFill>
                <a:latin typeface="Century Gothic" panose="020B0502020202020204" pitchFamily="34" charset="0"/>
              </a:rPr>
              <a:t>églises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Google Shape;171;p8">
            <a:extLst>
              <a:ext uri="{FF2B5EF4-FFF2-40B4-BE49-F238E27FC236}">
                <a16:creationId xmlns:a16="http://schemas.microsoft.com/office/drawing/2014/main" id="{0F4EFB8B-AB9C-4945-B88F-0CBBF2C66514}"/>
              </a:ext>
            </a:extLst>
          </p:cNvPr>
          <p:cNvSpPr txBox="1"/>
          <p:nvPr/>
        </p:nvSpPr>
        <p:spPr>
          <a:xfrm>
            <a:off x="8575963" y="744588"/>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3" name="Google Shape;171;p8">
            <a:extLst>
              <a:ext uri="{FF2B5EF4-FFF2-40B4-BE49-F238E27FC236}">
                <a16:creationId xmlns:a16="http://schemas.microsoft.com/office/drawing/2014/main" id="{0F83025C-71BC-479F-8F25-807F032D73BC}"/>
              </a:ext>
            </a:extLst>
          </p:cNvPr>
          <p:cNvSpPr txBox="1"/>
          <p:nvPr/>
        </p:nvSpPr>
        <p:spPr>
          <a:xfrm>
            <a:off x="123829" y="142903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‘they are’ use ___ _____ or _____ _____.</a:t>
            </a:r>
          </a:p>
        </p:txBody>
      </p:sp>
      <p:sp>
        <p:nvSpPr>
          <p:cNvPr id="34" name="Google Shape;171;p8">
            <a:extLst>
              <a:ext uri="{FF2B5EF4-FFF2-40B4-BE49-F238E27FC236}">
                <a16:creationId xmlns:a16="http://schemas.microsoft.com/office/drawing/2014/main" id="{7D3E329E-A83E-4DBC-9759-65B846F66055}"/>
              </a:ext>
            </a:extLst>
          </p:cNvPr>
          <p:cNvSpPr txBox="1"/>
          <p:nvPr/>
        </p:nvSpPr>
        <p:spPr>
          <a:xfrm>
            <a:off x="4238875" y="1417599"/>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9" name="Google Shape;171;p8">
            <a:extLst>
              <a:ext uri="{FF2B5EF4-FFF2-40B4-BE49-F238E27FC236}">
                <a16:creationId xmlns:a16="http://schemas.microsoft.com/office/drawing/2014/main" id="{564690DA-1BB5-48B0-A1DD-60E71D11F26F}"/>
              </a:ext>
            </a:extLst>
          </p:cNvPr>
          <p:cNvSpPr txBox="1"/>
          <p:nvPr/>
        </p:nvSpPr>
        <p:spPr>
          <a:xfrm>
            <a:off x="6219116" y="1417599"/>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608291" y="2247623"/>
            <a:ext cx="75777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 ont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vieilles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 name="Picture 5" descr="A picture containing text&#10;&#10;Description automatically generated">
            <a:extLst>
              <a:ext uri="{FF2B5EF4-FFF2-40B4-BE49-F238E27FC236}">
                <a16:creationId xmlns:a16="http://schemas.microsoft.com/office/drawing/2014/main" id="{E9E9A6AA-6C5F-4538-91BF-B926FF36AA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160" y="5485287"/>
            <a:ext cx="1321014" cy="9304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4342A70-17D3-460A-98E9-4F11F747F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1114" y="3411163"/>
            <a:ext cx="1089290" cy="690346"/>
          </a:xfrm>
          <a:prstGeom prst="rect">
            <a:avLst/>
          </a:prstGeom>
        </p:spPr>
      </p:pic>
      <p:pic>
        <p:nvPicPr>
          <p:cNvPr id="10" name="Picture 9" descr="Shape&#10;&#10;Description automatically generated">
            <a:extLst>
              <a:ext uri="{FF2B5EF4-FFF2-40B4-BE49-F238E27FC236}">
                <a16:creationId xmlns:a16="http://schemas.microsoft.com/office/drawing/2014/main" id="{FABA93BE-B4B8-4591-A9D0-0D43A7429B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9072" y="3434252"/>
            <a:ext cx="1048387" cy="743206"/>
          </a:xfrm>
          <a:prstGeom prst="rect">
            <a:avLst/>
          </a:prstGeom>
        </p:spPr>
      </p:pic>
      <p:sp>
        <p:nvSpPr>
          <p:cNvPr id="41" name="Speech Bubble: Rectangle with Corners Rounded 40">
            <a:extLst>
              <a:ext uri="{FF2B5EF4-FFF2-40B4-BE49-F238E27FC236}">
                <a16:creationId xmlns:a16="http://schemas.microsoft.com/office/drawing/2014/main" id="{C26E22C5-FF10-447B-BD3E-3333C8176C73}"/>
              </a:ext>
            </a:extLst>
          </p:cNvPr>
          <p:cNvSpPr/>
          <p:nvPr/>
        </p:nvSpPr>
        <p:spPr>
          <a:xfrm>
            <a:off x="8326104" y="3901721"/>
            <a:ext cx="3688922" cy="1979726"/>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Adjectives match the gender and number of the noun.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m,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mpl</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vieill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 = f,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vieilles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fpl</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671170" y="3386384"/>
            <a:ext cx="4143287"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all male or mixed male and female group.</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44" name="Speech Bubble: Rectangle with Corners Rounded 43">
            <a:extLst>
              <a:ext uri="{FF2B5EF4-FFF2-40B4-BE49-F238E27FC236}">
                <a16:creationId xmlns:a16="http://schemas.microsoft.com/office/drawing/2014/main" id="{7C8CF6E3-D15A-4916-B1A0-7CC26BDF6D54}"/>
              </a:ext>
            </a:extLst>
          </p:cNvPr>
          <p:cNvSpPr/>
          <p:nvPr/>
        </p:nvSpPr>
        <p:spPr>
          <a:xfrm>
            <a:off x="2395555" y="5560650"/>
            <a:ext cx="2786046"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all female group.</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1" name="Rectangle: Rounded Corners 10">
            <a:extLst>
              <a:ext uri="{FF2B5EF4-FFF2-40B4-BE49-F238E27FC236}">
                <a16:creationId xmlns:a16="http://schemas.microsoft.com/office/drawing/2014/main" id="{E628B25D-DE8D-4E7E-9B92-82D27BBEC700}"/>
              </a:ext>
            </a:extLst>
          </p:cNvPr>
          <p:cNvSpPr/>
          <p:nvPr/>
        </p:nvSpPr>
        <p:spPr>
          <a:xfrm>
            <a:off x="6250911" y="2224494"/>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Rectangle: Rounded Corners 44">
            <a:extLst>
              <a:ext uri="{FF2B5EF4-FFF2-40B4-BE49-F238E27FC236}">
                <a16:creationId xmlns:a16="http://schemas.microsoft.com/office/drawing/2014/main" id="{50CF173C-D3A7-4CBD-87A3-28F769A21873}"/>
              </a:ext>
            </a:extLst>
          </p:cNvPr>
          <p:cNvSpPr/>
          <p:nvPr/>
        </p:nvSpPr>
        <p:spPr>
          <a:xfrm>
            <a:off x="6828899" y="4405667"/>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Speech Bubble: Rectangle with Corners Rounded 47">
            <a:extLst>
              <a:ext uri="{FF2B5EF4-FFF2-40B4-BE49-F238E27FC236}">
                <a16:creationId xmlns:a16="http://schemas.microsoft.com/office/drawing/2014/main" id="{D20AEFDC-7624-4192-86CA-C0F48627B3AA}"/>
              </a:ext>
            </a:extLst>
          </p:cNvPr>
          <p:cNvSpPr/>
          <p:nvPr/>
        </p:nvSpPr>
        <p:spPr>
          <a:xfrm>
            <a:off x="5553993" y="138664"/>
            <a:ext cx="2520928" cy="581315"/>
          </a:xfrm>
          <a:prstGeom prst="wedgeRoundRectCallout">
            <a:avLst>
              <a:gd name="adj1" fmla="val 19609"/>
              <a:gd name="adj2" fmla="val 937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liaison here!</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cxnSp>
        <p:nvCxnSpPr>
          <p:cNvPr id="13" name="Straight Arrow Connector 12">
            <a:extLst>
              <a:ext uri="{FF2B5EF4-FFF2-40B4-BE49-F238E27FC236}">
                <a16:creationId xmlns:a16="http://schemas.microsoft.com/office/drawing/2014/main" id="{83D798E4-76EF-425A-A080-5301899573A1}"/>
              </a:ext>
            </a:extLst>
          </p:cNvPr>
          <p:cNvCxnSpPr>
            <a:stCxn id="48" idx="3"/>
          </p:cNvCxnSpPr>
          <p:nvPr/>
        </p:nvCxnSpPr>
        <p:spPr>
          <a:xfrm>
            <a:off x="8074921" y="429322"/>
            <a:ext cx="1731707" cy="445604"/>
          </a:xfrm>
          <a:prstGeom prst="straightConnector1">
            <a:avLst/>
          </a:prstGeom>
          <a:ln w="76200">
            <a:solidFill>
              <a:srgbClr val="2BC0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9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9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S9_3.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S9_4.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S9_5.wav"/>
                                        </p:tgtEl>
                                      </p:cMediaNode>
                                    </p:audio>
                                  </p:sub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8" name="S9_6.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35" grpId="0" animBg="1"/>
      <p:bldP spid="36" grpId="0"/>
      <p:bldP spid="50" grpId="0"/>
      <p:bldP spid="51" grpId="0"/>
      <p:bldP spid="24" grpId="0" animBg="1"/>
      <p:bldP spid="30" grpId="0"/>
      <p:bldP spid="33" grpId="0"/>
      <p:bldP spid="34" grpId="0"/>
      <p:bldP spid="39" grpId="0"/>
      <p:bldP spid="40" grpId="0"/>
      <p:bldP spid="41" grpId="0" animBg="1"/>
      <p:bldP spid="43" grpId="0" animBg="1"/>
      <p:bldP spid="44" grpId="0" animBg="1"/>
      <p:bldP spid="11" grpId="0" animBg="1"/>
      <p:bldP spid="45" grpId="0" animBg="1"/>
      <p:bldP spid="48" grpId="0" animBg="1"/>
      <p:bldP spid="48"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TotalTime>
  <Words>3121</Words>
  <Application>Microsoft Office PowerPoint</Application>
  <PresentationFormat>Widescreen</PresentationFormat>
  <Paragraphs>511</Paragraphs>
  <Slides>18</Slides>
  <Notes>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Arial</vt:lpstr>
      <vt:lpstr>Calibri</vt:lpstr>
      <vt:lpstr>Calibri Light</vt:lpstr>
      <vt:lpstr>Cavolini</vt:lpstr>
      <vt:lpstr>Century Gothic</vt:lpstr>
      <vt:lpstr>Eras Demi ITC</vt:lpstr>
      <vt:lpstr>Modern Love</vt:lpstr>
      <vt:lpstr>Montserrat Medium</vt:lpstr>
      <vt:lpstr>Segoe Print</vt:lpstr>
      <vt:lpstr>Symbol</vt:lpstr>
      <vt:lpstr>Wingdings</vt:lpstr>
      <vt:lpstr>1_Office Theme</vt:lpstr>
      <vt:lpstr>2_Office Theme</vt:lpstr>
      <vt:lpstr>3_Office Theme</vt:lpstr>
      <vt:lpstr>Saying where you are going and what there is there </vt:lpstr>
      <vt:lpstr>Follow up 1: </vt:lpstr>
      <vt:lpstr>Follow up 1: </vt:lpstr>
      <vt:lpstr>Follow up 1: </vt:lpstr>
      <vt:lpstr>Follow up 1: </vt:lpstr>
      <vt:lpstr>Follow up 1: </vt:lpstr>
      <vt:lpstr>Follow up 1: </vt:lpstr>
      <vt:lpstr>Follow up 2</vt:lpstr>
      <vt:lpstr>They have and they are</vt:lpstr>
      <vt:lpstr>Follow up 3 Pierre parle à Max.</vt:lpstr>
      <vt:lpstr>Follow up 4: </vt:lpstr>
      <vt:lpstr>Follow up 4: </vt:lpstr>
      <vt:lpstr>Follow up 4: </vt:lpstr>
      <vt:lpstr>vocabulaire</vt:lpstr>
      <vt:lpstr>vocabulaire</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49</cp:revision>
  <dcterms:created xsi:type="dcterms:W3CDTF">2021-06-12T06:20:35Z</dcterms:created>
  <dcterms:modified xsi:type="dcterms:W3CDTF">2023-02-25T07:54:16Z</dcterms:modified>
</cp:coreProperties>
</file>