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793" r:id="rId3"/>
    <p:sldId id="624" r:id="rId4"/>
    <p:sldId id="810" r:id="rId5"/>
    <p:sldId id="806" r:id="rId6"/>
    <p:sldId id="807" r:id="rId7"/>
    <p:sldId id="808" r:id="rId8"/>
    <p:sldId id="814" r:id="rId9"/>
    <p:sldId id="625" r:id="rId10"/>
    <p:sldId id="811" r:id="rId11"/>
    <p:sldId id="812" r:id="rId12"/>
    <p:sldId id="813" r:id="rId13"/>
    <p:sldId id="759"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EFF9FB"/>
    <a:srgbClr val="FFD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F8865-5313-4A68-8C8D-8D1BE858A2A5}" v="21" dt="2023-01-23T16:34:27.622"/>
    <p1510:client id="{E4061E9C-08D0-4DB5-AD32-DC21954FEF42}" v="197" dt="2023-01-23T12:52:54.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67847" autoAdjust="0"/>
  </p:normalViewPr>
  <p:slideViewPr>
    <p:cSldViewPr snapToGrid="0">
      <p:cViewPr varScale="1">
        <p:scale>
          <a:sx n="58" d="100"/>
          <a:sy n="58" d="100"/>
        </p:scale>
        <p:origin x="1219"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E4061E9C-08D0-4DB5-AD32-DC21954FEF42}"/>
    <pc:docChg chg="undo custSel modSld">
      <pc:chgData name="Marie-Odile Guillou" userId="d8fb4f9aa2ddc929" providerId="LiveId" clId="{E4061E9C-08D0-4DB5-AD32-DC21954FEF42}" dt="2023-01-23T12:44:52.917" v="218"/>
      <pc:docMkLst>
        <pc:docMk/>
      </pc:docMkLst>
      <pc:sldChg chg="modAnim">
        <pc:chgData name="Marie-Odile Guillou" userId="d8fb4f9aa2ddc929" providerId="LiveId" clId="{E4061E9C-08D0-4DB5-AD32-DC21954FEF42}" dt="2023-01-23T12:43:36.459" v="216"/>
        <pc:sldMkLst>
          <pc:docMk/>
          <pc:sldMk cId="2586988120" sldId="624"/>
        </pc:sldMkLst>
      </pc:sldChg>
      <pc:sldChg chg="modSp modAnim">
        <pc:chgData name="Marie-Odile Guillou" userId="d8fb4f9aa2ddc929" providerId="LiveId" clId="{E4061E9C-08D0-4DB5-AD32-DC21954FEF42}" dt="2023-01-23T10:30:34.912" v="62"/>
        <pc:sldMkLst>
          <pc:docMk/>
          <pc:sldMk cId="634767397" sldId="625"/>
        </pc:sldMkLst>
        <pc:spChg chg="mod">
          <ac:chgData name="Marie-Odile Guillou" userId="d8fb4f9aa2ddc929" providerId="LiveId" clId="{E4061E9C-08D0-4DB5-AD32-DC21954FEF42}" dt="2023-01-23T10:23:27.268" v="59" actId="207"/>
          <ac:spMkLst>
            <pc:docMk/>
            <pc:sldMk cId="634767397" sldId="625"/>
            <ac:spMk id="24" creationId="{8EDBE8D4-A191-4C16-AEB1-EC4BB55E2EFF}"/>
          </ac:spMkLst>
        </pc:spChg>
      </pc:sldChg>
      <pc:sldChg chg="modAnim">
        <pc:chgData name="Marie-Odile Guillou" userId="d8fb4f9aa2ddc929" providerId="LiveId" clId="{E4061E9C-08D0-4DB5-AD32-DC21954FEF42}" dt="2023-01-23T11:45:10.750" v="178"/>
        <pc:sldMkLst>
          <pc:docMk/>
          <pc:sldMk cId="2642780963" sldId="759"/>
        </pc:sldMkLst>
      </pc:sldChg>
      <pc:sldChg chg="addSp delSp modSp mod modAnim">
        <pc:chgData name="Marie-Odile Guillou" userId="d8fb4f9aa2ddc929" providerId="LiveId" clId="{E4061E9C-08D0-4DB5-AD32-DC21954FEF42}" dt="2023-01-23T12:44:52.917" v="218"/>
        <pc:sldMkLst>
          <pc:docMk/>
          <pc:sldMk cId="371947903" sldId="793"/>
        </pc:sldMkLst>
        <pc:spChg chg="add del mod">
          <ac:chgData name="Marie-Odile Guillou" userId="d8fb4f9aa2ddc929" providerId="LiveId" clId="{E4061E9C-08D0-4DB5-AD32-DC21954FEF42}" dt="2023-01-23T12:18:18.708" v="180" actId="478"/>
          <ac:spMkLst>
            <pc:docMk/>
            <pc:sldMk cId="371947903" sldId="793"/>
            <ac:spMk id="5" creationId="{98D9AE7A-F8F7-3169-5B81-01F1281B2429}"/>
          </ac:spMkLst>
        </pc:spChg>
      </pc:sldChg>
      <pc:sldChg chg="modAnim">
        <pc:chgData name="Marie-Odile Guillou" userId="d8fb4f9aa2ddc929" providerId="LiveId" clId="{E4061E9C-08D0-4DB5-AD32-DC21954FEF42}" dt="2023-01-23T10:12:19.193" v="57"/>
        <pc:sldMkLst>
          <pc:docMk/>
          <pc:sldMk cId="2603551003" sldId="806"/>
        </pc:sldMkLst>
      </pc:sldChg>
      <pc:sldChg chg="modSp mod">
        <pc:chgData name="Marie-Odile Guillou" userId="d8fb4f9aa2ddc929" providerId="LiveId" clId="{E4061E9C-08D0-4DB5-AD32-DC21954FEF42}" dt="2023-01-23T09:58:29.659" v="51" actId="1038"/>
        <pc:sldMkLst>
          <pc:docMk/>
          <pc:sldMk cId="3293985211" sldId="810"/>
        </pc:sldMkLst>
        <pc:spChg chg="mod">
          <ac:chgData name="Marie-Odile Guillou" userId="d8fb4f9aa2ddc929" providerId="LiveId" clId="{E4061E9C-08D0-4DB5-AD32-DC21954FEF42}" dt="2023-01-23T09:52:46.444" v="38" actId="1038"/>
          <ac:spMkLst>
            <pc:docMk/>
            <pc:sldMk cId="3293985211" sldId="810"/>
            <ac:spMk id="48" creationId="{564AC30C-6834-43CE-BD9D-F0D6FB3A81CC}"/>
          </ac:spMkLst>
        </pc:spChg>
        <pc:spChg chg="mod">
          <ac:chgData name="Marie-Odile Guillou" userId="d8fb4f9aa2ddc929" providerId="LiveId" clId="{E4061E9C-08D0-4DB5-AD32-DC21954FEF42}" dt="2023-01-23T09:58:29.659" v="51" actId="1038"/>
          <ac:spMkLst>
            <pc:docMk/>
            <pc:sldMk cId="3293985211" sldId="810"/>
            <ac:spMk id="55" creationId="{50B90C62-1B66-482B-BC2F-71EFF6CE9C17}"/>
          </ac:spMkLst>
        </pc:spChg>
        <pc:spChg chg="mod">
          <ac:chgData name="Marie-Odile Guillou" userId="d8fb4f9aa2ddc929" providerId="LiveId" clId="{E4061E9C-08D0-4DB5-AD32-DC21954FEF42}" dt="2023-01-23T09:58:21.753" v="45" actId="1038"/>
          <ac:spMkLst>
            <pc:docMk/>
            <pc:sldMk cId="3293985211" sldId="810"/>
            <ac:spMk id="56" creationId="{1B9834B0-C010-48CC-8A59-E3CEB745A22D}"/>
          </ac:spMkLst>
        </pc:spChg>
        <pc:graphicFrameChg chg="modGraphic">
          <ac:chgData name="Marie-Odile Guillou" userId="d8fb4f9aa2ddc929" providerId="LiveId" clId="{E4061E9C-08D0-4DB5-AD32-DC21954FEF42}" dt="2023-01-23T09:52:38.480" v="18" actId="113"/>
          <ac:graphicFrameMkLst>
            <pc:docMk/>
            <pc:sldMk cId="3293985211" sldId="810"/>
            <ac:graphicFrameMk id="47" creationId="{DBD3831C-FFDD-4788-B472-7CD3A8E152CE}"/>
          </ac:graphicFrameMkLst>
        </pc:graphicFrameChg>
      </pc:sldChg>
      <pc:sldChg chg="addSp delSp modSp mod">
        <pc:chgData name="Marie-Odile Guillou" userId="d8fb4f9aa2ddc929" providerId="LiveId" clId="{E4061E9C-08D0-4DB5-AD32-DC21954FEF42}" dt="2023-01-23T11:02:53.290" v="92" actId="20577"/>
        <pc:sldMkLst>
          <pc:docMk/>
          <pc:sldMk cId="915997749" sldId="811"/>
        </pc:sldMkLst>
        <pc:spChg chg="add del mod">
          <ac:chgData name="Marie-Odile Guillou" userId="d8fb4f9aa2ddc929" providerId="LiveId" clId="{E4061E9C-08D0-4DB5-AD32-DC21954FEF42}" dt="2023-01-23T10:53:01.538" v="67" actId="767"/>
          <ac:spMkLst>
            <pc:docMk/>
            <pc:sldMk cId="915997749" sldId="811"/>
            <ac:spMk id="2" creationId="{DF69FEC5-A074-6AA0-87AD-11EA8841FC4B}"/>
          </ac:spMkLst>
        </pc:spChg>
        <pc:spChg chg="add del mod">
          <ac:chgData name="Marie-Odile Guillou" userId="d8fb4f9aa2ddc929" providerId="LiveId" clId="{E4061E9C-08D0-4DB5-AD32-DC21954FEF42}" dt="2023-01-23T11:00:27.684" v="76"/>
          <ac:spMkLst>
            <pc:docMk/>
            <pc:sldMk cId="915997749" sldId="811"/>
            <ac:spMk id="4" creationId="{D6C4D557-4C42-51D8-027A-30F1FB4E96D2}"/>
          </ac:spMkLst>
        </pc:spChg>
        <pc:spChg chg="add del mod">
          <ac:chgData name="Marie-Odile Guillou" userId="d8fb4f9aa2ddc929" providerId="LiveId" clId="{E4061E9C-08D0-4DB5-AD32-DC21954FEF42}" dt="2023-01-23T11:02:53.290" v="92" actId="20577"/>
          <ac:spMkLst>
            <pc:docMk/>
            <pc:sldMk cId="915997749" sldId="811"/>
            <ac:spMk id="6" creationId="{E1080BC5-77DA-1178-D891-AFDBDBB503F2}"/>
          </ac:spMkLst>
        </pc:spChg>
        <pc:spChg chg="mod">
          <ac:chgData name="Marie-Odile Guillou" userId="d8fb4f9aa2ddc929" providerId="LiveId" clId="{E4061E9C-08D0-4DB5-AD32-DC21954FEF42}" dt="2023-01-23T10:51:12.855" v="64" actId="207"/>
          <ac:spMkLst>
            <pc:docMk/>
            <pc:sldMk cId="915997749" sldId="811"/>
            <ac:spMk id="50" creationId="{AE244D39-B138-480C-B0F6-042911B88552}"/>
          </ac:spMkLst>
        </pc:spChg>
        <pc:spChg chg="mod">
          <ac:chgData name="Marie-Odile Guillou" userId="d8fb4f9aa2ddc929" providerId="LiveId" clId="{E4061E9C-08D0-4DB5-AD32-DC21954FEF42}" dt="2023-01-23T10:51:20.247" v="65" actId="1076"/>
          <ac:spMkLst>
            <pc:docMk/>
            <pc:sldMk cId="915997749" sldId="811"/>
            <ac:spMk id="52" creationId="{2F698C13-6C78-49D8-8E69-D3E2E18BEA3B}"/>
          </ac:spMkLst>
        </pc:spChg>
        <pc:graphicFrameChg chg="mod">
          <ac:chgData name="Marie-Odile Guillou" userId="d8fb4f9aa2ddc929" providerId="LiveId" clId="{E4061E9C-08D0-4DB5-AD32-DC21954FEF42}" dt="2023-01-23T10:59:39.456" v="73" actId="1076"/>
          <ac:graphicFrameMkLst>
            <pc:docMk/>
            <pc:sldMk cId="915997749" sldId="811"/>
            <ac:graphicFrameMk id="7" creationId="{F7085880-DAE4-484F-89E0-624A0CA91C59}"/>
          </ac:graphicFrameMkLst>
        </pc:graphicFrameChg>
      </pc:sldChg>
      <pc:sldChg chg="modSp mod">
        <pc:chgData name="Marie-Odile Guillou" userId="d8fb4f9aa2ddc929" providerId="LiveId" clId="{E4061E9C-08D0-4DB5-AD32-DC21954FEF42}" dt="2023-01-23T11:14:10.014" v="161" actId="1076"/>
        <pc:sldMkLst>
          <pc:docMk/>
          <pc:sldMk cId="3865085873" sldId="812"/>
        </pc:sldMkLst>
        <pc:spChg chg="mod">
          <ac:chgData name="Marie-Odile Guillou" userId="d8fb4f9aa2ddc929" providerId="LiveId" clId="{E4061E9C-08D0-4DB5-AD32-DC21954FEF42}" dt="2023-01-23T11:13:24.907" v="153" actId="1038"/>
          <ac:spMkLst>
            <pc:docMk/>
            <pc:sldMk cId="3865085873" sldId="812"/>
            <ac:spMk id="26" creationId="{C1E2356C-0D9A-450B-8DC1-FECD30EBAB91}"/>
          </ac:spMkLst>
        </pc:spChg>
        <pc:spChg chg="mod">
          <ac:chgData name="Marie-Odile Guillou" userId="d8fb4f9aa2ddc929" providerId="LiveId" clId="{E4061E9C-08D0-4DB5-AD32-DC21954FEF42}" dt="2023-01-23T11:13:58.473" v="160" actId="20577"/>
          <ac:spMkLst>
            <pc:docMk/>
            <pc:sldMk cId="3865085873" sldId="812"/>
            <ac:spMk id="31" creationId="{17C7DC8C-639D-40A2-9201-CA9D34EDD24A}"/>
          </ac:spMkLst>
        </pc:spChg>
        <pc:spChg chg="mod">
          <ac:chgData name="Marie-Odile Guillou" userId="d8fb4f9aa2ddc929" providerId="LiveId" clId="{E4061E9C-08D0-4DB5-AD32-DC21954FEF42}" dt="2023-01-23T11:14:10.014" v="161" actId="1076"/>
          <ac:spMkLst>
            <pc:docMk/>
            <pc:sldMk cId="3865085873" sldId="812"/>
            <ac:spMk id="44" creationId="{74D1D636-9461-41F3-9293-797D778C6048}"/>
          </ac:spMkLst>
        </pc:spChg>
        <pc:spChg chg="mod">
          <ac:chgData name="Marie-Odile Guillou" userId="d8fb4f9aa2ddc929" providerId="LiveId" clId="{E4061E9C-08D0-4DB5-AD32-DC21954FEF42}" dt="2023-01-23T11:10:44.703" v="94" actId="207"/>
          <ac:spMkLst>
            <pc:docMk/>
            <pc:sldMk cId="3865085873" sldId="812"/>
            <ac:spMk id="50" creationId="{AE244D39-B138-480C-B0F6-042911B88552}"/>
          </ac:spMkLst>
        </pc:spChg>
        <pc:spChg chg="mod">
          <ac:chgData name="Marie-Odile Guillou" userId="d8fb4f9aa2ddc929" providerId="LiveId" clId="{E4061E9C-08D0-4DB5-AD32-DC21954FEF42}" dt="2023-01-23T11:10:49.159" v="95" actId="1076"/>
          <ac:spMkLst>
            <pc:docMk/>
            <pc:sldMk cId="3865085873" sldId="812"/>
            <ac:spMk id="52" creationId="{2F698C13-6C78-49D8-8E69-D3E2E18BEA3B}"/>
          </ac:spMkLst>
        </pc:spChg>
        <pc:spChg chg="mod">
          <ac:chgData name="Marie-Odile Guillou" userId="d8fb4f9aa2ddc929" providerId="LiveId" clId="{E4061E9C-08D0-4DB5-AD32-DC21954FEF42}" dt="2023-01-23T11:11:15.583" v="105" actId="1036"/>
          <ac:spMkLst>
            <pc:docMk/>
            <pc:sldMk cId="3865085873" sldId="812"/>
            <ac:spMk id="67" creationId="{51A0A7BC-C0AA-4BB4-90C5-C15A8E0E7A47}"/>
          </ac:spMkLst>
        </pc:spChg>
        <pc:spChg chg="mod">
          <ac:chgData name="Marie-Odile Guillou" userId="d8fb4f9aa2ddc929" providerId="LiveId" clId="{E4061E9C-08D0-4DB5-AD32-DC21954FEF42}" dt="2023-01-23T11:11:31.573" v="113" actId="1038"/>
          <ac:spMkLst>
            <pc:docMk/>
            <pc:sldMk cId="3865085873" sldId="812"/>
            <ac:spMk id="73" creationId="{DF27DCCF-4141-463C-B1A9-95E8C1D707D3}"/>
          </ac:spMkLst>
        </pc:spChg>
      </pc:sldChg>
    </pc:docChg>
  </pc:docChgLst>
  <pc:docChgLst>
    <pc:chgData name="Tom Dawes" userId="fe899cd594ff6f3a" providerId="LiveId" clId="{C3EF8865-5313-4A68-8C8D-8D1BE858A2A5}"/>
    <pc:docChg chg="modSld">
      <pc:chgData name="Tom Dawes" userId="fe899cd594ff6f3a" providerId="LiveId" clId="{C3EF8865-5313-4A68-8C8D-8D1BE858A2A5}" dt="2023-01-23T16:32:14.984" v="27" actId="1076"/>
      <pc:docMkLst>
        <pc:docMk/>
      </pc:docMkLst>
      <pc:sldChg chg="modAnim modNotesTx">
        <pc:chgData name="Tom Dawes" userId="fe899cd594ff6f3a" providerId="LiveId" clId="{C3EF8865-5313-4A68-8C8D-8D1BE858A2A5}" dt="2023-01-23T16:25:56.120" v="7" actId="20577"/>
        <pc:sldMkLst>
          <pc:docMk/>
          <pc:sldMk cId="2603551003" sldId="806"/>
        </pc:sldMkLst>
      </pc:sldChg>
      <pc:sldChg chg="modAnim modNotesTx">
        <pc:chgData name="Tom Dawes" userId="fe899cd594ff6f3a" providerId="LiveId" clId="{C3EF8865-5313-4A68-8C8D-8D1BE858A2A5}" dt="2023-01-23T16:26:08.429" v="9"/>
        <pc:sldMkLst>
          <pc:docMk/>
          <pc:sldMk cId="4270572659" sldId="807"/>
        </pc:sldMkLst>
      </pc:sldChg>
      <pc:sldChg chg="modAnim modNotesTx">
        <pc:chgData name="Tom Dawes" userId="fe899cd594ff6f3a" providerId="LiveId" clId="{C3EF8865-5313-4A68-8C8D-8D1BE858A2A5}" dt="2023-01-23T16:28:28.040" v="11"/>
        <pc:sldMkLst>
          <pc:docMk/>
          <pc:sldMk cId="2373176212" sldId="808"/>
        </pc:sldMkLst>
      </pc:sldChg>
      <pc:sldChg chg="modSp mod">
        <pc:chgData name="Tom Dawes" userId="fe899cd594ff6f3a" providerId="LiveId" clId="{C3EF8865-5313-4A68-8C8D-8D1BE858A2A5}" dt="2023-01-23T16:32:00.169" v="25" actId="1076"/>
        <pc:sldMkLst>
          <pc:docMk/>
          <pc:sldMk cId="915997749" sldId="811"/>
        </pc:sldMkLst>
        <pc:spChg chg="mod">
          <ac:chgData name="Tom Dawes" userId="fe899cd594ff6f3a" providerId="LiveId" clId="{C3EF8865-5313-4A68-8C8D-8D1BE858A2A5}" dt="2023-01-23T16:31:57.871" v="24" actId="1076"/>
          <ac:spMkLst>
            <pc:docMk/>
            <pc:sldMk cId="915997749" sldId="811"/>
            <ac:spMk id="26" creationId="{C1E2356C-0D9A-450B-8DC1-FECD30EBAB91}"/>
          </ac:spMkLst>
        </pc:spChg>
        <pc:spChg chg="mod">
          <ac:chgData name="Tom Dawes" userId="fe899cd594ff6f3a" providerId="LiveId" clId="{C3EF8865-5313-4A68-8C8D-8D1BE858A2A5}" dt="2023-01-23T16:31:55.155" v="23" actId="20577"/>
          <ac:spMkLst>
            <pc:docMk/>
            <pc:sldMk cId="915997749" sldId="811"/>
            <ac:spMk id="31" creationId="{17C7DC8C-639D-40A2-9201-CA9D34EDD24A}"/>
          </ac:spMkLst>
        </pc:spChg>
        <pc:spChg chg="mod">
          <ac:chgData name="Tom Dawes" userId="fe899cd594ff6f3a" providerId="LiveId" clId="{C3EF8865-5313-4A68-8C8D-8D1BE858A2A5}" dt="2023-01-23T16:32:00.169" v="25" actId="1076"/>
          <ac:spMkLst>
            <pc:docMk/>
            <pc:sldMk cId="915997749" sldId="811"/>
            <ac:spMk id="44" creationId="{74D1D636-9461-41F3-9293-797D778C6048}"/>
          </ac:spMkLst>
        </pc:spChg>
      </pc:sldChg>
      <pc:sldChg chg="modSp mod">
        <pc:chgData name="Tom Dawes" userId="fe899cd594ff6f3a" providerId="LiveId" clId="{C3EF8865-5313-4A68-8C8D-8D1BE858A2A5}" dt="2023-01-23T16:32:14.984" v="27" actId="1076"/>
        <pc:sldMkLst>
          <pc:docMk/>
          <pc:sldMk cId="3865085873" sldId="812"/>
        </pc:sldMkLst>
        <pc:spChg chg="mod">
          <ac:chgData name="Tom Dawes" userId="fe899cd594ff6f3a" providerId="LiveId" clId="{C3EF8865-5313-4A68-8C8D-8D1BE858A2A5}" dt="2023-01-23T16:32:11.177" v="26" actId="1076"/>
          <ac:spMkLst>
            <pc:docMk/>
            <pc:sldMk cId="3865085873" sldId="812"/>
            <ac:spMk id="26" creationId="{C1E2356C-0D9A-450B-8DC1-FECD30EBAB91}"/>
          </ac:spMkLst>
        </pc:spChg>
        <pc:spChg chg="mod">
          <ac:chgData name="Tom Dawes" userId="fe899cd594ff6f3a" providerId="LiveId" clId="{C3EF8865-5313-4A68-8C8D-8D1BE858A2A5}" dt="2023-01-23T16:32:14.984" v="27" actId="1076"/>
          <ac:spMkLst>
            <pc:docMk/>
            <pc:sldMk cId="3865085873" sldId="812"/>
            <ac:spMk id="44" creationId="{74D1D636-9461-41F3-9293-797D778C6048}"/>
          </ac:spMkLst>
        </pc:spChg>
      </pc:sldChg>
      <pc:sldChg chg="modAnim">
        <pc:chgData name="Tom Dawes" userId="fe899cd594ff6f3a" providerId="LiveId" clId="{C3EF8865-5313-4A68-8C8D-8D1BE858A2A5}" dt="2023-01-23T16:29:16.476" v="13"/>
        <pc:sldMkLst>
          <pc:docMk/>
          <pc:sldMk cId="3620262338" sldId="8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a:t>
            </a:r>
          </a:p>
          <a:p>
            <a:pPr marL="216000" indent="-216000">
              <a:lnSpc>
                <a:spcPct val="100000"/>
              </a:lnSpc>
            </a:pPr>
            <a:r>
              <a:rPr lang="en-GB" sz="1200" b="0" strike="noStrike" spc="-1" dirty="0">
                <a:solidFill>
                  <a:srgbClr val="000000"/>
                </a:solidFill>
                <a:latin typeface="Calibri"/>
                <a:ea typeface="Calibri"/>
              </a:rPr>
              <a:t>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a:t>
            </a:r>
          </a:p>
          <a:p>
            <a:pPr marL="216000" indent="-216000">
              <a:lnSpc>
                <a:spcPct val="100000"/>
              </a:lnSpc>
            </a:pPr>
            <a:r>
              <a:rPr lang="it-IT" sz="1200" b="1" i="0" strike="noStrike" spc="-1" dirty="0">
                <a:solidFill>
                  <a:srgbClr val="002060"/>
                </a:solidFill>
                <a:latin typeface="Century Gothic"/>
                <a:ea typeface="Century Gothic"/>
              </a:rPr>
              <a:t>Revisit é(et, ez, er)  - </a:t>
            </a:r>
            <a:r>
              <a:rPr lang="fr-FR" sz="1200" b="0" i="0" strike="noStrike" spc="-1" dirty="0">
                <a:solidFill>
                  <a:srgbClr val="002060"/>
                </a:solidFill>
                <a:latin typeface="Century Gothic"/>
                <a:ea typeface="Century Gothic"/>
              </a:rPr>
              <a:t>répéter [630] écrire [382]  bébé [2271] donner [46] parler [106] et [6] nez [2661] </a:t>
            </a:r>
            <a:endParaRPr lang="it-IT" sz="1200" b="0" i="0" strike="noStrike" spc="-1" dirty="0">
              <a:solidFill>
                <a:srgbClr val="002060"/>
              </a:solidFill>
              <a:latin typeface="Century Gothic"/>
              <a:ea typeface="Century Gothic"/>
            </a:endParaRPr>
          </a:p>
          <a:p>
            <a:pPr marL="216000" indent="-216000">
              <a:lnSpc>
                <a:spcPct val="100000"/>
              </a:lnSpc>
            </a:pPr>
            <a:r>
              <a:rPr lang="it-IT" sz="1200" b="1" i="0" strike="noStrike" spc="-1" dirty="0">
                <a:solidFill>
                  <a:srgbClr val="002060"/>
                </a:solidFill>
                <a:latin typeface="Century Gothic"/>
                <a:ea typeface="Century Gothic"/>
              </a:rPr>
              <a:t>Revisit è / ê - </a:t>
            </a:r>
            <a:r>
              <a:rPr lang="fr-FR" sz="1200" b="0" i="0" strike="noStrike" spc="-1" dirty="0">
                <a:solidFill>
                  <a:srgbClr val="002060"/>
                </a:solidFill>
                <a:latin typeface="Century Gothic"/>
                <a:ea typeface="Century Gothic"/>
              </a:rPr>
              <a:t>fête [1490] tête [343] frère [1043] être [5] problème [188]</a:t>
            </a:r>
            <a:endParaRPr lang="it-IT" sz="1200" b="0" i="0" strike="noStrike" spc="-1" dirty="0">
              <a:solidFill>
                <a:srgbClr val="002060"/>
              </a:solidFill>
              <a:latin typeface="Century Gothic"/>
              <a:ea typeface="Century Gothic"/>
            </a:endParaRPr>
          </a:p>
          <a:p>
            <a:pPr marL="216000" indent="-216000">
              <a:lnSpc>
                <a:spcPct val="100000"/>
              </a:lnSpc>
            </a:pPr>
            <a:r>
              <a:rPr lang="it-IT" sz="1200" b="0" i="1" strike="noStrike" spc="-1" dirty="0">
                <a:solidFill>
                  <a:srgbClr val="002060"/>
                </a:solidFill>
                <a:latin typeface="Century Gothic"/>
                <a:ea typeface="Century Gothic"/>
              </a:rPr>
              <a:t>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chanter [1820] chercher [336] </a:t>
            </a:r>
            <a:r>
              <a:rPr lang="fr-FR" sz="1200" b="1" i="0" strike="noStrike" spc="-1" dirty="0">
                <a:solidFill>
                  <a:srgbClr val="002060"/>
                </a:solidFill>
                <a:latin typeface="Century Gothic"/>
                <a:ea typeface="Century Gothic"/>
              </a:rPr>
              <a:t>danser </a:t>
            </a:r>
            <a:r>
              <a:rPr lang="fr-FR" sz="1200" b="0" i="0" strike="noStrike" spc="-1" dirty="0">
                <a:solidFill>
                  <a:srgbClr val="002060"/>
                </a:solidFill>
                <a:latin typeface="Century Gothic"/>
                <a:ea typeface="Century Gothic"/>
              </a:rPr>
              <a:t>[2934] donner [46]  écouter [429] manger [1338] organiser [791] préparer [368] porter [105]</a:t>
            </a:r>
          </a:p>
          <a:p>
            <a:pPr marL="216000" indent="-216000">
              <a:lnSpc>
                <a:spcPct val="100000"/>
              </a:lnSpc>
            </a:pPr>
            <a:r>
              <a:rPr lang="fr-FR" sz="1200" b="0" i="0" strike="noStrike" spc="-1" dirty="0">
                <a:solidFill>
                  <a:srgbClr val="002060"/>
                </a:solidFill>
                <a:latin typeface="Century Gothic"/>
                <a:ea typeface="Century Gothic"/>
              </a:rPr>
              <a:t>regarder [425] trouver [83] utiliser [345] </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aimer [242] apporter [339] arriver [174] organiser [701] porter [105] préparer [368] </a:t>
            </a:r>
            <a:r>
              <a:rPr lang="fr-FR" sz="1200" b="1" i="0" strike="noStrike" spc="-1" dirty="0">
                <a:solidFill>
                  <a:srgbClr val="002060"/>
                </a:solidFill>
                <a:latin typeface="Century Gothic"/>
                <a:ea typeface="Century Gothic"/>
              </a:rPr>
              <a:t>créer </a:t>
            </a:r>
            <a:r>
              <a:rPr lang="fr-FR" sz="1200" b="0" i="0" strike="noStrike" spc="-1" dirty="0">
                <a:solidFill>
                  <a:srgbClr val="002060"/>
                </a:solidFill>
                <a:latin typeface="Century Gothic"/>
                <a:ea typeface="Century Gothic"/>
              </a:rPr>
              <a:t>[332] </a:t>
            </a:r>
            <a:r>
              <a:rPr lang="fr-FR" sz="1200" b="1" i="0" strike="noStrike" spc="-1" dirty="0">
                <a:solidFill>
                  <a:srgbClr val="002060"/>
                </a:solidFill>
                <a:latin typeface="Century Gothic"/>
                <a:ea typeface="Century Gothic"/>
              </a:rPr>
              <a:t>marcher</a:t>
            </a:r>
            <a:r>
              <a:rPr lang="fr-FR" sz="1200" b="0" i="0" strike="noStrike" spc="-1" dirty="0">
                <a:solidFill>
                  <a:srgbClr val="002060"/>
                </a:solidFill>
                <a:latin typeface="Century Gothic"/>
                <a:ea typeface="Century Gothic"/>
              </a:rPr>
              <a:t> [1532] </a:t>
            </a:r>
            <a:r>
              <a:rPr lang="fr-FR" sz="1200" b="1" i="0" strike="noStrike" spc="-1" dirty="0">
                <a:solidFill>
                  <a:srgbClr val="002060"/>
                </a:solidFill>
                <a:latin typeface="Century Gothic"/>
                <a:ea typeface="Century Gothic"/>
              </a:rPr>
              <a:t>monter </a:t>
            </a:r>
            <a:r>
              <a:rPr lang="fr-FR" sz="1200" b="0" i="0" strike="noStrike" spc="-1" dirty="0">
                <a:solidFill>
                  <a:srgbClr val="002060"/>
                </a:solidFill>
                <a:latin typeface="Century Gothic"/>
                <a:ea typeface="Century Gothic"/>
              </a:rPr>
              <a:t>[853] </a:t>
            </a:r>
            <a:r>
              <a:rPr lang="fr-FR" sz="1200" b="1" i="0" strike="noStrike" spc="-1" dirty="0">
                <a:solidFill>
                  <a:srgbClr val="002060"/>
                </a:solidFill>
                <a:latin typeface="Century Gothic"/>
                <a:ea typeface="Century Gothic"/>
              </a:rPr>
              <a:t>quitter</a:t>
            </a:r>
          </a:p>
          <a:p>
            <a:pPr marL="216000" indent="-216000">
              <a:lnSpc>
                <a:spcPct val="100000"/>
              </a:lnSpc>
            </a:pPr>
            <a:r>
              <a:rPr lang="fr-FR" sz="1200" b="0" i="0" strike="noStrike" spc="-1" dirty="0">
                <a:solidFill>
                  <a:srgbClr val="002060"/>
                </a:solidFill>
                <a:latin typeface="Century Gothic"/>
                <a:ea typeface="Century Gothic"/>
              </a:rPr>
              <a:t>[507] </a:t>
            </a:r>
            <a:r>
              <a:rPr lang="fr-FR" sz="1200" b="1" i="0" strike="noStrike" spc="-1" dirty="0">
                <a:solidFill>
                  <a:srgbClr val="002060"/>
                </a:solidFill>
                <a:latin typeface="Century Gothic"/>
                <a:ea typeface="Century Gothic"/>
              </a:rPr>
              <a:t>gens</a:t>
            </a:r>
            <a:r>
              <a:rPr lang="fr-FR" sz="1200" b="0" i="0" strike="noStrike" spc="-1" dirty="0">
                <a:solidFill>
                  <a:srgbClr val="002060"/>
                </a:solidFill>
                <a:latin typeface="Century Gothic"/>
                <a:ea typeface="Century Gothic"/>
              </a:rPr>
              <a:t> [236] </a:t>
            </a:r>
            <a:r>
              <a:rPr lang="fr-FR" sz="1200" b="1" i="0" strike="noStrike" spc="-1" dirty="0">
                <a:solidFill>
                  <a:srgbClr val="002060"/>
                </a:solidFill>
                <a:latin typeface="Century Gothic"/>
                <a:ea typeface="Century Gothic"/>
              </a:rPr>
              <a:t>puis</a:t>
            </a:r>
            <a:r>
              <a:rPr lang="fr-FR" sz="1200" b="0" i="0" strike="noStrike" spc="-1" dirty="0">
                <a:solidFill>
                  <a:srgbClr val="002060"/>
                </a:solidFill>
                <a:latin typeface="Century Gothic"/>
                <a:ea typeface="Century Gothic"/>
              </a:rPr>
              <a:t> [230]</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avons </a:t>
            </a:r>
            <a:r>
              <a:rPr lang="fr-FR" sz="1200" b="0" i="0" strike="noStrike" spc="-1" dirty="0">
                <a:solidFill>
                  <a:srgbClr val="002060"/>
                </a:solidFill>
                <a:latin typeface="Century Gothic"/>
                <a:ea typeface="Century Gothic"/>
              </a:rPr>
              <a:t>[8] </a:t>
            </a:r>
            <a:r>
              <a:rPr lang="fr-FR" sz="1200" b="1" i="0" strike="noStrike" spc="-1" dirty="0">
                <a:solidFill>
                  <a:srgbClr val="002060"/>
                </a:solidFill>
                <a:latin typeface="Century Gothic"/>
                <a:ea typeface="Century Gothic"/>
              </a:rPr>
              <a:t>avez</a:t>
            </a:r>
            <a:r>
              <a:rPr lang="fr-FR" sz="1200" b="0" i="0" strike="noStrike" spc="-1" dirty="0">
                <a:solidFill>
                  <a:srgbClr val="002060"/>
                </a:solidFill>
                <a:latin typeface="Century Gothic"/>
                <a:ea typeface="Century Gothic"/>
              </a:rPr>
              <a:t> [8] nous [31] vous [50] </a:t>
            </a:r>
            <a:r>
              <a:rPr lang="fr-FR" sz="1200" b="1" i="0" strike="noStrike" spc="-1" dirty="0">
                <a:solidFill>
                  <a:srgbClr val="002060"/>
                </a:solidFill>
                <a:latin typeface="Century Gothic"/>
                <a:ea typeface="Century Gothic"/>
              </a:rPr>
              <a:t>bâtiment </a:t>
            </a:r>
            <a:r>
              <a:rPr lang="fr-FR" sz="1200" b="0" i="0" strike="noStrike" spc="-1" dirty="0">
                <a:solidFill>
                  <a:srgbClr val="002060"/>
                </a:solidFill>
                <a:latin typeface="Century Gothic"/>
                <a:ea typeface="Century Gothic"/>
              </a:rPr>
              <a:t>[1952] </a:t>
            </a:r>
            <a:r>
              <a:rPr lang="fr-FR" sz="1200" b="1" i="0" strike="noStrike" spc="-1" dirty="0">
                <a:solidFill>
                  <a:srgbClr val="002060"/>
                </a:solidFill>
                <a:latin typeface="Century Gothic"/>
                <a:ea typeface="Century Gothic"/>
              </a:rPr>
              <a:t>marché</a:t>
            </a:r>
            <a:r>
              <a:rPr lang="fr-FR" sz="1200" b="0" i="0" strike="noStrike" spc="-1" dirty="0">
                <a:solidFill>
                  <a:srgbClr val="002060"/>
                </a:solidFill>
                <a:latin typeface="Century Gothic"/>
                <a:ea typeface="Century Gothic"/>
              </a:rPr>
              <a:t> [280] </a:t>
            </a:r>
            <a:r>
              <a:rPr lang="fr-FR" sz="1200" b="1" i="0" strike="noStrike" spc="-1" dirty="0">
                <a:solidFill>
                  <a:srgbClr val="002060"/>
                </a:solidFill>
                <a:latin typeface="Century Gothic"/>
                <a:ea typeface="Century Gothic"/>
              </a:rPr>
              <a:t>derrière</a:t>
            </a:r>
            <a:r>
              <a:rPr lang="fr-FR" sz="1200" b="0" i="0" strike="noStrike" spc="-1" dirty="0">
                <a:solidFill>
                  <a:srgbClr val="002060"/>
                </a:solidFill>
                <a:latin typeface="Century Gothic"/>
                <a:ea typeface="Century Gothic"/>
              </a:rPr>
              <a:t> [805] </a:t>
            </a:r>
            <a:r>
              <a:rPr lang="fr-FR" sz="1200" b="1" i="0" strike="noStrike" spc="-1" dirty="0">
                <a:solidFill>
                  <a:srgbClr val="002060"/>
                </a:solidFill>
                <a:latin typeface="Century Gothic"/>
                <a:ea typeface="Century Gothic"/>
              </a:rPr>
              <a:t>devant</a:t>
            </a:r>
            <a:r>
              <a:rPr lang="fr-FR" sz="1200" b="0" i="0" strike="noStrike" spc="-1" dirty="0">
                <a:solidFill>
                  <a:srgbClr val="002060"/>
                </a:solidFill>
                <a:latin typeface="Century Gothic"/>
                <a:ea typeface="Century Gothic"/>
              </a:rPr>
              <a:t> [198] </a:t>
            </a:r>
            <a:r>
              <a:rPr lang="fr-FR" sz="1200" b="1" i="0" strike="noStrike" spc="-1" dirty="0">
                <a:solidFill>
                  <a:srgbClr val="002060"/>
                </a:solidFill>
                <a:latin typeface="Century Gothic"/>
                <a:ea typeface="Century Gothic"/>
              </a:rPr>
              <a:t>entre</a:t>
            </a:r>
            <a:r>
              <a:rPr lang="fr-FR" sz="1200" b="0" i="0" strike="noStrike" spc="-1" dirty="0">
                <a:solidFill>
                  <a:srgbClr val="002060"/>
                </a:solidFill>
                <a:latin typeface="Century Gothic"/>
                <a:ea typeface="Century Gothic"/>
              </a:rPr>
              <a:t> [55] où [48] dans [11] sur [16]</a:t>
            </a:r>
          </a:p>
          <a:p>
            <a:pPr marL="216000" indent="-216000">
              <a:lnSpc>
                <a:spcPct val="100000"/>
              </a:lnSpc>
            </a:pPr>
            <a:r>
              <a:rPr lang="fr-FR" sz="1200" b="0" i="0" strike="noStrike" spc="-1" dirty="0">
                <a:solidFill>
                  <a:srgbClr val="002060"/>
                </a:solidFill>
                <a:latin typeface="Century Gothic"/>
                <a:ea typeface="Century Gothic"/>
              </a:rPr>
              <a:t>sous [122] ici [167]</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a:t>
            </a:r>
          </a:p>
          <a:p>
            <a:pPr marL="216000" indent="-216000">
              <a:lnSpc>
                <a:spcPct val="100000"/>
              </a:lnSpc>
            </a:pPr>
            <a:r>
              <a:rPr lang="en-GB" sz="1100" b="0" strike="noStrike" spc="-1" dirty="0">
                <a:solidFill>
                  <a:srgbClr val="000000"/>
                </a:solidFill>
                <a:latin typeface="Calibri"/>
                <a:ea typeface="Calibri"/>
              </a:rPr>
              <a:t>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THIS IS THE MORE CHALLENGING VERSION</a:t>
            </a:r>
          </a:p>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position of </a:t>
            </a:r>
            <a:r>
              <a:rPr lang="en-GB" b="0" dirty="0" err="1"/>
              <a:t>ne..pas</a:t>
            </a:r>
            <a:r>
              <a:rPr lang="en-GB" b="0" dirty="0"/>
              <a:t> and practise written distinction between simple positive and negative sentence structures, using the previous text about </a:t>
            </a:r>
            <a:r>
              <a:rPr lang="es-ES_tradnl" sz="1200" b="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Chandeleur </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as the source of information.</a:t>
            </a: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1"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Differentiation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note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that</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there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simpler</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version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of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this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task</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next</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slide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There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are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picture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prompts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with</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ticks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and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crosses</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for</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each</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sentence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indicate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positive and </a:t>
            </a:r>
            <a:r>
              <a:rPr lang="es-ES_tradnl" sz="1200" b="0" i="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negative</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1-7.  Ensure that pupils know that all the sentence items are asking about Claudine (she-</a:t>
            </a:r>
            <a:r>
              <a:rPr lang="en-GB" baseline="0" dirty="0" err="1">
                <a:sym typeface="Wingdings" panose="05000000000000000000" pitchFamily="2" charset="2"/>
              </a:rPr>
              <a:t>elle</a:t>
            </a:r>
            <a:r>
              <a:rPr lang="en-GB" baseline="0" dirty="0">
                <a:sym typeface="Wingdings" panose="05000000000000000000" pitchFamily="2" charset="2"/>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Using the text as a prompt, students decide f</a:t>
            </a:r>
            <a:r>
              <a:rPr lang="en-GB" baseline="0" dirty="0">
                <a:sym typeface="Wingdings" panose="05000000000000000000" pitchFamily="2" charset="2"/>
              </a:rPr>
              <a:t>or each and they write either ne/n’… pas OR (–), meaning the splodges are hiding nothing.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highlight the text where each answer is.  </a:t>
            </a:r>
            <a:r>
              <a:rPr lang="en-GB" dirty="0"/>
              <a:t>Answers splodges disappear one by one on clicks.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Teachers can elicit the answers from students in French by asking e.g. ‘Est-</a:t>
            </a:r>
            <a:r>
              <a:rPr lang="en-GB" dirty="0" err="1"/>
              <a:t>ce</a:t>
            </a:r>
            <a:r>
              <a:rPr lang="en-GB" dirty="0"/>
              <a:t> que Claudine prépare ?’ </a:t>
            </a:r>
            <a:r>
              <a:rPr lang="en-GB" dirty="0">
                <a:sym typeface="Wingdings" panose="05000000000000000000" pitchFamily="2" charset="2"/>
              </a:rPr>
              <a:t> students reply yes or no.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Note</a:t>
            </a:r>
            <a:r>
              <a:rPr lang="en-GB" dirty="0">
                <a:sym typeface="Wingdings" panose="05000000000000000000" pitchFamily="2" charset="2"/>
              </a:rPr>
              <a:t>: in the audio version the verb phrases are attached to the 2</a:t>
            </a:r>
            <a:r>
              <a:rPr lang="en-GB" baseline="30000" dirty="0">
                <a:sym typeface="Wingdings" panose="05000000000000000000" pitchFamily="2" charset="2"/>
              </a:rPr>
              <a:t>nd</a:t>
            </a:r>
            <a:r>
              <a:rPr lang="en-GB" dirty="0">
                <a:sym typeface="Wingdings" panose="05000000000000000000" pitchFamily="2" charset="2"/>
              </a:rPr>
              <a:t> disappearing splodge in each sentence. To hear the full text click on the purple text box.</a:t>
            </a:r>
          </a:p>
          <a:p>
            <a:endParaRPr lang="en-GB" dirty="0"/>
          </a:p>
        </p:txBody>
      </p:sp>
    </p:spTree>
    <p:extLst>
      <p:ext uri="{BB962C8B-B14F-4D97-AF65-F5344CB8AC3E}">
        <p14:creationId xmlns:p14="http://schemas.microsoft.com/office/powerpoint/2010/main" val="116515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THIS IS THE MORE SUPPORTED VERSION</a:t>
            </a:r>
          </a:p>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position of </a:t>
            </a:r>
            <a:r>
              <a:rPr lang="en-GB" b="0" dirty="0" err="1"/>
              <a:t>ne..pas</a:t>
            </a:r>
            <a:r>
              <a:rPr lang="en-GB" b="0" dirty="0"/>
              <a:t> and practise written distinction between simple positive and negative sentence structures, using the previous text about </a:t>
            </a:r>
            <a:r>
              <a:rPr lang="es-ES_tradnl" sz="1200" b="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Chandeleur </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as the source of information.</a:t>
            </a: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1"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Differentiation</a:t>
            </a:r>
            <a: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this is an more supported version of the task for lower proficiency learners.</a:t>
            </a:r>
            <a:endParaRPr lang="en-GB"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1-7.  Ensure that pupils know that all the sentence items are asking about Claudine (she-</a:t>
            </a:r>
            <a:r>
              <a:rPr lang="en-GB" baseline="0" dirty="0" err="1">
                <a:sym typeface="Wingdings" panose="05000000000000000000" pitchFamily="2" charset="2"/>
              </a:rPr>
              <a:t>elle</a:t>
            </a:r>
            <a:r>
              <a:rPr lang="en-GB" baseline="0" dirty="0">
                <a:sym typeface="Wingdings" panose="05000000000000000000" pitchFamily="2" charset="2"/>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Using the pictures and ticks/crosses as a prompt, students decide f</a:t>
            </a:r>
            <a:r>
              <a:rPr lang="en-GB" baseline="0" dirty="0">
                <a:sym typeface="Wingdings" panose="05000000000000000000" pitchFamily="2" charset="2"/>
              </a:rPr>
              <a:t>or each and they write either ne/n’…pas OR (–), meaning the splodges are hiding nothing.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Answers splodges disappear one by one on clicks.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Teachers can elicit the answers from students in French by asking e.g. ‘Est-</a:t>
            </a:r>
            <a:r>
              <a:rPr lang="en-GB" dirty="0" err="1"/>
              <a:t>ce</a:t>
            </a:r>
            <a:r>
              <a:rPr lang="en-GB" dirty="0"/>
              <a:t> que Claudine prépare?’ </a:t>
            </a:r>
            <a:r>
              <a:rPr lang="en-GB" dirty="0">
                <a:sym typeface="Wingdings" panose="05000000000000000000" pitchFamily="2" charset="2"/>
              </a:rPr>
              <a:t> students reply yes or no.</a:t>
            </a:r>
          </a:p>
          <a:p>
            <a:endParaRPr lang="en-GB" dirty="0"/>
          </a:p>
        </p:txBody>
      </p:sp>
    </p:spTree>
    <p:extLst>
      <p:ext uri="{BB962C8B-B14F-4D97-AF65-F5344CB8AC3E}">
        <p14:creationId xmlns:p14="http://schemas.microsoft.com/office/powerpoint/2010/main" val="329026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positive and negative sentences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person present; to practise comprehension of several previously taught verbs.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Ensure pupils are clear about the task.</a:t>
            </a:r>
          </a:p>
          <a:p>
            <a:pPr marL="216000" indent="-216000">
              <a:lnSpc>
                <a:spcPct val="100000"/>
              </a:lnSpc>
            </a:pPr>
            <a:r>
              <a:rPr lang="en-GB" sz="1200" b="0" strike="noStrike" spc="-1" dirty="0">
                <a:solidFill>
                  <a:srgbClr val="000000"/>
                </a:solidFill>
                <a:latin typeface="Calibri"/>
              </a:rPr>
              <a:t>2. Click to play the example. Ask pupils to either tick or cross.  Click to listen again.  This time pupils write down the English meaning.</a:t>
            </a:r>
          </a:p>
          <a:p>
            <a:pPr marL="216000" indent="-216000">
              <a:lnSpc>
                <a:spcPct val="100000"/>
              </a:lnSpc>
            </a:pPr>
            <a:r>
              <a:rPr lang="en-GB" sz="1200" b="0" strike="noStrike" spc="-1" dirty="0">
                <a:solidFill>
                  <a:srgbClr val="000000"/>
                </a:solidFill>
                <a:latin typeface="Calibri"/>
              </a:rPr>
              <a:t>3. Click to reveal the answers.</a:t>
            </a:r>
          </a:p>
          <a:p>
            <a:pPr marL="216000" indent="-216000">
              <a:lnSpc>
                <a:spcPct val="100000"/>
              </a:lnSpc>
            </a:pPr>
            <a:r>
              <a:rPr lang="en-GB" sz="1200" b="0" strike="noStrike" spc="-1" dirty="0">
                <a:solidFill>
                  <a:srgbClr val="000000"/>
                </a:solidFill>
                <a:latin typeface="Calibri"/>
              </a:rPr>
              <a:t>4. Continue with items 1-7.</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rtl="0" eaLnBrk="1" fontAlgn="ctr" latinLnBrk="0" hangingPunct="1"/>
            <a:r>
              <a:rPr lang="de-DE" sz="1200" b="0" kern="1200" dirty="0">
                <a:solidFill>
                  <a:schemeClr val="tx1"/>
                </a:solidFill>
                <a:effectLst/>
                <a:latin typeface="+mn-lt"/>
                <a:ea typeface="+mn-ea"/>
                <a:cs typeface="+mn-cs"/>
              </a:rPr>
              <a:t>Il ne chante pas.</a:t>
            </a:r>
          </a:p>
          <a:p>
            <a:pPr rtl="0" eaLnBrk="1" fontAlgn="ctr" latinLnBrk="0" hangingPunct="1"/>
            <a:r>
              <a:rPr lang="de-DE" sz="1200" b="0" kern="1200" dirty="0">
                <a:solidFill>
                  <a:schemeClr val="tx1"/>
                </a:solidFill>
                <a:effectLst/>
                <a:latin typeface="+mn-lt"/>
                <a:ea typeface="+mn-ea"/>
                <a:cs typeface="+mn-cs"/>
              </a:rPr>
              <a:t>Il ne crée pas des décorations.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ne danse pas.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mange des specialités.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écoute des chansons.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ne </a:t>
            </a:r>
            <a:r>
              <a:rPr lang="de-DE" sz="1200" b="0" kern="1200" dirty="0" err="1">
                <a:solidFill>
                  <a:schemeClr val="tx1"/>
                </a:solidFill>
                <a:effectLst/>
                <a:latin typeface="+mn-lt"/>
                <a:ea typeface="+mn-ea"/>
                <a:cs typeface="+mn-cs"/>
              </a:rPr>
              <a:t>prépare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pas</a:t>
            </a:r>
            <a:r>
              <a:rPr lang="de-DE" sz="1200" b="0" kern="1200" dirty="0">
                <a:solidFill>
                  <a:schemeClr val="tx1"/>
                </a:solidFill>
                <a:effectLst/>
                <a:latin typeface="+mn-lt"/>
                <a:ea typeface="+mn-ea"/>
                <a:cs typeface="+mn-cs"/>
              </a:rPr>
              <a:t> des crêpes.</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Il regarde des spectacles.</a:t>
            </a:r>
            <a:br>
              <a:rPr lang="de-DE" sz="1200" b="0" kern="1200" dirty="0">
                <a:solidFill>
                  <a:schemeClr val="tx1"/>
                </a:solidFill>
                <a:effectLst/>
                <a:latin typeface="+mn-lt"/>
                <a:ea typeface="+mn-ea"/>
                <a:cs typeface="+mn-cs"/>
              </a:rPr>
            </a:br>
            <a:endParaRPr lang="de-DE" sz="1200" b="0" strike="noStrike" kern="1200" spc="-1" dirty="0">
              <a:solidFill>
                <a:schemeClr val="tx1"/>
              </a:solidFill>
              <a:effectLst/>
              <a:latin typeface="+mn-lt"/>
              <a:ea typeface="+mn-ea"/>
              <a:cs typeface="+mn-cs"/>
            </a:endParaRP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99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practise written comprehension of a variety of short verb phrases, and respond orally as to their correct/incorrectness, using c’est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n’est</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pas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Teacher to draw attention to the fact that </a:t>
            </a:r>
            <a:r>
              <a:rPr kumimoji="0" lang="en-GB" sz="12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comes after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i.e.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always surround the verb, and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not necessarily the last thing in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responses (That’s true, That isn’t true) by making a statement about each picture.  E.g., je </a:t>
            </a:r>
            <a:r>
              <a:rPr lang="en-GB" sz="1200" kern="1200" dirty="0" err="1">
                <a:solidFill>
                  <a:schemeClr val="tx1"/>
                </a:solidFill>
                <a:effectLst/>
                <a:latin typeface="+mn-lt"/>
                <a:ea typeface="+mn-ea"/>
                <a:cs typeface="+mn-cs"/>
              </a:rPr>
              <a:t>chante</a:t>
            </a:r>
            <a:r>
              <a:rPr lang="en-GB" sz="1200" kern="1200" dirty="0">
                <a:solidFill>
                  <a:schemeClr val="tx1"/>
                </a:solidFill>
                <a:effectLst/>
                <a:latin typeface="+mn-lt"/>
                <a:ea typeface="+mn-ea"/>
                <a:cs typeface="+mn-cs"/>
              </a:rPr>
              <a:t>.</a:t>
            </a:r>
          </a:p>
          <a:p>
            <a:pPr marL="228600" indent="-228600">
              <a:buAutoNum type="arabicPeriod"/>
            </a:pPr>
            <a:r>
              <a:rPr lang="en-GB" dirty="0"/>
              <a:t>Students respond orally, using </a:t>
            </a:r>
            <a:r>
              <a:rPr lang="en-GB" i="1" dirty="0"/>
              <a:t>c’est </a:t>
            </a:r>
            <a:r>
              <a:rPr lang="en-GB" i="1" dirty="0" err="1"/>
              <a:t>vrai</a:t>
            </a:r>
            <a:r>
              <a:rPr lang="en-GB" i="1" dirty="0"/>
              <a:t> </a:t>
            </a:r>
            <a:r>
              <a:rPr lang="en-GB" i="0" dirty="0"/>
              <a:t> or </a:t>
            </a:r>
            <a:r>
              <a:rPr lang="en-GB" i="1" dirty="0" err="1"/>
              <a:t>ce</a:t>
            </a:r>
            <a:r>
              <a:rPr lang="en-GB" i="1" dirty="0"/>
              <a:t> </a:t>
            </a:r>
            <a:r>
              <a:rPr lang="en-GB" i="1" dirty="0" err="1"/>
              <a:t>n’est</a:t>
            </a:r>
            <a:r>
              <a:rPr lang="en-GB" i="1" dirty="0"/>
              <a:t> pas </a:t>
            </a:r>
            <a:r>
              <a:rPr lang="en-GB" i="1" dirty="0" err="1"/>
              <a:t>vrai</a:t>
            </a:r>
            <a:r>
              <a:rPr lang="en-GB" i="0" dirty="0"/>
              <a:t> </a:t>
            </a:r>
            <a:r>
              <a:rPr lang="en-GB" b="1" i="0" dirty="0"/>
              <a:t>only</a:t>
            </a:r>
            <a:r>
              <a:rPr lang="en-GB" b="0" i="0" dirty="0"/>
              <a:t> at this stage. Answers appear on clicks.</a:t>
            </a:r>
          </a:p>
          <a:p>
            <a:pPr marL="0" indent="0">
              <a:buNone/>
            </a:pPr>
            <a:endParaRPr lang="en-GB" b="0" i="0" dirty="0"/>
          </a:p>
          <a:p>
            <a:pPr marL="0" indent="0">
              <a:buNone/>
            </a:pPr>
            <a:r>
              <a:rPr lang="en-GB" b="1" i="0" dirty="0"/>
              <a:t>Note</a:t>
            </a:r>
            <a:r>
              <a:rPr lang="en-GB" b="0" i="0" dirty="0"/>
              <a:t>: in the follow ups this week, pupils will use these same prompts to practise writing simple negative sentences.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6082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[er] [et] [ez],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ez]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a:t>
            </a:r>
            <a:r>
              <a:rPr lang="en-GB" sz="1200" b="0" strike="noStrike" spc="-1">
                <a:solidFill>
                  <a:srgbClr val="000000"/>
                </a:solidFill>
                <a:latin typeface="Calibri"/>
                <a:ea typeface="Calibri"/>
              </a:rPr>
              <a:t>same sound.</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8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a:t>
            </a:r>
            <a:r>
              <a:rPr lang="en-GB" b="1" dirty="0" err="1"/>
              <a:t>è|ê</a:t>
            </a:r>
            <a:r>
              <a:rPr lang="en-GB" b="1" dirty="0"/>
              <a:t>] </a:t>
            </a:r>
            <a:r>
              <a:rPr lang="en-GB" b="0" dirty="0"/>
              <a:t>and </a:t>
            </a:r>
            <a:r>
              <a:rPr lang="en-GB" b="1" dirty="0"/>
              <a:t>[</a:t>
            </a:r>
            <a:r>
              <a:rPr lang="en-GB" b="1" dirty="0" err="1"/>
              <a:t>é|er</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Tell pupils that all of the missing words have either the SSC </a:t>
            </a:r>
            <a:r>
              <a:rPr lang="en-GB" b="1" dirty="0"/>
              <a:t>[</a:t>
            </a:r>
            <a:r>
              <a:rPr lang="en-GB" b="1" dirty="0" err="1"/>
              <a:t>è|ê</a:t>
            </a:r>
            <a:r>
              <a:rPr lang="en-GB" b="1" dirty="0"/>
              <a:t>] </a:t>
            </a:r>
            <a:r>
              <a:rPr lang="en-GB" b="0" dirty="0"/>
              <a:t>or </a:t>
            </a:r>
            <a:r>
              <a:rPr lang="en-GB" b="1" dirty="0"/>
              <a:t>[</a:t>
            </a:r>
            <a:r>
              <a:rPr lang="en-GB" b="1" dirty="0" err="1"/>
              <a:t>é|er</a:t>
            </a:r>
            <a:r>
              <a:rPr lang="en-GB" b="1" dirty="0"/>
              <a:t>] </a:t>
            </a:r>
            <a:r>
              <a:rPr lang="en-GB" b="0" dirty="0"/>
              <a:t>and that there some words they have met before and a few words they don’t know.  They should just listen and have a go at writing down what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number 1 – 12 in their books.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to each sentence.  Pupils write the missing words (or just SSC letters – see below).</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may need to listen to each sentence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and check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Teachers elicit pupils’ understanding of the text (Note that there are resources about the </a:t>
            </a:r>
            <a:r>
              <a:rPr lang="es-ES_tradnl" sz="120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des Rois </a:t>
            </a:r>
            <a:r>
              <a:rPr lang="es-ES_tradnl"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and the </a:t>
            </a:r>
            <a:r>
              <a:rPr lang="es-ES_tradnl" sz="120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des fruits </a:t>
            </a:r>
            <a:r>
              <a:rPr lang="es-ES_tradnl"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in Y3/4 lessons, plus the </a:t>
            </a:r>
            <a:r>
              <a:rPr lang="es-ES_tradnl" sz="1200" i="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des Lumières </a:t>
            </a:r>
            <a:r>
              <a:rPr lang="es-ES_tradnl"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from last week so the contexts may be familiar to them).</a:t>
            </a:r>
            <a:endParaRPr lang="en-GB" sz="120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i="0" dirty="0">
                <a:solidFill>
                  <a:srgbClr val="002060"/>
                </a:solidFill>
                <a:effectLst/>
                <a:latin typeface="Century Gothic" panose="020B0502020202020204" pitchFamily="34" charset="0"/>
                <a:cs typeface="Nirmala UI" panose="020B0502040204020203" pitchFamily="34" charset="0"/>
              </a:rPr>
              <a:t>If time allows, pupils can read the text aloud again in pairs.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Differentiation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For learners who need more support, just the SSC letters can be gapped, instead.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dirty="0" err="1"/>
              <a:t>avoir</a:t>
            </a:r>
            <a:r>
              <a:rPr lang="en-GB" dirty="0"/>
              <a:t> lieu [n/a] </a:t>
            </a:r>
            <a:r>
              <a:rPr lang="en-GB" dirty="0" err="1"/>
              <a:t>commémorer</a:t>
            </a:r>
            <a:r>
              <a:rPr lang="en-GB" dirty="0"/>
              <a:t> [&gt;5000] </a:t>
            </a:r>
            <a:r>
              <a:rPr lang="en-GB" dirty="0" err="1"/>
              <a:t>multicolore</a:t>
            </a:r>
            <a:r>
              <a:rPr lang="en-GB" dirty="0"/>
              <a:t> [&gt;5000] papier [951] </a:t>
            </a:r>
            <a:r>
              <a:rPr lang="en-GB" dirty="0" err="1"/>
              <a:t>poisson</a:t>
            </a:r>
            <a:r>
              <a:rPr lang="en-GB" dirty="0"/>
              <a:t> [1616] </a:t>
            </a:r>
            <a:r>
              <a:rPr lang="en-GB" dirty="0" err="1"/>
              <a:t>vêtement</a:t>
            </a:r>
            <a:r>
              <a:rPr lang="en-GB" dirty="0"/>
              <a:t> [2383]</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[1/4]</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two picture prompts.</a:t>
            </a:r>
          </a:p>
          <a:p>
            <a:pPr marL="0" marR="0" lvl="0" indent="0" algn="l" rtl="0">
              <a:lnSpc>
                <a:spcPct val="100000"/>
              </a:lnSpc>
              <a:spcBef>
                <a:spcPts val="0"/>
              </a:spcBef>
              <a:spcAft>
                <a:spcPts val="0"/>
              </a:spcAft>
              <a:buClr>
                <a:schemeClr val="dk1"/>
              </a:buClr>
              <a:buSzPts val="1200"/>
              <a:buFont typeface="Calibri"/>
              <a:buNone/>
            </a:pPr>
            <a:r>
              <a:rPr lang="en-GB" b="0" dirty="0"/>
              <a:t>2. Start the 5 second timer.</a:t>
            </a:r>
          </a:p>
          <a:p>
            <a:pPr marL="0" marR="0" lvl="0" indent="0" algn="l" rtl="0">
              <a:lnSpc>
                <a:spcPct val="100000"/>
              </a:lnSpc>
              <a:spcBef>
                <a:spcPts val="0"/>
              </a:spcBef>
              <a:spcAft>
                <a:spcPts val="0"/>
              </a:spcAft>
              <a:buClr>
                <a:schemeClr val="dk1"/>
              </a:buClr>
              <a:buSzPts val="1200"/>
              <a:buFont typeface="Calibri"/>
              <a:buNone/>
            </a:pPr>
            <a:r>
              <a:rPr lang="en-GB" b="0" dirty="0"/>
              <a:t>3. Pupils say the words to a partner.</a:t>
            </a:r>
          </a:p>
          <a:p>
            <a:pPr marL="0" marR="0" lvl="0" indent="0" algn="l" rtl="0">
              <a:lnSpc>
                <a:spcPct val="100000"/>
              </a:lnSpc>
              <a:spcBef>
                <a:spcPts val="0"/>
              </a:spcBef>
              <a:spcAft>
                <a:spcPts val="0"/>
              </a:spcAft>
              <a:buClr>
                <a:schemeClr val="dk1"/>
              </a:buClr>
              <a:buSzPts val="1200"/>
              <a:buFont typeface="Calibri"/>
              <a:buNone/>
            </a:pPr>
            <a:r>
              <a:rPr lang="en-GB" b="0" dirty="0"/>
              <a:t>4. Teacher elicits the two words chorally from pupils.</a:t>
            </a:r>
          </a:p>
          <a:p>
            <a:pPr marL="0" marR="0" lvl="0" indent="0" algn="l" rtl="0">
              <a:lnSpc>
                <a:spcPct val="100000"/>
              </a:lnSpc>
              <a:spcBef>
                <a:spcPts val="0"/>
              </a:spcBef>
              <a:spcAft>
                <a:spcPts val="0"/>
              </a:spcAft>
              <a:buClr>
                <a:schemeClr val="dk1"/>
              </a:buClr>
              <a:buSzPts val="1200"/>
              <a:buFont typeface="Calibri"/>
              <a:buNone/>
            </a:pPr>
            <a:r>
              <a:rPr lang="en-GB" b="0" dirty="0"/>
              <a:t>5. Click to confirm the written answers.</a:t>
            </a:r>
          </a:p>
          <a:p>
            <a:pPr marL="0" marR="0" lvl="0" indent="0" algn="l" rtl="0">
              <a:lnSpc>
                <a:spcPct val="100000"/>
              </a:lnSpc>
              <a:spcBef>
                <a:spcPts val="0"/>
              </a:spcBef>
              <a:spcAft>
                <a:spcPts val="0"/>
              </a:spcAft>
              <a:buClr>
                <a:schemeClr val="dk1"/>
              </a:buClr>
              <a:buSzPts val="1200"/>
              <a:buFont typeface="Calibri"/>
              <a:buNone/>
            </a:pPr>
            <a:r>
              <a:rPr lang="en-GB" b="0" dirty="0"/>
              <a:t>6. Continue for the next two slides.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4544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[2/4]</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1239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[3/4]</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305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p>
          <a:p>
            <a:pPr marL="216000" indent="-215280">
              <a:lnSpc>
                <a:spcPct val="100000"/>
              </a:lnSpc>
            </a:pPr>
            <a:r>
              <a:rPr lang="en-GB" sz="1200" b="0" strike="noStrike" spc="-1" dirty="0">
                <a:solidFill>
                  <a:srgbClr val="000000"/>
                </a:solidFill>
                <a:latin typeface="Calibri"/>
              </a:rPr>
              <a:t>Note: danser is a new verb for this week but is the only new item of vocabulary this week and is a cognate, so introduced here.</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84217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Introduce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fif"/></Relationships>
</file>

<file path=ppt/slides/_rels/slide10.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41.png"/><Relationship Id="rId18" Type="http://schemas.openxmlformats.org/officeDocument/2006/relationships/audio" Target="../media/audio44.wav"/><Relationship Id="rId3" Type="http://schemas.openxmlformats.org/officeDocument/2006/relationships/audio" Target="../media/audio35.wav"/><Relationship Id="rId7" Type="http://schemas.openxmlformats.org/officeDocument/2006/relationships/audio" Target="../media/audio38.wav"/><Relationship Id="rId12" Type="http://schemas.openxmlformats.org/officeDocument/2006/relationships/image" Target="../media/image40.gif"/><Relationship Id="rId17" Type="http://schemas.openxmlformats.org/officeDocument/2006/relationships/audio" Target="../media/audio43.wav"/><Relationship Id="rId2" Type="http://schemas.openxmlformats.org/officeDocument/2006/relationships/notesSlide" Target="../notesSlides/notesSlide10.xml"/><Relationship Id="rId16"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43.png"/><Relationship Id="rId10" Type="http://schemas.openxmlformats.org/officeDocument/2006/relationships/audio" Target="../media/audio41.wav"/><Relationship Id="rId4" Type="http://schemas.openxmlformats.org/officeDocument/2006/relationships/image" Target="../media/image39.png"/><Relationship Id="rId9" Type="http://schemas.openxmlformats.org/officeDocument/2006/relationships/audio" Target="../media/audio40.wav"/><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41.png"/><Relationship Id="rId18" Type="http://schemas.openxmlformats.org/officeDocument/2006/relationships/image" Target="../media/image43.png"/><Relationship Id="rId3" Type="http://schemas.openxmlformats.org/officeDocument/2006/relationships/audio" Target="../media/audio35.wav"/><Relationship Id="rId7" Type="http://schemas.openxmlformats.org/officeDocument/2006/relationships/audio" Target="../media/audio38.wav"/><Relationship Id="rId12" Type="http://schemas.openxmlformats.org/officeDocument/2006/relationships/image" Target="../media/image40.gif"/><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8.png"/><Relationship Id="rId20" Type="http://schemas.openxmlformats.org/officeDocument/2006/relationships/audio" Target="../media/audio43.wav"/><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42.png"/><Relationship Id="rId10" Type="http://schemas.openxmlformats.org/officeDocument/2006/relationships/audio" Target="../media/audio41.wav"/><Relationship Id="rId19"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audio" Target="../media/audio40.wav"/><Relationship Id="rId14" Type="http://schemas.openxmlformats.org/officeDocument/2006/relationships/image" Target="../media/image45.jfif"/></Relationships>
</file>

<file path=ppt/slides/_rels/slide12.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37.png"/><Relationship Id="rId3" Type="http://schemas.openxmlformats.org/officeDocument/2006/relationships/image" Target="../media/image46.png"/><Relationship Id="rId7" Type="http://schemas.openxmlformats.org/officeDocument/2006/relationships/audio" Target="../media/audio47.wav"/><Relationship Id="rId12" Type="http://schemas.openxmlformats.org/officeDocument/2006/relationships/image" Target="../media/image38.png"/><Relationship Id="rId17" Type="http://schemas.openxmlformats.org/officeDocument/2006/relationships/audio" Target="../media/audio52.wav"/><Relationship Id="rId2" Type="http://schemas.openxmlformats.org/officeDocument/2006/relationships/notesSlide" Target="../notesSlides/notesSlide12.xml"/><Relationship Id="rId16"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5" Type="http://schemas.openxmlformats.org/officeDocument/2006/relationships/image" Target="../media/image43.png"/><Relationship Id="rId10" Type="http://schemas.openxmlformats.org/officeDocument/2006/relationships/audio" Target="../media/audio50.wav"/><Relationship Id="rId4" Type="http://schemas.openxmlformats.org/officeDocument/2006/relationships/image" Target="../media/image47.png"/><Relationship Id="rId9" Type="http://schemas.openxmlformats.org/officeDocument/2006/relationships/audio" Target="../media/audio49.wav"/><Relationship Id="rId14" Type="http://schemas.openxmlformats.org/officeDocument/2006/relationships/image" Target="../media/image48.gif"/></Relationships>
</file>

<file path=ppt/slides/_rels/slide13.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33.png"/><Relationship Id="rId26" Type="http://schemas.openxmlformats.org/officeDocument/2006/relationships/audio" Target="../media/audio64.wav"/><Relationship Id="rId3" Type="http://schemas.openxmlformats.org/officeDocument/2006/relationships/audio" Target="../media/audio53.wav"/><Relationship Id="rId21" Type="http://schemas.openxmlformats.org/officeDocument/2006/relationships/image" Target="../media/image50.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image" Target="../media/image30.png"/><Relationship Id="rId25" Type="http://schemas.openxmlformats.org/officeDocument/2006/relationships/audio" Target="../media/audio63.wav"/><Relationship Id="rId2" Type="http://schemas.openxmlformats.org/officeDocument/2006/relationships/notesSlide" Target="../notesSlides/notesSlide13.xml"/><Relationship Id="rId16" Type="http://schemas.openxmlformats.org/officeDocument/2006/relationships/image" Target="../media/image29.png"/><Relationship Id="rId20"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audio" Target="../media/audio59.wav"/><Relationship Id="rId24" Type="http://schemas.openxmlformats.org/officeDocument/2006/relationships/image" Target="../media/image44.svg"/><Relationship Id="rId5" Type="http://schemas.openxmlformats.org/officeDocument/2006/relationships/image" Target="../media/image5.png"/><Relationship Id="rId15" Type="http://schemas.openxmlformats.org/officeDocument/2006/relationships/image" Target="../media/image27.png"/><Relationship Id="rId23" Type="http://schemas.openxmlformats.org/officeDocument/2006/relationships/image" Target="../media/image43.png"/><Relationship Id="rId28" Type="http://schemas.openxmlformats.org/officeDocument/2006/relationships/image" Target="../media/image53.png"/><Relationship Id="rId10" Type="http://schemas.openxmlformats.org/officeDocument/2006/relationships/audio" Target="../media/audio58.wav"/><Relationship Id="rId19" Type="http://schemas.openxmlformats.org/officeDocument/2006/relationships/image" Target="../media/image34.png"/><Relationship Id="rId4" Type="http://schemas.openxmlformats.org/officeDocument/2006/relationships/audio" Target="../media/audio54.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image" Target="../media/image51.png"/><Relationship Id="rId27"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5" Type="http://schemas.openxmlformats.org/officeDocument/2006/relationships/image" Target="../media/image8.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5.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13.png"/><Relationship Id="rId5" Type="http://schemas.openxmlformats.org/officeDocument/2006/relationships/audio" Target="../media/audio11.wav"/><Relationship Id="rId10" Type="http://schemas.openxmlformats.org/officeDocument/2006/relationships/image" Target="../media/image12.png"/><Relationship Id="rId4" Type="http://schemas.openxmlformats.org/officeDocument/2006/relationships/audio" Target="../media/audio10.wav"/><Relationship Id="rId9" Type="http://schemas.openxmlformats.org/officeDocument/2006/relationships/image" Target="../media/image4.png"/><Relationship Id="rId1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2.png"/><Relationship Id="rId3" Type="http://schemas.openxmlformats.org/officeDocument/2006/relationships/image" Target="../media/image4.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audio" Target="../media/audio22.wav"/><Relationship Id="rId17" Type="http://schemas.openxmlformats.org/officeDocument/2006/relationships/image" Target="../media/image21.jfif"/><Relationship Id="rId2" Type="http://schemas.openxmlformats.org/officeDocument/2006/relationships/notesSlide" Target="../notesSlides/notesSlide4.xml"/><Relationship Id="rId16" Type="http://schemas.openxmlformats.org/officeDocument/2006/relationships/image" Target="../media/image20.jfif"/><Relationship Id="rId20"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image" Target="../media/image19.png"/><Relationship Id="rId10" Type="http://schemas.openxmlformats.org/officeDocument/2006/relationships/audio" Target="../media/audio20.wav"/><Relationship Id="rId19" Type="http://schemas.openxmlformats.org/officeDocument/2006/relationships/image" Target="../media/image23.png"/><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4.wav"/><Relationship Id="rId7" Type="http://schemas.openxmlformats.org/officeDocument/2006/relationships/audio" Target="../media/audio26.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5.wav"/><Relationship Id="rId5"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7.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audio" Target="../media/audio24.wav"/><Relationship Id="rId4" Type="http://schemas.openxmlformats.org/officeDocument/2006/relationships/audio" Target="../media/audio28.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9.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audio" Target="../media/audio24.wav"/><Relationship Id="rId4" Type="http://schemas.openxmlformats.org/officeDocument/2006/relationships/audio" Target="../media/audio30.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1.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audio" Target="../media/audio24.wav"/><Relationship Id="rId4" Type="http://schemas.openxmlformats.org/officeDocument/2006/relationships/audio" Target="../media/audio32.wav"/><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3.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Est-ce que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questions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[é,er,ez,et], [è|ê]</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5" name="Rectangle: Rounded Corners 4">
            <a:extLst>
              <a:ext uri="{FF2B5EF4-FFF2-40B4-BE49-F238E27FC236}">
                <a16:creationId xmlns:a16="http://schemas.microsoft.com/office/drawing/2014/main" id="{AC2D1D58-6B5A-47AB-8224-2235BB76758D}"/>
              </a:ext>
            </a:extLst>
          </p:cNvPr>
          <p:cNvSpPr/>
          <p:nvPr/>
        </p:nvSpPr>
        <p:spPr>
          <a:xfrm>
            <a:off x="609727" y="1786855"/>
            <a:ext cx="3137483" cy="2374084"/>
          </a:xfrm>
          <a:prstGeom prst="roundRect">
            <a:avLst/>
          </a:prstGeom>
          <a:solidFill>
            <a:srgbClr val="FFD600"/>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clipart&#10;&#10;Description automatically generated">
            <a:extLst>
              <a:ext uri="{FF2B5EF4-FFF2-40B4-BE49-F238E27FC236}">
                <a16:creationId xmlns:a16="http://schemas.microsoft.com/office/drawing/2014/main" id="{E1A8D738-D064-4A87-B34E-CBD8B4314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67" y="1937857"/>
            <a:ext cx="2759216" cy="2066749"/>
          </a:xfrm>
          <a:prstGeom prst="rect">
            <a:avLst/>
          </a:prstGeom>
        </p:spPr>
      </p:pic>
      <p:pic>
        <p:nvPicPr>
          <p:cNvPr id="7" name="Picture 6" descr="Logo&#10;&#10;Description automatically generated">
            <a:extLst>
              <a:ext uri="{FF2B5EF4-FFF2-40B4-BE49-F238E27FC236}">
                <a16:creationId xmlns:a16="http://schemas.microsoft.com/office/drawing/2014/main" id="{0EAE0633-7B5D-4E74-B309-09D833F629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89" y="3879260"/>
            <a:ext cx="3260806" cy="54245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T2W5S10_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Chandeleur</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7" name="Table 6">
            <a:extLst>
              <a:ext uri="{FF2B5EF4-FFF2-40B4-BE49-F238E27FC236}">
                <a16:creationId xmlns:a16="http://schemas.microsoft.com/office/drawing/2014/main" id="{F7085880-DAE4-484F-89E0-624A0CA91C59}"/>
              </a:ext>
            </a:extLst>
          </p:cNvPr>
          <p:cNvGraphicFramePr>
            <a:graphicFrameLocks noGrp="1"/>
          </p:cNvGraphicFramePr>
          <p:nvPr>
            <p:extLst>
              <p:ext uri="{D42A27DB-BD31-4B8C-83A1-F6EECF244321}">
                <p14:modId xmlns:p14="http://schemas.microsoft.com/office/powerpoint/2010/main" val="3987909328"/>
              </p:ext>
            </p:extLst>
          </p:nvPr>
        </p:nvGraphicFramePr>
        <p:xfrm>
          <a:off x="53676" y="4929780"/>
          <a:ext cx="12079332" cy="1765488"/>
        </p:xfrm>
        <a:graphic>
          <a:graphicData uri="http://schemas.openxmlformats.org/drawingml/2006/table">
            <a:tbl>
              <a:tblPr/>
              <a:tblGrid>
                <a:gridCol w="12079332">
                  <a:extLst>
                    <a:ext uri="{9D8B030D-6E8A-4147-A177-3AD203B41FA5}">
                      <a16:colId xmlns:a16="http://schemas.microsoft.com/office/drawing/2014/main" val="1109811973"/>
                    </a:ext>
                  </a:extLst>
                </a:gridCol>
              </a:tblGrid>
              <a:tr h="176548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a:t>
                      </a: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deux février, c’est la </a:t>
                      </a:r>
                      <a:r>
                        <a:rPr lang="es-ES_tradnl" sz="2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Chandeleur</a:t>
                      </a: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et la mère d’Adèle prépare des crêpes. C’est la tradition.</a:t>
                      </a:r>
                      <a:endParaRPr lang="en-GB" sz="20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0"/>
                        </a:spcAft>
                      </a:pP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cherche la recette pour les crêpes mais où est la recette ?!  Elle déteste les crêpes mais Adèle et Pierre adorent les crêpes. Elle organise des ingrédients.  Elle utilse des œufs. Elle prépare des crêpes.  Elle donne une crêpe à Pierre. Bon appétit, Pierre ! Mais où est Adèle ?! </a:t>
                      </a:r>
                      <a:r>
                        <a:rPr lang="es-ES_tradnl" sz="2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sym typeface="Wingdings" panose="05000000000000000000" pitchFamily="2" charset="2"/>
                        </a:rPr>
                        <a:t></a:t>
                      </a:r>
                      <a:endParaRPr lang="en-GB" sz="2000" b="0" dirty="0">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solidFill>
                      <a:srgbClr val="EAE9F3"/>
                    </a:solidFill>
                  </a:tcPr>
                </a:tc>
                <a:extLst>
                  <a:ext uri="{0D108BD9-81ED-4DB2-BD59-A6C34878D82A}">
                    <a16:rowId xmlns:a16="http://schemas.microsoft.com/office/drawing/2014/main" val="3928149912"/>
                  </a:ext>
                </a:extLst>
              </a:tr>
            </a:tbl>
          </a:graphicData>
        </a:graphic>
      </p:graphicFrame>
      <p:sp>
        <p:nvSpPr>
          <p:cNvPr id="31" name="TextBox 30">
            <a:extLst>
              <a:ext uri="{FF2B5EF4-FFF2-40B4-BE49-F238E27FC236}">
                <a16:creationId xmlns:a16="http://schemas.microsoft.com/office/drawing/2014/main" id="{17C7DC8C-639D-40A2-9201-CA9D34EDD24A}"/>
              </a:ext>
            </a:extLst>
          </p:cNvPr>
          <p:cNvSpPr txBox="1"/>
          <p:nvPr/>
        </p:nvSpPr>
        <p:spPr>
          <a:xfrm>
            <a:off x="1041169" y="778376"/>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endPar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5" name="VT2W5S10_3.wav"/>
            </a:hlinkClick>
            <a:extLst>
              <a:ext uri="{FF2B5EF4-FFF2-40B4-BE49-F238E27FC236}">
                <a16:creationId xmlns:a16="http://schemas.microsoft.com/office/drawing/2014/main" id="{214AB285-D582-4796-838F-33DA8FF1F8FF}"/>
              </a:ext>
            </a:extLst>
          </p:cNvPr>
          <p:cNvSpPr/>
          <p:nvPr/>
        </p:nvSpPr>
        <p:spPr>
          <a:xfrm>
            <a:off x="239635" y="82805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6" name="Explosion: 8 Points 25">
            <a:extLst>
              <a:ext uri="{FF2B5EF4-FFF2-40B4-BE49-F238E27FC236}">
                <a16:creationId xmlns:a16="http://schemas.microsoft.com/office/drawing/2014/main" id="{C1E2356C-0D9A-450B-8DC1-FECD30EBAB91}"/>
              </a:ext>
            </a:extLst>
          </p:cNvPr>
          <p:cNvSpPr/>
          <p:nvPr/>
        </p:nvSpPr>
        <p:spPr>
          <a:xfrm rot="19944511">
            <a:off x="1905701" y="756579"/>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4" name="Explosion: 8 Points 43">
            <a:extLst>
              <a:ext uri="{FF2B5EF4-FFF2-40B4-BE49-F238E27FC236}">
                <a16:creationId xmlns:a16="http://schemas.microsoft.com/office/drawing/2014/main" id="{74D1D636-9461-41F3-9293-797D778C6048}"/>
              </a:ext>
            </a:extLst>
          </p:cNvPr>
          <p:cNvSpPr/>
          <p:nvPr/>
        </p:nvSpPr>
        <p:spPr>
          <a:xfrm rot="20850111">
            <a:off x="4603395" y="633133"/>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5" name="TextBox 44">
            <a:extLst>
              <a:ext uri="{FF2B5EF4-FFF2-40B4-BE49-F238E27FC236}">
                <a16:creationId xmlns:a16="http://schemas.microsoft.com/office/drawing/2014/main" id="{33D5200A-C4F7-47D4-A51D-B03B6CD69F27}"/>
              </a:ext>
            </a:extLst>
          </p:cNvPr>
          <p:cNvSpPr txBox="1"/>
          <p:nvPr/>
        </p:nvSpPr>
        <p:spPr>
          <a:xfrm>
            <a:off x="1041169" y="1783456"/>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trouve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46" name="Action Button: Custom 16">
            <a:hlinkClick r:id="" action="ppaction://noaction" highlightClick="1">
              <a:snd r:embed="rId6" name="VT2W5S10_4.wav"/>
            </a:hlinkClick>
            <a:extLst>
              <a:ext uri="{FF2B5EF4-FFF2-40B4-BE49-F238E27FC236}">
                <a16:creationId xmlns:a16="http://schemas.microsoft.com/office/drawing/2014/main" id="{114F3E89-EF96-4F1C-ABD1-A3F82B823722}"/>
              </a:ext>
            </a:extLst>
          </p:cNvPr>
          <p:cNvSpPr/>
          <p:nvPr/>
        </p:nvSpPr>
        <p:spPr>
          <a:xfrm>
            <a:off x="239635" y="183313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47" name="Explosion: 8 Points 46">
            <a:extLst>
              <a:ext uri="{FF2B5EF4-FFF2-40B4-BE49-F238E27FC236}">
                <a16:creationId xmlns:a16="http://schemas.microsoft.com/office/drawing/2014/main" id="{3550CAEA-7A74-4223-BFA5-33B5AC6011EE}"/>
              </a:ext>
            </a:extLst>
          </p:cNvPr>
          <p:cNvSpPr/>
          <p:nvPr/>
        </p:nvSpPr>
        <p:spPr>
          <a:xfrm rot="20895362">
            <a:off x="4334722" y="1691497"/>
            <a:ext cx="1143628" cy="939054"/>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8" name="Explosion: 8 Points 47">
            <a:extLst>
              <a:ext uri="{FF2B5EF4-FFF2-40B4-BE49-F238E27FC236}">
                <a16:creationId xmlns:a16="http://schemas.microsoft.com/office/drawing/2014/main" id="{AB9DB666-1C2A-4AF8-8209-A260FD396488}"/>
              </a:ext>
            </a:extLst>
          </p:cNvPr>
          <p:cNvSpPr/>
          <p:nvPr/>
        </p:nvSpPr>
        <p:spPr>
          <a:xfrm rot="20183858">
            <a:off x="1851426" y="1627625"/>
            <a:ext cx="1114527"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0" name="TextBox 49">
            <a:extLst>
              <a:ext uri="{FF2B5EF4-FFF2-40B4-BE49-F238E27FC236}">
                <a16:creationId xmlns:a16="http://schemas.microsoft.com/office/drawing/2014/main" id="{AE244D39-B138-480C-B0F6-042911B88552}"/>
              </a:ext>
            </a:extLst>
          </p:cNvPr>
          <p:cNvSpPr txBox="1"/>
          <p:nvPr/>
        </p:nvSpPr>
        <p:spPr>
          <a:xfrm>
            <a:off x="1041169" y="2863807"/>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aime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7" name="VT2W5S10_5.wav"/>
            </a:hlinkClick>
            <a:extLst>
              <a:ext uri="{FF2B5EF4-FFF2-40B4-BE49-F238E27FC236}">
                <a16:creationId xmlns:a16="http://schemas.microsoft.com/office/drawing/2014/main" id="{9F7FF10C-D274-4EEC-B41D-44A29031ACFC}"/>
              </a:ext>
            </a:extLst>
          </p:cNvPr>
          <p:cNvSpPr/>
          <p:nvPr/>
        </p:nvSpPr>
        <p:spPr>
          <a:xfrm>
            <a:off x="239635" y="291348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Explosion: 8 Points 51">
            <a:extLst>
              <a:ext uri="{FF2B5EF4-FFF2-40B4-BE49-F238E27FC236}">
                <a16:creationId xmlns:a16="http://schemas.microsoft.com/office/drawing/2014/main" id="{2F698C13-6C78-49D8-8E69-D3E2E18BEA3B}"/>
              </a:ext>
            </a:extLst>
          </p:cNvPr>
          <p:cNvSpPr/>
          <p:nvPr/>
        </p:nvSpPr>
        <p:spPr>
          <a:xfrm rot="19944511">
            <a:off x="1931864" y="2817573"/>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3" name="Explosion: 8 Points 52">
            <a:extLst>
              <a:ext uri="{FF2B5EF4-FFF2-40B4-BE49-F238E27FC236}">
                <a16:creationId xmlns:a16="http://schemas.microsoft.com/office/drawing/2014/main" id="{F8C62E43-47E5-4D5D-BFBE-FB1E53B6B9CD}"/>
              </a:ext>
            </a:extLst>
          </p:cNvPr>
          <p:cNvSpPr/>
          <p:nvPr/>
        </p:nvSpPr>
        <p:spPr>
          <a:xfrm rot="20850111">
            <a:off x="4027967" y="2792409"/>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5" name="TextBox 54">
            <a:extLst>
              <a:ext uri="{FF2B5EF4-FFF2-40B4-BE49-F238E27FC236}">
                <a16:creationId xmlns:a16="http://schemas.microsoft.com/office/drawing/2014/main" id="{48561804-A0A1-4666-975B-F888D4A061F4}"/>
              </a:ext>
            </a:extLst>
          </p:cNvPr>
          <p:cNvSpPr txBox="1"/>
          <p:nvPr/>
        </p:nvSpPr>
        <p:spPr>
          <a:xfrm>
            <a:off x="1041169" y="3888306"/>
            <a:ext cx="4726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utilise</a:t>
            </a:r>
          </a:p>
        </p:txBody>
      </p:sp>
      <p:sp>
        <p:nvSpPr>
          <p:cNvPr id="56" name="Action Button: Custom 16">
            <a:hlinkClick r:id="" action="ppaction://noaction" highlightClick="1">
              <a:snd r:embed="rId8" name="VT2W5S10_6.wav"/>
            </a:hlinkClick>
            <a:extLst>
              <a:ext uri="{FF2B5EF4-FFF2-40B4-BE49-F238E27FC236}">
                <a16:creationId xmlns:a16="http://schemas.microsoft.com/office/drawing/2014/main" id="{7818F15C-F269-4DEF-B456-B6CC0AAF381F}"/>
              </a:ext>
            </a:extLst>
          </p:cNvPr>
          <p:cNvSpPr/>
          <p:nvPr/>
        </p:nvSpPr>
        <p:spPr>
          <a:xfrm>
            <a:off x="239635" y="393798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7" name="Explosion: 8 Points 56">
            <a:extLst>
              <a:ext uri="{FF2B5EF4-FFF2-40B4-BE49-F238E27FC236}">
                <a16:creationId xmlns:a16="http://schemas.microsoft.com/office/drawing/2014/main" id="{DF944123-57A9-45CF-A93F-16FD29475E43}"/>
              </a:ext>
            </a:extLst>
          </p:cNvPr>
          <p:cNvSpPr/>
          <p:nvPr/>
        </p:nvSpPr>
        <p:spPr>
          <a:xfrm rot="19944511">
            <a:off x="1881259" y="3804516"/>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8" name="Explosion: 8 Points 57">
            <a:extLst>
              <a:ext uri="{FF2B5EF4-FFF2-40B4-BE49-F238E27FC236}">
                <a16:creationId xmlns:a16="http://schemas.microsoft.com/office/drawing/2014/main" id="{D117A7D8-6798-4ECC-B8CF-FF459EC84B49}"/>
              </a:ext>
            </a:extLst>
          </p:cNvPr>
          <p:cNvSpPr/>
          <p:nvPr/>
        </p:nvSpPr>
        <p:spPr>
          <a:xfrm rot="20850111">
            <a:off x="3828090" y="3731967"/>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0" name="TextBox 59">
            <a:extLst>
              <a:ext uri="{FF2B5EF4-FFF2-40B4-BE49-F238E27FC236}">
                <a16:creationId xmlns:a16="http://schemas.microsoft.com/office/drawing/2014/main" id="{CD157C68-4A45-4652-B606-C0C5B6123B3D}"/>
              </a:ext>
            </a:extLst>
          </p:cNvPr>
          <p:cNvSpPr txBox="1"/>
          <p:nvPr/>
        </p:nvSpPr>
        <p:spPr>
          <a:xfrm>
            <a:off x="6770756" y="841679"/>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donne</a:t>
            </a:r>
            <a:endPar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9" name="VT2W5S10_7.wav"/>
            </a:hlinkClick>
            <a:extLst>
              <a:ext uri="{FF2B5EF4-FFF2-40B4-BE49-F238E27FC236}">
                <a16:creationId xmlns:a16="http://schemas.microsoft.com/office/drawing/2014/main" id="{F8336CBD-7489-49B3-AF8F-9F4D729463E6}"/>
              </a:ext>
            </a:extLst>
          </p:cNvPr>
          <p:cNvSpPr/>
          <p:nvPr/>
        </p:nvSpPr>
        <p:spPr>
          <a:xfrm>
            <a:off x="5969222" y="89135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2" name="Explosion: 8 Points 61">
            <a:extLst>
              <a:ext uri="{FF2B5EF4-FFF2-40B4-BE49-F238E27FC236}">
                <a16:creationId xmlns:a16="http://schemas.microsoft.com/office/drawing/2014/main" id="{DF09FFE7-A9DB-4192-9801-C06DAFAB18CC}"/>
              </a:ext>
            </a:extLst>
          </p:cNvPr>
          <p:cNvSpPr/>
          <p:nvPr/>
        </p:nvSpPr>
        <p:spPr>
          <a:xfrm rot="19944511">
            <a:off x="7659859" y="777155"/>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3" name="Explosion: 8 Points 62">
            <a:extLst>
              <a:ext uri="{FF2B5EF4-FFF2-40B4-BE49-F238E27FC236}">
                <a16:creationId xmlns:a16="http://schemas.microsoft.com/office/drawing/2014/main" id="{F9323EB1-C943-4BA0-B427-1BC624159A8D}"/>
              </a:ext>
            </a:extLst>
          </p:cNvPr>
          <p:cNvSpPr/>
          <p:nvPr/>
        </p:nvSpPr>
        <p:spPr>
          <a:xfrm rot="20850111">
            <a:off x="9921694" y="723989"/>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5" name="TextBox 64">
            <a:extLst>
              <a:ext uri="{FF2B5EF4-FFF2-40B4-BE49-F238E27FC236}">
                <a16:creationId xmlns:a16="http://schemas.microsoft.com/office/drawing/2014/main" id="{0AC9F63D-B66D-4DE1-AB89-91E9393B3A15}"/>
              </a:ext>
            </a:extLst>
          </p:cNvPr>
          <p:cNvSpPr txBox="1"/>
          <p:nvPr/>
        </p:nvSpPr>
        <p:spPr>
          <a:xfrm>
            <a:off x="6770756" y="1846759"/>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trouve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66" name="Action Button: Custom 16">
            <a:hlinkClick r:id="" action="ppaction://noaction" highlightClick="1">
              <a:snd r:embed="rId10" name="VT2W5S10_8.wav"/>
            </a:hlinkClick>
            <a:extLst>
              <a:ext uri="{FF2B5EF4-FFF2-40B4-BE49-F238E27FC236}">
                <a16:creationId xmlns:a16="http://schemas.microsoft.com/office/drawing/2014/main" id="{5F3C3083-C0DF-430A-B88D-3D49D01ED071}"/>
              </a:ext>
            </a:extLst>
          </p:cNvPr>
          <p:cNvSpPr/>
          <p:nvPr/>
        </p:nvSpPr>
        <p:spPr>
          <a:xfrm>
            <a:off x="5969222" y="189643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67" name="Explosion: 8 Points 66">
            <a:extLst>
              <a:ext uri="{FF2B5EF4-FFF2-40B4-BE49-F238E27FC236}">
                <a16:creationId xmlns:a16="http://schemas.microsoft.com/office/drawing/2014/main" id="{51A0A7BC-C0AA-4BB4-90C5-C15A8E0E7A47}"/>
              </a:ext>
            </a:extLst>
          </p:cNvPr>
          <p:cNvSpPr/>
          <p:nvPr/>
        </p:nvSpPr>
        <p:spPr>
          <a:xfrm rot="19944511">
            <a:off x="7594830" y="1827784"/>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8" name="Explosion: 8 Points 67">
            <a:extLst>
              <a:ext uri="{FF2B5EF4-FFF2-40B4-BE49-F238E27FC236}">
                <a16:creationId xmlns:a16="http://schemas.microsoft.com/office/drawing/2014/main" id="{B545EAF4-AE7C-4160-9ECF-8FAF3A3E2023}"/>
              </a:ext>
            </a:extLst>
          </p:cNvPr>
          <p:cNvSpPr/>
          <p:nvPr/>
        </p:nvSpPr>
        <p:spPr>
          <a:xfrm rot="20850111">
            <a:off x="9809748" y="1735377"/>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0" name="TextBox 69">
            <a:extLst>
              <a:ext uri="{FF2B5EF4-FFF2-40B4-BE49-F238E27FC236}">
                <a16:creationId xmlns:a16="http://schemas.microsoft.com/office/drawing/2014/main" id="{181696D4-5A43-47CC-B727-F416FA15780C}"/>
              </a:ext>
            </a:extLst>
          </p:cNvPr>
          <p:cNvSpPr txBox="1"/>
          <p:nvPr/>
        </p:nvSpPr>
        <p:spPr>
          <a:xfrm>
            <a:off x="6770756" y="2927110"/>
            <a:ext cx="53832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contente !</a:t>
            </a:r>
          </a:p>
        </p:txBody>
      </p:sp>
      <p:sp>
        <p:nvSpPr>
          <p:cNvPr id="71" name="Action Button: Custom 16">
            <a:hlinkClick r:id="" action="ppaction://noaction" highlightClick="1">
              <a:snd r:embed="rId11" name="VT2W5S10_9.wav"/>
            </a:hlinkClick>
            <a:extLst>
              <a:ext uri="{FF2B5EF4-FFF2-40B4-BE49-F238E27FC236}">
                <a16:creationId xmlns:a16="http://schemas.microsoft.com/office/drawing/2014/main" id="{E84B5875-C318-4BBC-8FF5-2E964D5B9AFB}"/>
              </a:ext>
            </a:extLst>
          </p:cNvPr>
          <p:cNvSpPr/>
          <p:nvPr/>
        </p:nvSpPr>
        <p:spPr>
          <a:xfrm>
            <a:off x="5969222" y="297678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2" name="Explosion: 8 Points 71">
            <a:extLst>
              <a:ext uri="{FF2B5EF4-FFF2-40B4-BE49-F238E27FC236}">
                <a16:creationId xmlns:a16="http://schemas.microsoft.com/office/drawing/2014/main" id="{C1A33CAA-F1C8-4E6A-8B55-EDD673082C57}"/>
              </a:ext>
            </a:extLst>
          </p:cNvPr>
          <p:cNvSpPr/>
          <p:nvPr/>
        </p:nvSpPr>
        <p:spPr>
          <a:xfrm rot="19944511">
            <a:off x="7579856" y="2812288"/>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3" name="Explosion: 8 Points 72">
            <a:extLst>
              <a:ext uri="{FF2B5EF4-FFF2-40B4-BE49-F238E27FC236}">
                <a16:creationId xmlns:a16="http://schemas.microsoft.com/office/drawing/2014/main" id="{DF27DCCF-4141-463C-B1A9-95E8C1D707D3}"/>
              </a:ext>
            </a:extLst>
          </p:cNvPr>
          <p:cNvSpPr/>
          <p:nvPr/>
        </p:nvSpPr>
        <p:spPr>
          <a:xfrm rot="20850111">
            <a:off x="8984946" y="2788276"/>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81" name="Rectangle: Rounded Corners 80">
            <a:extLst>
              <a:ext uri="{FF2B5EF4-FFF2-40B4-BE49-F238E27FC236}">
                <a16:creationId xmlns:a16="http://schemas.microsoft.com/office/drawing/2014/main" id="{CCCA3784-4E22-42E3-AFDB-664409FFE022}"/>
              </a:ext>
            </a:extLst>
          </p:cNvPr>
          <p:cNvSpPr/>
          <p:nvPr/>
        </p:nvSpPr>
        <p:spPr>
          <a:xfrm>
            <a:off x="6899162" y="5105398"/>
            <a:ext cx="2695079" cy="352336"/>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Rectangle: Rounded Corners 81">
            <a:extLst>
              <a:ext uri="{FF2B5EF4-FFF2-40B4-BE49-F238E27FC236}">
                <a16:creationId xmlns:a16="http://schemas.microsoft.com/office/drawing/2014/main" id="{56C5AA85-51FB-44F1-A64D-4271C0F32179}"/>
              </a:ext>
            </a:extLst>
          </p:cNvPr>
          <p:cNvSpPr/>
          <p:nvPr/>
        </p:nvSpPr>
        <p:spPr>
          <a:xfrm>
            <a:off x="7858466" y="5463231"/>
            <a:ext cx="1773507" cy="349293"/>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3" name="Rectangle: Rounded Corners 82">
            <a:extLst>
              <a:ext uri="{FF2B5EF4-FFF2-40B4-BE49-F238E27FC236}">
                <a16:creationId xmlns:a16="http://schemas.microsoft.com/office/drawing/2014/main" id="{485D0457-C20D-4FE8-85B7-F6CD35688518}"/>
              </a:ext>
            </a:extLst>
          </p:cNvPr>
          <p:cNvSpPr/>
          <p:nvPr/>
        </p:nvSpPr>
        <p:spPr>
          <a:xfrm>
            <a:off x="5558225" y="5451380"/>
            <a:ext cx="2155399" cy="352336"/>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5" name="Rectangle: Rounded Corners 84">
            <a:extLst>
              <a:ext uri="{FF2B5EF4-FFF2-40B4-BE49-F238E27FC236}">
                <a16:creationId xmlns:a16="http://schemas.microsoft.com/office/drawing/2014/main" id="{CFF094BC-F5B6-4449-A538-A97FCBC7F963}"/>
              </a:ext>
            </a:extLst>
          </p:cNvPr>
          <p:cNvSpPr/>
          <p:nvPr/>
        </p:nvSpPr>
        <p:spPr>
          <a:xfrm>
            <a:off x="8125560" y="5797711"/>
            <a:ext cx="2401581"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Rectangle: Rounded Corners 85">
            <a:extLst>
              <a:ext uri="{FF2B5EF4-FFF2-40B4-BE49-F238E27FC236}">
                <a16:creationId xmlns:a16="http://schemas.microsoft.com/office/drawing/2014/main" id="{E726D3D9-82C9-41C7-876E-FEBB4AD99B69}"/>
              </a:ext>
            </a:extLst>
          </p:cNvPr>
          <p:cNvSpPr/>
          <p:nvPr/>
        </p:nvSpPr>
        <p:spPr>
          <a:xfrm>
            <a:off x="2789450" y="6144104"/>
            <a:ext cx="1348597"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Rectangle: Rounded Corners 86">
            <a:extLst>
              <a:ext uri="{FF2B5EF4-FFF2-40B4-BE49-F238E27FC236}">
                <a16:creationId xmlns:a16="http://schemas.microsoft.com/office/drawing/2014/main" id="{8EBB7F4D-7912-4B38-9121-B672F1204805}"/>
              </a:ext>
            </a:extLst>
          </p:cNvPr>
          <p:cNvSpPr/>
          <p:nvPr/>
        </p:nvSpPr>
        <p:spPr>
          <a:xfrm>
            <a:off x="8996840" y="6105326"/>
            <a:ext cx="2549398"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 name="Picture 4">
            <a:extLst>
              <a:ext uri="{FF2B5EF4-FFF2-40B4-BE49-F238E27FC236}">
                <a16:creationId xmlns:a16="http://schemas.microsoft.com/office/drawing/2014/main" id="{C1D69263-E066-4F4C-9EC2-6AB22010D852}"/>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467575" y="584410"/>
            <a:ext cx="754231" cy="815060"/>
          </a:xfrm>
          <a:prstGeom prst="rect">
            <a:avLst/>
          </a:prstGeom>
        </p:spPr>
      </p:pic>
      <p:pic>
        <p:nvPicPr>
          <p:cNvPr id="75" name="Picture 74">
            <a:extLst>
              <a:ext uri="{FF2B5EF4-FFF2-40B4-BE49-F238E27FC236}">
                <a16:creationId xmlns:a16="http://schemas.microsoft.com/office/drawing/2014/main" id="{59BC3CE9-791D-43FC-B422-B79893A84735}"/>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543377" y="1667886"/>
            <a:ext cx="754231" cy="815060"/>
          </a:xfrm>
          <a:prstGeom prst="rect">
            <a:avLst/>
          </a:prstGeom>
        </p:spPr>
      </p:pic>
      <p:pic>
        <p:nvPicPr>
          <p:cNvPr id="76" name="Picture 75">
            <a:extLst>
              <a:ext uri="{FF2B5EF4-FFF2-40B4-BE49-F238E27FC236}">
                <a16:creationId xmlns:a16="http://schemas.microsoft.com/office/drawing/2014/main" id="{7020D395-A5F4-422E-B40C-289C0558AC28}"/>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450649" y="2814026"/>
            <a:ext cx="754231" cy="815060"/>
          </a:xfrm>
          <a:prstGeom prst="rect">
            <a:avLst/>
          </a:prstGeom>
        </p:spPr>
      </p:pic>
      <p:pic>
        <p:nvPicPr>
          <p:cNvPr id="77" name="Picture 76">
            <a:extLst>
              <a:ext uri="{FF2B5EF4-FFF2-40B4-BE49-F238E27FC236}">
                <a16:creationId xmlns:a16="http://schemas.microsoft.com/office/drawing/2014/main" id="{64146CE7-F00E-4D07-875D-91EDE0857B5D}"/>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498713" y="3725499"/>
            <a:ext cx="754231" cy="815060"/>
          </a:xfrm>
          <a:prstGeom prst="rect">
            <a:avLst/>
          </a:prstGeom>
        </p:spPr>
      </p:pic>
      <p:pic>
        <p:nvPicPr>
          <p:cNvPr id="78" name="Picture 77">
            <a:extLst>
              <a:ext uri="{FF2B5EF4-FFF2-40B4-BE49-F238E27FC236}">
                <a16:creationId xmlns:a16="http://schemas.microsoft.com/office/drawing/2014/main" id="{5106A9E7-F82A-418A-B37A-B5C06278E618}"/>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6212316" y="643987"/>
            <a:ext cx="754231" cy="815060"/>
          </a:xfrm>
          <a:prstGeom prst="rect">
            <a:avLst/>
          </a:prstGeom>
        </p:spPr>
      </p:pic>
      <p:pic>
        <p:nvPicPr>
          <p:cNvPr id="79" name="Picture 78">
            <a:extLst>
              <a:ext uri="{FF2B5EF4-FFF2-40B4-BE49-F238E27FC236}">
                <a16:creationId xmlns:a16="http://schemas.microsoft.com/office/drawing/2014/main" id="{DEE028D1-37CF-4725-A63F-4DBDBAC0E914}"/>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6212316" y="1758348"/>
            <a:ext cx="754231" cy="815060"/>
          </a:xfrm>
          <a:prstGeom prst="rect">
            <a:avLst/>
          </a:prstGeom>
        </p:spPr>
      </p:pic>
      <p:pic>
        <p:nvPicPr>
          <p:cNvPr id="88" name="Picture 87">
            <a:extLst>
              <a:ext uri="{FF2B5EF4-FFF2-40B4-BE49-F238E27FC236}">
                <a16:creationId xmlns:a16="http://schemas.microsoft.com/office/drawing/2014/main" id="{600A078E-1B50-4F00-BE2D-7139458FDA8D}"/>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6215247" y="2843746"/>
            <a:ext cx="754231" cy="815060"/>
          </a:xfrm>
          <a:prstGeom prst="rect">
            <a:avLst/>
          </a:prstGeom>
        </p:spPr>
      </p:pic>
      <p:pic>
        <p:nvPicPr>
          <p:cNvPr id="8" name="Picture 7" descr="A yellow circle with a black circle in the middle&#10;&#10;Description automatically generated with low confidence">
            <a:extLst>
              <a:ext uri="{FF2B5EF4-FFF2-40B4-BE49-F238E27FC236}">
                <a16:creationId xmlns:a16="http://schemas.microsoft.com/office/drawing/2014/main" id="{D648D894-C895-48C5-80A6-AA106F1EA965}"/>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4752" y="3997668"/>
            <a:ext cx="439521" cy="599763"/>
          </a:xfrm>
          <a:prstGeom prst="rect">
            <a:avLst/>
          </a:prstGeom>
        </p:spPr>
      </p:pic>
      <p:pic>
        <p:nvPicPr>
          <p:cNvPr id="89" name="Picture 88" descr="A yellow circle with a black circle in the middle&#10;&#10;Description automatically generated with low confidence">
            <a:extLst>
              <a:ext uri="{FF2B5EF4-FFF2-40B4-BE49-F238E27FC236}">
                <a16:creationId xmlns:a16="http://schemas.microsoft.com/office/drawing/2014/main" id="{4A464260-3423-4815-88C5-F0C5B792EFF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860" y="3963008"/>
            <a:ext cx="439521" cy="599763"/>
          </a:xfrm>
          <a:prstGeom prst="rect">
            <a:avLst/>
          </a:prstGeom>
        </p:spPr>
      </p:pic>
      <p:pic>
        <p:nvPicPr>
          <p:cNvPr id="90" name="Picture 89" descr="A yellow circle with a black circle in the middle&#10;&#10;Description automatically generated with low confidence">
            <a:extLst>
              <a:ext uri="{FF2B5EF4-FFF2-40B4-BE49-F238E27FC236}">
                <a16:creationId xmlns:a16="http://schemas.microsoft.com/office/drawing/2014/main" id="{86B75D9C-B5EC-440A-AA22-B55F79B562F9}"/>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719685">
            <a:off x="5118704" y="4211683"/>
            <a:ext cx="439521" cy="599763"/>
          </a:xfrm>
          <a:prstGeom prst="rect">
            <a:avLst/>
          </a:prstGeom>
        </p:spPr>
      </p:pic>
      <p:sp>
        <p:nvSpPr>
          <p:cNvPr id="91" name="Rectangle: Rounded Corners 90">
            <a:extLst>
              <a:ext uri="{FF2B5EF4-FFF2-40B4-BE49-F238E27FC236}">
                <a16:creationId xmlns:a16="http://schemas.microsoft.com/office/drawing/2014/main" id="{02A8653A-EE73-4C7D-AAE0-0C6C186883CD}"/>
              </a:ext>
            </a:extLst>
          </p:cNvPr>
          <p:cNvSpPr/>
          <p:nvPr/>
        </p:nvSpPr>
        <p:spPr>
          <a:xfrm>
            <a:off x="11577366" y="6104390"/>
            <a:ext cx="386408" cy="3403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 name="Picture 9">
            <a:extLst>
              <a:ext uri="{FF2B5EF4-FFF2-40B4-BE49-F238E27FC236}">
                <a16:creationId xmlns:a16="http://schemas.microsoft.com/office/drawing/2014/main" id="{F51BF9DB-D075-49C8-A747-B177EE7A310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1738" y="2558016"/>
            <a:ext cx="2371764" cy="2371764"/>
          </a:xfrm>
          <a:prstGeom prst="rect">
            <a:avLst/>
          </a:prstGeom>
        </p:spPr>
      </p:pic>
      <p:pic>
        <p:nvPicPr>
          <p:cNvPr id="92" name="Graphic 91" descr="Teacher">
            <a:extLst>
              <a:ext uri="{FF2B5EF4-FFF2-40B4-BE49-F238E27FC236}">
                <a16:creationId xmlns:a16="http://schemas.microsoft.com/office/drawing/2014/main" id="{42F6304C-67A9-458F-9658-33F53B7A12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10826" y="-73652"/>
            <a:ext cx="914400" cy="914400"/>
          </a:xfrm>
          <a:prstGeom prst="rect">
            <a:avLst/>
          </a:prstGeom>
        </p:spPr>
      </p:pic>
      <p:sp>
        <p:nvSpPr>
          <p:cNvPr id="93" name="Speech Bubble: Rectangle with Corners Rounded 92">
            <a:hlinkClick r:id="" action="ppaction://noaction">
              <a:snd r:embed="rId17" name="VT2W5S10_2.wav"/>
            </a:hlinkClick>
            <a:extLst>
              <a:ext uri="{FF2B5EF4-FFF2-40B4-BE49-F238E27FC236}">
                <a16:creationId xmlns:a16="http://schemas.microsoft.com/office/drawing/2014/main" id="{F35FEE3B-952A-4E82-882A-E471953C332B}"/>
              </a:ext>
            </a:extLst>
          </p:cNvPr>
          <p:cNvSpPr/>
          <p:nvPr/>
        </p:nvSpPr>
        <p:spPr>
          <a:xfrm>
            <a:off x="3723465" y="107498"/>
            <a:ext cx="6434260" cy="547644"/>
          </a:xfrm>
          <a:prstGeom prst="wedgeRoundRectCallout">
            <a:avLst>
              <a:gd name="adj1" fmla="val -56942"/>
              <a:gd name="adj2" fmla="val -12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4" name="CustomShape 7">
            <a:extLst>
              <a:ext uri="{FF2B5EF4-FFF2-40B4-BE49-F238E27FC236}">
                <a16:creationId xmlns:a16="http://schemas.microsoft.com/office/drawing/2014/main" id="{756B22DC-3638-4B8C-A3C6-491453D1B6E2}"/>
              </a:ext>
            </a:extLst>
          </p:cNvPr>
          <p:cNvSpPr/>
          <p:nvPr/>
        </p:nvSpPr>
        <p:spPr>
          <a:xfrm>
            <a:off x="3779115" y="165742"/>
            <a:ext cx="674802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Les phrases sont négatives ou positives ?</a:t>
            </a:r>
          </a:p>
        </p:txBody>
      </p:sp>
      <p:sp>
        <p:nvSpPr>
          <p:cNvPr id="6" name="TextBox 5">
            <a:hlinkClick r:id="" action="ppaction://noaction">
              <a:snd r:embed="rId18" name="VT2W5S10_10.wav"/>
            </a:hlinkClick>
            <a:extLst>
              <a:ext uri="{FF2B5EF4-FFF2-40B4-BE49-F238E27FC236}">
                <a16:creationId xmlns:a16="http://schemas.microsoft.com/office/drawing/2014/main" id="{E1080BC5-77DA-1178-D891-AFDBDBB503F2}"/>
              </a:ext>
            </a:extLst>
          </p:cNvPr>
          <p:cNvSpPr txBox="1"/>
          <p:nvPr/>
        </p:nvSpPr>
        <p:spPr>
          <a:xfrm>
            <a:off x="0" y="4758223"/>
            <a:ext cx="12079332" cy="2031325"/>
          </a:xfrm>
          <a:prstGeom prst="rect">
            <a:avLst/>
          </a:prstGeom>
          <a:noFill/>
        </p:spPr>
        <p:txBody>
          <a:bodyPr wrap="square" rtlCol="0">
            <a:spAutoFit/>
          </a:bodyPr>
          <a:lstStyle/>
          <a:p>
            <a:r>
              <a:rPr lang="en-GB" dirty="0"/>
              <a:t>   </a:t>
            </a:r>
          </a:p>
          <a:p>
            <a:endParaRPr lang="en-GB" dirty="0"/>
          </a:p>
          <a:p>
            <a:endParaRPr lang="en-GB" dirty="0"/>
          </a:p>
          <a:p>
            <a:endParaRPr lang="en-GB" dirty="0"/>
          </a:p>
          <a:p>
            <a:endParaRPr lang="en-GB" dirty="0"/>
          </a:p>
          <a:p>
            <a:endParaRPr lang="en-GB" dirty="0"/>
          </a:p>
          <a:p>
            <a:r>
              <a:rPr lang="en-GB" dirty="0"/>
              <a:t>   </a:t>
            </a:r>
          </a:p>
        </p:txBody>
      </p:sp>
    </p:spTree>
    <p:extLst>
      <p:ext uri="{BB962C8B-B14F-4D97-AF65-F5344CB8AC3E}">
        <p14:creationId xmlns:p14="http://schemas.microsoft.com/office/powerpoint/2010/main" val="9159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8"/>
                                        </p:tgtEl>
                                      </p:cBhvr>
                                    </p:animEffect>
                                    <p:set>
                                      <p:cBhvr>
                                        <p:cTn id="21" dur="1" fill="hold">
                                          <p:stCondLst>
                                            <p:cond delay="499"/>
                                          </p:stCondLst>
                                        </p:cTn>
                                        <p:tgtEl>
                                          <p:spTgt spid="4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3"/>
                                        </p:tgtEl>
                                      </p:cBhvr>
                                    </p:animEffect>
                                    <p:set>
                                      <p:cBhvr>
                                        <p:cTn id="66" dur="1" fill="hold">
                                          <p:stCondLst>
                                            <p:cond delay="499"/>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67"/>
                                        </p:tgtEl>
                                      </p:cBhvr>
                                    </p:animEffect>
                                    <p:set>
                                      <p:cBhvr>
                                        <p:cTn id="75" dur="1" fill="hold">
                                          <p:stCondLst>
                                            <p:cond delay="499"/>
                                          </p:stCondLst>
                                        </p:cTn>
                                        <p:tgtEl>
                                          <p:spTgt spid="6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68"/>
                                        </p:tgtEl>
                                      </p:cBhvr>
                                    </p:animEffect>
                                    <p:set>
                                      <p:cBhvr>
                                        <p:cTn id="80" dur="1" fill="hold">
                                          <p:stCondLst>
                                            <p:cond delay="499"/>
                                          </p:stCondLst>
                                        </p:cTn>
                                        <p:tgtEl>
                                          <p:spTgt spid="6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72"/>
                                        </p:tgtEl>
                                      </p:cBhvr>
                                    </p:animEffect>
                                    <p:set>
                                      <p:cBhvr>
                                        <p:cTn id="89" dur="1" fill="hold">
                                          <p:stCondLst>
                                            <p:cond delay="499"/>
                                          </p:stCondLst>
                                        </p:cTn>
                                        <p:tgtEl>
                                          <p:spTgt spid="7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73"/>
                                        </p:tgtEl>
                                      </p:cBhvr>
                                    </p:animEffect>
                                    <p:set>
                                      <p:cBhvr>
                                        <p:cTn id="94" dur="1" fill="hold">
                                          <p:stCondLst>
                                            <p:cond delay="499"/>
                                          </p:stCondLst>
                                        </p:cTn>
                                        <p:tgtEl>
                                          <p:spTgt spid="7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4" grpId="0" animBg="1"/>
      <p:bldP spid="47" grpId="0" animBg="1"/>
      <p:bldP spid="48" grpId="0" animBg="1"/>
      <p:bldP spid="52" grpId="0" animBg="1"/>
      <p:bldP spid="53" grpId="0" animBg="1"/>
      <p:bldP spid="57" grpId="0" animBg="1"/>
      <p:bldP spid="58" grpId="0" animBg="1"/>
      <p:bldP spid="62" grpId="0" animBg="1"/>
      <p:bldP spid="63" grpId="0" animBg="1"/>
      <p:bldP spid="67" grpId="0" animBg="1"/>
      <p:bldP spid="68" grpId="0" animBg="1"/>
      <p:bldP spid="72" grpId="0" animBg="1"/>
      <p:bldP spid="73" grpId="0" animBg="1"/>
      <p:bldP spid="81" grpId="0" animBg="1"/>
      <p:bldP spid="82" grpId="0" animBg="1"/>
      <p:bldP spid="83" grpId="0" animBg="1"/>
      <p:bldP spid="85" grpId="0" animBg="1"/>
      <p:bldP spid="86" grpId="0" animBg="1"/>
      <p:bldP spid="87" grpId="0" animBg="1"/>
      <p:bldP spid="9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T2W5S10_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Chandeleur</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1" name="TextBox 30">
            <a:extLst>
              <a:ext uri="{FF2B5EF4-FFF2-40B4-BE49-F238E27FC236}">
                <a16:creationId xmlns:a16="http://schemas.microsoft.com/office/drawing/2014/main" id="{17C7DC8C-639D-40A2-9201-CA9D34EDD24A}"/>
              </a:ext>
            </a:extLst>
          </p:cNvPr>
          <p:cNvSpPr txBox="1"/>
          <p:nvPr/>
        </p:nvSpPr>
        <p:spPr>
          <a:xfrm>
            <a:off x="1041169" y="778376"/>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prépare </a:t>
            </a:r>
            <a:endPar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5" name="VT2W5S10_3.wav"/>
            </a:hlinkClick>
            <a:extLst>
              <a:ext uri="{FF2B5EF4-FFF2-40B4-BE49-F238E27FC236}">
                <a16:creationId xmlns:a16="http://schemas.microsoft.com/office/drawing/2014/main" id="{214AB285-D582-4796-838F-33DA8FF1F8FF}"/>
              </a:ext>
            </a:extLst>
          </p:cNvPr>
          <p:cNvSpPr/>
          <p:nvPr/>
        </p:nvSpPr>
        <p:spPr>
          <a:xfrm>
            <a:off x="239635" y="82805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6" name="Explosion: 8 Points 25">
            <a:extLst>
              <a:ext uri="{FF2B5EF4-FFF2-40B4-BE49-F238E27FC236}">
                <a16:creationId xmlns:a16="http://schemas.microsoft.com/office/drawing/2014/main" id="{C1E2356C-0D9A-450B-8DC1-FECD30EBAB91}"/>
              </a:ext>
            </a:extLst>
          </p:cNvPr>
          <p:cNvSpPr/>
          <p:nvPr/>
        </p:nvSpPr>
        <p:spPr>
          <a:xfrm rot="19944511">
            <a:off x="1819675" y="728142"/>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4" name="Explosion: 8 Points 43">
            <a:extLst>
              <a:ext uri="{FF2B5EF4-FFF2-40B4-BE49-F238E27FC236}">
                <a16:creationId xmlns:a16="http://schemas.microsoft.com/office/drawing/2014/main" id="{74D1D636-9461-41F3-9293-797D778C6048}"/>
              </a:ext>
            </a:extLst>
          </p:cNvPr>
          <p:cNvSpPr/>
          <p:nvPr/>
        </p:nvSpPr>
        <p:spPr>
          <a:xfrm rot="20850111">
            <a:off x="4394337" y="590443"/>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5" name="TextBox 44">
            <a:extLst>
              <a:ext uri="{FF2B5EF4-FFF2-40B4-BE49-F238E27FC236}">
                <a16:creationId xmlns:a16="http://schemas.microsoft.com/office/drawing/2014/main" id="{33D5200A-C4F7-47D4-A51D-B03B6CD69F27}"/>
              </a:ext>
            </a:extLst>
          </p:cNvPr>
          <p:cNvSpPr txBox="1"/>
          <p:nvPr/>
        </p:nvSpPr>
        <p:spPr>
          <a:xfrm>
            <a:off x="1041169" y="2363805"/>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trouve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46" name="Action Button: Custom 16">
            <a:hlinkClick r:id="" action="ppaction://noaction" highlightClick="1">
              <a:snd r:embed="rId6" name="VT2W5S10_4.wav"/>
            </a:hlinkClick>
            <a:extLst>
              <a:ext uri="{FF2B5EF4-FFF2-40B4-BE49-F238E27FC236}">
                <a16:creationId xmlns:a16="http://schemas.microsoft.com/office/drawing/2014/main" id="{114F3E89-EF96-4F1C-ABD1-A3F82B823722}"/>
              </a:ext>
            </a:extLst>
          </p:cNvPr>
          <p:cNvSpPr/>
          <p:nvPr/>
        </p:nvSpPr>
        <p:spPr>
          <a:xfrm>
            <a:off x="239635" y="241348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47" name="Explosion: 8 Points 46">
            <a:extLst>
              <a:ext uri="{FF2B5EF4-FFF2-40B4-BE49-F238E27FC236}">
                <a16:creationId xmlns:a16="http://schemas.microsoft.com/office/drawing/2014/main" id="{3550CAEA-7A74-4223-BFA5-33B5AC6011EE}"/>
              </a:ext>
            </a:extLst>
          </p:cNvPr>
          <p:cNvSpPr/>
          <p:nvPr/>
        </p:nvSpPr>
        <p:spPr>
          <a:xfrm rot="20895362">
            <a:off x="4334722" y="2271846"/>
            <a:ext cx="1143628" cy="939054"/>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8" name="Explosion: 8 Points 47">
            <a:extLst>
              <a:ext uri="{FF2B5EF4-FFF2-40B4-BE49-F238E27FC236}">
                <a16:creationId xmlns:a16="http://schemas.microsoft.com/office/drawing/2014/main" id="{AB9DB666-1C2A-4AF8-8209-A260FD396488}"/>
              </a:ext>
            </a:extLst>
          </p:cNvPr>
          <p:cNvSpPr/>
          <p:nvPr/>
        </p:nvSpPr>
        <p:spPr>
          <a:xfrm rot="20183858">
            <a:off x="1851426" y="2207974"/>
            <a:ext cx="1114527"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0" name="TextBox 49">
            <a:extLst>
              <a:ext uri="{FF2B5EF4-FFF2-40B4-BE49-F238E27FC236}">
                <a16:creationId xmlns:a16="http://schemas.microsoft.com/office/drawing/2014/main" id="{AE244D39-B138-480C-B0F6-042911B88552}"/>
              </a:ext>
            </a:extLst>
          </p:cNvPr>
          <p:cNvSpPr txBox="1"/>
          <p:nvPr/>
        </p:nvSpPr>
        <p:spPr>
          <a:xfrm>
            <a:off x="1041169" y="3903601"/>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aime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7" name="VT2W5S10_5.wav"/>
            </a:hlinkClick>
            <a:extLst>
              <a:ext uri="{FF2B5EF4-FFF2-40B4-BE49-F238E27FC236}">
                <a16:creationId xmlns:a16="http://schemas.microsoft.com/office/drawing/2014/main" id="{9F7FF10C-D274-4EEC-B41D-44A29031ACFC}"/>
              </a:ext>
            </a:extLst>
          </p:cNvPr>
          <p:cNvSpPr/>
          <p:nvPr/>
        </p:nvSpPr>
        <p:spPr>
          <a:xfrm>
            <a:off x="239635" y="395327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Explosion: 8 Points 51">
            <a:extLst>
              <a:ext uri="{FF2B5EF4-FFF2-40B4-BE49-F238E27FC236}">
                <a16:creationId xmlns:a16="http://schemas.microsoft.com/office/drawing/2014/main" id="{2F698C13-6C78-49D8-8E69-D3E2E18BEA3B}"/>
              </a:ext>
            </a:extLst>
          </p:cNvPr>
          <p:cNvSpPr/>
          <p:nvPr/>
        </p:nvSpPr>
        <p:spPr>
          <a:xfrm rot="19944511">
            <a:off x="1900421" y="3860306"/>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3" name="Explosion: 8 Points 52">
            <a:extLst>
              <a:ext uri="{FF2B5EF4-FFF2-40B4-BE49-F238E27FC236}">
                <a16:creationId xmlns:a16="http://schemas.microsoft.com/office/drawing/2014/main" id="{F8C62E43-47E5-4D5D-BFBE-FB1E53B6B9CD}"/>
              </a:ext>
            </a:extLst>
          </p:cNvPr>
          <p:cNvSpPr/>
          <p:nvPr/>
        </p:nvSpPr>
        <p:spPr>
          <a:xfrm rot="20850111">
            <a:off x="4027967" y="3832203"/>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5" name="TextBox 54">
            <a:extLst>
              <a:ext uri="{FF2B5EF4-FFF2-40B4-BE49-F238E27FC236}">
                <a16:creationId xmlns:a16="http://schemas.microsoft.com/office/drawing/2014/main" id="{48561804-A0A1-4666-975B-F888D4A061F4}"/>
              </a:ext>
            </a:extLst>
          </p:cNvPr>
          <p:cNvSpPr txBox="1"/>
          <p:nvPr/>
        </p:nvSpPr>
        <p:spPr>
          <a:xfrm>
            <a:off x="1040667" y="5440013"/>
            <a:ext cx="4726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utilise</a:t>
            </a:r>
          </a:p>
        </p:txBody>
      </p:sp>
      <p:sp>
        <p:nvSpPr>
          <p:cNvPr id="56" name="Action Button: Custom 16">
            <a:hlinkClick r:id="" action="ppaction://noaction" highlightClick="1">
              <a:snd r:embed="rId8" name="VT2W5S10_6.wav"/>
            </a:hlinkClick>
            <a:extLst>
              <a:ext uri="{FF2B5EF4-FFF2-40B4-BE49-F238E27FC236}">
                <a16:creationId xmlns:a16="http://schemas.microsoft.com/office/drawing/2014/main" id="{7818F15C-F269-4DEF-B456-B6CC0AAF381F}"/>
              </a:ext>
            </a:extLst>
          </p:cNvPr>
          <p:cNvSpPr/>
          <p:nvPr/>
        </p:nvSpPr>
        <p:spPr>
          <a:xfrm>
            <a:off x="239133" y="5489690"/>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7" name="Explosion: 8 Points 56">
            <a:extLst>
              <a:ext uri="{FF2B5EF4-FFF2-40B4-BE49-F238E27FC236}">
                <a16:creationId xmlns:a16="http://schemas.microsoft.com/office/drawing/2014/main" id="{DF944123-57A9-45CF-A93F-16FD29475E43}"/>
              </a:ext>
            </a:extLst>
          </p:cNvPr>
          <p:cNvSpPr/>
          <p:nvPr/>
        </p:nvSpPr>
        <p:spPr>
          <a:xfrm rot="19944511">
            <a:off x="1880757" y="5356223"/>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58" name="Explosion: 8 Points 57">
            <a:extLst>
              <a:ext uri="{FF2B5EF4-FFF2-40B4-BE49-F238E27FC236}">
                <a16:creationId xmlns:a16="http://schemas.microsoft.com/office/drawing/2014/main" id="{D117A7D8-6798-4ECC-B8CF-FF459EC84B49}"/>
              </a:ext>
            </a:extLst>
          </p:cNvPr>
          <p:cNvSpPr/>
          <p:nvPr/>
        </p:nvSpPr>
        <p:spPr>
          <a:xfrm rot="20850111">
            <a:off x="3827587" y="5267478"/>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0" name="TextBox 59">
            <a:extLst>
              <a:ext uri="{FF2B5EF4-FFF2-40B4-BE49-F238E27FC236}">
                <a16:creationId xmlns:a16="http://schemas.microsoft.com/office/drawing/2014/main" id="{CD157C68-4A45-4652-B606-C0C5B6123B3D}"/>
              </a:ext>
            </a:extLst>
          </p:cNvPr>
          <p:cNvSpPr txBox="1"/>
          <p:nvPr/>
        </p:nvSpPr>
        <p:spPr>
          <a:xfrm>
            <a:off x="6770756" y="841679"/>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donne</a:t>
            </a:r>
            <a:endPar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9" name="VT2W5S10_7.wav"/>
            </a:hlinkClick>
            <a:extLst>
              <a:ext uri="{FF2B5EF4-FFF2-40B4-BE49-F238E27FC236}">
                <a16:creationId xmlns:a16="http://schemas.microsoft.com/office/drawing/2014/main" id="{F8336CBD-7489-49B3-AF8F-9F4D729463E6}"/>
              </a:ext>
            </a:extLst>
          </p:cNvPr>
          <p:cNvSpPr/>
          <p:nvPr/>
        </p:nvSpPr>
        <p:spPr>
          <a:xfrm>
            <a:off x="5969222" y="89135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2" name="Explosion: 8 Points 61">
            <a:extLst>
              <a:ext uri="{FF2B5EF4-FFF2-40B4-BE49-F238E27FC236}">
                <a16:creationId xmlns:a16="http://schemas.microsoft.com/office/drawing/2014/main" id="{DF09FFE7-A9DB-4192-9801-C06DAFAB18CC}"/>
              </a:ext>
            </a:extLst>
          </p:cNvPr>
          <p:cNvSpPr/>
          <p:nvPr/>
        </p:nvSpPr>
        <p:spPr>
          <a:xfrm rot="19944511">
            <a:off x="7659859" y="777155"/>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3" name="Explosion: 8 Points 62">
            <a:extLst>
              <a:ext uri="{FF2B5EF4-FFF2-40B4-BE49-F238E27FC236}">
                <a16:creationId xmlns:a16="http://schemas.microsoft.com/office/drawing/2014/main" id="{F9323EB1-C943-4BA0-B427-1BC624159A8D}"/>
              </a:ext>
            </a:extLst>
          </p:cNvPr>
          <p:cNvSpPr/>
          <p:nvPr/>
        </p:nvSpPr>
        <p:spPr>
          <a:xfrm rot="20850111">
            <a:off x="9921694" y="723989"/>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5" name="TextBox 64">
            <a:extLst>
              <a:ext uri="{FF2B5EF4-FFF2-40B4-BE49-F238E27FC236}">
                <a16:creationId xmlns:a16="http://schemas.microsoft.com/office/drawing/2014/main" id="{0AC9F63D-B66D-4DE1-AB89-91E9393B3A15}"/>
              </a:ext>
            </a:extLst>
          </p:cNvPr>
          <p:cNvSpPr txBox="1"/>
          <p:nvPr/>
        </p:nvSpPr>
        <p:spPr>
          <a:xfrm>
            <a:off x="6770756" y="2427108"/>
            <a:ext cx="538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trouve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p>
        </p:txBody>
      </p:sp>
      <p:sp>
        <p:nvSpPr>
          <p:cNvPr id="66" name="Action Button: Custom 16">
            <a:hlinkClick r:id="" action="ppaction://noaction" highlightClick="1">
              <a:snd r:embed="rId10" name="VT2W5S10_8.wav"/>
            </a:hlinkClick>
            <a:extLst>
              <a:ext uri="{FF2B5EF4-FFF2-40B4-BE49-F238E27FC236}">
                <a16:creationId xmlns:a16="http://schemas.microsoft.com/office/drawing/2014/main" id="{5F3C3083-C0DF-430A-B88D-3D49D01ED071}"/>
              </a:ext>
            </a:extLst>
          </p:cNvPr>
          <p:cNvSpPr/>
          <p:nvPr/>
        </p:nvSpPr>
        <p:spPr>
          <a:xfrm>
            <a:off x="5969222" y="2476785"/>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67" name="Explosion: 8 Points 66">
            <a:extLst>
              <a:ext uri="{FF2B5EF4-FFF2-40B4-BE49-F238E27FC236}">
                <a16:creationId xmlns:a16="http://schemas.microsoft.com/office/drawing/2014/main" id="{51A0A7BC-C0AA-4BB4-90C5-C15A8E0E7A47}"/>
              </a:ext>
            </a:extLst>
          </p:cNvPr>
          <p:cNvSpPr/>
          <p:nvPr/>
        </p:nvSpPr>
        <p:spPr>
          <a:xfrm rot="19944511">
            <a:off x="7623700" y="2392130"/>
            <a:ext cx="852233" cy="736587"/>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68" name="Explosion: 8 Points 67">
            <a:extLst>
              <a:ext uri="{FF2B5EF4-FFF2-40B4-BE49-F238E27FC236}">
                <a16:creationId xmlns:a16="http://schemas.microsoft.com/office/drawing/2014/main" id="{B545EAF4-AE7C-4160-9ECF-8FAF3A3E2023}"/>
              </a:ext>
            </a:extLst>
          </p:cNvPr>
          <p:cNvSpPr/>
          <p:nvPr/>
        </p:nvSpPr>
        <p:spPr>
          <a:xfrm rot="20850111">
            <a:off x="9809748" y="2315726"/>
            <a:ext cx="1253118" cy="917733"/>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0" name="TextBox 69">
            <a:extLst>
              <a:ext uri="{FF2B5EF4-FFF2-40B4-BE49-F238E27FC236}">
                <a16:creationId xmlns:a16="http://schemas.microsoft.com/office/drawing/2014/main" id="{181696D4-5A43-47CC-B727-F416FA15780C}"/>
              </a:ext>
            </a:extLst>
          </p:cNvPr>
          <p:cNvSpPr txBox="1"/>
          <p:nvPr/>
        </p:nvSpPr>
        <p:spPr>
          <a:xfrm>
            <a:off x="6770756" y="3966904"/>
            <a:ext cx="53832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a:t>
            </a: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contente !</a:t>
            </a:r>
          </a:p>
        </p:txBody>
      </p:sp>
      <p:sp>
        <p:nvSpPr>
          <p:cNvPr id="71" name="Action Button: Custom 16">
            <a:hlinkClick r:id="" action="ppaction://noaction" highlightClick="1">
              <a:snd r:embed="rId11" name="VT2W5S10_9.wav"/>
            </a:hlinkClick>
            <a:extLst>
              <a:ext uri="{FF2B5EF4-FFF2-40B4-BE49-F238E27FC236}">
                <a16:creationId xmlns:a16="http://schemas.microsoft.com/office/drawing/2014/main" id="{E84B5875-C318-4BBC-8FF5-2E964D5B9AFB}"/>
              </a:ext>
            </a:extLst>
          </p:cNvPr>
          <p:cNvSpPr/>
          <p:nvPr/>
        </p:nvSpPr>
        <p:spPr>
          <a:xfrm>
            <a:off x="5969222" y="4016581"/>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2" name="Explosion: 8 Points 71">
            <a:extLst>
              <a:ext uri="{FF2B5EF4-FFF2-40B4-BE49-F238E27FC236}">
                <a16:creationId xmlns:a16="http://schemas.microsoft.com/office/drawing/2014/main" id="{C1A33CAA-F1C8-4E6A-8B55-EDD673082C57}"/>
              </a:ext>
            </a:extLst>
          </p:cNvPr>
          <p:cNvSpPr/>
          <p:nvPr/>
        </p:nvSpPr>
        <p:spPr>
          <a:xfrm rot="19944511">
            <a:off x="7579856" y="3852082"/>
            <a:ext cx="859247" cy="732921"/>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73" name="Explosion: 8 Points 72">
            <a:extLst>
              <a:ext uri="{FF2B5EF4-FFF2-40B4-BE49-F238E27FC236}">
                <a16:creationId xmlns:a16="http://schemas.microsoft.com/office/drawing/2014/main" id="{DF27DCCF-4141-463C-B1A9-95E8C1D707D3}"/>
              </a:ext>
            </a:extLst>
          </p:cNvPr>
          <p:cNvSpPr/>
          <p:nvPr/>
        </p:nvSpPr>
        <p:spPr>
          <a:xfrm rot="20850111">
            <a:off x="8990895" y="3885199"/>
            <a:ext cx="1256894" cy="885092"/>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pic>
        <p:nvPicPr>
          <p:cNvPr id="5" name="Picture 4">
            <a:extLst>
              <a:ext uri="{FF2B5EF4-FFF2-40B4-BE49-F238E27FC236}">
                <a16:creationId xmlns:a16="http://schemas.microsoft.com/office/drawing/2014/main" id="{C1D69263-E066-4F4C-9EC2-6AB22010D852}"/>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467575" y="584410"/>
            <a:ext cx="754231" cy="815060"/>
          </a:xfrm>
          <a:prstGeom prst="rect">
            <a:avLst/>
          </a:prstGeom>
        </p:spPr>
      </p:pic>
      <p:pic>
        <p:nvPicPr>
          <p:cNvPr id="75" name="Picture 74">
            <a:extLst>
              <a:ext uri="{FF2B5EF4-FFF2-40B4-BE49-F238E27FC236}">
                <a16:creationId xmlns:a16="http://schemas.microsoft.com/office/drawing/2014/main" id="{59BC3CE9-791D-43FC-B422-B79893A84735}"/>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543377" y="2248235"/>
            <a:ext cx="754231" cy="815060"/>
          </a:xfrm>
          <a:prstGeom prst="rect">
            <a:avLst/>
          </a:prstGeom>
        </p:spPr>
      </p:pic>
      <p:pic>
        <p:nvPicPr>
          <p:cNvPr id="76" name="Picture 75">
            <a:extLst>
              <a:ext uri="{FF2B5EF4-FFF2-40B4-BE49-F238E27FC236}">
                <a16:creationId xmlns:a16="http://schemas.microsoft.com/office/drawing/2014/main" id="{7020D395-A5F4-422E-B40C-289C0558AC28}"/>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450649" y="3853820"/>
            <a:ext cx="754231" cy="815060"/>
          </a:xfrm>
          <a:prstGeom prst="rect">
            <a:avLst/>
          </a:prstGeom>
        </p:spPr>
      </p:pic>
      <p:pic>
        <p:nvPicPr>
          <p:cNvPr id="77" name="Picture 76">
            <a:extLst>
              <a:ext uri="{FF2B5EF4-FFF2-40B4-BE49-F238E27FC236}">
                <a16:creationId xmlns:a16="http://schemas.microsoft.com/office/drawing/2014/main" id="{64146CE7-F00E-4D07-875D-91EDE0857B5D}"/>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498211" y="5277206"/>
            <a:ext cx="754231" cy="815060"/>
          </a:xfrm>
          <a:prstGeom prst="rect">
            <a:avLst/>
          </a:prstGeom>
        </p:spPr>
      </p:pic>
      <p:pic>
        <p:nvPicPr>
          <p:cNvPr id="78" name="Picture 77">
            <a:extLst>
              <a:ext uri="{FF2B5EF4-FFF2-40B4-BE49-F238E27FC236}">
                <a16:creationId xmlns:a16="http://schemas.microsoft.com/office/drawing/2014/main" id="{5106A9E7-F82A-418A-B37A-B5C06278E618}"/>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6212316" y="643987"/>
            <a:ext cx="754231" cy="815060"/>
          </a:xfrm>
          <a:prstGeom prst="rect">
            <a:avLst/>
          </a:prstGeom>
        </p:spPr>
      </p:pic>
      <p:pic>
        <p:nvPicPr>
          <p:cNvPr id="79" name="Picture 78">
            <a:extLst>
              <a:ext uri="{FF2B5EF4-FFF2-40B4-BE49-F238E27FC236}">
                <a16:creationId xmlns:a16="http://schemas.microsoft.com/office/drawing/2014/main" id="{DEE028D1-37CF-4725-A63F-4DBDBAC0E914}"/>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6212316" y="2338697"/>
            <a:ext cx="754231" cy="815060"/>
          </a:xfrm>
          <a:prstGeom prst="rect">
            <a:avLst/>
          </a:prstGeom>
        </p:spPr>
      </p:pic>
      <p:pic>
        <p:nvPicPr>
          <p:cNvPr id="88" name="Picture 87">
            <a:extLst>
              <a:ext uri="{FF2B5EF4-FFF2-40B4-BE49-F238E27FC236}">
                <a16:creationId xmlns:a16="http://schemas.microsoft.com/office/drawing/2014/main" id="{600A078E-1B50-4F00-BE2D-7139458FDA8D}"/>
              </a:ext>
            </a:extLst>
          </p:cNvPr>
          <p:cNvPicPr>
            <a:picLocks noChangeAspect="1"/>
          </p:cNvPicPr>
          <p:nvPr/>
        </p:nvPicPr>
        <p:blipFill rotWithShape="1">
          <a:blip r:embed="rId12">
            <a:extLst>
              <a:ext uri="{28A0092B-C50C-407E-A947-70E740481C1C}">
                <a14:useLocalDpi xmlns:a14="http://schemas.microsoft.com/office/drawing/2010/main" val="0"/>
              </a:ext>
            </a:extLst>
          </a:blip>
          <a:srcRect b="53851"/>
          <a:stretch/>
        </p:blipFill>
        <p:spPr>
          <a:xfrm>
            <a:off x="6215247" y="3883540"/>
            <a:ext cx="754231" cy="815060"/>
          </a:xfrm>
          <a:prstGeom prst="rect">
            <a:avLst/>
          </a:prstGeom>
        </p:spPr>
      </p:pic>
      <p:pic>
        <p:nvPicPr>
          <p:cNvPr id="8" name="Picture 7" descr="A yellow circle with a black circle in the middle&#10;&#10;Description automatically generated with low confidence">
            <a:extLst>
              <a:ext uri="{FF2B5EF4-FFF2-40B4-BE49-F238E27FC236}">
                <a16:creationId xmlns:a16="http://schemas.microsoft.com/office/drawing/2014/main" id="{D648D894-C895-48C5-80A6-AA106F1EA965}"/>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4250" y="5549375"/>
            <a:ext cx="439521" cy="599763"/>
          </a:xfrm>
          <a:prstGeom prst="rect">
            <a:avLst/>
          </a:prstGeom>
        </p:spPr>
      </p:pic>
      <p:pic>
        <p:nvPicPr>
          <p:cNvPr id="89" name="Picture 88" descr="A yellow circle with a black circle in the middle&#10;&#10;Description automatically generated with low confidence">
            <a:extLst>
              <a:ext uri="{FF2B5EF4-FFF2-40B4-BE49-F238E27FC236}">
                <a16:creationId xmlns:a16="http://schemas.microsoft.com/office/drawing/2014/main" id="{4A464260-3423-4815-88C5-F0C5B792EFF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58" y="5514715"/>
            <a:ext cx="439521" cy="599763"/>
          </a:xfrm>
          <a:prstGeom prst="rect">
            <a:avLst/>
          </a:prstGeom>
        </p:spPr>
      </p:pic>
      <p:pic>
        <p:nvPicPr>
          <p:cNvPr id="90" name="Picture 89" descr="A yellow circle with a black circle in the middle&#10;&#10;Description automatically generated with low confidence">
            <a:extLst>
              <a:ext uri="{FF2B5EF4-FFF2-40B4-BE49-F238E27FC236}">
                <a16:creationId xmlns:a16="http://schemas.microsoft.com/office/drawing/2014/main" id="{86B75D9C-B5EC-440A-AA22-B55F79B562F9}"/>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719685">
            <a:off x="5118202" y="5763390"/>
            <a:ext cx="439521" cy="599763"/>
          </a:xfrm>
          <a:prstGeom prst="rect">
            <a:avLst/>
          </a:prstGeom>
        </p:spPr>
      </p:pic>
      <p:pic>
        <p:nvPicPr>
          <p:cNvPr id="54" name="Picture 53" descr="A picture containing appliance, kitchen appliance, indoor, stove&#10;&#10;Description automatically generated">
            <a:extLst>
              <a:ext uri="{FF2B5EF4-FFF2-40B4-BE49-F238E27FC236}">
                <a16:creationId xmlns:a16="http://schemas.microsoft.com/office/drawing/2014/main" id="{58408E7B-5283-44B1-A5DF-598A0F032E7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8128" y="5510899"/>
            <a:ext cx="1543205" cy="1876053"/>
          </a:xfrm>
          <a:prstGeom prst="rect">
            <a:avLst/>
          </a:prstGeom>
        </p:spPr>
      </p:pic>
      <p:pic>
        <p:nvPicPr>
          <p:cNvPr id="59" name="Picture 58">
            <a:extLst>
              <a:ext uri="{FF2B5EF4-FFF2-40B4-BE49-F238E27FC236}">
                <a16:creationId xmlns:a16="http://schemas.microsoft.com/office/drawing/2014/main" id="{A927CB76-8189-49AE-ACB9-256F41E1FBC0}"/>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9142" y="4865059"/>
            <a:ext cx="1126395" cy="1126395"/>
          </a:xfrm>
          <a:prstGeom prst="rect">
            <a:avLst/>
          </a:prstGeom>
        </p:spPr>
      </p:pic>
      <p:pic>
        <p:nvPicPr>
          <p:cNvPr id="64" name="Picture 63">
            <a:extLst>
              <a:ext uri="{FF2B5EF4-FFF2-40B4-BE49-F238E27FC236}">
                <a16:creationId xmlns:a16="http://schemas.microsoft.com/office/drawing/2014/main" id="{79F2B9E9-E54A-4CE6-A3CD-2771908FE585}"/>
              </a:ext>
            </a:extLst>
          </p:cNvPr>
          <p:cNvPicPr>
            <a:picLocks noChangeAspect="1"/>
          </p:cNvPicPr>
          <p:nvPr/>
        </p:nvPicPr>
        <p:blipFill rotWithShape="1">
          <a:blip r:embed="rId12">
            <a:extLst>
              <a:ext uri="{28A0092B-C50C-407E-A947-70E740481C1C}">
                <a14:useLocalDpi xmlns:a14="http://schemas.microsoft.com/office/drawing/2010/main" val="0"/>
              </a:ext>
            </a:extLst>
          </a:blip>
          <a:srcRect t="-1" b="-4632"/>
          <a:stretch/>
        </p:blipFill>
        <p:spPr>
          <a:xfrm>
            <a:off x="11150831" y="4511774"/>
            <a:ext cx="1003131" cy="2457776"/>
          </a:xfrm>
          <a:prstGeom prst="rect">
            <a:avLst/>
          </a:prstGeom>
        </p:spPr>
      </p:pic>
      <p:pic>
        <p:nvPicPr>
          <p:cNvPr id="69" name="Picture 68" descr="Shape, arrow&#10;&#10;Description automatically generated">
            <a:extLst>
              <a:ext uri="{FF2B5EF4-FFF2-40B4-BE49-F238E27FC236}">
                <a16:creationId xmlns:a16="http://schemas.microsoft.com/office/drawing/2014/main" id="{F985284E-B37C-41B5-BEED-808413354A99}"/>
              </a:ext>
            </a:extLst>
          </p:cNvPr>
          <p:cNvPicPr>
            <a:picLocks noChangeAspect="1"/>
          </p:cNvPicPr>
          <p:nvPr/>
        </p:nvPicPr>
        <p:blipFill>
          <a:blip r:embed="rId16"/>
          <a:stretch>
            <a:fillRect/>
          </a:stretch>
        </p:blipFill>
        <p:spPr>
          <a:xfrm>
            <a:off x="409914" y="1197860"/>
            <a:ext cx="594672" cy="551001"/>
          </a:xfrm>
          <a:prstGeom prst="rect">
            <a:avLst/>
          </a:prstGeom>
        </p:spPr>
      </p:pic>
      <p:pic>
        <p:nvPicPr>
          <p:cNvPr id="74" name="Picture 73" descr="Shape, arrow&#10;&#10;Description automatically generated">
            <a:extLst>
              <a:ext uri="{FF2B5EF4-FFF2-40B4-BE49-F238E27FC236}">
                <a16:creationId xmlns:a16="http://schemas.microsoft.com/office/drawing/2014/main" id="{CBE48B74-878C-4FCC-B291-8FBC3F9AF9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6553" y="2843177"/>
            <a:ext cx="655055" cy="445233"/>
          </a:xfrm>
          <a:prstGeom prst="rect">
            <a:avLst/>
          </a:prstGeom>
        </p:spPr>
      </p:pic>
      <p:pic>
        <p:nvPicPr>
          <p:cNvPr id="80" name="Picture 79" descr="Shape, arrow&#10;&#10;Description automatically generated">
            <a:extLst>
              <a:ext uri="{FF2B5EF4-FFF2-40B4-BE49-F238E27FC236}">
                <a16:creationId xmlns:a16="http://schemas.microsoft.com/office/drawing/2014/main" id="{0D4C8D0D-925A-49D8-8D0D-AB6C6067E391}"/>
              </a:ext>
            </a:extLst>
          </p:cNvPr>
          <p:cNvPicPr>
            <a:picLocks noChangeAspect="1"/>
          </p:cNvPicPr>
          <p:nvPr/>
        </p:nvPicPr>
        <p:blipFill>
          <a:blip r:embed="rId16"/>
          <a:stretch>
            <a:fillRect/>
          </a:stretch>
        </p:blipFill>
        <p:spPr>
          <a:xfrm>
            <a:off x="509671" y="5881299"/>
            <a:ext cx="594672" cy="551001"/>
          </a:xfrm>
          <a:prstGeom prst="rect">
            <a:avLst/>
          </a:prstGeom>
        </p:spPr>
      </p:pic>
      <p:pic>
        <p:nvPicPr>
          <p:cNvPr id="84" name="Picture 83" descr="Shape, arrow&#10;&#10;Description automatically generated">
            <a:extLst>
              <a:ext uri="{FF2B5EF4-FFF2-40B4-BE49-F238E27FC236}">
                <a16:creationId xmlns:a16="http://schemas.microsoft.com/office/drawing/2014/main" id="{6D3C4088-DE11-409A-A00E-062A748D86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5339" y="4446263"/>
            <a:ext cx="655055" cy="445233"/>
          </a:xfrm>
          <a:prstGeom prst="rect">
            <a:avLst/>
          </a:prstGeom>
        </p:spPr>
      </p:pic>
      <p:pic>
        <p:nvPicPr>
          <p:cNvPr id="92" name="Picture 91" descr="Shape, arrow&#10;&#10;Description automatically generated">
            <a:extLst>
              <a:ext uri="{FF2B5EF4-FFF2-40B4-BE49-F238E27FC236}">
                <a16:creationId xmlns:a16="http://schemas.microsoft.com/office/drawing/2014/main" id="{BBE91799-6505-4197-8476-887254638C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58438" y="3018154"/>
            <a:ext cx="655055" cy="445233"/>
          </a:xfrm>
          <a:prstGeom prst="rect">
            <a:avLst/>
          </a:prstGeom>
        </p:spPr>
      </p:pic>
      <p:pic>
        <p:nvPicPr>
          <p:cNvPr id="93" name="Picture 92" descr="Shape, arrow&#10;&#10;Description automatically generated">
            <a:extLst>
              <a:ext uri="{FF2B5EF4-FFF2-40B4-BE49-F238E27FC236}">
                <a16:creationId xmlns:a16="http://schemas.microsoft.com/office/drawing/2014/main" id="{5F98187B-587C-4BFE-B92D-F44B2134B0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14786" y="4566652"/>
            <a:ext cx="655055" cy="445233"/>
          </a:xfrm>
          <a:prstGeom prst="rect">
            <a:avLst/>
          </a:prstGeom>
        </p:spPr>
      </p:pic>
      <p:pic>
        <p:nvPicPr>
          <p:cNvPr id="94" name="Picture 93" descr="Shape, arrow&#10;&#10;Description automatically generated">
            <a:extLst>
              <a:ext uri="{FF2B5EF4-FFF2-40B4-BE49-F238E27FC236}">
                <a16:creationId xmlns:a16="http://schemas.microsoft.com/office/drawing/2014/main" id="{74D1D786-B0AA-4173-9880-C648310060AE}"/>
              </a:ext>
            </a:extLst>
          </p:cNvPr>
          <p:cNvPicPr>
            <a:picLocks noChangeAspect="1"/>
          </p:cNvPicPr>
          <p:nvPr/>
        </p:nvPicPr>
        <p:blipFill>
          <a:blip r:embed="rId16"/>
          <a:stretch>
            <a:fillRect/>
          </a:stretch>
        </p:blipFill>
        <p:spPr>
          <a:xfrm>
            <a:off x="6272753" y="1126489"/>
            <a:ext cx="594672" cy="551001"/>
          </a:xfrm>
          <a:prstGeom prst="rect">
            <a:avLst/>
          </a:prstGeom>
        </p:spPr>
      </p:pic>
      <p:pic>
        <p:nvPicPr>
          <p:cNvPr id="95" name="Graphic 94" descr="Teacher">
            <a:extLst>
              <a:ext uri="{FF2B5EF4-FFF2-40B4-BE49-F238E27FC236}">
                <a16:creationId xmlns:a16="http://schemas.microsoft.com/office/drawing/2014/main" id="{9CD28520-2466-4A91-B329-EB065C9E22B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10826" y="-73652"/>
            <a:ext cx="914400" cy="914400"/>
          </a:xfrm>
          <a:prstGeom prst="rect">
            <a:avLst/>
          </a:prstGeom>
        </p:spPr>
      </p:pic>
      <p:sp>
        <p:nvSpPr>
          <p:cNvPr id="96" name="Speech Bubble: Rectangle with Corners Rounded 95">
            <a:extLst>
              <a:ext uri="{FF2B5EF4-FFF2-40B4-BE49-F238E27FC236}">
                <a16:creationId xmlns:a16="http://schemas.microsoft.com/office/drawing/2014/main" id="{309995F6-776F-4F77-9445-7D3AC0B65672}"/>
              </a:ext>
            </a:extLst>
          </p:cNvPr>
          <p:cNvSpPr/>
          <p:nvPr/>
        </p:nvSpPr>
        <p:spPr>
          <a:xfrm>
            <a:off x="3723465" y="107498"/>
            <a:ext cx="6434260" cy="547644"/>
          </a:xfrm>
          <a:prstGeom prst="wedgeRoundRectCallout">
            <a:avLst>
              <a:gd name="adj1" fmla="val -56942"/>
              <a:gd name="adj2" fmla="val -12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7" name="CustomShape 7">
            <a:hlinkClick r:id="" action="ppaction://noaction">
              <a:snd r:embed="rId20" name="VT2W5S10_2.wav"/>
            </a:hlinkClick>
            <a:extLst>
              <a:ext uri="{FF2B5EF4-FFF2-40B4-BE49-F238E27FC236}">
                <a16:creationId xmlns:a16="http://schemas.microsoft.com/office/drawing/2014/main" id="{0AAD7210-2807-443E-99AA-13B4C4217AFF}"/>
              </a:ext>
            </a:extLst>
          </p:cNvPr>
          <p:cNvSpPr/>
          <p:nvPr/>
        </p:nvSpPr>
        <p:spPr>
          <a:xfrm>
            <a:off x="3779115" y="165742"/>
            <a:ext cx="674802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Les phrases sont négatives ou positives ?</a:t>
            </a:r>
          </a:p>
        </p:txBody>
      </p:sp>
    </p:spTree>
    <p:extLst>
      <p:ext uri="{BB962C8B-B14F-4D97-AF65-F5344CB8AC3E}">
        <p14:creationId xmlns:p14="http://schemas.microsoft.com/office/powerpoint/2010/main" val="386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8"/>
                                        </p:tgtEl>
                                      </p:cBhvr>
                                    </p:animEffect>
                                    <p:set>
                                      <p:cBhvr>
                                        <p:cTn id="17" dur="1" fill="hold">
                                          <p:stCondLst>
                                            <p:cond delay="499"/>
                                          </p:stCondLst>
                                        </p:cTn>
                                        <p:tgtEl>
                                          <p:spTgt spid="4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2"/>
                                        </p:tgtEl>
                                      </p:cBhvr>
                                    </p:animEffect>
                                    <p:set>
                                      <p:cBhvr>
                                        <p:cTn id="47" dur="1" fill="hold">
                                          <p:stCondLst>
                                            <p:cond delay="499"/>
                                          </p:stCondLst>
                                        </p:cTn>
                                        <p:tgtEl>
                                          <p:spTgt spid="6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7"/>
                                        </p:tgtEl>
                                      </p:cBhvr>
                                    </p:animEffect>
                                    <p:set>
                                      <p:cBhvr>
                                        <p:cTn id="57" dur="1" fill="hold">
                                          <p:stCondLst>
                                            <p:cond delay="499"/>
                                          </p:stCondLst>
                                        </p:cTn>
                                        <p:tgtEl>
                                          <p:spTgt spid="6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8"/>
                                        </p:tgtEl>
                                      </p:cBhvr>
                                    </p:animEffect>
                                    <p:set>
                                      <p:cBhvr>
                                        <p:cTn id="62" dur="1" fill="hold">
                                          <p:stCondLst>
                                            <p:cond delay="499"/>
                                          </p:stCondLst>
                                        </p:cTn>
                                        <p:tgtEl>
                                          <p:spTgt spid="6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72"/>
                                        </p:tgtEl>
                                      </p:cBhvr>
                                    </p:animEffect>
                                    <p:set>
                                      <p:cBhvr>
                                        <p:cTn id="67" dur="1" fill="hold">
                                          <p:stCondLst>
                                            <p:cond delay="499"/>
                                          </p:stCondLst>
                                        </p:cTn>
                                        <p:tgtEl>
                                          <p:spTgt spid="7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73"/>
                                        </p:tgtEl>
                                      </p:cBhvr>
                                    </p:animEffect>
                                    <p:set>
                                      <p:cBhvr>
                                        <p:cTn id="72"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4" grpId="0" animBg="1"/>
      <p:bldP spid="47" grpId="0" animBg="1"/>
      <p:bldP spid="48" grpId="0" animBg="1"/>
      <p:bldP spid="52" grpId="0" animBg="1"/>
      <p:bldP spid="53" grpId="0" animBg="1"/>
      <p:bldP spid="57" grpId="0" animBg="1"/>
      <p:bldP spid="58" grpId="0" animBg="1"/>
      <p:bldP spid="62" grpId="0" animBg="1"/>
      <p:bldP spid="63" grpId="0" animBg="1"/>
      <p:bldP spid="67" grpId="0" animBg="1"/>
      <p:bldP spid="68" grpId="0" animBg="1"/>
      <p:bldP spid="72" grpId="0" animBg="1"/>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mask&#10;&#10;Description automatically generated with low confidence">
            <a:extLst>
              <a:ext uri="{FF2B5EF4-FFF2-40B4-BE49-F238E27FC236}">
                <a16:creationId xmlns:a16="http://schemas.microsoft.com/office/drawing/2014/main" id="{4D4055E4-93FB-4A86-B4AF-C21580B31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103" y="1417624"/>
            <a:ext cx="787758" cy="898452"/>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429477896"/>
              </p:ext>
            </p:extLst>
          </p:nvPr>
        </p:nvGraphicFramePr>
        <p:xfrm>
          <a:off x="207092" y="2292970"/>
          <a:ext cx="7231200" cy="4320010"/>
        </p:xfrm>
        <a:graphic>
          <a:graphicData uri="http://schemas.openxmlformats.org/drawingml/2006/table">
            <a:tbl>
              <a:tblPr/>
              <a:tblGrid>
                <a:gridCol w="879736">
                  <a:extLst>
                    <a:ext uri="{9D8B030D-6E8A-4147-A177-3AD203B41FA5}">
                      <a16:colId xmlns:a16="http://schemas.microsoft.com/office/drawing/2014/main" val="20000"/>
                    </a:ext>
                  </a:extLst>
                </a:gridCol>
                <a:gridCol w="1482299">
                  <a:extLst>
                    <a:ext uri="{9D8B030D-6E8A-4147-A177-3AD203B41FA5}">
                      <a16:colId xmlns:a16="http://schemas.microsoft.com/office/drawing/2014/main" val="2121646418"/>
                    </a:ext>
                  </a:extLst>
                </a:gridCol>
                <a:gridCol w="4869165">
                  <a:extLst>
                    <a:ext uri="{9D8B030D-6E8A-4147-A177-3AD203B41FA5}">
                      <a16:colId xmlns:a16="http://schemas.microsoft.com/office/drawing/2014/main" val="20001"/>
                    </a:ext>
                  </a:extLst>
                </a:gridCol>
              </a:tblGrid>
              <a:tr h="952920">
                <a:tc>
                  <a:txBody>
                    <a:bodyPr/>
                    <a:lstStyle/>
                    <a:p>
                      <a:endParaRPr lang="en-US" sz="2400"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solidFill>
                      <a:schemeClr val="bg1"/>
                    </a:solidFill>
                  </a:tcPr>
                </a:tc>
                <a:tc>
                  <a:txBody>
                    <a:bodyPr/>
                    <a:lstStyle/>
                    <a:p>
                      <a:pPr algn="ct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bg1"/>
                    </a:solidFill>
                  </a:tcPr>
                </a:tc>
                <a:tc>
                  <a:txBody>
                    <a:bodyPr/>
                    <a:lstStyle/>
                    <a:p>
                      <a:pPr algn="ctr"/>
                      <a:r>
                        <a:rPr lang="en-US" sz="2400" b="1" dirty="0">
                          <a:solidFill>
                            <a:srgbClr val="002060"/>
                          </a:solidFill>
                          <a:latin typeface="Century Gothic" panose="020B0502020202020204" pitchFamily="34" charset="0"/>
                        </a:rPr>
                        <a:t>Écris en anglais</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18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sing.</a:t>
                      </a: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create decorations.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576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dance.</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eats specialities.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5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listens to songs.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7520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doesn’t prepare crepes.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0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200" u="none" strike="noStrike" cap="none" dirty="0">
                          <a:solidFill>
                            <a:srgbClr val="002060"/>
                          </a:solidFill>
                          <a:latin typeface="Century Gothic" panose="020B0502020202020204" pitchFamily="34" charset="0"/>
                          <a:ea typeface="Century Gothic"/>
                          <a:cs typeface="Century Gothic"/>
                          <a:sym typeface="Century Gothic"/>
                        </a:rPr>
                        <a:t>He watches shows.</a:t>
                      </a: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5" name="VT2W5S12_2.wav"/>
            </a:hlinkClick>
            <a:extLst>
              <a:ext uri="{FF2B5EF4-FFF2-40B4-BE49-F238E27FC236}">
                <a16:creationId xmlns:a16="http://schemas.microsoft.com/office/drawing/2014/main" id="{4247252A-FC32-4F16-8616-A5FE2859FCB7}"/>
              </a:ext>
            </a:extLst>
          </p:cNvPr>
          <p:cNvSpPr/>
          <p:nvPr/>
        </p:nvSpPr>
        <p:spPr>
          <a:xfrm>
            <a:off x="411297" y="32725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VT2W5S12_3.wav"/>
            </a:hlinkClick>
            <a:extLst>
              <a:ext uri="{FF2B5EF4-FFF2-40B4-BE49-F238E27FC236}">
                <a16:creationId xmlns:a16="http://schemas.microsoft.com/office/drawing/2014/main" id="{3AD5864B-E328-4811-82EC-A3D77BDC6BF2}"/>
              </a:ext>
            </a:extLst>
          </p:cNvPr>
          <p:cNvSpPr/>
          <p:nvPr/>
        </p:nvSpPr>
        <p:spPr>
          <a:xfrm>
            <a:off x="411297" y="37750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VT2W5S12_4.wav"/>
            </a:hlinkClick>
            <a:extLst>
              <a:ext uri="{FF2B5EF4-FFF2-40B4-BE49-F238E27FC236}">
                <a16:creationId xmlns:a16="http://schemas.microsoft.com/office/drawing/2014/main" id="{F2DAD2AC-ADD2-4480-845B-008BBA9A5F70}"/>
              </a:ext>
            </a:extLst>
          </p:cNvPr>
          <p:cNvSpPr/>
          <p:nvPr/>
        </p:nvSpPr>
        <p:spPr>
          <a:xfrm>
            <a:off x="411297" y="425425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VT2W5S12_5.wav"/>
            </a:hlinkClick>
            <a:extLst>
              <a:ext uri="{FF2B5EF4-FFF2-40B4-BE49-F238E27FC236}">
                <a16:creationId xmlns:a16="http://schemas.microsoft.com/office/drawing/2014/main" id="{E47FAB46-1A11-4EF4-B700-EF919D0338F8}"/>
              </a:ext>
            </a:extLst>
          </p:cNvPr>
          <p:cNvSpPr/>
          <p:nvPr/>
        </p:nvSpPr>
        <p:spPr>
          <a:xfrm>
            <a:off x="411297" y="47208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VT2W5S12_6.wav"/>
            </a:hlinkClick>
            <a:extLst>
              <a:ext uri="{FF2B5EF4-FFF2-40B4-BE49-F238E27FC236}">
                <a16:creationId xmlns:a16="http://schemas.microsoft.com/office/drawing/2014/main" id="{1ECA2C39-8E1B-46F9-B4CE-5D69DA706F12}"/>
              </a:ext>
            </a:extLst>
          </p:cNvPr>
          <p:cNvSpPr/>
          <p:nvPr/>
        </p:nvSpPr>
        <p:spPr>
          <a:xfrm>
            <a:off x="411297" y="522625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VT2W5S12_7.wav"/>
            </a:hlinkClick>
            <a:extLst>
              <a:ext uri="{FF2B5EF4-FFF2-40B4-BE49-F238E27FC236}">
                <a16:creationId xmlns:a16="http://schemas.microsoft.com/office/drawing/2014/main" id="{B06E6BFD-FB69-40F9-9653-301D379E5A17}"/>
              </a:ext>
            </a:extLst>
          </p:cNvPr>
          <p:cNvSpPr/>
          <p:nvPr/>
        </p:nvSpPr>
        <p:spPr>
          <a:xfrm>
            <a:off x="415617" y="57183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1" name="VT2W5S12_8.wav"/>
            </a:hlinkClick>
            <a:extLst>
              <a:ext uri="{FF2B5EF4-FFF2-40B4-BE49-F238E27FC236}">
                <a16:creationId xmlns:a16="http://schemas.microsoft.com/office/drawing/2014/main" id="{34261C61-C209-49EF-A2E1-6B62F7BA1FCB}"/>
              </a:ext>
            </a:extLst>
          </p:cNvPr>
          <p:cNvSpPr/>
          <p:nvPr/>
        </p:nvSpPr>
        <p:spPr>
          <a:xfrm>
            <a:off x="411297" y="61615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0" y="1004964"/>
            <a:ext cx="105537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 What does Adèle say? </a:t>
            </a:r>
            <a:r>
              <a:rPr kumimoji="0" lang="en-GB" sz="2400" b="0" i="0" u="none" strike="noStrike" kern="0" cap="none" spc="0" normalizeH="0" baseline="0" noProof="0" dirty="0">
                <a:ln>
                  <a:noFill/>
                </a:ln>
                <a:solidFill>
                  <a:srgbClr val="002060"/>
                </a:solidFill>
                <a:effectLst/>
                <a:uLnTx/>
                <a:uFillTx/>
                <a:latin typeface="Century Gothic"/>
                <a:ea typeface="Century Gothic"/>
                <a:sym typeface="Century Gothic"/>
              </a:rPr>
              <a:t>Does he do or not do each activity?</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9" name="Rectangle 38">
            <a:extLst>
              <a:ext uri="{FF2B5EF4-FFF2-40B4-BE49-F238E27FC236}">
                <a16:creationId xmlns:a16="http://schemas.microsoft.com/office/drawing/2014/main" id="{9C74AEB5-8260-4076-B235-4FD8F00B48F4}"/>
              </a:ext>
            </a:extLst>
          </p:cNvPr>
          <p:cNvSpPr/>
          <p:nvPr/>
        </p:nvSpPr>
        <p:spPr>
          <a:xfrm>
            <a:off x="74103" y="656372"/>
            <a:ext cx="79544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Pierre likes festivals, but there are some activities he doesn’t do.</a:t>
            </a:r>
          </a:p>
        </p:txBody>
      </p:sp>
      <p:pic>
        <p:nvPicPr>
          <p:cNvPr id="45" name="Picture 44" descr="Shape, arrow&#10;&#10;Description automatically generated">
            <a:extLst>
              <a:ext uri="{FF2B5EF4-FFF2-40B4-BE49-F238E27FC236}">
                <a16:creationId xmlns:a16="http://schemas.microsoft.com/office/drawing/2014/main" id="{C8F77CB9-53A5-41FB-ABCF-AC416ED0AD10}"/>
              </a:ext>
            </a:extLst>
          </p:cNvPr>
          <p:cNvPicPr>
            <a:picLocks noChangeAspect="1"/>
          </p:cNvPicPr>
          <p:nvPr/>
        </p:nvPicPr>
        <p:blipFill>
          <a:blip r:embed="rId12"/>
          <a:stretch>
            <a:fillRect/>
          </a:stretch>
        </p:blipFill>
        <p:spPr>
          <a:xfrm>
            <a:off x="1350777" y="2567219"/>
            <a:ext cx="462709" cy="428729"/>
          </a:xfrm>
          <a:prstGeom prst="rect">
            <a:avLst/>
          </a:prstGeom>
        </p:spPr>
      </p:pic>
      <p:pic>
        <p:nvPicPr>
          <p:cNvPr id="35" name="Picture 34" descr="Shape, arrow&#10;&#10;Description automatically generated">
            <a:extLst>
              <a:ext uri="{FF2B5EF4-FFF2-40B4-BE49-F238E27FC236}">
                <a16:creationId xmlns:a16="http://schemas.microsoft.com/office/drawing/2014/main" id="{7864472A-6B85-473E-A0D2-485E54221F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69582" y="2595752"/>
            <a:ext cx="655055" cy="445233"/>
          </a:xfrm>
          <a:prstGeom prst="rect">
            <a:avLst/>
          </a:prstGeom>
        </p:spPr>
      </p:pic>
      <p:sp>
        <p:nvSpPr>
          <p:cNvPr id="3" name="Rectangle: Rounded Corners 2">
            <a:extLst>
              <a:ext uri="{FF2B5EF4-FFF2-40B4-BE49-F238E27FC236}">
                <a16:creationId xmlns:a16="http://schemas.microsoft.com/office/drawing/2014/main" id="{D4C6F261-98C8-4C49-A2F3-BD68CB767A11}"/>
              </a:ext>
            </a:extLst>
          </p:cNvPr>
          <p:cNvSpPr/>
          <p:nvPr/>
        </p:nvSpPr>
        <p:spPr>
          <a:xfrm>
            <a:off x="2665427" y="3301628"/>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7" name="Picture 36" descr="Shape, arrow&#10;&#10;Description automatically generated">
            <a:extLst>
              <a:ext uri="{FF2B5EF4-FFF2-40B4-BE49-F238E27FC236}">
                <a16:creationId xmlns:a16="http://schemas.microsoft.com/office/drawing/2014/main" id="{0A2004F7-ABB8-4C33-9137-EE7AF338BA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06279" y="3318122"/>
            <a:ext cx="558883" cy="379866"/>
          </a:xfrm>
          <a:prstGeom prst="rect">
            <a:avLst/>
          </a:prstGeom>
        </p:spPr>
      </p:pic>
      <p:pic>
        <p:nvPicPr>
          <p:cNvPr id="38" name="Picture 37" descr="Shape, arrow&#10;&#10;Description automatically generated">
            <a:extLst>
              <a:ext uri="{FF2B5EF4-FFF2-40B4-BE49-F238E27FC236}">
                <a16:creationId xmlns:a16="http://schemas.microsoft.com/office/drawing/2014/main" id="{6D52742F-C26F-4463-A7C6-23CBACDBA092}"/>
              </a:ext>
            </a:extLst>
          </p:cNvPr>
          <p:cNvPicPr>
            <a:picLocks noChangeAspect="1"/>
          </p:cNvPicPr>
          <p:nvPr/>
        </p:nvPicPr>
        <p:blipFill>
          <a:blip r:embed="rId12"/>
          <a:stretch>
            <a:fillRect/>
          </a:stretch>
        </p:blipFill>
        <p:spPr>
          <a:xfrm>
            <a:off x="1391692" y="4701596"/>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01CEC361-555C-45B1-B3F5-953F870FEBAF}"/>
              </a:ext>
            </a:extLst>
          </p:cNvPr>
          <p:cNvPicPr>
            <a:picLocks noChangeAspect="1"/>
          </p:cNvPicPr>
          <p:nvPr/>
        </p:nvPicPr>
        <p:blipFill>
          <a:blip r:embed="rId12"/>
          <a:stretch>
            <a:fillRect/>
          </a:stretch>
        </p:blipFill>
        <p:spPr>
          <a:xfrm>
            <a:off x="1348300" y="5187821"/>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1A3D513B-0F17-46A0-AC02-BBC051DDE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3603" y="5718370"/>
            <a:ext cx="558883" cy="379866"/>
          </a:xfrm>
          <a:prstGeom prst="rect">
            <a:avLst/>
          </a:prstGeom>
        </p:spPr>
      </p:pic>
      <p:pic>
        <p:nvPicPr>
          <p:cNvPr id="42" name="Picture 41" descr="Shape, arrow&#10;&#10;Description automatically generated">
            <a:extLst>
              <a:ext uri="{FF2B5EF4-FFF2-40B4-BE49-F238E27FC236}">
                <a16:creationId xmlns:a16="http://schemas.microsoft.com/office/drawing/2014/main" id="{EC8C05B6-04B3-4C35-AC82-BF92AB4B9E6B}"/>
              </a:ext>
            </a:extLst>
          </p:cNvPr>
          <p:cNvPicPr>
            <a:picLocks noChangeAspect="1"/>
          </p:cNvPicPr>
          <p:nvPr/>
        </p:nvPicPr>
        <p:blipFill>
          <a:blip r:embed="rId12"/>
          <a:stretch>
            <a:fillRect/>
          </a:stretch>
        </p:blipFill>
        <p:spPr>
          <a:xfrm>
            <a:off x="1391692" y="6106604"/>
            <a:ext cx="462709" cy="428729"/>
          </a:xfrm>
          <a:prstGeom prst="rect">
            <a:avLst/>
          </a:prstGeom>
        </p:spPr>
      </p:pic>
      <p:sp>
        <p:nvSpPr>
          <p:cNvPr id="60" name="Rectangle: Rounded Corners 59">
            <a:extLst>
              <a:ext uri="{FF2B5EF4-FFF2-40B4-BE49-F238E27FC236}">
                <a16:creationId xmlns:a16="http://schemas.microsoft.com/office/drawing/2014/main" id="{493B460C-DDCF-451E-B85C-88C9300F95C4}"/>
              </a:ext>
            </a:extLst>
          </p:cNvPr>
          <p:cNvSpPr/>
          <p:nvPr/>
        </p:nvSpPr>
        <p:spPr>
          <a:xfrm>
            <a:off x="2665427" y="3810260"/>
            <a:ext cx="4403588" cy="379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E807EEA4-00C1-47FD-B23B-0DBA242AFBE5}"/>
              </a:ext>
            </a:extLst>
          </p:cNvPr>
          <p:cNvSpPr/>
          <p:nvPr/>
        </p:nvSpPr>
        <p:spPr>
          <a:xfrm>
            <a:off x="2642173" y="426098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Rectangle: Rounded Corners 61">
            <a:extLst>
              <a:ext uri="{FF2B5EF4-FFF2-40B4-BE49-F238E27FC236}">
                <a16:creationId xmlns:a16="http://schemas.microsoft.com/office/drawing/2014/main" id="{9BDE6C2E-02AE-4263-86D4-2D03ED7B57BC}"/>
              </a:ext>
            </a:extLst>
          </p:cNvPr>
          <p:cNvSpPr/>
          <p:nvPr/>
        </p:nvSpPr>
        <p:spPr>
          <a:xfrm>
            <a:off x="2634367" y="473396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387132D9-145D-4C63-A7E2-EBC9249BEDA4}"/>
              </a:ext>
            </a:extLst>
          </p:cNvPr>
          <p:cNvSpPr/>
          <p:nvPr/>
        </p:nvSpPr>
        <p:spPr>
          <a:xfrm>
            <a:off x="2642173" y="523880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4" name="Rectangle: Rounded Corners 63">
            <a:extLst>
              <a:ext uri="{FF2B5EF4-FFF2-40B4-BE49-F238E27FC236}">
                <a16:creationId xmlns:a16="http://schemas.microsoft.com/office/drawing/2014/main" id="{2F4C05ED-2D2D-4317-A950-C3E2DAE20F27}"/>
              </a:ext>
            </a:extLst>
          </p:cNvPr>
          <p:cNvSpPr/>
          <p:nvPr/>
        </p:nvSpPr>
        <p:spPr>
          <a:xfrm>
            <a:off x="2634367" y="571837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Rounded Corners 64">
            <a:extLst>
              <a:ext uri="{FF2B5EF4-FFF2-40B4-BE49-F238E27FC236}">
                <a16:creationId xmlns:a16="http://schemas.microsoft.com/office/drawing/2014/main" id="{CE7B242A-BE1C-4FED-B2E4-6B27A486D66E}"/>
              </a:ext>
            </a:extLst>
          </p:cNvPr>
          <p:cNvSpPr/>
          <p:nvPr/>
        </p:nvSpPr>
        <p:spPr>
          <a:xfrm>
            <a:off x="2634367" y="616567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 name="Picture 9">
            <a:extLst>
              <a:ext uri="{FF2B5EF4-FFF2-40B4-BE49-F238E27FC236}">
                <a16:creationId xmlns:a16="http://schemas.microsoft.com/office/drawing/2014/main" id="{76280478-111E-4CE7-BEAE-FD51254D12D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70075" y="1185173"/>
            <a:ext cx="1980501" cy="5553830"/>
          </a:xfrm>
          <a:prstGeom prst="rect">
            <a:avLst/>
          </a:prstGeom>
        </p:spPr>
      </p:pic>
      <p:pic>
        <p:nvPicPr>
          <p:cNvPr id="46" name="Picture 45" descr="Shape, arrow&#10;&#10;Description automatically generated">
            <a:extLst>
              <a:ext uri="{FF2B5EF4-FFF2-40B4-BE49-F238E27FC236}">
                <a16:creationId xmlns:a16="http://schemas.microsoft.com/office/drawing/2014/main" id="{1B100C02-46AA-4EF8-A81A-69BFC0598F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5041" y="3804734"/>
            <a:ext cx="558883" cy="379866"/>
          </a:xfrm>
          <a:prstGeom prst="rect">
            <a:avLst/>
          </a:prstGeom>
        </p:spPr>
      </p:pic>
      <p:pic>
        <p:nvPicPr>
          <p:cNvPr id="47" name="Picture 46" descr="Shape, arrow&#10;&#10;Description automatically generated">
            <a:extLst>
              <a:ext uri="{FF2B5EF4-FFF2-40B4-BE49-F238E27FC236}">
                <a16:creationId xmlns:a16="http://schemas.microsoft.com/office/drawing/2014/main" id="{BE3C8B83-28E9-4610-9687-C0F9A52652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6854" y="4291346"/>
            <a:ext cx="558883" cy="379866"/>
          </a:xfrm>
          <a:prstGeom prst="rect">
            <a:avLst/>
          </a:prstGeom>
        </p:spPr>
      </p:pic>
      <p:pic>
        <p:nvPicPr>
          <p:cNvPr id="48" name="Graphic 47" descr="Teacher">
            <a:extLst>
              <a:ext uri="{FF2B5EF4-FFF2-40B4-BE49-F238E27FC236}">
                <a16:creationId xmlns:a16="http://schemas.microsoft.com/office/drawing/2014/main" id="{3B2FC647-18C4-4E32-B2AA-6513C86F898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139" y="-39317"/>
            <a:ext cx="914400" cy="914400"/>
          </a:xfrm>
          <a:prstGeom prst="rect">
            <a:avLst/>
          </a:prstGeom>
        </p:spPr>
      </p:pic>
      <p:sp>
        <p:nvSpPr>
          <p:cNvPr id="49" name="Speech Bubble: Rectangle with Corners Rounded 48">
            <a:hlinkClick r:id="" action="ppaction://noaction">
              <a:snd r:embed="rId17" name="VT2W5S12_1.wav"/>
            </a:hlinkClick>
            <a:extLst>
              <a:ext uri="{FF2B5EF4-FFF2-40B4-BE49-F238E27FC236}">
                <a16:creationId xmlns:a16="http://schemas.microsoft.com/office/drawing/2014/main" id="{DDB7A816-4999-4E82-A812-FEC20D4FFE02}"/>
              </a:ext>
            </a:extLst>
          </p:cNvPr>
          <p:cNvSpPr/>
          <p:nvPr/>
        </p:nvSpPr>
        <p:spPr>
          <a:xfrm>
            <a:off x="1143778" y="141833"/>
            <a:ext cx="1704930" cy="547644"/>
          </a:xfrm>
          <a:prstGeom prst="wedgeRoundRectCallout">
            <a:avLst>
              <a:gd name="adj1" fmla="val -78601"/>
              <a:gd name="adj2" fmla="val -12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0" name="CustomShape 7">
            <a:hlinkClick r:id="" action="ppaction://noaction">
              <a:snd r:embed="rId17" name="VT2W5S12_1.wav"/>
            </a:hlinkClick>
            <a:extLst>
              <a:ext uri="{FF2B5EF4-FFF2-40B4-BE49-F238E27FC236}">
                <a16:creationId xmlns:a16="http://schemas.microsoft.com/office/drawing/2014/main" id="{170E7FE9-87EC-4BAA-BD23-F02B3EA8ABF7}"/>
              </a:ext>
            </a:extLst>
          </p:cNvPr>
          <p:cNvSpPr/>
          <p:nvPr/>
        </p:nvSpPr>
        <p:spPr>
          <a:xfrm>
            <a:off x="1199428" y="200077"/>
            <a:ext cx="18427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Écoute. </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5318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0"/>
                                        </p:tgtEl>
                                      </p:cBhvr>
                                    </p:animEffect>
                                    <p:set>
                                      <p:cBhvr>
                                        <p:cTn id="20" dur="1" fill="hold">
                                          <p:stCondLst>
                                            <p:cond delay="499"/>
                                          </p:stCondLst>
                                        </p:cTn>
                                        <p:tgtEl>
                                          <p:spTgt spid="6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61"/>
                                        </p:tgtEl>
                                      </p:cBhvr>
                                    </p:animEffect>
                                    <p:set>
                                      <p:cBhvr>
                                        <p:cTn id="29" dur="1" fill="hold">
                                          <p:stCondLst>
                                            <p:cond delay="499"/>
                                          </p:stCondLst>
                                        </p:cTn>
                                        <p:tgtEl>
                                          <p:spTgt spid="6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62"/>
                                        </p:tgtEl>
                                      </p:cBhvr>
                                    </p:animEffect>
                                    <p:set>
                                      <p:cBhvr>
                                        <p:cTn id="38" dur="1" fill="hold">
                                          <p:stCondLst>
                                            <p:cond delay="499"/>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3"/>
                                        </p:tgtEl>
                                      </p:cBhvr>
                                    </p:animEffect>
                                    <p:set>
                                      <p:cBhvr>
                                        <p:cTn id="47" dur="1" fill="hold">
                                          <p:stCondLst>
                                            <p:cond delay="499"/>
                                          </p:stCondLst>
                                        </p:cTn>
                                        <p:tgtEl>
                                          <p:spTgt spid="6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64"/>
                                        </p:tgtEl>
                                      </p:cBhvr>
                                    </p:animEffect>
                                    <p:set>
                                      <p:cBhvr>
                                        <p:cTn id="56" dur="1" fill="hold">
                                          <p:stCondLst>
                                            <p:cond delay="499"/>
                                          </p:stCondLst>
                                        </p:cTn>
                                        <p:tgtEl>
                                          <p:spTgt spid="6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65"/>
                                        </p:tgtEl>
                                      </p:cBhvr>
                                    </p:animEffect>
                                    <p:set>
                                      <p:cBhvr>
                                        <p:cTn id="65"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0" grpId="0" animBg="1"/>
      <p:bldP spid="61" grpId="0" animBg="1"/>
      <p:bldP spid="62" grpId="0" animBg="1"/>
      <p:bldP spid="63" grpId="0" animBg="1"/>
      <p:bldP spid="64"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D2FA9C8-0C95-4275-A8CD-CF4943171D18}"/>
              </a:ext>
            </a:extLst>
          </p:cNvPr>
          <p:cNvSpPr txBox="1">
            <a:spLocks/>
          </p:cNvSpPr>
          <p:nvPr/>
        </p:nvSpPr>
        <p:spPr>
          <a:xfrm>
            <a:off x="10244891" y="1197570"/>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4540" y="1070748"/>
            <a:ext cx="1059630" cy="1062891"/>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301881" y="1097875"/>
            <a:ext cx="878891" cy="630942"/>
          </a:xfrm>
        </p:spPr>
        <p:txBody>
          <a:bodyPr/>
          <a:lstStyle/>
          <a:p>
            <a:r>
              <a:rPr lang="en-GB" sz="2000" b="1" dirty="0">
                <a:solidFill>
                  <a:schemeClr val="bg1"/>
                </a:solidFill>
                <a:latin typeface="Century Gothic" panose="020B0502020202020204" pitchFamily="34" charset="0"/>
              </a:rPr>
              <a:t>parler</a:t>
            </a:r>
          </a:p>
        </p:txBody>
      </p:sp>
      <p:pic>
        <p:nvPicPr>
          <p:cNvPr id="50" name="Picture 49" descr="Icon&#10;&#10;Description automatically generated">
            <a:extLst>
              <a:ext uri="{FF2B5EF4-FFF2-40B4-BE49-F238E27FC236}">
                <a16:creationId xmlns:a16="http://schemas.microsoft.com/office/drawing/2014/main" id="{0B86E6D6-F9DD-43E8-829F-9E26B033CD9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51" name="Title 2">
            <a:extLst>
              <a:ext uri="{FF2B5EF4-FFF2-40B4-BE49-F238E27FC236}">
                <a16:creationId xmlns:a16="http://schemas.microsoft.com/office/drawing/2014/main" id="{7C76F63F-A6C4-47E3-8BDF-546375B820C3}"/>
              </a:ext>
            </a:extLst>
          </p:cNvPr>
          <p:cNvSpPr txBox="1">
            <a:spLocks/>
          </p:cNvSpPr>
          <p:nvPr/>
        </p:nvSpPr>
        <p:spPr>
          <a:xfrm>
            <a:off x="10301881" y="37596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nvGrpSpPr>
          <p:cNvPr id="53" name="Group 52">
            <a:extLst>
              <a:ext uri="{FF2B5EF4-FFF2-40B4-BE49-F238E27FC236}">
                <a16:creationId xmlns:a16="http://schemas.microsoft.com/office/drawing/2014/main" id="{86BE455F-AB69-4BFB-9A90-650FA5FB6AC2}"/>
              </a:ext>
            </a:extLst>
          </p:cNvPr>
          <p:cNvGrpSpPr/>
          <p:nvPr/>
        </p:nvGrpSpPr>
        <p:grpSpPr>
          <a:xfrm>
            <a:off x="403654" y="2054186"/>
            <a:ext cx="2715800" cy="467291"/>
            <a:chOff x="264375" y="1814037"/>
            <a:chExt cx="2715800" cy="467291"/>
          </a:xfrm>
        </p:grpSpPr>
        <p:sp>
          <p:nvSpPr>
            <p:cNvPr id="54" name="TextBox 53">
              <a:extLst>
                <a:ext uri="{FF2B5EF4-FFF2-40B4-BE49-F238E27FC236}">
                  <a16:creationId xmlns:a16="http://schemas.microsoft.com/office/drawing/2014/main" id="{F1419896-1BDF-4F05-BB13-095646FE5F55}"/>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Je chante. </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5" name="TextBox 54">
              <a:hlinkClick r:id="" action="ppaction://noaction">
                <a:snd r:embed="rId7" name="VT2W5S13_5.wav"/>
              </a:hlinkClick>
              <a:extLst>
                <a:ext uri="{FF2B5EF4-FFF2-40B4-BE49-F238E27FC236}">
                  <a16:creationId xmlns:a16="http://schemas.microsoft.com/office/drawing/2014/main" id="{C00DFB9A-C89C-40F9-A107-71F786ECAA9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grpSp>
      <p:sp>
        <p:nvSpPr>
          <p:cNvPr id="56" name="TextBox 55">
            <a:extLst>
              <a:ext uri="{FF2B5EF4-FFF2-40B4-BE49-F238E27FC236}">
                <a16:creationId xmlns:a16="http://schemas.microsoft.com/office/drawing/2014/main" id="{55ADD133-8336-4262-9F43-737FB5DFA1EE}"/>
              </a:ext>
            </a:extLst>
          </p:cNvPr>
          <p:cNvSpPr txBox="1"/>
          <p:nvPr/>
        </p:nvSpPr>
        <p:spPr>
          <a:xfrm>
            <a:off x="4026715" y="2084964"/>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grpSp>
        <p:nvGrpSpPr>
          <p:cNvPr id="58" name="Group 57">
            <a:extLst>
              <a:ext uri="{FF2B5EF4-FFF2-40B4-BE49-F238E27FC236}">
                <a16:creationId xmlns:a16="http://schemas.microsoft.com/office/drawing/2014/main" id="{B211D72C-2DE0-4A16-8BA6-2595A1B4253C}"/>
              </a:ext>
            </a:extLst>
          </p:cNvPr>
          <p:cNvGrpSpPr/>
          <p:nvPr/>
        </p:nvGrpSpPr>
        <p:grpSpPr>
          <a:xfrm>
            <a:off x="418453" y="3092851"/>
            <a:ext cx="2715800" cy="467291"/>
            <a:chOff x="264375" y="1814037"/>
            <a:chExt cx="2715800" cy="467291"/>
          </a:xfrm>
        </p:grpSpPr>
        <p:sp>
          <p:nvSpPr>
            <p:cNvPr id="59" name="TextBox 58">
              <a:extLst>
                <a:ext uri="{FF2B5EF4-FFF2-40B4-BE49-F238E27FC236}">
                  <a16:creationId xmlns:a16="http://schemas.microsoft.com/office/drawing/2014/main" id="{8EFF68C3-350A-4EBC-B00A-6FCFD524BCC8}"/>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mange.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0" name="TextBox 59">
              <a:hlinkClick r:id="" action="ppaction://noaction">
                <a:snd r:embed="rId8" name="VT2W5S13_6.wav"/>
              </a:hlinkClick>
              <a:extLst>
                <a:ext uri="{FF2B5EF4-FFF2-40B4-BE49-F238E27FC236}">
                  <a16:creationId xmlns:a16="http://schemas.microsoft.com/office/drawing/2014/main" id="{C183FEC2-099D-48E6-ACB3-5A8A04569B47}"/>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grpSp>
      <p:grpSp>
        <p:nvGrpSpPr>
          <p:cNvPr id="61" name="Group 60">
            <a:extLst>
              <a:ext uri="{FF2B5EF4-FFF2-40B4-BE49-F238E27FC236}">
                <a16:creationId xmlns:a16="http://schemas.microsoft.com/office/drawing/2014/main" id="{3C40EBDB-B4D6-4FB9-AEB0-B81966189DDB}"/>
              </a:ext>
            </a:extLst>
          </p:cNvPr>
          <p:cNvGrpSpPr/>
          <p:nvPr/>
        </p:nvGrpSpPr>
        <p:grpSpPr>
          <a:xfrm>
            <a:off x="403654" y="4229434"/>
            <a:ext cx="2715800" cy="467291"/>
            <a:chOff x="264375" y="1814037"/>
            <a:chExt cx="2715800" cy="467291"/>
          </a:xfrm>
        </p:grpSpPr>
        <p:sp>
          <p:nvSpPr>
            <p:cNvPr id="62" name="TextBox 61">
              <a:extLst>
                <a:ext uri="{FF2B5EF4-FFF2-40B4-BE49-F238E27FC236}">
                  <a16:creationId xmlns:a16="http://schemas.microsoft.com/office/drawing/2014/main" id="{9C62EE5C-53C0-44AC-ABB7-10538575AB47}"/>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prononce.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3" name="TextBox 62">
              <a:hlinkClick r:id="" action="ppaction://noaction">
                <a:snd r:embed="rId9" name="VT2W5S13_7.wav"/>
              </a:hlinkClick>
              <a:extLst>
                <a:ext uri="{FF2B5EF4-FFF2-40B4-BE49-F238E27FC236}">
                  <a16:creationId xmlns:a16="http://schemas.microsoft.com/office/drawing/2014/main" id="{13FAD65F-0C7A-462C-812F-607080D1529D}"/>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grpSp>
      <p:grpSp>
        <p:nvGrpSpPr>
          <p:cNvPr id="64" name="Group 63">
            <a:extLst>
              <a:ext uri="{FF2B5EF4-FFF2-40B4-BE49-F238E27FC236}">
                <a16:creationId xmlns:a16="http://schemas.microsoft.com/office/drawing/2014/main" id="{2E7BA921-ECDC-4EB0-A7C7-A1571B8FEE40}"/>
              </a:ext>
            </a:extLst>
          </p:cNvPr>
          <p:cNvGrpSpPr/>
          <p:nvPr/>
        </p:nvGrpSpPr>
        <p:grpSpPr>
          <a:xfrm>
            <a:off x="403654" y="5382553"/>
            <a:ext cx="2715800" cy="467291"/>
            <a:chOff x="264375" y="1814037"/>
            <a:chExt cx="2715800" cy="467291"/>
          </a:xfrm>
        </p:grpSpPr>
        <p:sp>
          <p:nvSpPr>
            <p:cNvPr id="65" name="TextBox 64">
              <a:extLst>
                <a:ext uri="{FF2B5EF4-FFF2-40B4-BE49-F238E27FC236}">
                  <a16:creationId xmlns:a16="http://schemas.microsoft.com/office/drawing/2014/main" id="{8A25374D-163D-4848-B742-AF50C7C522FB}"/>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danse.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6" name="TextBox 65">
              <a:hlinkClick r:id="" action="ppaction://noaction">
                <a:snd r:embed="rId10" name="VT2W5S13_8.wav"/>
              </a:hlinkClick>
              <a:extLst>
                <a:ext uri="{FF2B5EF4-FFF2-40B4-BE49-F238E27FC236}">
                  <a16:creationId xmlns:a16="http://schemas.microsoft.com/office/drawing/2014/main" id="{8ABAC0DA-D4A3-4E30-A909-0BB403C5904D}"/>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grpSp>
      <p:grpSp>
        <p:nvGrpSpPr>
          <p:cNvPr id="67" name="Group 66">
            <a:extLst>
              <a:ext uri="{FF2B5EF4-FFF2-40B4-BE49-F238E27FC236}">
                <a16:creationId xmlns:a16="http://schemas.microsoft.com/office/drawing/2014/main" id="{7BF2F1FE-A295-4E64-998C-01AE62CA6CD4}"/>
              </a:ext>
            </a:extLst>
          </p:cNvPr>
          <p:cNvGrpSpPr/>
          <p:nvPr/>
        </p:nvGrpSpPr>
        <p:grpSpPr>
          <a:xfrm>
            <a:off x="6278894" y="2058938"/>
            <a:ext cx="2715800" cy="467291"/>
            <a:chOff x="264375" y="1814037"/>
            <a:chExt cx="2715800" cy="467291"/>
          </a:xfrm>
        </p:grpSpPr>
        <p:sp>
          <p:nvSpPr>
            <p:cNvPr id="68" name="TextBox 67">
              <a:extLst>
                <a:ext uri="{FF2B5EF4-FFF2-40B4-BE49-F238E27FC236}">
                  <a16:creationId xmlns:a16="http://schemas.microsoft.com/office/drawing/2014/main" id="{5C8920A1-2148-427E-9FE8-D7DCDEA71E87}"/>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regarde.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9" name="TextBox 68">
              <a:hlinkClick r:id="" action="ppaction://noaction">
                <a:snd r:embed="rId11" name="VT2W5S13_9.wav"/>
              </a:hlinkClick>
              <a:extLst>
                <a:ext uri="{FF2B5EF4-FFF2-40B4-BE49-F238E27FC236}">
                  <a16:creationId xmlns:a16="http://schemas.microsoft.com/office/drawing/2014/main" id="{1E49BF4F-1966-4F8E-9DB2-79947D485D84}"/>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grpSp>
      <p:sp>
        <p:nvSpPr>
          <p:cNvPr id="80" name="TextBox 79">
            <a:extLst>
              <a:ext uri="{FF2B5EF4-FFF2-40B4-BE49-F238E27FC236}">
                <a16:creationId xmlns:a16="http://schemas.microsoft.com/office/drawing/2014/main" id="{3876A9CB-7908-4531-81C0-95A7C489C1D9}"/>
              </a:ext>
            </a:extLst>
          </p:cNvPr>
          <p:cNvSpPr txBox="1"/>
          <p:nvPr/>
        </p:nvSpPr>
        <p:spPr>
          <a:xfrm>
            <a:off x="4003295" y="2938962"/>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sp>
        <p:nvSpPr>
          <p:cNvPr id="82" name="TextBox 81">
            <a:extLst>
              <a:ext uri="{FF2B5EF4-FFF2-40B4-BE49-F238E27FC236}">
                <a16:creationId xmlns:a16="http://schemas.microsoft.com/office/drawing/2014/main" id="{7236BCEE-FDAF-4256-B9D6-B6CBE2A120BA}"/>
              </a:ext>
            </a:extLst>
          </p:cNvPr>
          <p:cNvSpPr txBox="1"/>
          <p:nvPr/>
        </p:nvSpPr>
        <p:spPr>
          <a:xfrm>
            <a:off x="4003294" y="5422652"/>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83" name="TextBox 82">
            <a:extLst>
              <a:ext uri="{FF2B5EF4-FFF2-40B4-BE49-F238E27FC236}">
                <a16:creationId xmlns:a16="http://schemas.microsoft.com/office/drawing/2014/main" id="{E92B4DE1-8B59-4F78-B140-97C18966C883}"/>
              </a:ext>
            </a:extLst>
          </p:cNvPr>
          <p:cNvSpPr txBox="1"/>
          <p:nvPr/>
        </p:nvSpPr>
        <p:spPr>
          <a:xfrm>
            <a:off x="10210863" y="2095855"/>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sp>
        <p:nvSpPr>
          <p:cNvPr id="85" name="TextBox 84">
            <a:extLst>
              <a:ext uri="{FF2B5EF4-FFF2-40B4-BE49-F238E27FC236}">
                <a16:creationId xmlns:a16="http://schemas.microsoft.com/office/drawing/2014/main" id="{D6115244-40B4-4FF4-BA44-1551546B2910}"/>
              </a:ext>
            </a:extLst>
          </p:cNvPr>
          <p:cNvSpPr txBox="1"/>
          <p:nvPr/>
        </p:nvSpPr>
        <p:spPr>
          <a:xfrm>
            <a:off x="3986460" y="4131514"/>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grpSp>
        <p:nvGrpSpPr>
          <p:cNvPr id="86" name="Group 85">
            <a:extLst>
              <a:ext uri="{FF2B5EF4-FFF2-40B4-BE49-F238E27FC236}">
                <a16:creationId xmlns:a16="http://schemas.microsoft.com/office/drawing/2014/main" id="{245EB0F3-CEA4-43AB-ACF5-E8F90CDD6B1B}"/>
              </a:ext>
            </a:extLst>
          </p:cNvPr>
          <p:cNvGrpSpPr/>
          <p:nvPr/>
        </p:nvGrpSpPr>
        <p:grpSpPr>
          <a:xfrm>
            <a:off x="6297563" y="3087225"/>
            <a:ext cx="2715800" cy="467291"/>
            <a:chOff x="264375" y="1814037"/>
            <a:chExt cx="2715800" cy="467291"/>
          </a:xfrm>
        </p:grpSpPr>
        <p:sp>
          <p:nvSpPr>
            <p:cNvPr id="87" name="TextBox 86">
              <a:extLst>
                <a:ext uri="{FF2B5EF4-FFF2-40B4-BE49-F238E27FC236}">
                  <a16:creationId xmlns:a16="http://schemas.microsoft.com/office/drawing/2014/main" id="{A450CAA0-BAB8-4EE9-A3AC-1DFA2E05EA4A}"/>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J’écoute.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8" name="TextBox 87">
              <a:hlinkClick r:id="" action="ppaction://noaction">
                <a:snd r:embed="rId12" name="VT2W5S13_10.wav"/>
              </a:hlinkClick>
              <a:extLst>
                <a:ext uri="{FF2B5EF4-FFF2-40B4-BE49-F238E27FC236}">
                  <a16:creationId xmlns:a16="http://schemas.microsoft.com/office/drawing/2014/main" id="{3312E6FC-897A-4BC1-831A-8AFE77AF011A}"/>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grpSp>
      <p:grpSp>
        <p:nvGrpSpPr>
          <p:cNvPr id="89" name="Group 88">
            <a:extLst>
              <a:ext uri="{FF2B5EF4-FFF2-40B4-BE49-F238E27FC236}">
                <a16:creationId xmlns:a16="http://schemas.microsoft.com/office/drawing/2014/main" id="{6F14D3C3-B5FB-444C-9C3D-13ADC9C405C9}"/>
              </a:ext>
            </a:extLst>
          </p:cNvPr>
          <p:cNvGrpSpPr/>
          <p:nvPr/>
        </p:nvGrpSpPr>
        <p:grpSpPr>
          <a:xfrm>
            <a:off x="6312362" y="4125890"/>
            <a:ext cx="2715800" cy="467291"/>
            <a:chOff x="264375" y="1814037"/>
            <a:chExt cx="2715800" cy="467291"/>
          </a:xfrm>
        </p:grpSpPr>
        <p:sp>
          <p:nvSpPr>
            <p:cNvPr id="90" name="TextBox 89">
              <a:extLst>
                <a:ext uri="{FF2B5EF4-FFF2-40B4-BE49-F238E27FC236}">
                  <a16:creationId xmlns:a16="http://schemas.microsoft.com/office/drawing/2014/main" id="{D50EFE8F-6539-44C8-8211-58EBD6149DD2}"/>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joue.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1" name="TextBox 90">
              <a:hlinkClick r:id="" action="ppaction://noaction">
                <a:snd r:embed="rId13" name="VT2W5S13_11.wav"/>
              </a:hlinkClick>
              <a:extLst>
                <a:ext uri="{FF2B5EF4-FFF2-40B4-BE49-F238E27FC236}">
                  <a16:creationId xmlns:a16="http://schemas.microsoft.com/office/drawing/2014/main" id="{E105982B-B62D-4C13-B038-21487670C09C}"/>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grpSp>
      <p:grpSp>
        <p:nvGrpSpPr>
          <p:cNvPr id="92" name="Group 91">
            <a:extLst>
              <a:ext uri="{FF2B5EF4-FFF2-40B4-BE49-F238E27FC236}">
                <a16:creationId xmlns:a16="http://schemas.microsoft.com/office/drawing/2014/main" id="{D3D3B4C1-1AE4-4C6B-B58F-C538265D3902}"/>
              </a:ext>
            </a:extLst>
          </p:cNvPr>
          <p:cNvGrpSpPr/>
          <p:nvPr/>
        </p:nvGrpSpPr>
        <p:grpSpPr>
          <a:xfrm>
            <a:off x="6297563" y="5262473"/>
            <a:ext cx="2715800" cy="467291"/>
            <a:chOff x="264375" y="1814037"/>
            <a:chExt cx="2715800" cy="467291"/>
          </a:xfrm>
        </p:grpSpPr>
        <p:sp>
          <p:nvSpPr>
            <p:cNvPr id="93" name="TextBox 92">
              <a:extLst>
                <a:ext uri="{FF2B5EF4-FFF2-40B4-BE49-F238E27FC236}">
                  <a16:creationId xmlns:a16="http://schemas.microsoft.com/office/drawing/2014/main" id="{7DE2944A-1240-48BB-92EC-A67ABE6BBC78}"/>
                </a:ext>
              </a:extLst>
            </p:cNvPr>
            <p:cNvSpPr txBox="1"/>
            <p:nvPr/>
          </p:nvSpPr>
          <p:spPr>
            <a:xfrm>
              <a:off x="810377" y="1814037"/>
              <a:ext cx="216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prépare.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4" name="TextBox 93">
              <a:hlinkClick r:id="" action="ppaction://noaction">
                <a:snd r:embed="rId14" name="VT2W5S13_12.wav"/>
              </a:hlinkClick>
              <a:extLst>
                <a:ext uri="{FF2B5EF4-FFF2-40B4-BE49-F238E27FC236}">
                  <a16:creationId xmlns:a16="http://schemas.microsoft.com/office/drawing/2014/main" id="{2C08EC70-8C30-4EEA-AC46-6519AA093B98}"/>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grpSp>
      <p:sp>
        <p:nvSpPr>
          <p:cNvPr id="101" name="TextBox 100">
            <a:extLst>
              <a:ext uri="{FF2B5EF4-FFF2-40B4-BE49-F238E27FC236}">
                <a16:creationId xmlns:a16="http://schemas.microsoft.com/office/drawing/2014/main" id="{E05F3C3E-5262-4C05-A1E5-02C71AD03F98}"/>
              </a:ext>
            </a:extLst>
          </p:cNvPr>
          <p:cNvSpPr txBox="1"/>
          <p:nvPr/>
        </p:nvSpPr>
        <p:spPr>
          <a:xfrm>
            <a:off x="10236357" y="3255608"/>
            <a:ext cx="1728573" cy="430887"/>
          </a:xfrm>
          <a:custGeom>
            <a:avLst/>
            <a:gdLst>
              <a:gd name="connsiteX0" fmla="*/ 0 w 1728573"/>
              <a:gd name="connsiteY0" fmla="*/ 0 h 430887"/>
              <a:gd name="connsiteX1" fmla="*/ 593477 w 1728573"/>
              <a:gd name="connsiteY1" fmla="*/ 0 h 430887"/>
              <a:gd name="connsiteX2" fmla="*/ 1169668 w 1728573"/>
              <a:gd name="connsiteY2" fmla="*/ 0 h 430887"/>
              <a:gd name="connsiteX3" fmla="*/ 1728573 w 1728573"/>
              <a:gd name="connsiteY3" fmla="*/ 0 h 430887"/>
              <a:gd name="connsiteX4" fmla="*/ 1728573 w 1728573"/>
              <a:gd name="connsiteY4" fmla="*/ 430887 h 430887"/>
              <a:gd name="connsiteX5" fmla="*/ 1152382 w 1728573"/>
              <a:gd name="connsiteY5" fmla="*/ 430887 h 430887"/>
              <a:gd name="connsiteX6" fmla="*/ 610762 w 1728573"/>
              <a:gd name="connsiteY6" fmla="*/ 430887 h 430887"/>
              <a:gd name="connsiteX7" fmla="*/ 0 w 1728573"/>
              <a:gd name="connsiteY7" fmla="*/ 430887 h 430887"/>
              <a:gd name="connsiteX8" fmla="*/ 0 w 1728573"/>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73" h="430887" fill="none" extrusionOk="0">
                <a:moveTo>
                  <a:pt x="0" y="0"/>
                </a:moveTo>
                <a:cubicBezTo>
                  <a:pt x="283025" y="-55361"/>
                  <a:pt x="389630" y="13358"/>
                  <a:pt x="593477" y="0"/>
                </a:cubicBezTo>
                <a:cubicBezTo>
                  <a:pt x="797324" y="-13358"/>
                  <a:pt x="1030808" y="11732"/>
                  <a:pt x="1169668" y="0"/>
                </a:cubicBezTo>
                <a:cubicBezTo>
                  <a:pt x="1308528" y="-11732"/>
                  <a:pt x="1600853" y="2962"/>
                  <a:pt x="1728573" y="0"/>
                </a:cubicBezTo>
                <a:cubicBezTo>
                  <a:pt x="1753594" y="191937"/>
                  <a:pt x="1704986" y="279737"/>
                  <a:pt x="1728573" y="430887"/>
                </a:cubicBezTo>
                <a:cubicBezTo>
                  <a:pt x="1458883" y="465347"/>
                  <a:pt x="1362605" y="377530"/>
                  <a:pt x="1152382" y="430887"/>
                </a:cubicBezTo>
                <a:cubicBezTo>
                  <a:pt x="942159" y="484244"/>
                  <a:pt x="771312" y="404893"/>
                  <a:pt x="610762" y="430887"/>
                </a:cubicBezTo>
                <a:cubicBezTo>
                  <a:pt x="450212" y="456881"/>
                  <a:pt x="248046" y="386668"/>
                  <a:pt x="0" y="430887"/>
                </a:cubicBezTo>
                <a:cubicBezTo>
                  <a:pt x="-20698" y="247767"/>
                  <a:pt x="2447" y="150310"/>
                  <a:pt x="0" y="0"/>
                </a:cubicBezTo>
                <a:close/>
              </a:path>
              <a:path w="1728573" h="430887"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50565" y="104411"/>
                  <a:pt x="1700136" y="324976"/>
                  <a:pt x="1728573" y="430887"/>
                </a:cubicBezTo>
                <a:cubicBezTo>
                  <a:pt x="1531212" y="454932"/>
                  <a:pt x="1423984" y="380011"/>
                  <a:pt x="1169668" y="430887"/>
                </a:cubicBezTo>
                <a:cubicBezTo>
                  <a:pt x="915353" y="481763"/>
                  <a:pt x="808670" y="387725"/>
                  <a:pt x="558905" y="430887"/>
                </a:cubicBezTo>
                <a:cubicBezTo>
                  <a:pt x="309140" y="474049"/>
                  <a:pt x="181472" y="425129"/>
                  <a:pt x="0" y="430887"/>
                </a:cubicBezTo>
                <a:cubicBezTo>
                  <a:pt x="-24681" y="225385"/>
                  <a:pt x="16903" y="121397"/>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102" name="TextBox 101">
            <a:extLst>
              <a:ext uri="{FF2B5EF4-FFF2-40B4-BE49-F238E27FC236}">
                <a16:creationId xmlns:a16="http://schemas.microsoft.com/office/drawing/2014/main" id="{FAB48455-CB78-4B6A-AD68-ABF52BF05E73}"/>
              </a:ext>
            </a:extLst>
          </p:cNvPr>
          <p:cNvSpPr txBox="1"/>
          <p:nvPr/>
        </p:nvSpPr>
        <p:spPr>
          <a:xfrm>
            <a:off x="10210863" y="4079129"/>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sp>
        <p:nvSpPr>
          <p:cNvPr id="103" name="TextBox 102">
            <a:extLst>
              <a:ext uri="{FF2B5EF4-FFF2-40B4-BE49-F238E27FC236}">
                <a16:creationId xmlns:a16="http://schemas.microsoft.com/office/drawing/2014/main" id="{B5188CE4-BFC5-4C0B-8E1C-0492198BAE8C}"/>
              </a:ext>
            </a:extLst>
          </p:cNvPr>
          <p:cNvSpPr txBox="1"/>
          <p:nvPr/>
        </p:nvSpPr>
        <p:spPr>
          <a:xfrm>
            <a:off x="10193659" y="5198741"/>
            <a:ext cx="1728573" cy="769441"/>
          </a:xfrm>
          <a:custGeom>
            <a:avLst/>
            <a:gdLst>
              <a:gd name="connsiteX0" fmla="*/ 0 w 1728573"/>
              <a:gd name="connsiteY0" fmla="*/ 0 h 769441"/>
              <a:gd name="connsiteX1" fmla="*/ 558905 w 1728573"/>
              <a:gd name="connsiteY1" fmla="*/ 0 h 769441"/>
              <a:gd name="connsiteX2" fmla="*/ 1100525 w 1728573"/>
              <a:gd name="connsiteY2" fmla="*/ 0 h 769441"/>
              <a:gd name="connsiteX3" fmla="*/ 1728573 w 1728573"/>
              <a:gd name="connsiteY3" fmla="*/ 0 h 769441"/>
              <a:gd name="connsiteX4" fmla="*/ 1728573 w 1728573"/>
              <a:gd name="connsiteY4" fmla="*/ 377026 h 769441"/>
              <a:gd name="connsiteX5" fmla="*/ 1728573 w 1728573"/>
              <a:gd name="connsiteY5" fmla="*/ 769441 h 769441"/>
              <a:gd name="connsiteX6" fmla="*/ 1152382 w 1728573"/>
              <a:gd name="connsiteY6" fmla="*/ 769441 h 769441"/>
              <a:gd name="connsiteX7" fmla="*/ 628048 w 1728573"/>
              <a:gd name="connsiteY7" fmla="*/ 769441 h 769441"/>
              <a:gd name="connsiteX8" fmla="*/ 0 w 1728573"/>
              <a:gd name="connsiteY8" fmla="*/ 769441 h 769441"/>
              <a:gd name="connsiteX9" fmla="*/ 0 w 1728573"/>
              <a:gd name="connsiteY9" fmla="*/ 369332 h 769441"/>
              <a:gd name="connsiteX10" fmla="*/ 0 w 1728573"/>
              <a:gd name="connsiteY1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573" h="769441" fill="none" extrusionOk="0">
                <a:moveTo>
                  <a:pt x="0" y="0"/>
                </a:moveTo>
                <a:cubicBezTo>
                  <a:pt x="215295" y="-46695"/>
                  <a:pt x="431185" y="2962"/>
                  <a:pt x="558905" y="0"/>
                </a:cubicBezTo>
                <a:cubicBezTo>
                  <a:pt x="686626" y="-2962"/>
                  <a:pt x="962257" y="20939"/>
                  <a:pt x="1100525" y="0"/>
                </a:cubicBezTo>
                <a:cubicBezTo>
                  <a:pt x="1238793" y="-20939"/>
                  <a:pt x="1446822" y="60089"/>
                  <a:pt x="1728573" y="0"/>
                </a:cubicBezTo>
                <a:cubicBezTo>
                  <a:pt x="1757898" y="119440"/>
                  <a:pt x="1696504" y="245951"/>
                  <a:pt x="1728573" y="377026"/>
                </a:cubicBezTo>
                <a:cubicBezTo>
                  <a:pt x="1760642" y="508101"/>
                  <a:pt x="1694392" y="649390"/>
                  <a:pt x="1728573" y="769441"/>
                </a:cubicBezTo>
                <a:cubicBezTo>
                  <a:pt x="1578769" y="780052"/>
                  <a:pt x="1308667" y="709600"/>
                  <a:pt x="1152382" y="769441"/>
                </a:cubicBezTo>
                <a:cubicBezTo>
                  <a:pt x="996097" y="829282"/>
                  <a:pt x="870189" y="715821"/>
                  <a:pt x="628048" y="769441"/>
                </a:cubicBezTo>
                <a:cubicBezTo>
                  <a:pt x="385907" y="823061"/>
                  <a:pt x="140416" y="698850"/>
                  <a:pt x="0" y="769441"/>
                </a:cubicBezTo>
                <a:cubicBezTo>
                  <a:pt x="-756" y="596072"/>
                  <a:pt x="27180" y="554658"/>
                  <a:pt x="0" y="369332"/>
                </a:cubicBezTo>
                <a:cubicBezTo>
                  <a:pt x="-27180" y="184006"/>
                  <a:pt x="27523" y="172029"/>
                  <a:pt x="0" y="0"/>
                </a:cubicBezTo>
                <a:close/>
              </a:path>
              <a:path w="1728573" h="769441" stroke="0" extrusionOk="0">
                <a:moveTo>
                  <a:pt x="0" y="0"/>
                </a:moveTo>
                <a:cubicBezTo>
                  <a:pt x="197512" y="-33343"/>
                  <a:pt x="414345" y="49789"/>
                  <a:pt x="541620" y="0"/>
                </a:cubicBezTo>
                <a:cubicBezTo>
                  <a:pt x="668895" y="-49789"/>
                  <a:pt x="994316" y="35083"/>
                  <a:pt x="1135096" y="0"/>
                </a:cubicBezTo>
                <a:cubicBezTo>
                  <a:pt x="1275876" y="-35083"/>
                  <a:pt x="1507549" y="10084"/>
                  <a:pt x="1728573" y="0"/>
                </a:cubicBezTo>
                <a:cubicBezTo>
                  <a:pt x="1741358" y="90021"/>
                  <a:pt x="1681027" y="254482"/>
                  <a:pt x="1728573" y="400109"/>
                </a:cubicBezTo>
                <a:cubicBezTo>
                  <a:pt x="1776119" y="545736"/>
                  <a:pt x="1710136" y="661587"/>
                  <a:pt x="1728573" y="769441"/>
                </a:cubicBezTo>
                <a:cubicBezTo>
                  <a:pt x="1443343" y="834487"/>
                  <a:pt x="1440137" y="703631"/>
                  <a:pt x="1152382" y="769441"/>
                </a:cubicBezTo>
                <a:cubicBezTo>
                  <a:pt x="864627" y="835251"/>
                  <a:pt x="769770" y="715231"/>
                  <a:pt x="610762" y="769441"/>
                </a:cubicBezTo>
                <a:cubicBezTo>
                  <a:pt x="451754" y="823651"/>
                  <a:pt x="265524" y="713893"/>
                  <a:pt x="0" y="769441"/>
                </a:cubicBezTo>
                <a:cubicBezTo>
                  <a:pt x="-32260" y="595930"/>
                  <a:pt x="43054" y="543689"/>
                  <a:pt x="0" y="369332"/>
                </a:cubicBezTo>
                <a:cubicBezTo>
                  <a:pt x="-43054" y="194975"/>
                  <a:pt x="14624" y="138010"/>
                  <a:pt x="0" y="0"/>
                </a:cubicBezTo>
                <a:close/>
              </a:path>
            </a:pathLst>
          </a:custGeom>
          <a:solidFill>
            <a:schemeClr val="bg1"/>
          </a:solidFill>
          <a:ln>
            <a:solidFill>
              <a:srgbClr val="FF0066"/>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 !</a:t>
            </a:r>
          </a:p>
        </p:txBody>
      </p:sp>
      <p:pic>
        <p:nvPicPr>
          <p:cNvPr id="57" name="Picture 56" descr="Icon&#10;&#10;Description automatically generated">
            <a:extLst>
              <a:ext uri="{FF2B5EF4-FFF2-40B4-BE49-F238E27FC236}">
                <a16:creationId xmlns:a16="http://schemas.microsoft.com/office/drawing/2014/main" id="{6D54EFFA-969E-4779-9673-E907B89A0B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34138" y="5069274"/>
            <a:ext cx="1070139" cy="1062891"/>
          </a:xfrm>
          <a:prstGeom prst="rect">
            <a:avLst/>
          </a:prstGeom>
        </p:spPr>
      </p:pic>
      <p:pic>
        <p:nvPicPr>
          <p:cNvPr id="72" name="Picture 71" descr="Logo&#10;&#10;Description automatically generated">
            <a:extLst>
              <a:ext uri="{FF2B5EF4-FFF2-40B4-BE49-F238E27FC236}">
                <a16:creationId xmlns:a16="http://schemas.microsoft.com/office/drawing/2014/main" id="{9189E5ED-53EA-4C5E-9CF1-14AA63C8A8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49756" y="2917384"/>
            <a:ext cx="982382" cy="928294"/>
          </a:xfrm>
          <a:prstGeom prst="rect">
            <a:avLst/>
          </a:prstGeom>
        </p:spPr>
      </p:pic>
      <p:pic>
        <p:nvPicPr>
          <p:cNvPr id="73" name="Picture 72" descr="Icon&#10;&#10;Description automatically generated">
            <a:extLst>
              <a:ext uri="{FF2B5EF4-FFF2-40B4-BE49-F238E27FC236}">
                <a16:creationId xmlns:a16="http://schemas.microsoft.com/office/drawing/2014/main" id="{52CE5F7B-7477-4E80-9494-6A5281AB5F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73148" y="3990175"/>
            <a:ext cx="999919" cy="1004383"/>
          </a:xfrm>
          <a:prstGeom prst="rect">
            <a:avLst/>
          </a:prstGeom>
        </p:spPr>
      </p:pic>
      <p:pic>
        <p:nvPicPr>
          <p:cNvPr id="79" name="Picture 78" descr="Logo, icon&#10;&#10;Description automatically generated">
            <a:extLst>
              <a:ext uri="{FF2B5EF4-FFF2-40B4-BE49-F238E27FC236}">
                <a16:creationId xmlns:a16="http://schemas.microsoft.com/office/drawing/2014/main" id="{5CF7AAF0-70C7-4D05-AD73-70241A3DE7D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18796" y="1786530"/>
            <a:ext cx="954271" cy="949963"/>
          </a:xfrm>
          <a:prstGeom prst="rect">
            <a:avLst/>
          </a:prstGeom>
        </p:spPr>
      </p:pic>
      <p:pic>
        <p:nvPicPr>
          <p:cNvPr id="81" name="Picture 80" descr="Icon&#10;&#10;Description automatically generated">
            <a:extLst>
              <a:ext uri="{FF2B5EF4-FFF2-40B4-BE49-F238E27FC236}">
                <a16:creationId xmlns:a16="http://schemas.microsoft.com/office/drawing/2014/main" id="{E0B40F2E-EB40-42AA-AADB-80811BD1B07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35778" y="5139055"/>
            <a:ext cx="999919" cy="99311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3C9AD35-1F48-420F-BE05-B0EF03E2A7F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53334" y="2866449"/>
            <a:ext cx="999920" cy="989669"/>
          </a:xfrm>
          <a:prstGeom prst="rect">
            <a:avLst/>
          </a:prstGeom>
        </p:spPr>
      </p:pic>
      <p:pic>
        <p:nvPicPr>
          <p:cNvPr id="11" name="Picture 10" descr="Icon&#10;&#10;Description automatically generated">
            <a:extLst>
              <a:ext uri="{FF2B5EF4-FFF2-40B4-BE49-F238E27FC236}">
                <a16:creationId xmlns:a16="http://schemas.microsoft.com/office/drawing/2014/main" id="{D474B68C-E81C-48EF-9EF2-49FC1AF8307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61762" y="1793717"/>
            <a:ext cx="978427" cy="949963"/>
          </a:xfrm>
          <a:prstGeom prst="rect">
            <a:avLst/>
          </a:prstGeom>
        </p:spPr>
      </p:pic>
      <p:pic>
        <p:nvPicPr>
          <p:cNvPr id="15" name="Picture 14" descr="Icon&#10;&#10;Description automatically generated">
            <a:extLst>
              <a:ext uri="{FF2B5EF4-FFF2-40B4-BE49-F238E27FC236}">
                <a16:creationId xmlns:a16="http://schemas.microsoft.com/office/drawing/2014/main" id="{545F7CC8-5310-4FA6-8588-DB9F1E156F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46315" y="3972260"/>
            <a:ext cx="999920" cy="995406"/>
          </a:xfrm>
          <a:prstGeom prst="rect">
            <a:avLst/>
          </a:prstGeom>
        </p:spPr>
      </p:pic>
      <p:pic>
        <p:nvPicPr>
          <p:cNvPr id="95" name="Graphic 94" descr="Teacher">
            <a:extLst>
              <a:ext uri="{FF2B5EF4-FFF2-40B4-BE49-F238E27FC236}">
                <a16:creationId xmlns:a16="http://schemas.microsoft.com/office/drawing/2014/main" id="{C2C60602-B519-41BF-82EE-62BC6E1F91B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8247" y="80470"/>
            <a:ext cx="914400" cy="914400"/>
          </a:xfrm>
          <a:prstGeom prst="rect">
            <a:avLst/>
          </a:prstGeom>
        </p:spPr>
      </p:pic>
      <p:sp>
        <p:nvSpPr>
          <p:cNvPr id="96" name="Speech Bubble: Rectangle with Corners Rounded 95">
            <a:hlinkClick r:id="" action="ppaction://noaction">
              <a:snd r:embed="rId25" name="VT2W5S13_1.wav"/>
            </a:hlinkClick>
            <a:extLst>
              <a:ext uri="{FF2B5EF4-FFF2-40B4-BE49-F238E27FC236}">
                <a16:creationId xmlns:a16="http://schemas.microsoft.com/office/drawing/2014/main" id="{14AE7354-E8C6-4178-B340-D7BDA7C77FF2}"/>
              </a:ext>
            </a:extLst>
          </p:cNvPr>
          <p:cNvSpPr/>
          <p:nvPr/>
        </p:nvSpPr>
        <p:spPr>
          <a:xfrm>
            <a:off x="1185206" y="80470"/>
            <a:ext cx="5409026" cy="547644"/>
          </a:xfrm>
          <a:prstGeom prst="wedgeRoundRectCallout">
            <a:avLst>
              <a:gd name="adj1" fmla="val -57592"/>
              <a:gd name="adj2" fmla="val 134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7" name="CustomShape 7">
            <a:hlinkClick r:id="" action="ppaction://noaction">
              <a:snd r:embed="rId25" name="VT2W5S13_1.wav"/>
            </a:hlinkClick>
            <a:extLst>
              <a:ext uri="{FF2B5EF4-FFF2-40B4-BE49-F238E27FC236}">
                <a16:creationId xmlns:a16="http://schemas.microsoft.com/office/drawing/2014/main" id="{FE57304D-B0B1-4C9D-92CC-C70BC9CF3A46}"/>
              </a:ext>
            </a:extLst>
          </p:cNvPr>
          <p:cNvSpPr/>
          <p:nvPr/>
        </p:nvSpPr>
        <p:spPr>
          <a:xfrm>
            <a:off x="1185205" y="106007"/>
            <a:ext cx="78663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Lis la description et trouve l’image.</a:t>
            </a:r>
          </a:p>
        </p:txBody>
      </p:sp>
      <p:sp>
        <p:nvSpPr>
          <p:cNvPr id="99" name="Speech Bubble: Rectangle with Corners Rounded 98">
            <a:hlinkClick r:id="" action="ppaction://noaction">
              <a:snd r:embed="rId26" name="VT2W5S13_2.wav"/>
            </a:hlinkClick>
            <a:extLst>
              <a:ext uri="{FF2B5EF4-FFF2-40B4-BE49-F238E27FC236}">
                <a16:creationId xmlns:a16="http://schemas.microsoft.com/office/drawing/2014/main" id="{483ADC44-6A2D-43C3-8F48-086DA5F2F50B}"/>
              </a:ext>
            </a:extLst>
          </p:cNvPr>
          <p:cNvSpPr/>
          <p:nvPr/>
        </p:nvSpPr>
        <p:spPr>
          <a:xfrm>
            <a:off x="1161769" y="707731"/>
            <a:ext cx="6470091" cy="547644"/>
          </a:xfrm>
          <a:prstGeom prst="wedgeRoundRectCallout">
            <a:avLst>
              <a:gd name="adj1" fmla="val -55040"/>
              <a:gd name="adj2" fmla="val -411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0" name="CustomShape 7">
            <a:hlinkClick r:id="" action="ppaction://noaction">
              <a:snd r:embed="rId26" name="VT2W5S13_2.wav"/>
            </a:hlinkClick>
            <a:extLst>
              <a:ext uri="{FF2B5EF4-FFF2-40B4-BE49-F238E27FC236}">
                <a16:creationId xmlns:a16="http://schemas.microsoft.com/office/drawing/2014/main" id="{9635EF5D-0B98-46D0-8E14-6A0CE3E4FA25}"/>
              </a:ext>
            </a:extLst>
          </p:cNvPr>
          <p:cNvSpPr/>
          <p:nvPr/>
        </p:nvSpPr>
        <p:spPr>
          <a:xfrm>
            <a:off x="1161769" y="733268"/>
            <a:ext cx="78663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C’est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vrai</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           Ce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n’est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pas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rPr>
              <a:t>vrai</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rPr>
              <a:t> ?</a:t>
            </a:r>
          </a:p>
        </p:txBody>
      </p:sp>
      <p:pic>
        <p:nvPicPr>
          <p:cNvPr id="16" name="Picture 15" descr="A picture containing logo&#10;&#10;Description automatically generated">
            <a:extLst>
              <a:ext uri="{FF2B5EF4-FFF2-40B4-BE49-F238E27FC236}">
                <a16:creationId xmlns:a16="http://schemas.microsoft.com/office/drawing/2014/main" id="{49EA4162-F3E1-40AD-97EC-F5C3AACEC76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18796" y="604168"/>
            <a:ext cx="616881" cy="681872"/>
          </a:xfrm>
          <a:prstGeom prst="rect">
            <a:avLst/>
          </a:prstGeom>
        </p:spPr>
      </p:pic>
      <p:pic>
        <p:nvPicPr>
          <p:cNvPr id="18" name="Picture 17" descr="Icon&#10;&#10;Description automatically generated">
            <a:extLst>
              <a:ext uri="{FF2B5EF4-FFF2-40B4-BE49-F238E27FC236}">
                <a16:creationId xmlns:a16="http://schemas.microsoft.com/office/drawing/2014/main" id="{2B76065D-2010-4572-A8A5-5B85537353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52681" y="604207"/>
            <a:ext cx="616881" cy="681872"/>
          </a:xfrm>
          <a:prstGeom prst="rect">
            <a:avLst/>
          </a:prstGeom>
        </p:spPr>
      </p:pic>
    </p:spTree>
    <p:extLst>
      <p:ext uri="{BB962C8B-B14F-4D97-AF65-F5344CB8AC3E}">
        <p14:creationId xmlns:p14="http://schemas.microsoft.com/office/powerpoint/2010/main" val="26427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5S13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T2W5S13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VT2W5S1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VT2W5S1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VT2W5S13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VT2W5S1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VT2W5S1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VT2W5S1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0" grpId="0" animBg="1"/>
      <p:bldP spid="82" grpId="0" animBg="1"/>
      <p:bldP spid="83" grpId="0" animBg="1"/>
      <p:bldP spid="85" grpId="0" animBg="1"/>
      <p:bldP spid="101" grpId="0" animBg="1"/>
      <p:bldP spid="102" grpId="0"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1"/>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[ez]</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5S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5S2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VT2W5S2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VT2W5S2_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repeter.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repet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ecrir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ecrire.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be.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bebe.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parler.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parler.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8" name="donner.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donne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9" name="et.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9" name="et.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0" name="nez.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0" name="ne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a:t>
            </a: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3">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fet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fete.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etre.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etre.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ete.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subTnLst>
                                    <p:audio>
                                      <p:cMediaNode>
                                        <p:cTn display="0" masterRel="sameClick">
                                          <p:stCondLst>
                                            <p:cond evt="begin" delay="0">
                                              <p:tn val="41"/>
                                            </p:cond>
                                          </p:stCondLst>
                                          <p:endCondLst>
                                            <p:cond evt="onStopAudio" delay="0">
                                              <p:tgtEl>
                                                <p:sldTgt/>
                                              </p:tgtEl>
                                            </p:cond>
                                          </p:endCondLst>
                                        </p:cTn>
                                        <p:tgtEl>
                                          <p:sndTgt r:embed="rId6" name="tete.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frere.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frere.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8" name="probleme.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8" name="proble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VT2W5S4_2.wav"/>
            </a:hlinkClick>
            <a:extLst>
              <a:ext uri="{FF2B5EF4-FFF2-40B4-BE49-F238E27FC236}">
                <a16:creationId xmlns:a16="http://schemas.microsoft.com/office/drawing/2014/main" id="{BCB21A26-31B6-4F0F-9CA6-1A478C12FD71}"/>
              </a:ext>
            </a:extLst>
          </p:cNvPr>
          <p:cNvSpPr txBox="1"/>
          <p:nvPr/>
        </p:nvSpPr>
        <p:spPr>
          <a:xfrm>
            <a:off x="133350" y="615857"/>
            <a:ext cx="9486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Écoute et écris les mots en français. Puis, prononce le texte.</a:t>
            </a:r>
          </a:p>
        </p:txBody>
      </p:sp>
      <p:sp>
        <p:nvSpPr>
          <p:cNvPr id="45" name="CustomShape 6">
            <a:hlinkClick r:id="" action="ppaction://noaction">
              <a:snd r:embed="rId5" name="VT2W5S4_1.wav"/>
            </a:hlinkClick>
            <a:extLst>
              <a:ext uri="{FF2B5EF4-FFF2-40B4-BE49-F238E27FC236}">
                <a16:creationId xmlns:a16="http://schemas.microsoft.com/office/drawing/2014/main" id="{EEF0836E-4EB6-44DB-9265-9E9C6562164B}"/>
              </a:ext>
            </a:extLst>
          </p:cNvPr>
          <p:cNvSpPr/>
          <p:nvPr/>
        </p:nvSpPr>
        <p:spPr>
          <a:xfrm>
            <a:off x="133350" y="-2469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fêtes en France</a:t>
            </a:r>
            <a:endParaRPr kumimoji="0" lang="en-GB" sz="2800" b="0" i="0" u="none" strike="noStrike" kern="1200" cap="none" spc="-1" normalizeH="0" baseline="0" noProof="0" dirty="0">
              <a:ln>
                <a:noFill/>
              </a:ln>
              <a:solidFill>
                <a:prstClr val="black"/>
              </a:solidFill>
              <a:effectLst/>
              <a:uLnTx/>
              <a:uFillTx/>
              <a:latin typeface="Century gothic"/>
            </a:endParaRPr>
          </a:p>
        </p:txBody>
      </p:sp>
      <p:graphicFrame>
        <p:nvGraphicFramePr>
          <p:cNvPr id="47" name="Table 46">
            <a:extLst>
              <a:ext uri="{FF2B5EF4-FFF2-40B4-BE49-F238E27FC236}">
                <a16:creationId xmlns:a16="http://schemas.microsoft.com/office/drawing/2014/main" id="{DBD3831C-FFDD-4788-B472-7CD3A8E152CE}"/>
              </a:ext>
            </a:extLst>
          </p:cNvPr>
          <p:cNvGraphicFramePr>
            <a:graphicFrameLocks noGrp="1"/>
          </p:cNvGraphicFramePr>
          <p:nvPr>
            <p:extLst>
              <p:ext uri="{D42A27DB-BD31-4B8C-83A1-F6EECF244321}">
                <p14:modId xmlns:p14="http://schemas.microsoft.com/office/powerpoint/2010/main" val="1889073286"/>
              </p:ext>
            </p:extLst>
          </p:nvPr>
        </p:nvGraphicFramePr>
        <p:xfrm>
          <a:off x="661415" y="1372676"/>
          <a:ext cx="11404061" cy="5736908"/>
        </p:xfrm>
        <a:graphic>
          <a:graphicData uri="http://schemas.openxmlformats.org/drawingml/2006/table">
            <a:tbl>
              <a:tblPr/>
              <a:tblGrid>
                <a:gridCol w="11404061">
                  <a:extLst>
                    <a:ext uri="{9D8B030D-6E8A-4147-A177-3AD203B41FA5}">
                      <a16:colId xmlns:a16="http://schemas.microsoft.com/office/drawing/2014/main" val="1109811973"/>
                    </a:ext>
                  </a:extLst>
                </a:gridCol>
              </a:tblGrid>
              <a:tr h="0">
                <a:tc>
                  <a:txBody>
                    <a:bodyPr/>
                    <a:lstStyle/>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décembre</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la Fête des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Lumières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 lieu à Lyon.</a:t>
                      </a:r>
                    </a:p>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six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janvier</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c’est la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Fête</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Rois. </a:t>
                      </a:r>
                    </a:p>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Au Mardi gras, les gens portent des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vêtements</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multicolores. </a:t>
                      </a:r>
                      <a:endParaRPr lang="en-GB" sz="2400" dirty="0">
                        <a:effectLst/>
                        <a:latin typeface="Century Gothic" panose="020B0502020202020204" pitchFamily="34" charset="0"/>
                        <a:ea typeface="Calibri" panose="020F0502020204030204" pitchFamily="34" charset="0"/>
                        <a:cs typeface="Calibri" panose="020F0502020204030204" pitchFamily="34" charset="0"/>
                      </a:endParaRPr>
                    </a:p>
                    <a:p>
                      <a:pPr algn="l">
                        <a:lnSpc>
                          <a:spcPct val="200000"/>
                        </a:lnSpc>
                        <a:spcAft>
                          <a:spcPts val="0"/>
                        </a:spcAft>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février</a:t>
                      </a:r>
                      <a:r>
                        <a:rPr lang="es-ES_tradnl"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s-ES_tradnl"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Fête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des fruits a lieu à Nice.</a:t>
                      </a:r>
                    </a:p>
                    <a:p>
                      <a:pPr algn="l">
                        <a:lnSpc>
                          <a:spcPct val="200000"/>
                        </a:lnSpc>
                        <a:spcAft>
                          <a:spcPts val="0"/>
                        </a:spcAft>
                      </a:pP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premier </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avril, tout le monde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crée</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des poissons en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papier</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200000"/>
                        </a:lnSpc>
                        <a:spcAft>
                          <a:spcPts val="0"/>
                        </a:spcAft>
                      </a:pP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[10] Fête </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Nationale, c’est le 14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[11]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juillet</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200000"/>
                        </a:lnSpc>
                        <a:spcAft>
                          <a:spcPts val="0"/>
                        </a:spcAft>
                      </a:pP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 novembre, le jour de l’Armistice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[12]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commémore</a:t>
                      </a:r>
                      <a:r>
                        <a:rPr lang="en-GB"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les soldats.</a:t>
                      </a:r>
                    </a:p>
                    <a:p>
                      <a:pPr algn="l">
                        <a:lnSpc>
                          <a:spcPct val="200000"/>
                        </a:lnSpc>
                        <a:spcAft>
                          <a:spcPts val="0"/>
                        </a:spcAft>
                      </a:pPr>
                      <a:endParaRPr lang="en-GB" sz="24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lnL>
                      <a:noFill/>
                    </a:lnL>
                    <a:lnR>
                      <a:noFill/>
                    </a:lnR>
                    <a:lnT>
                      <a:noFill/>
                    </a:lnT>
                    <a:lnB>
                      <a:noFill/>
                    </a:lnB>
                    <a:solidFill>
                      <a:srgbClr val="FFF7FF"/>
                    </a:solidFill>
                  </a:tcPr>
                </a:tc>
                <a:extLst>
                  <a:ext uri="{0D108BD9-81ED-4DB2-BD59-A6C34878D82A}">
                    <a16:rowId xmlns:a16="http://schemas.microsoft.com/office/drawing/2014/main" val="3928149912"/>
                  </a:ext>
                </a:extLst>
              </a:tr>
            </a:tbl>
          </a:graphicData>
        </a:graphic>
      </p:graphicFrame>
      <p:pic>
        <p:nvPicPr>
          <p:cNvPr id="7" name="Google Shape;134;p2">
            <a:hlinkClick r:id="" action="ppaction://noaction">
              <a:snd r:embed="rId6" name="VT2W5S4_3.wav"/>
            </a:hlinkClick>
            <a:extLst>
              <a:ext uri="{FF2B5EF4-FFF2-40B4-BE49-F238E27FC236}">
                <a16:creationId xmlns:a16="http://schemas.microsoft.com/office/drawing/2014/main" id="{F3325817-CD47-48D2-9557-B617534E360C}"/>
              </a:ext>
            </a:extLst>
          </p:cNvPr>
          <p:cNvPicPr preferRelativeResize="0"/>
          <p:nvPr/>
        </p:nvPicPr>
        <p:blipFill rotWithShape="1">
          <a:blip r:embed="rId7">
            <a:alphaModFix/>
          </a:blip>
          <a:srcRect/>
          <a:stretch/>
        </p:blipFill>
        <p:spPr>
          <a:xfrm>
            <a:off x="256079" y="1600254"/>
            <a:ext cx="377532" cy="369235"/>
          </a:xfrm>
          <a:prstGeom prst="rect">
            <a:avLst/>
          </a:prstGeom>
          <a:noFill/>
          <a:ln>
            <a:noFill/>
          </a:ln>
          <a:effectLst>
            <a:outerShdw blurRad="50800" dist="38100" dir="5400000" algn="t" rotWithShape="0">
              <a:prstClr val="black">
                <a:alpha val="40000"/>
              </a:prstClr>
            </a:outerShdw>
          </a:effectLst>
        </p:spPr>
      </p:pic>
      <p:pic>
        <p:nvPicPr>
          <p:cNvPr id="8" name="Google Shape;134;p2">
            <a:hlinkClick r:id="" action="ppaction://noaction">
              <a:snd r:embed="rId8" name="VT2W5S4_4.wav"/>
            </a:hlinkClick>
            <a:extLst>
              <a:ext uri="{FF2B5EF4-FFF2-40B4-BE49-F238E27FC236}">
                <a16:creationId xmlns:a16="http://schemas.microsoft.com/office/drawing/2014/main" id="{B00BB31B-214E-4216-9BE2-D9CDA443CC19}"/>
              </a:ext>
            </a:extLst>
          </p:cNvPr>
          <p:cNvPicPr preferRelativeResize="0"/>
          <p:nvPr/>
        </p:nvPicPr>
        <p:blipFill rotWithShape="1">
          <a:blip r:embed="rId7">
            <a:alphaModFix/>
          </a:blip>
          <a:srcRect/>
          <a:stretch/>
        </p:blipFill>
        <p:spPr>
          <a:xfrm>
            <a:off x="269981" y="2342812"/>
            <a:ext cx="377532" cy="369235"/>
          </a:xfrm>
          <a:prstGeom prst="rect">
            <a:avLst/>
          </a:prstGeom>
          <a:noFill/>
          <a:ln>
            <a:noFill/>
          </a:ln>
          <a:effectLst>
            <a:outerShdw blurRad="50800" dist="38100" dir="5400000" algn="t" rotWithShape="0">
              <a:prstClr val="black">
                <a:alpha val="40000"/>
              </a:prstClr>
            </a:outerShdw>
          </a:effectLst>
        </p:spPr>
      </p:pic>
      <p:pic>
        <p:nvPicPr>
          <p:cNvPr id="9" name="Google Shape;134;p2">
            <a:hlinkClick r:id="" action="ppaction://noaction">
              <a:snd r:embed="rId9" name="VT2W5S4_5.wav"/>
            </a:hlinkClick>
            <a:extLst>
              <a:ext uri="{FF2B5EF4-FFF2-40B4-BE49-F238E27FC236}">
                <a16:creationId xmlns:a16="http://schemas.microsoft.com/office/drawing/2014/main" id="{C8883659-9B99-4D00-A08E-2ECB73F3F81B}"/>
              </a:ext>
            </a:extLst>
          </p:cNvPr>
          <p:cNvPicPr preferRelativeResize="0"/>
          <p:nvPr/>
        </p:nvPicPr>
        <p:blipFill rotWithShape="1">
          <a:blip r:embed="rId7">
            <a:alphaModFix/>
          </a:blip>
          <a:srcRect/>
          <a:stretch/>
        </p:blipFill>
        <p:spPr>
          <a:xfrm>
            <a:off x="256079" y="3063900"/>
            <a:ext cx="377532" cy="369235"/>
          </a:xfrm>
          <a:prstGeom prst="rect">
            <a:avLst/>
          </a:prstGeom>
          <a:noFill/>
          <a:ln>
            <a:noFill/>
          </a:ln>
          <a:effectLst>
            <a:outerShdw blurRad="50800" dist="38100" dir="5400000" algn="t" rotWithShape="0">
              <a:prstClr val="black">
                <a:alpha val="40000"/>
              </a:prstClr>
            </a:outerShdw>
          </a:effectLst>
        </p:spPr>
      </p:pic>
      <p:pic>
        <p:nvPicPr>
          <p:cNvPr id="10" name="Google Shape;134;p2">
            <a:hlinkClick r:id="" action="ppaction://noaction">
              <a:snd r:embed="rId10" name="VT2W5S4_6.wav"/>
            </a:hlinkClick>
            <a:extLst>
              <a:ext uri="{FF2B5EF4-FFF2-40B4-BE49-F238E27FC236}">
                <a16:creationId xmlns:a16="http://schemas.microsoft.com/office/drawing/2014/main" id="{01C4A324-D7E3-41C6-B029-237F5ACF0EBC}"/>
              </a:ext>
            </a:extLst>
          </p:cNvPr>
          <p:cNvPicPr preferRelativeResize="0"/>
          <p:nvPr/>
        </p:nvPicPr>
        <p:blipFill rotWithShape="1">
          <a:blip r:embed="rId7">
            <a:alphaModFix/>
          </a:blip>
          <a:srcRect/>
          <a:stretch/>
        </p:blipFill>
        <p:spPr>
          <a:xfrm>
            <a:off x="256079" y="3826002"/>
            <a:ext cx="377532" cy="369235"/>
          </a:xfrm>
          <a:prstGeom prst="rect">
            <a:avLst/>
          </a:prstGeom>
          <a:noFill/>
          <a:ln>
            <a:noFill/>
          </a:ln>
          <a:effectLst>
            <a:outerShdw blurRad="50800" dist="38100" dir="5400000" algn="t" rotWithShape="0">
              <a:prstClr val="black">
                <a:alpha val="40000"/>
              </a:prstClr>
            </a:outerShdw>
          </a:effectLst>
        </p:spPr>
      </p:pic>
      <p:pic>
        <p:nvPicPr>
          <p:cNvPr id="11" name="Google Shape;134;p2">
            <a:hlinkClick r:id="" action="ppaction://noaction">
              <a:snd r:embed="rId11" name="VT2W5S4_7.wav"/>
            </a:hlinkClick>
            <a:extLst>
              <a:ext uri="{FF2B5EF4-FFF2-40B4-BE49-F238E27FC236}">
                <a16:creationId xmlns:a16="http://schemas.microsoft.com/office/drawing/2014/main" id="{DAE2A4D8-4935-467F-A7FC-5D16D6C9A145}"/>
              </a:ext>
            </a:extLst>
          </p:cNvPr>
          <p:cNvPicPr preferRelativeResize="0"/>
          <p:nvPr/>
        </p:nvPicPr>
        <p:blipFill rotWithShape="1">
          <a:blip r:embed="rId7">
            <a:alphaModFix/>
          </a:blip>
          <a:srcRect/>
          <a:stretch/>
        </p:blipFill>
        <p:spPr>
          <a:xfrm>
            <a:off x="270730" y="4547090"/>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12" name="VT2W5S4_8.wav"/>
            </a:hlinkClick>
            <a:extLst>
              <a:ext uri="{FF2B5EF4-FFF2-40B4-BE49-F238E27FC236}">
                <a16:creationId xmlns:a16="http://schemas.microsoft.com/office/drawing/2014/main" id="{5B3D4D2A-5C21-4B41-80C6-2880DD54190F}"/>
              </a:ext>
            </a:extLst>
          </p:cNvPr>
          <p:cNvPicPr preferRelativeResize="0"/>
          <p:nvPr/>
        </p:nvPicPr>
        <p:blipFill rotWithShape="1">
          <a:blip r:embed="rId7">
            <a:alphaModFix/>
          </a:blip>
          <a:srcRect/>
          <a:stretch/>
        </p:blipFill>
        <p:spPr>
          <a:xfrm>
            <a:off x="256079" y="5257746"/>
            <a:ext cx="377532" cy="369235"/>
          </a:xfrm>
          <a:prstGeom prst="rect">
            <a:avLst/>
          </a:prstGeom>
          <a:noFill/>
          <a:ln>
            <a:noFill/>
          </a:ln>
          <a:effectLst>
            <a:outerShdw blurRad="50800" dist="38100" dir="5400000" algn="t" rotWithShape="0">
              <a:prstClr val="black">
                <a:alpha val="40000"/>
              </a:prstClr>
            </a:outerShdw>
          </a:effectLst>
        </p:spPr>
      </p:pic>
      <p:pic>
        <p:nvPicPr>
          <p:cNvPr id="13" name="Google Shape;134;p2">
            <a:hlinkClick r:id="" action="ppaction://noaction">
              <a:snd r:embed="rId13" name="VT2W5S4_9.wav"/>
            </a:hlinkClick>
            <a:extLst>
              <a:ext uri="{FF2B5EF4-FFF2-40B4-BE49-F238E27FC236}">
                <a16:creationId xmlns:a16="http://schemas.microsoft.com/office/drawing/2014/main" id="{BC36A1E8-771D-456C-8572-790B3118D359}"/>
              </a:ext>
            </a:extLst>
          </p:cNvPr>
          <p:cNvPicPr preferRelativeResize="0"/>
          <p:nvPr/>
        </p:nvPicPr>
        <p:blipFill rotWithShape="1">
          <a:blip r:embed="rId7">
            <a:alphaModFix/>
          </a:blip>
          <a:srcRect/>
          <a:stretch/>
        </p:blipFill>
        <p:spPr>
          <a:xfrm>
            <a:off x="269981" y="6008575"/>
            <a:ext cx="377532" cy="369235"/>
          </a:xfrm>
          <a:prstGeom prst="rect">
            <a:avLst/>
          </a:prstGeom>
          <a:noFill/>
          <a:ln>
            <a:noFill/>
          </a:ln>
          <a:effectLst>
            <a:outerShdw blurRad="50800" dist="38100" dir="5400000" algn="t" rotWithShape="0">
              <a:prstClr val="black">
                <a:alpha val="40000"/>
              </a:prstClr>
            </a:outerShdw>
          </a:effectLst>
        </p:spPr>
      </p:pic>
      <p:sp>
        <p:nvSpPr>
          <p:cNvPr id="5" name="Rectangle: Rounded Corners 4">
            <a:extLst>
              <a:ext uri="{FF2B5EF4-FFF2-40B4-BE49-F238E27FC236}">
                <a16:creationId xmlns:a16="http://schemas.microsoft.com/office/drawing/2014/main" id="{639493C9-37C2-4F28-A879-74C5237A0460}"/>
              </a:ext>
            </a:extLst>
          </p:cNvPr>
          <p:cNvSpPr/>
          <p:nvPr/>
        </p:nvSpPr>
        <p:spPr>
          <a:xfrm>
            <a:off x="1689060" y="1600252"/>
            <a:ext cx="1607492"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________</a:t>
            </a:r>
          </a:p>
        </p:txBody>
      </p:sp>
      <p:sp>
        <p:nvSpPr>
          <p:cNvPr id="27" name="TextBox 26">
            <a:extLst>
              <a:ext uri="{FF2B5EF4-FFF2-40B4-BE49-F238E27FC236}">
                <a16:creationId xmlns:a16="http://schemas.microsoft.com/office/drawing/2014/main" id="{4CEF9104-EDF3-4810-AF83-E13F2B691282}"/>
              </a:ext>
            </a:extLst>
          </p:cNvPr>
          <p:cNvSpPr txBox="1"/>
          <p:nvPr/>
        </p:nvSpPr>
        <p:spPr>
          <a:xfrm>
            <a:off x="9346068" y="6472909"/>
            <a:ext cx="284593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 lieu – takes place</a:t>
            </a:r>
          </a:p>
        </p:txBody>
      </p:sp>
      <p:sp>
        <p:nvSpPr>
          <p:cNvPr id="6" name="Rectangle 5">
            <a:extLst>
              <a:ext uri="{FF2B5EF4-FFF2-40B4-BE49-F238E27FC236}">
                <a16:creationId xmlns:a16="http://schemas.microsoft.com/office/drawing/2014/main" id="{B025437C-0B8E-4F7E-B15D-9EF89BB7DEA0}"/>
              </a:ext>
            </a:extLst>
          </p:cNvPr>
          <p:cNvSpPr/>
          <p:nvPr/>
        </p:nvSpPr>
        <p:spPr>
          <a:xfrm>
            <a:off x="8685094" y="93125"/>
            <a:ext cx="24785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[è|ê]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[é|er]</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a:extLst>
              <a:ext uri="{FF2B5EF4-FFF2-40B4-BE49-F238E27FC236}">
                <a16:creationId xmlns:a16="http://schemas.microsoft.com/office/drawing/2014/main" id="{A6CFF218-DE78-4E32-857F-E30687010F8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3941"/>
          <a:stretch/>
        </p:blipFill>
        <p:spPr>
          <a:xfrm>
            <a:off x="6873072" y="2118258"/>
            <a:ext cx="1028651" cy="839895"/>
          </a:xfrm>
          <a:prstGeom prst="rect">
            <a:avLst/>
          </a:prstGeom>
        </p:spPr>
      </p:pic>
      <p:pic>
        <p:nvPicPr>
          <p:cNvPr id="32" name="Picture 31">
            <a:extLst>
              <a:ext uri="{FF2B5EF4-FFF2-40B4-BE49-F238E27FC236}">
                <a16:creationId xmlns:a16="http://schemas.microsoft.com/office/drawing/2014/main" id="{56E0A8C9-A822-46AE-B578-8E1EA6E70D8F}"/>
              </a:ext>
            </a:extLst>
          </p:cNvPr>
          <p:cNvPicPr>
            <a:picLocks noChangeAspect="1"/>
          </p:cNvPicPr>
          <p:nvPr/>
        </p:nvPicPr>
        <p:blipFill>
          <a:blip r:embed="rId15"/>
          <a:stretch>
            <a:fillRect/>
          </a:stretch>
        </p:blipFill>
        <p:spPr>
          <a:xfrm>
            <a:off x="9980908" y="1350234"/>
            <a:ext cx="2084568" cy="1389712"/>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37E954C6-F4EA-465D-A623-785D2BD5B5F1}"/>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2060" y="2647511"/>
            <a:ext cx="1185216" cy="1185216"/>
          </a:xfrm>
          <a:prstGeom prst="rect">
            <a:avLst/>
          </a:prstGeom>
        </p:spPr>
      </p:pic>
      <p:pic>
        <p:nvPicPr>
          <p:cNvPr id="28" name="Picture 27">
            <a:extLst>
              <a:ext uri="{FF2B5EF4-FFF2-40B4-BE49-F238E27FC236}">
                <a16:creationId xmlns:a16="http://schemas.microsoft.com/office/drawing/2014/main" id="{677379FA-617C-47F8-9DB6-9494A4729DB1}"/>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0259" y="3541605"/>
            <a:ext cx="1028651" cy="816390"/>
          </a:xfrm>
          <a:prstGeom prst="rect">
            <a:avLst/>
          </a:prstGeom>
        </p:spPr>
      </p:pic>
      <p:grpSp>
        <p:nvGrpSpPr>
          <p:cNvPr id="36" name="Group 35">
            <a:extLst>
              <a:ext uri="{FF2B5EF4-FFF2-40B4-BE49-F238E27FC236}">
                <a16:creationId xmlns:a16="http://schemas.microsoft.com/office/drawing/2014/main" id="{97ADCE9E-2708-4785-9E0D-0FAB117F5085}"/>
              </a:ext>
            </a:extLst>
          </p:cNvPr>
          <p:cNvGrpSpPr/>
          <p:nvPr/>
        </p:nvGrpSpPr>
        <p:grpSpPr>
          <a:xfrm>
            <a:off x="7743275" y="4933168"/>
            <a:ext cx="1189376" cy="1088831"/>
            <a:chOff x="3215194" y="4176191"/>
            <a:chExt cx="2468690" cy="2259997"/>
          </a:xfrm>
        </p:grpSpPr>
        <p:pic>
          <p:nvPicPr>
            <p:cNvPr id="37" name="Picture 36">
              <a:extLst>
                <a:ext uri="{FF2B5EF4-FFF2-40B4-BE49-F238E27FC236}">
                  <a16:creationId xmlns:a16="http://schemas.microsoft.com/office/drawing/2014/main" id="{36EFCA9D-466E-48BD-943D-CCD1DE6A6A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15194" y="4412182"/>
              <a:ext cx="2301667" cy="1994778"/>
            </a:xfrm>
            <a:prstGeom prst="rect">
              <a:avLst/>
            </a:prstGeom>
          </p:spPr>
        </p:pic>
        <p:pic>
          <p:nvPicPr>
            <p:cNvPr id="38" name="Picture 37">
              <a:extLst>
                <a:ext uri="{FF2B5EF4-FFF2-40B4-BE49-F238E27FC236}">
                  <a16:creationId xmlns:a16="http://schemas.microsoft.com/office/drawing/2014/main" id="{A0D13D14-AD5A-43B7-B0D4-F404727FBF5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27117" y="4176191"/>
              <a:ext cx="1256767" cy="1354667"/>
            </a:xfrm>
            <a:prstGeom prst="rect">
              <a:avLst/>
            </a:prstGeom>
          </p:spPr>
        </p:pic>
        <p:pic>
          <p:nvPicPr>
            <p:cNvPr id="39" name="Picture 38">
              <a:extLst>
                <a:ext uri="{FF2B5EF4-FFF2-40B4-BE49-F238E27FC236}">
                  <a16:creationId xmlns:a16="http://schemas.microsoft.com/office/drawing/2014/main" id="{7310C68E-CBAB-4832-AF0E-F9CD6373430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93819" y="5081521"/>
              <a:ext cx="1256767" cy="1354667"/>
            </a:xfrm>
            <a:prstGeom prst="rect">
              <a:avLst/>
            </a:prstGeom>
          </p:spPr>
        </p:pic>
      </p:grpSp>
      <p:pic>
        <p:nvPicPr>
          <p:cNvPr id="40" name="Picture 39">
            <a:extLst>
              <a:ext uri="{FF2B5EF4-FFF2-40B4-BE49-F238E27FC236}">
                <a16:creationId xmlns:a16="http://schemas.microsoft.com/office/drawing/2014/main" id="{4279C321-B6A6-4AC2-87DD-11EEC5E0DF13}"/>
              </a:ext>
            </a:extLst>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89205" y="4156162"/>
            <a:ext cx="929622" cy="1025683"/>
          </a:xfrm>
          <a:prstGeom prst="rect">
            <a:avLst/>
          </a:prstGeom>
        </p:spPr>
      </p:pic>
      <p:pic>
        <p:nvPicPr>
          <p:cNvPr id="33" name="Picture 32">
            <a:extLst>
              <a:ext uri="{FF2B5EF4-FFF2-40B4-BE49-F238E27FC236}">
                <a16:creationId xmlns:a16="http://schemas.microsoft.com/office/drawing/2014/main" id="{EB2BBC74-76C6-4317-9978-B2849631B80E}"/>
              </a:ext>
            </a:extLst>
          </p:cNvPr>
          <p:cNvPicPr>
            <a:picLocks noChangeAspect="1"/>
          </p:cNvPicPr>
          <p:nvPr/>
        </p:nvPicPr>
        <p:blipFill>
          <a:blip r:embed="rId21"/>
          <a:stretch>
            <a:fillRect/>
          </a:stretch>
        </p:blipFill>
        <p:spPr>
          <a:xfrm>
            <a:off x="10257764" y="5655422"/>
            <a:ext cx="1108907" cy="744830"/>
          </a:xfrm>
          <a:prstGeom prst="rect">
            <a:avLst/>
          </a:prstGeom>
        </p:spPr>
      </p:pic>
      <p:sp>
        <p:nvSpPr>
          <p:cNvPr id="42" name="Rectangle: Rounded Corners 41">
            <a:extLst>
              <a:ext uri="{FF2B5EF4-FFF2-40B4-BE49-F238E27FC236}">
                <a16:creationId xmlns:a16="http://schemas.microsoft.com/office/drawing/2014/main" id="{A8C75916-6EA1-47FD-A534-11B6A9884397}"/>
              </a:ext>
            </a:extLst>
          </p:cNvPr>
          <p:cNvSpPr/>
          <p:nvPr/>
        </p:nvSpPr>
        <p:spPr>
          <a:xfrm>
            <a:off x="5460381" y="1558915"/>
            <a:ext cx="1384887"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a:t>
            </a:r>
          </a:p>
        </p:txBody>
      </p:sp>
      <p:sp>
        <p:nvSpPr>
          <p:cNvPr id="43" name="Rectangle: Rounded Corners 42">
            <a:extLst>
              <a:ext uri="{FF2B5EF4-FFF2-40B4-BE49-F238E27FC236}">
                <a16:creationId xmlns:a16="http://schemas.microsoft.com/office/drawing/2014/main" id="{107EF1FA-F732-49B6-A13A-3250B2178EDA}"/>
              </a:ext>
            </a:extLst>
          </p:cNvPr>
          <p:cNvSpPr/>
          <p:nvPr/>
        </p:nvSpPr>
        <p:spPr>
          <a:xfrm>
            <a:off x="2034254" y="2363401"/>
            <a:ext cx="1142899"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a:t>
            </a:r>
          </a:p>
        </p:txBody>
      </p:sp>
      <p:sp>
        <p:nvSpPr>
          <p:cNvPr id="44" name="Rectangle: Rounded Corners 43">
            <a:extLst>
              <a:ext uri="{FF2B5EF4-FFF2-40B4-BE49-F238E27FC236}">
                <a16:creationId xmlns:a16="http://schemas.microsoft.com/office/drawing/2014/main" id="{E9CCC454-6826-4737-8E7A-7008620E915C}"/>
              </a:ext>
            </a:extLst>
          </p:cNvPr>
          <p:cNvSpPr/>
          <p:nvPr/>
        </p:nvSpPr>
        <p:spPr>
          <a:xfrm>
            <a:off x="4819784" y="2355666"/>
            <a:ext cx="640597"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a:t>
            </a:r>
          </a:p>
        </p:txBody>
      </p:sp>
      <p:sp>
        <p:nvSpPr>
          <p:cNvPr id="46" name="Rectangle: Rounded Corners 45">
            <a:extLst>
              <a:ext uri="{FF2B5EF4-FFF2-40B4-BE49-F238E27FC236}">
                <a16:creationId xmlns:a16="http://schemas.microsoft.com/office/drawing/2014/main" id="{65C2F399-09CD-46EF-8138-974437CBFAF2}"/>
              </a:ext>
            </a:extLst>
          </p:cNvPr>
          <p:cNvSpPr/>
          <p:nvPr/>
        </p:nvSpPr>
        <p:spPr>
          <a:xfrm>
            <a:off x="6459934" y="3088554"/>
            <a:ext cx="1614683"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_________</a:t>
            </a:r>
          </a:p>
        </p:txBody>
      </p:sp>
      <p:sp>
        <p:nvSpPr>
          <p:cNvPr id="48" name="Rectangle: Rounded Corners 47">
            <a:extLst>
              <a:ext uri="{FF2B5EF4-FFF2-40B4-BE49-F238E27FC236}">
                <a16:creationId xmlns:a16="http://schemas.microsoft.com/office/drawing/2014/main" id="{564AC30C-6834-43CE-BD9D-F0D6FB3A81CC}"/>
              </a:ext>
            </a:extLst>
          </p:cNvPr>
          <p:cNvSpPr/>
          <p:nvPr/>
        </p:nvSpPr>
        <p:spPr>
          <a:xfrm>
            <a:off x="1652044" y="3784583"/>
            <a:ext cx="958606"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49" name="Rectangle: Rounded Corners 48">
            <a:extLst>
              <a:ext uri="{FF2B5EF4-FFF2-40B4-BE49-F238E27FC236}">
                <a16:creationId xmlns:a16="http://schemas.microsoft.com/office/drawing/2014/main" id="{D2CD3F11-D9E1-4736-90A5-16E0B240FBBC}"/>
              </a:ext>
            </a:extLst>
          </p:cNvPr>
          <p:cNvSpPr/>
          <p:nvPr/>
        </p:nvSpPr>
        <p:spPr>
          <a:xfrm>
            <a:off x="1647097" y="4472704"/>
            <a:ext cx="1142898"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50" name="Rectangle: Rounded Corners 49">
            <a:extLst>
              <a:ext uri="{FF2B5EF4-FFF2-40B4-BE49-F238E27FC236}">
                <a16:creationId xmlns:a16="http://schemas.microsoft.com/office/drawing/2014/main" id="{E3E24AAB-0CF0-48A0-845C-A0184FCC6B8E}"/>
              </a:ext>
            </a:extLst>
          </p:cNvPr>
          <p:cNvSpPr/>
          <p:nvPr/>
        </p:nvSpPr>
        <p:spPr>
          <a:xfrm>
            <a:off x="6257751" y="4547090"/>
            <a:ext cx="731985"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a:t>
            </a:r>
          </a:p>
        </p:txBody>
      </p:sp>
      <p:sp>
        <p:nvSpPr>
          <p:cNvPr id="51" name="Rectangle: Rounded Corners 50">
            <a:extLst>
              <a:ext uri="{FF2B5EF4-FFF2-40B4-BE49-F238E27FC236}">
                <a16:creationId xmlns:a16="http://schemas.microsoft.com/office/drawing/2014/main" id="{A61AD4F4-6015-4727-B640-43EC81D19BC4}"/>
              </a:ext>
            </a:extLst>
          </p:cNvPr>
          <p:cNvSpPr/>
          <p:nvPr/>
        </p:nvSpPr>
        <p:spPr>
          <a:xfrm>
            <a:off x="9837597" y="4531348"/>
            <a:ext cx="1108906"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52" name="Rectangle: Rounded Corners 51">
            <a:extLst>
              <a:ext uri="{FF2B5EF4-FFF2-40B4-BE49-F238E27FC236}">
                <a16:creationId xmlns:a16="http://schemas.microsoft.com/office/drawing/2014/main" id="{F7042424-3EFB-4463-8B9D-78F088A08AB0}"/>
              </a:ext>
            </a:extLst>
          </p:cNvPr>
          <p:cNvSpPr/>
          <p:nvPr/>
        </p:nvSpPr>
        <p:spPr>
          <a:xfrm>
            <a:off x="1779207" y="5226321"/>
            <a:ext cx="731985"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a:t>
            </a:r>
          </a:p>
        </p:txBody>
      </p:sp>
      <p:sp>
        <p:nvSpPr>
          <p:cNvPr id="55" name="Rectangle: Rounded Corners 54">
            <a:extLst>
              <a:ext uri="{FF2B5EF4-FFF2-40B4-BE49-F238E27FC236}">
                <a16:creationId xmlns:a16="http://schemas.microsoft.com/office/drawing/2014/main" id="{50B90C62-1B66-482B-BC2F-71EFF6CE9C17}"/>
              </a:ext>
            </a:extLst>
          </p:cNvPr>
          <p:cNvSpPr/>
          <p:nvPr/>
        </p:nvSpPr>
        <p:spPr>
          <a:xfrm>
            <a:off x="6280363" y="5203447"/>
            <a:ext cx="1108906"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a:t>
            </a:r>
          </a:p>
        </p:txBody>
      </p:sp>
      <p:sp>
        <p:nvSpPr>
          <p:cNvPr id="56" name="Rectangle: Rounded Corners 55">
            <a:extLst>
              <a:ext uri="{FF2B5EF4-FFF2-40B4-BE49-F238E27FC236}">
                <a16:creationId xmlns:a16="http://schemas.microsoft.com/office/drawing/2014/main" id="{1B9834B0-C010-48CC-8A59-E3CEB745A22D}"/>
              </a:ext>
            </a:extLst>
          </p:cNvPr>
          <p:cNvSpPr/>
          <p:nvPr/>
        </p:nvSpPr>
        <p:spPr>
          <a:xfrm>
            <a:off x="6524586" y="6015692"/>
            <a:ext cx="1974891" cy="518005"/>
          </a:xfrm>
          <a:prstGeom prst="roundRect">
            <a:avLst/>
          </a:prstGeom>
          <a:solidFill>
            <a:srgbClr val="FFF7FF"/>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rPr>
              <a:t>___________</a:t>
            </a:r>
          </a:p>
        </p:txBody>
      </p:sp>
    </p:spTree>
    <p:extLst>
      <p:ext uri="{BB962C8B-B14F-4D97-AF65-F5344CB8AC3E}">
        <p14:creationId xmlns:p14="http://schemas.microsoft.com/office/powerpoint/2010/main" val="329398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5"/>
                                        </p:tgtEl>
                                      </p:cBhvr>
                                    </p:animEffect>
                                    <p:set>
                                      <p:cBhvr>
                                        <p:cTn id="57" dur="1" fill="hold">
                                          <p:stCondLst>
                                            <p:cond delay="499"/>
                                          </p:stCondLst>
                                        </p:cTn>
                                        <p:tgtEl>
                                          <p:spTgt spid="5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animBg="1"/>
      <p:bldP spid="43" grpId="0" animBg="1"/>
      <p:bldP spid="44" grpId="0" animBg="1"/>
      <p:bldP spid="46" grpId="0" animBg="1"/>
      <p:bldP spid="48" grpId="0" animBg="1"/>
      <p:bldP spid="49" grpId="0" animBg="1"/>
      <p:bldP spid="50" grpId="0" animBg="1"/>
      <p:bldP spid="51" grpId="0" animBg="1"/>
      <p:bldP spid="52"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DF12440-28A8-4D98-970B-D61FCED361B4}"/>
              </a:ext>
            </a:extLst>
          </p:cNvPr>
          <p:cNvSpPr/>
          <p:nvPr/>
        </p:nvSpPr>
        <p:spPr>
          <a:xfrm>
            <a:off x="6270045"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3" name="VT2W5S5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hlinkClick r:id="" action="ppaction://noaction">
              <a:snd r:embed="rId6" name="VT2W5S5_2.wav"/>
            </a:hlinkClick>
            <a:extLst>
              <a:ext uri="{FF2B5EF4-FFF2-40B4-BE49-F238E27FC236}">
                <a16:creationId xmlns:a16="http://schemas.microsoft.com/office/drawing/2014/main" id="{48343875-8383-4D5C-A5B6-5A71FC5BC9B3}"/>
              </a:ext>
            </a:extLst>
          </p:cNvPr>
          <p:cNvSpPr txBox="1"/>
          <p:nvPr/>
        </p:nvSpPr>
        <p:spPr>
          <a:xfrm>
            <a:off x="1492210" y="4880304"/>
            <a:ext cx="2861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chercher</a:t>
            </a:r>
          </a:p>
        </p:txBody>
      </p:sp>
      <p:sp>
        <p:nvSpPr>
          <p:cNvPr id="24" name="TextBox 23">
            <a:hlinkClick r:id="" action="ppaction://noaction">
              <a:snd r:embed="rId7" name="VT2W5S5_3.wav"/>
            </a:hlinkClick>
            <a:extLst>
              <a:ext uri="{FF2B5EF4-FFF2-40B4-BE49-F238E27FC236}">
                <a16:creationId xmlns:a16="http://schemas.microsoft.com/office/drawing/2014/main" id="{89CAE3F7-884B-4C27-9899-5871A72D4996}"/>
              </a:ext>
            </a:extLst>
          </p:cNvPr>
          <p:cNvSpPr txBox="1"/>
          <p:nvPr/>
        </p:nvSpPr>
        <p:spPr>
          <a:xfrm>
            <a:off x="6166292" y="4855147"/>
            <a:ext cx="33659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trouver</a:t>
            </a: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 name="Picture 25" descr="Icon&#10;&#10;Description automatically generated">
            <a:extLst>
              <a:ext uri="{FF2B5EF4-FFF2-40B4-BE49-F238E27FC236}">
                <a16:creationId xmlns:a16="http://schemas.microsoft.com/office/drawing/2014/main" id="{39823E9E-DFFD-44D8-8AC1-B7FE8D519A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210" y="1268867"/>
            <a:ext cx="2920558" cy="2900779"/>
          </a:xfrm>
          <a:prstGeom prst="rect">
            <a:avLst/>
          </a:prstGeom>
        </p:spPr>
      </p:pic>
      <p:pic>
        <p:nvPicPr>
          <p:cNvPr id="6" name="Picture 5" descr="Icon&#10;&#10;Description automatically generated">
            <a:extLst>
              <a:ext uri="{FF2B5EF4-FFF2-40B4-BE49-F238E27FC236}">
                <a16:creationId xmlns:a16="http://schemas.microsoft.com/office/drawing/2014/main" id="{3038FBED-B00E-42AC-88CD-0F528F903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0127" y="1268867"/>
            <a:ext cx="2920557" cy="2900778"/>
          </a:xfrm>
          <a:prstGeom prst="rect">
            <a:avLst/>
          </a:prstGeom>
        </p:spPr>
      </p:pic>
    </p:spTree>
    <p:extLst>
      <p:ext uri="{BB962C8B-B14F-4D97-AF65-F5344CB8AC3E}">
        <p14:creationId xmlns:p14="http://schemas.microsoft.com/office/powerpoint/2010/main" val="26035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3"/>
                    </p:tgtEl>
                  </p:cond>
                </p:stCondLst>
                <p:endSync evt="end" delay="0">
                  <p:rtn val="all"/>
                </p:endSync>
                <p:childTnLst>
                  <p:par>
                    <p:cTn id="32" fill="hold">
                      <p:stCondLst>
                        <p:cond delay="indefinite"/>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5000"/>
                                        <p:tgtEl>
                                          <p:spTgt spid="47"/>
                                        </p:tgtEl>
                                        <p:attrNameLst>
                                          <p:attrName>ppt_y</p:attrName>
                                        </p:attrNameLst>
                                      </p:cBhvr>
                                      <p:tavLst>
                                        <p:tav tm="0">
                                          <p:val>
                                            <p:strVal val="#ppt_y"/>
                                          </p:val>
                                        </p:tav>
                                        <p:tav tm="100000">
                                          <p:val>
                                            <p:strVal val="#ppt_y+#ppt_h*1.125000"/>
                                          </p:val>
                                        </p:tav>
                                      </p:tavLst>
                                    </p:anim>
                                    <p:animEffect transition="out" filter="wipe(down)">
                                      <p:cBhvr>
                                        <p:cTn id="36" dur="5000"/>
                                        <p:tgtEl>
                                          <p:spTgt spid="47"/>
                                        </p:tgtEl>
                                      </p:cBhvr>
                                    </p:animEffect>
                                    <p:set>
                                      <p:cBhvr>
                                        <p:cTn id="37"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54" grpId="0" animBg="1"/>
      <p:bldP spid="22" grpId="0"/>
      <p:bldP spid="24" grpId="0"/>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 action="ppaction://noaction">
              <a:snd r:embed="rId3" name="VT2W5S6_2.wav"/>
            </a:hlinkClick>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hlinkClick r:id="" action="ppaction://noaction">
              <a:snd r:embed="rId4" name="VT2W5S6_3.wav"/>
            </a:hlinkClick>
            <a:extLst>
              <a:ext uri="{FF2B5EF4-FFF2-40B4-BE49-F238E27FC236}">
                <a16:creationId xmlns:a16="http://schemas.microsoft.com/office/drawing/2014/main" id="{8DF12440-28A8-4D98-970B-D61FCED361B4}"/>
              </a:ext>
            </a:extLst>
          </p:cNvPr>
          <p:cNvSpPr/>
          <p:nvPr/>
        </p:nvSpPr>
        <p:spPr>
          <a:xfrm>
            <a:off x="6270045"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5" name="VT2W5S5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hlinkClick r:id="" action="ppaction://noaction">
              <a:snd r:embed="rId3" name="VT2W5S6_2.wav"/>
            </a:hlinkClick>
            <a:extLst>
              <a:ext uri="{FF2B5EF4-FFF2-40B4-BE49-F238E27FC236}">
                <a16:creationId xmlns:a16="http://schemas.microsoft.com/office/drawing/2014/main" id="{48343875-8383-4D5C-A5B6-5A71FC5BC9B3}"/>
              </a:ext>
            </a:extLst>
          </p:cNvPr>
          <p:cNvSpPr txBox="1"/>
          <p:nvPr/>
        </p:nvSpPr>
        <p:spPr>
          <a:xfrm>
            <a:off x="1660529" y="4858075"/>
            <a:ext cx="25041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a:t>
            </a:r>
          </a:p>
        </p:txBody>
      </p:sp>
      <p:sp>
        <p:nvSpPr>
          <p:cNvPr id="24" name="TextBox 23">
            <a:hlinkClick r:id="" action="ppaction://noaction">
              <a:snd r:embed="rId4" name="VT2W5S6_3.wav"/>
            </a:hlinkClick>
            <a:extLst>
              <a:ext uri="{FF2B5EF4-FFF2-40B4-BE49-F238E27FC236}">
                <a16:creationId xmlns:a16="http://schemas.microsoft.com/office/drawing/2014/main" id="{89CAE3F7-884B-4C27-9899-5871A72D4996}"/>
              </a:ext>
            </a:extLst>
          </p:cNvPr>
          <p:cNvSpPr txBox="1"/>
          <p:nvPr/>
        </p:nvSpPr>
        <p:spPr>
          <a:xfrm>
            <a:off x="6166292" y="4855147"/>
            <a:ext cx="33659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Logo&#10;&#10;Description automatically generated">
            <a:extLst>
              <a:ext uri="{FF2B5EF4-FFF2-40B4-BE49-F238E27FC236}">
                <a16:creationId xmlns:a16="http://schemas.microsoft.com/office/drawing/2014/main" id="{B9EEB989-434F-46F9-843C-95D7C75EE6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4763" y="1268868"/>
            <a:ext cx="3088064" cy="2918043"/>
          </a:xfrm>
          <a:prstGeom prst="rect">
            <a:avLst/>
          </a:prstGeom>
        </p:spPr>
      </p:pic>
      <p:pic>
        <p:nvPicPr>
          <p:cNvPr id="14" name="Picture 13" descr="Icon&#10;&#10;Description automatically generated">
            <a:extLst>
              <a:ext uri="{FF2B5EF4-FFF2-40B4-BE49-F238E27FC236}">
                <a16:creationId xmlns:a16="http://schemas.microsoft.com/office/drawing/2014/main" id="{1717851D-6170-4F7C-87F4-20CF000C82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5791" y="1296289"/>
            <a:ext cx="2905073" cy="2918042"/>
          </a:xfrm>
          <a:prstGeom prst="rect">
            <a:avLst/>
          </a:prstGeom>
        </p:spPr>
      </p:pic>
    </p:spTree>
    <p:extLst>
      <p:ext uri="{BB962C8B-B14F-4D97-AF65-F5344CB8AC3E}">
        <p14:creationId xmlns:p14="http://schemas.microsoft.com/office/powerpoint/2010/main" val="4270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3"/>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5000"/>
                                        <p:tgtEl>
                                          <p:spTgt spid="47"/>
                                        </p:tgtEl>
                                        <p:attrNameLst>
                                          <p:attrName>ppt_y</p:attrName>
                                        </p:attrNameLst>
                                      </p:cBhvr>
                                      <p:tavLst>
                                        <p:tav tm="0">
                                          <p:val>
                                            <p:strVal val="#ppt_y"/>
                                          </p:val>
                                        </p:tav>
                                        <p:tav tm="100000">
                                          <p:val>
                                            <p:strVal val="#ppt_y+#ppt_h*1.125000"/>
                                          </p:val>
                                        </p:tav>
                                      </p:tavLst>
                                    </p:anim>
                                    <p:animEffect transition="out" filter="wipe(down)">
                                      <p:cBhvr>
                                        <p:cTn id="36" dur="5000"/>
                                        <p:tgtEl>
                                          <p:spTgt spid="47"/>
                                        </p:tgtEl>
                                      </p:cBhvr>
                                    </p:animEffect>
                                    <p:set>
                                      <p:cBhvr>
                                        <p:cTn id="37"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54" grpId="0" animBg="1"/>
      <p:bldP spid="22" grpId="0"/>
      <p:bldP spid="24" grpId="0"/>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 action="ppaction://noaction">
              <a:snd r:embed="rId3" name="VT2W5S7_2.wav"/>
            </a:hlinkClick>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hlinkClick r:id="" action="ppaction://noaction">
              <a:snd r:embed="rId4" name="VT2W5S7_3.wav"/>
            </a:hlinkClick>
            <a:extLst>
              <a:ext uri="{FF2B5EF4-FFF2-40B4-BE49-F238E27FC236}">
                <a16:creationId xmlns:a16="http://schemas.microsoft.com/office/drawing/2014/main" id="{8DF12440-28A8-4D98-970B-D61FCED361B4}"/>
              </a:ext>
            </a:extLst>
          </p:cNvPr>
          <p:cNvSpPr/>
          <p:nvPr/>
        </p:nvSpPr>
        <p:spPr>
          <a:xfrm>
            <a:off x="6270044" y="4837158"/>
            <a:ext cx="3519075"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5" name="VT2W5S5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hlinkClick r:id="" action="ppaction://noaction">
              <a:snd r:embed="rId3" name="VT2W5S7_2.wav"/>
            </a:hlinkClick>
            <a:extLst>
              <a:ext uri="{FF2B5EF4-FFF2-40B4-BE49-F238E27FC236}">
                <a16:creationId xmlns:a16="http://schemas.microsoft.com/office/drawing/2014/main" id="{48343875-8383-4D5C-A5B6-5A71FC5BC9B3}"/>
              </a:ext>
            </a:extLst>
          </p:cNvPr>
          <p:cNvSpPr txBox="1"/>
          <p:nvPr/>
        </p:nvSpPr>
        <p:spPr>
          <a:xfrm>
            <a:off x="1660529" y="4858075"/>
            <a:ext cx="25041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aimer</a:t>
            </a:r>
          </a:p>
        </p:txBody>
      </p:sp>
      <p:sp>
        <p:nvSpPr>
          <p:cNvPr id="24" name="TextBox 23">
            <a:hlinkClick r:id="" action="ppaction://noaction">
              <a:snd r:embed="rId4" name="VT2W5S7_3.wav"/>
            </a:hlinkClick>
            <a:extLst>
              <a:ext uri="{FF2B5EF4-FFF2-40B4-BE49-F238E27FC236}">
                <a16:creationId xmlns:a16="http://schemas.microsoft.com/office/drawing/2014/main" id="{89CAE3F7-884B-4C27-9899-5871A72D4996}"/>
              </a:ext>
            </a:extLst>
          </p:cNvPr>
          <p:cNvSpPr txBox="1"/>
          <p:nvPr/>
        </p:nvSpPr>
        <p:spPr>
          <a:xfrm>
            <a:off x="6235583" y="4894707"/>
            <a:ext cx="3539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détester</a:t>
            </a: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Icon&#10;&#10;Description automatically generated">
            <a:extLst>
              <a:ext uri="{FF2B5EF4-FFF2-40B4-BE49-F238E27FC236}">
                <a16:creationId xmlns:a16="http://schemas.microsoft.com/office/drawing/2014/main" id="{F6A7EEFE-78A4-469D-9153-83A8A6DF5E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9155" y="1268867"/>
            <a:ext cx="2920683" cy="2864025"/>
          </a:xfrm>
          <a:prstGeom prst="rect">
            <a:avLst/>
          </a:prstGeom>
        </p:spPr>
      </p:pic>
      <p:pic>
        <p:nvPicPr>
          <p:cNvPr id="17" name="Picture 16" descr="Icon&#10;&#10;Description automatically generated">
            <a:extLst>
              <a:ext uri="{FF2B5EF4-FFF2-40B4-BE49-F238E27FC236}">
                <a16:creationId xmlns:a16="http://schemas.microsoft.com/office/drawing/2014/main" id="{E9F25AA9-6D3A-4C58-BAE1-70F2B0303F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3238" y="1289086"/>
            <a:ext cx="3337356" cy="3001559"/>
          </a:xfrm>
          <a:prstGeom prst="rect">
            <a:avLst/>
          </a:prstGeom>
        </p:spPr>
      </p:pic>
    </p:spTree>
    <p:extLst>
      <p:ext uri="{BB962C8B-B14F-4D97-AF65-F5344CB8AC3E}">
        <p14:creationId xmlns:p14="http://schemas.microsoft.com/office/powerpoint/2010/main" val="23731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3"/>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5000"/>
                                        <p:tgtEl>
                                          <p:spTgt spid="47"/>
                                        </p:tgtEl>
                                        <p:attrNameLst>
                                          <p:attrName>ppt_y</p:attrName>
                                        </p:attrNameLst>
                                      </p:cBhvr>
                                      <p:tavLst>
                                        <p:tav tm="0">
                                          <p:val>
                                            <p:strVal val="#ppt_y"/>
                                          </p:val>
                                        </p:tav>
                                        <p:tav tm="100000">
                                          <p:val>
                                            <p:strVal val="#ppt_y+#ppt_h*1.125000"/>
                                          </p:val>
                                        </p:tav>
                                      </p:tavLst>
                                    </p:anim>
                                    <p:animEffect transition="out" filter="wipe(down)">
                                      <p:cBhvr>
                                        <p:cTn id="36" dur="5000"/>
                                        <p:tgtEl>
                                          <p:spTgt spid="47"/>
                                        </p:tgtEl>
                                      </p:cBhvr>
                                    </p:animEffect>
                                    <p:set>
                                      <p:cBhvr>
                                        <p:cTn id="37"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54" grpId="0" animBg="1"/>
      <p:bldP spid="22" grpId="0"/>
      <p:bldP spid="24"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 action="ppaction://noaction">
              <a:snd r:embed="rId3" name="VT2W5S8_2.wav"/>
            </a:hlinkClick>
            <a:extLst>
              <a:ext uri="{FF2B5EF4-FFF2-40B4-BE49-F238E27FC236}">
                <a16:creationId xmlns:a16="http://schemas.microsoft.com/office/drawing/2014/main" id="{8B63C5C0-DC28-4C4A-91C3-05258910BBF7}"/>
              </a:ext>
            </a:extLst>
          </p:cNvPr>
          <p:cNvSpPr/>
          <p:nvPr/>
        </p:nvSpPr>
        <p:spPr>
          <a:xfrm>
            <a:off x="1386348" y="4837158"/>
            <a:ext cx="3073490"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53">
            <a:hlinkClick r:id="" action="ppaction://noaction">
              <a:snd r:embed="rId4" name="VT2W5S8_3.wav"/>
            </a:hlinkClick>
            <a:extLst>
              <a:ext uri="{FF2B5EF4-FFF2-40B4-BE49-F238E27FC236}">
                <a16:creationId xmlns:a16="http://schemas.microsoft.com/office/drawing/2014/main" id="{8DF12440-28A8-4D98-970B-D61FCED361B4}"/>
              </a:ext>
            </a:extLst>
          </p:cNvPr>
          <p:cNvSpPr/>
          <p:nvPr/>
        </p:nvSpPr>
        <p:spPr>
          <a:xfrm>
            <a:off x="6270044" y="4837158"/>
            <a:ext cx="3519075" cy="884959"/>
          </a:xfrm>
          <a:prstGeom prst="rect">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5" name="VT2W5S5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hlinkClick r:id="" action="ppaction://noaction">
              <a:snd r:embed="rId3" name="VT2W5S8_2.wav"/>
            </a:hlinkClick>
            <a:extLst>
              <a:ext uri="{FF2B5EF4-FFF2-40B4-BE49-F238E27FC236}">
                <a16:creationId xmlns:a16="http://schemas.microsoft.com/office/drawing/2014/main" id="{48343875-8383-4D5C-A5B6-5A71FC5BC9B3}"/>
              </a:ext>
            </a:extLst>
          </p:cNvPr>
          <p:cNvSpPr txBox="1"/>
          <p:nvPr/>
        </p:nvSpPr>
        <p:spPr>
          <a:xfrm>
            <a:off x="1670996" y="4894706"/>
            <a:ext cx="25041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24" name="TextBox 23">
            <a:hlinkClick r:id="" action="ppaction://noaction">
              <a:snd r:embed="rId4" name="VT2W5S8_3.wav"/>
            </a:hlinkClick>
            <a:extLst>
              <a:ext uri="{FF2B5EF4-FFF2-40B4-BE49-F238E27FC236}">
                <a16:creationId xmlns:a16="http://schemas.microsoft.com/office/drawing/2014/main" id="{89CAE3F7-884B-4C27-9899-5871A72D4996}"/>
              </a:ext>
            </a:extLst>
          </p:cNvPr>
          <p:cNvSpPr txBox="1"/>
          <p:nvPr/>
        </p:nvSpPr>
        <p:spPr>
          <a:xfrm>
            <a:off x="6235583" y="4894707"/>
            <a:ext cx="3539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danser</a:t>
            </a:r>
          </a:p>
        </p:txBody>
      </p:sp>
      <p:sp>
        <p:nvSpPr>
          <p:cNvPr id="45" name="Google Shape;410;p19">
            <a:extLst>
              <a:ext uri="{FF2B5EF4-FFF2-40B4-BE49-F238E27FC236}">
                <a16:creationId xmlns:a16="http://schemas.microsoft.com/office/drawing/2014/main" id="{253478DA-F33F-4FA8-824D-9C6647EF61B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6" name="Google Shape;387;p19">
            <a:extLst>
              <a:ext uri="{FF2B5EF4-FFF2-40B4-BE49-F238E27FC236}">
                <a16:creationId xmlns:a16="http://schemas.microsoft.com/office/drawing/2014/main" id="{C3E46FB1-CFC3-4893-BF5C-A7540DFB719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7" name="Google Shape;388;p19">
            <a:extLst>
              <a:ext uri="{FF2B5EF4-FFF2-40B4-BE49-F238E27FC236}">
                <a16:creationId xmlns:a16="http://schemas.microsoft.com/office/drawing/2014/main" id="{A0439938-1C04-407C-8FB4-926512A379D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8" name="Google Shape;389;p19">
            <a:extLst>
              <a:ext uri="{FF2B5EF4-FFF2-40B4-BE49-F238E27FC236}">
                <a16:creationId xmlns:a16="http://schemas.microsoft.com/office/drawing/2014/main" id="{EE0796D5-49C3-45CC-8E45-22D51A1584E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BC0206E5-AF4C-4D1A-9C39-7FAE99623CD7}"/>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0" name="Google Shape;391;p19">
            <a:extLst>
              <a:ext uri="{FF2B5EF4-FFF2-40B4-BE49-F238E27FC236}">
                <a16:creationId xmlns:a16="http://schemas.microsoft.com/office/drawing/2014/main" id="{7CB37565-977B-48D7-9BDA-6AD5ACE88D5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1" name="Google Shape;393;p19">
            <a:extLst>
              <a:ext uri="{FF2B5EF4-FFF2-40B4-BE49-F238E27FC236}">
                <a16:creationId xmlns:a16="http://schemas.microsoft.com/office/drawing/2014/main" id="{E6BA1C73-BDAE-4B0F-B528-3932B4874D4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94;p19">
            <a:extLst>
              <a:ext uri="{FF2B5EF4-FFF2-40B4-BE49-F238E27FC236}">
                <a16:creationId xmlns:a16="http://schemas.microsoft.com/office/drawing/2014/main" id="{F8060BF1-08DD-4EE4-8631-2DC1DD44758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95;p19">
            <a:extLst>
              <a:ext uri="{FF2B5EF4-FFF2-40B4-BE49-F238E27FC236}">
                <a16:creationId xmlns:a16="http://schemas.microsoft.com/office/drawing/2014/main" id="{CB38A7FE-022B-4CCE-8960-8B86EAD96611}"/>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descr="Logo, icon&#10;&#10;Description automatically generated">
            <a:extLst>
              <a:ext uri="{FF2B5EF4-FFF2-40B4-BE49-F238E27FC236}">
                <a16:creationId xmlns:a16="http://schemas.microsoft.com/office/drawing/2014/main" id="{27284AF1-FC08-4825-9534-BE214B6351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2552" y="1289086"/>
            <a:ext cx="3015172" cy="3001559"/>
          </a:xfrm>
          <a:prstGeom prst="rect">
            <a:avLst/>
          </a:prstGeom>
        </p:spPr>
      </p:pic>
      <p:pic>
        <p:nvPicPr>
          <p:cNvPr id="20" name="Picture 19" descr="Icon&#10;&#10;Description automatically generated">
            <a:extLst>
              <a:ext uri="{FF2B5EF4-FFF2-40B4-BE49-F238E27FC236}">
                <a16:creationId xmlns:a16="http://schemas.microsoft.com/office/drawing/2014/main" id="{F0F3CF0D-0FBF-42D2-B791-CDD18AF3D5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1253" y="1289086"/>
            <a:ext cx="2896851" cy="2877126"/>
          </a:xfrm>
          <a:prstGeom prst="rect">
            <a:avLst/>
          </a:prstGeom>
        </p:spPr>
      </p:pic>
    </p:spTree>
    <p:extLst>
      <p:ext uri="{BB962C8B-B14F-4D97-AF65-F5344CB8AC3E}">
        <p14:creationId xmlns:p14="http://schemas.microsoft.com/office/powerpoint/2010/main" val="36202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3"/>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5000"/>
                                        <p:tgtEl>
                                          <p:spTgt spid="47"/>
                                        </p:tgtEl>
                                        <p:attrNameLst>
                                          <p:attrName>ppt_y</p:attrName>
                                        </p:attrNameLst>
                                      </p:cBhvr>
                                      <p:tavLst>
                                        <p:tav tm="0">
                                          <p:val>
                                            <p:strVal val="#ppt_y"/>
                                          </p:val>
                                        </p:tav>
                                        <p:tav tm="100000">
                                          <p:val>
                                            <p:strVal val="#ppt_y+#ppt_h*1.125000"/>
                                          </p:val>
                                        </p:tav>
                                      </p:tavLst>
                                    </p:anim>
                                    <p:animEffect transition="out" filter="wipe(down)">
                                      <p:cBhvr>
                                        <p:cTn id="36" dur="5000"/>
                                        <p:tgtEl>
                                          <p:spTgt spid="47"/>
                                        </p:tgtEl>
                                      </p:cBhvr>
                                    </p:animEffect>
                                    <p:set>
                                      <p:cBhvr>
                                        <p:cTn id="37" dur="1" fill="hold">
                                          <p:stCondLst>
                                            <p:cond delay="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54" grpId="0" animBg="1"/>
      <p:bldP spid="22" grpId="0"/>
      <p:bldP spid="24" grpId="0"/>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55813" y="4135237"/>
            <a:ext cx="163581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19399" y="1396826"/>
            <a:ext cx="28012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709185" y="4135237"/>
            <a:ext cx="16358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speak</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150730"/>
            <a:ext cx="265063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8" y="4133164"/>
            <a:ext cx="328274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speak</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891893" y="4196972"/>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0" name="Picture 29" descr="A picture containing room&#10;&#10;Description automatically generated">
            <a:extLst>
              <a:ext uri="{FF2B5EF4-FFF2-40B4-BE49-F238E27FC236}">
                <a16:creationId xmlns:a16="http://schemas.microsoft.com/office/drawing/2014/main" id="{B3FA5C0C-A5EA-4D4F-A5C0-929C0B8F17E6}"/>
              </a:ext>
            </a:extLst>
          </p:cNvPr>
          <p:cNvPicPr>
            <a:picLocks noChangeAspect="1"/>
          </p:cNvPicPr>
          <p:nvPr/>
        </p:nvPicPr>
        <p:blipFill rotWithShape="1">
          <a:blip r:embed="rId6">
            <a:extLst>
              <a:ext uri="{28A0092B-C50C-407E-A947-70E740481C1C}">
                <a14:useLocalDpi xmlns:a14="http://schemas.microsoft.com/office/drawing/2010/main" val="0"/>
              </a:ext>
            </a:extLst>
          </a:blip>
          <a:srcRect l="-67" t="14959" r="36630" b="23871"/>
          <a:stretch/>
        </p:blipFill>
        <p:spPr>
          <a:xfrm>
            <a:off x="655813" y="2159497"/>
            <a:ext cx="1780175" cy="1716554"/>
          </a:xfrm>
          <a:prstGeom prst="rect">
            <a:avLst/>
          </a:prstGeom>
        </p:spPr>
      </p:pic>
      <p:pic>
        <p:nvPicPr>
          <p:cNvPr id="31" name="Picture 30" descr="A picture containing room&#10;&#10;Description automatically generated">
            <a:extLst>
              <a:ext uri="{FF2B5EF4-FFF2-40B4-BE49-F238E27FC236}">
                <a16:creationId xmlns:a16="http://schemas.microsoft.com/office/drawing/2014/main" id="{74F6A716-7659-4A68-97A3-FADA529E77BC}"/>
              </a:ext>
            </a:extLst>
          </p:cNvPr>
          <p:cNvPicPr>
            <a:picLocks noChangeAspect="1"/>
          </p:cNvPicPr>
          <p:nvPr/>
        </p:nvPicPr>
        <p:blipFill rotWithShape="1">
          <a:blip r:embed="rId6">
            <a:extLst>
              <a:ext uri="{28A0092B-C50C-407E-A947-70E740481C1C}">
                <a14:useLocalDpi xmlns:a14="http://schemas.microsoft.com/office/drawing/2010/main" val="0"/>
              </a:ext>
            </a:extLst>
          </a:blip>
          <a:srcRect l="59596" t="22458" b="20551"/>
          <a:stretch/>
        </p:blipFill>
        <p:spPr>
          <a:xfrm>
            <a:off x="3258709" y="2349987"/>
            <a:ext cx="1133376" cy="1598693"/>
          </a:xfrm>
          <a:prstGeom prst="rect">
            <a:avLst/>
          </a:prstGeom>
        </p:spPr>
      </p:pic>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2307" y="3557106"/>
            <a:ext cx="803622" cy="546212"/>
          </a:xfrm>
          <a:prstGeom prst="rect">
            <a:avLst/>
          </a:prstGeom>
        </p:spPr>
      </p:pic>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8"/>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019935" y="1416190"/>
            <a:ext cx="28012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a:t>
            </a:r>
          </a:p>
        </p:txBody>
      </p:sp>
      <p:pic>
        <p:nvPicPr>
          <p:cNvPr id="34" name="Picture 33" descr="A picture containing room&#10;&#10;Description automatically generated">
            <a:extLst>
              <a:ext uri="{FF2B5EF4-FFF2-40B4-BE49-F238E27FC236}">
                <a16:creationId xmlns:a16="http://schemas.microsoft.com/office/drawing/2014/main" id="{BCACAC72-F4FE-46BB-84E8-C44AA0656871}"/>
              </a:ext>
            </a:extLst>
          </p:cNvPr>
          <p:cNvPicPr>
            <a:picLocks noChangeAspect="1"/>
          </p:cNvPicPr>
          <p:nvPr/>
        </p:nvPicPr>
        <p:blipFill rotWithShape="1">
          <a:blip r:embed="rId6">
            <a:extLst>
              <a:ext uri="{28A0092B-C50C-407E-A947-70E740481C1C}">
                <a14:useLocalDpi xmlns:a14="http://schemas.microsoft.com/office/drawing/2010/main" val="0"/>
              </a:ext>
            </a:extLst>
          </a:blip>
          <a:srcRect l="-67" t="14959" r="36630" b="23871"/>
          <a:stretch/>
        </p:blipFill>
        <p:spPr>
          <a:xfrm>
            <a:off x="6442097" y="2113658"/>
            <a:ext cx="1780175" cy="1716554"/>
          </a:xfrm>
          <a:prstGeom prst="rect">
            <a:avLst/>
          </a:prstGeom>
        </p:spPr>
      </p:pic>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8"/>
          <a:stretch>
            <a:fillRect/>
          </a:stretch>
        </p:blipFill>
        <p:spPr>
          <a:xfrm>
            <a:off x="7343008" y="3326088"/>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155317"/>
            <a:ext cx="179608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404640" y="4123458"/>
            <a:ext cx="1780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140014"/>
            <a:ext cx="328274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4" name="Picture 43" descr="A picture containing room&#10;&#10;Description automatically generated">
            <a:extLst>
              <a:ext uri="{FF2B5EF4-FFF2-40B4-BE49-F238E27FC236}">
                <a16:creationId xmlns:a16="http://schemas.microsoft.com/office/drawing/2014/main" id="{ADA584D1-85D3-4BC0-A592-9100F28FB99A}"/>
              </a:ext>
            </a:extLst>
          </p:cNvPr>
          <p:cNvPicPr>
            <a:picLocks noChangeAspect="1"/>
          </p:cNvPicPr>
          <p:nvPr/>
        </p:nvPicPr>
        <p:blipFill rotWithShape="1">
          <a:blip r:embed="rId6">
            <a:extLst>
              <a:ext uri="{28A0092B-C50C-407E-A947-70E740481C1C}">
                <a14:useLocalDpi xmlns:a14="http://schemas.microsoft.com/office/drawing/2010/main" val="0"/>
              </a:ext>
            </a:extLst>
          </a:blip>
          <a:srcRect l="59596" t="22458" b="20551"/>
          <a:stretch/>
        </p:blipFill>
        <p:spPr>
          <a:xfrm>
            <a:off x="9377995" y="2308736"/>
            <a:ext cx="1133376" cy="1598693"/>
          </a:xfrm>
          <a:prstGeom prst="rect">
            <a:avLst/>
          </a:prstGeom>
        </p:spPr>
      </p:pic>
      <p:pic>
        <p:nvPicPr>
          <p:cNvPr id="45" name="Picture 44" descr="Shape, arrow&#10;&#10;Description automatically generated">
            <a:extLst>
              <a:ext uri="{FF2B5EF4-FFF2-40B4-BE49-F238E27FC236}">
                <a16:creationId xmlns:a16="http://schemas.microsoft.com/office/drawing/2014/main" id="{B816453B-F38A-476E-BA79-5B204F6EF2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3647427"/>
            <a:ext cx="655055" cy="445233"/>
          </a:xfrm>
          <a:prstGeom prst="rect">
            <a:avLst/>
          </a:prstGeom>
        </p:spPr>
      </p:pic>
      <p:sp>
        <p:nvSpPr>
          <p:cNvPr id="55" name="Google Shape;171;p8">
            <a:extLst>
              <a:ext uri="{FF2B5EF4-FFF2-40B4-BE49-F238E27FC236}">
                <a16:creationId xmlns:a16="http://schemas.microsoft.com/office/drawing/2014/main" id="{E2F3B530-B02C-434E-BE8D-73F263F97FE0}"/>
              </a:ext>
            </a:extLst>
          </p:cNvPr>
          <p:cNvSpPr txBox="1"/>
          <p:nvPr/>
        </p:nvSpPr>
        <p:spPr>
          <a:xfrm>
            <a:off x="8752657" y="4092660"/>
            <a:ext cx="328274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parle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Shape, arrow&#10;&#10;Description automatically generated">
            <a:extLst>
              <a:ext uri="{FF2B5EF4-FFF2-40B4-BE49-F238E27FC236}">
                <a16:creationId xmlns:a16="http://schemas.microsoft.com/office/drawing/2014/main" id="{EB803F6E-6F94-4DE9-96AC-49A61D514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5038" y="3684812"/>
            <a:ext cx="655055" cy="445233"/>
          </a:xfrm>
          <a:prstGeom prst="rect">
            <a:avLst/>
          </a:prstGeom>
        </p:spPr>
      </p:pic>
      <p:sp>
        <p:nvSpPr>
          <p:cNvPr id="43" name="Rectangle: Rounded Corners 42">
            <a:extLst>
              <a:ext uri="{FF2B5EF4-FFF2-40B4-BE49-F238E27FC236}">
                <a16:creationId xmlns:a16="http://schemas.microsoft.com/office/drawing/2014/main" id="{99280756-9E21-4FEE-9658-E9D7BFF4F48D}"/>
              </a:ext>
            </a:extLst>
          </p:cNvPr>
          <p:cNvSpPr/>
          <p:nvPr/>
        </p:nvSpPr>
        <p:spPr>
          <a:xfrm>
            <a:off x="9281467" y="4196972"/>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34A78B05-3C2B-4B6D-BBE0-DAEFA4E44410}"/>
              </a:ext>
            </a:extLst>
          </p:cNvPr>
          <p:cNvSpPr/>
          <p:nvPr/>
        </p:nvSpPr>
        <p:spPr>
          <a:xfrm>
            <a:off x="10890902" y="4186835"/>
            <a:ext cx="645285"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2853498" y="718722"/>
            <a:ext cx="6332873" cy="1332245"/>
          </a:xfrm>
          <a:prstGeom prst="wedgeRoundRectCallout">
            <a:avLst>
              <a:gd name="adj1" fmla="val -12267"/>
              <a:gd name="adj2" fmla="val 6854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0000"/>
                </a:solidFill>
                <a:effectLst/>
                <a:uLnTx/>
                <a:uFillTx/>
                <a:latin typeface="Century Gothic" panose="020F0302020204030204"/>
              </a:rPr>
              <a:t>Ne</a:t>
            </a:r>
            <a:r>
              <a:rPr kumimoji="0" lang="en-GB" sz="2400" b="0" i="0" u="none" strike="noStrike" kern="1200" cap="none" spc="0" normalizeH="0" baseline="0" noProof="0" dirty="0">
                <a:ln>
                  <a:noFill/>
                </a:ln>
                <a:solidFill>
                  <a:srgbClr val="FF000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changes to </a:t>
            </a:r>
            <a:r>
              <a:rPr kumimoji="0" lang="en-GB" sz="2400" b="1" i="0" u="none" strike="noStrike" kern="1200" cap="none" spc="0" normalizeH="0" baseline="0" noProof="0" dirty="0">
                <a:ln>
                  <a:noFill/>
                </a:ln>
                <a:solidFill>
                  <a:srgbClr val="FF0000"/>
                </a:solidFill>
                <a:effectLst/>
                <a:uLnTx/>
                <a:uFillTx/>
                <a:latin typeface="Century Gothic" panose="020F0302020204030204"/>
              </a:rPr>
              <a:t>n’</a:t>
            </a:r>
            <a:r>
              <a:rPr kumimoji="0" lang="en-GB" sz="2400" b="1"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before a verb starting with a vowel (or a silent 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For example: je </a:t>
            </a:r>
            <a:r>
              <a:rPr kumimoji="0" lang="en-GB" sz="2400" b="1" i="0" u="none" strike="noStrike" kern="1200" cap="none" spc="0" normalizeH="0" baseline="0" noProof="0" dirty="0">
                <a:ln>
                  <a:noFill/>
                </a:ln>
                <a:solidFill>
                  <a:srgbClr val="FF0000"/>
                </a:solidFill>
                <a:effectLst/>
                <a:uLnTx/>
                <a:uFillTx/>
                <a:latin typeface="Century Gothic" panose="020F0302020204030204"/>
              </a:rPr>
              <a:t>n’</a:t>
            </a:r>
            <a:r>
              <a:rPr kumimoji="0" lang="en-GB" sz="2400" b="1" i="0" u="none" strike="noStrike" kern="1200" cap="none" spc="0" normalizeH="0" baseline="0" noProof="0" dirty="0">
                <a:ln>
                  <a:noFill/>
                </a:ln>
                <a:solidFill>
                  <a:srgbClr val="002060"/>
                </a:solidFill>
                <a:effectLst/>
                <a:uLnTx/>
                <a:uFillTx/>
                <a:latin typeface="Century Gothic" panose="020F0302020204030204"/>
              </a:rPr>
              <a:t>a</a:t>
            </a:r>
            <a:r>
              <a:rPr kumimoji="0" lang="en-GB" sz="2400" b="0" i="0" u="none" strike="noStrike" kern="1200" cap="none" spc="0" normalizeH="0" baseline="0" noProof="0" dirty="0">
                <a:ln>
                  <a:noFill/>
                </a:ln>
                <a:solidFill>
                  <a:srgbClr val="002060"/>
                </a:solidFill>
                <a:effectLst/>
                <a:uLnTx/>
                <a:uFillTx/>
                <a:latin typeface="Century Gothic" panose="020F0302020204030204"/>
              </a:rPr>
              <a:t>ime pas [I don’t like]</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VT2W5S9_1.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VT2W5S9_2.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VT2W5S9_2.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4" name="VT2W5S9_2.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7" grpId="0" animBg="1"/>
      <p:bldP spid="57" grpId="1" animBg="1"/>
      <p:bldP spid="59" grpId="0"/>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4182</TotalTime>
  <Words>2446</Words>
  <Application>Microsoft Office PowerPoint</Application>
  <PresentationFormat>Widescreen</PresentationFormat>
  <Paragraphs>331</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Eras Demi ITC</vt:lpstr>
      <vt:lpstr>Modern Love</vt:lpstr>
      <vt:lpstr>Symbol</vt:lpstr>
      <vt:lpstr>Wingdings</vt:lpstr>
      <vt:lpstr>1_Office Theme</vt:lpstr>
      <vt:lpstr>Describing me and others</vt:lpstr>
      <vt:lpstr>prononcer</vt:lpstr>
      <vt:lpstr>prononcer</vt:lpstr>
      <vt:lpstr>prononcer</vt:lpstr>
      <vt:lpstr>vocabulaire</vt:lpstr>
      <vt:lpstr>vocabulaire</vt:lpstr>
      <vt:lpstr>vocabulaire</vt:lpstr>
      <vt:lpstr>vocabulaire</vt:lpstr>
      <vt:lpstr>Making sentences negative</vt:lpstr>
      <vt:lpstr>lire</vt:lpstr>
      <vt:lpstr>lire</vt:lpstr>
      <vt:lpstr>écouter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Tom Dawes</cp:lastModifiedBy>
  <cp:revision>47</cp:revision>
  <dcterms:created xsi:type="dcterms:W3CDTF">2021-07-02T19:27:01Z</dcterms:created>
  <dcterms:modified xsi:type="dcterms:W3CDTF">2023-01-23T16:34:32Z</dcterms:modified>
</cp:coreProperties>
</file>