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8"/>
  </p:notesMasterIdLst>
  <p:sldIdLst>
    <p:sldId id="257" r:id="rId4"/>
    <p:sldId id="378" r:id="rId5"/>
    <p:sldId id="854" r:id="rId6"/>
    <p:sldId id="785" r:id="rId7"/>
    <p:sldId id="831" r:id="rId8"/>
    <p:sldId id="842" r:id="rId9"/>
    <p:sldId id="843" r:id="rId10"/>
    <p:sldId id="844" r:id="rId11"/>
    <p:sldId id="845" r:id="rId12"/>
    <p:sldId id="846" r:id="rId13"/>
    <p:sldId id="847" r:id="rId14"/>
    <p:sldId id="848" r:id="rId15"/>
    <p:sldId id="816" r:id="rId16"/>
    <p:sldId id="849" r:id="rId17"/>
    <p:sldId id="850" r:id="rId18"/>
    <p:sldId id="851" r:id="rId19"/>
    <p:sldId id="852" r:id="rId20"/>
    <p:sldId id="853" r:id="rId21"/>
    <p:sldId id="826" r:id="rId22"/>
    <p:sldId id="840" r:id="rId23"/>
    <p:sldId id="841" r:id="rId24"/>
    <p:sldId id="802" r:id="rId25"/>
    <p:sldId id="804" r:id="rId26"/>
    <p:sldId id="5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850FF7-83DF-4F14-970B-AA8436347BE2}" v="52" dt="2023-01-20T19:25:32.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0955" autoAdjust="0"/>
  </p:normalViewPr>
  <p:slideViewPr>
    <p:cSldViewPr snapToGrid="0">
      <p:cViewPr varScale="1">
        <p:scale>
          <a:sx n="35" d="100"/>
          <a:sy n="35" d="100"/>
        </p:scale>
        <p:origin x="2467" y="43"/>
      </p:cViewPr>
      <p:guideLst/>
    </p:cSldViewPr>
  </p:slideViewPr>
  <p:outlineViewPr>
    <p:cViewPr>
      <p:scale>
        <a:sx n="33" d="100"/>
        <a:sy n="33" d="100"/>
      </p:scale>
      <p:origin x="0" y="0"/>
    </p:cViewPr>
  </p:outlineViewPr>
  <p:notesTextViewPr>
    <p:cViewPr>
      <p:scale>
        <a:sx n="3" d="2"/>
        <a:sy n="3" d="2"/>
      </p:scale>
      <p:origin x="0" y="-1272"/>
    </p:cViewPr>
  </p:notesTextViewPr>
  <p:sorterViewPr>
    <p:cViewPr varScale="1">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0" strike="noStrike" spc="-1" dirty="0">
                <a:solidFill>
                  <a:srgbClr val="002060"/>
                </a:solidFill>
                <a:latin typeface="Century Gothic"/>
                <a:ea typeface="Century Gothic"/>
              </a:rPr>
              <a:t>Frequency of new words:</a:t>
            </a: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Revisit [é] and </a:t>
            </a:r>
            <a:r>
              <a:rPr lang="en-GB" sz="1800" b="1" strike="noStrike" spc="-1" dirty="0" err="1">
                <a:solidFill>
                  <a:srgbClr val="002060"/>
                </a:solidFill>
                <a:latin typeface="Century Gothic"/>
                <a:ea typeface="Century Gothic"/>
              </a:rPr>
              <a:t>SfE</a:t>
            </a:r>
            <a:endParaRPr lang="en-GB" sz="1800" b="1" strike="noStrike" spc="-1" dirty="0">
              <a:solidFill>
                <a:srgbClr val="002060"/>
              </a:solidFill>
              <a:latin typeface="Century Gothic"/>
              <a:ea typeface="Century Gothic"/>
            </a:endParaRPr>
          </a:p>
          <a:p>
            <a:pPr marL="216000" indent="-216000">
              <a:lnSpc>
                <a:spcPct val="100000"/>
              </a:lnSpc>
            </a:pPr>
            <a:r>
              <a:rPr lang="fr-FR" sz="1800" b="1" i="0" strike="noStrike" spc="-1" dirty="0">
                <a:solidFill>
                  <a:srgbClr val="002060"/>
                </a:solidFill>
                <a:latin typeface="Century Gothic"/>
                <a:ea typeface="Century Gothic"/>
              </a:rPr>
              <a:t>é(et, ez, er) </a:t>
            </a:r>
            <a:r>
              <a:rPr lang="fr-FR" sz="1800" b="0" i="0" strike="noStrike" spc="-1" dirty="0">
                <a:solidFill>
                  <a:srgbClr val="002060"/>
                </a:solidFill>
                <a:latin typeface="Century Gothic"/>
                <a:ea typeface="Century Gothic"/>
              </a:rPr>
              <a:t>répéter [630] écrire [382]  bébé [2271] donner [46] parler [106] et [6] nez [2661] </a:t>
            </a:r>
          </a:p>
          <a:p>
            <a:pPr marL="216000" indent="-216000">
              <a:lnSpc>
                <a:spcPct val="100000"/>
              </a:lnSpc>
            </a:pPr>
            <a:r>
              <a:rPr lang="fr-FR" sz="1800" b="1" i="0" strike="noStrike" spc="-1" dirty="0">
                <a:solidFill>
                  <a:srgbClr val="002060"/>
                </a:solidFill>
                <a:latin typeface="Century Gothic"/>
                <a:ea typeface="Century Gothic"/>
              </a:rPr>
              <a:t>SFE - </a:t>
            </a:r>
            <a:r>
              <a:rPr lang="fr-FR" sz="1800" b="0" i="0" strike="noStrike" spc="-1" dirty="0">
                <a:solidFill>
                  <a:srgbClr val="002060"/>
                </a:solidFill>
                <a:latin typeface="Century Gothic"/>
                <a:ea typeface="Century Gothic"/>
              </a:rPr>
              <a:t>timide [3835] monde [77] moderne [1239] centre [491] douze [1664]</a:t>
            </a:r>
            <a:endParaRPr lang="it-IT" sz="1800" b="0" i="0" strike="noStrike" spc="-1" dirty="0">
              <a:solidFill>
                <a:srgbClr val="002060"/>
              </a:solidFill>
              <a:latin typeface="Century Gothic"/>
              <a:ea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la lumière </a:t>
            </a:r>
            <a:r>
              <a:rPr lang="fr-FR" sz="1800" b="0" i="0" strike="noStrike" spc="-1" dirty="0">
                <a:solidFill>
                  <a:srgbClr val="002060"/>
                </a:solidFill>
                <a:latin typeface="Century Gothic"/>
                <a:ea typeface="Century Gothic"/>
              </a:rPr>
              <a:t>[1059] </a:t>
            </a:r>
            <a:r>
              <a:rPr lang="fr-FR" sz="1800" b="1" i="0" strike="noStrike" spc="-1" dirty="0">
                <a:solidFill>
                  <a:srgbClr val="002060"/>
                </a:solidFill>
                <a:latin typeface="Century Gothic"/>
                <a:ea typeface="Century Gothic"/>
              </a:rPr>
              <a:t>le soir </a:t>
            </a:r>
            <a:r>
              <a:rPr lang="fr-FR" sz="1800" b="0" i="0" strike="noStrike" spc="-1" dirty="0">
                <a:solidFill>
                  <a:srgbClr val="002060"/>
                </a:solidFill>
                <a:latin typeface="Century Gothic"/>
                <a:ea typeface="Century Gothic"/>
              </a:rPr>
              <a:t>[397]</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étudier [960] </a:t>
            </a:r>
            <a:r>
              <a:rPr lang="fr-FR" sz="1800" b="1" i="0" strike="noStrike" spc="-1" dirty="0">
                <a:solidFill>
                  <a:srgbClr val="002060"/>
                </a:solidFill>
                <a:latin typeface="Century Gothic"/>
                <a:ea typeface="Century Gothic"/>
              </a:rPr>
              <a:t>gagner</a:t>
            </a:r>
            <a:r>
              <a:rPr lang="fr-FR" sz="1800" b="0" i="0" strike="noStrike" spc="-1" dirty="0">
                <a:solidFill>
                  <a:srgbClr val="002060"/>
                </a:solidFill>
                <a:latin typeface="Century Gothic"/>
                <a:ea typeface="Century Gothic"/>
              </a:rPr>
              <a:t> [258] cacher [914] </a:t>
            </a:r>
            <a:r>
              <a:rPr lang="fr-FR" sz="1800" b="1" i="0" strike="noStrike" spc="-1" dirty="0">
                <a:solidFill>
                  <a:srgbClr val="002060"/>
                </a:solidFill>
                <a:latin typeface="Century Gothic"/>
                <a:ea typeface="Century Gothic"/>
              </a:rPr>
              <a:t>pratiquer </a:t>
            </a:r>
            <a:r>
              <a:rPr lang="fr-FR" sz="1800" b="0" i="0" strike="noStrike" spc="-1" dirty="0">
                <a:solidFill>
                  <a:srgbClr val="002060"/>
                </a:solidFill>
                <a:latin typeface="Century Gothic"/>
                <a:ea typeface="Century Gothic"/>
              </a:rPr>
              <a:t>[1268] présenter [209] prononcer [706] trouver [83] école [477] porte [696] pays [114] carte [955] </a:t>
            </a:r>
            <a:r>
              <a:rPr lang="fr-FR" sz="1800" b="1" i="0" strike="noStrike" spc="-1" dirty="0">
                <a:solidFill>
                  <a:srgbClr val="002060"/>
                </a:solidFill>
                <a:latin typeface="Century Gothic"/>
                <a:ea typeface="Century Gothic"/>
              </a:rPr>
              <a:t>dictionnaire </a:t>
            </a:r>
            <a:r>
              <a:rPr lang="fr-FR" sz="1800" b="0" i="0" strike="noStrike" spc="-1" dirty="0">
                <a:solidFill>
                  <a:srgbClr val="002060"/>
                </a:solidFill>
                <a:latin typeface="Century Gothic"/>
                <a:ea typeface="Century Gothic"/>
              </a:rPr>
              <a:t>[4094] </a:t>
            </a:r>
            <a:r>
              <a:rPr lang="fr-FR" sz="1800" b="1" i="0" strike="noStrike" spc="-1" dirty="0">
                <a:solidFill>
                  <a:srgbClr val="002060"/>
                </a:solidFill>
                <a:latin typeface="Century Gothic"/>
                <a:ea typeface="Century Gothic"/>
              </a:rPr>
              <a:t>prix</a:t>
            </a:r>
            <a:r>
              <a:rPr lang="fr-FR" sz="1800" b="0" i="0" strike="noStrike" spc="-1" dirty="0">
                <a:solidFill>
                  <a:srgbClr val="002060"/>
                </a:solidFill>
                <a:latin typeface="Century Gothic"/>
                <a:ea typeface="Century Gothic"/>
              </a:rPr>
              <a:t> [310] </a:t>
            </a:r>
            <a:r>
              <a:rPr lang="fr-FR" sz="1800" b="1" i="0" strike="noStrike" spc="-1" dirty="0">
                <a:solidFill>
                  <a:srgbClr val="002060"/>
                </a:solidFill>
                <a:latin typeface="Century Gothic"/>
                <a:ea typeface="Century Gothic"/>
              </a:rPr>
              <a:t>salle</a:t>
            </a:r>
            <a:r>
              <a:rPr lang="fr-FR" sz="1800" b="0" i="0" strike="noStrike" spc="-1" dirty="0">
                <a:solidFill>
                  <a:srgbClr val="002060"/>
                </a:solidFill>
                <a:latin typeface="Century Gothic"/>
                <a:ea typeface="Century Gothic"/>
              </a:rPr>
              <a:t> [812] sur [16] à (meaning ‘at’)[4]</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centre commercial [</a:t>
            </a:r>
            <a:r>
              <a:rPr lang="fr-FR" sz="1800" b="0" i="0" strike="noStrike" spc="-1" dirty="0">
                <a:solidFill>
                  <a:srgbClr val="002060"/>
                </a:solidFill>
                <a:latin typeface="Century Gothic"/>
                <a:ea typeface="Century Gothic"/>
              </a:rPr>
              <a:t>491/908] </a:t>
            </a:r>
            <a:r>
              <a:rPr lang="fr-FR" sz="1800" b="1" i="0" strike="noStrike" spc="-1" dirty="0">
                <a:solidFill>
                  <a:srgbClr val="002060"/>
                </a:solidFill>
                <a:latin typeface="Century Gothic"/>
                <a:ea typeface="Century Gothic"/>
              </a:rPr>
              <a:t>église </a:t>
            </a:r>
            <a:r>
              <a:rPr lang="fr-FR" sz="1800" b="0" i="0" strike="noStrike" spc="-1" dirty="0">
                <a:solidFill>
                  <a:srgbClr val="002060"/>
                </a:solidFill>
                <a:latin typeface="Century Gothic"/>
                <a:ea typeface="Century Gothic"/>
              </a:rPr>
              <a:t>[1782] </a:t>
            </a:r>
            <a:r>
              <a:rPr lang="fr-FR" sz="1800" b="1" i="0" strike="noStrike" spc="-1" dirty="0">
                <a:solidFill>
                  <a:srgbClr val="002060"/>
                </a:solidFill>
                <a:latin typeface="Century Gothic"/>
                <a:ea typeface="Century Gothic"/>
              </a:rPr>
              <a:t>magasin</a:t>
            </a:r>
            <a:r>
              <a:rPr lang="fr-FR" sz="1800" b="0" i="0" strike="noStrike" spc="-1" dirty="0">
                <a:solidFill>
                  <a:srgbClr val="002060"/>
                </a:solidFill>
                <a:latin typeface="Century Gothic"/>
                <a:ea typeface="Century Gothic"/>
              </a:rPr>
              <a:t> [1738] </a:t>
            </a:r>
            <a:r>
              <a:rPr lang="fr-FR" sz="1800" b="1" i="0" strike="noStrike" spc="-1" dirty="0">
                <a:solidFill>
                  <a:srgbClr val="002060"/>
                </a:solidFill>
                <a:latin typeface="Century Gothic"/>
                <a:ea typeface="Century Gothic"/>
              </a:rPr>
              <a:t>pont </a:t>
            </a:r>
            <a:r>
              <a:rPr lang="fr-FR" sz="1800" b="0" i="0" strike="noStrike" spc="-1" dirty="0">
                <a:solidFill>
                  <a:srgbClr val="002060"/>
                </a:solidFill>
                <a:latin typeface="Century Gothic"/>
                <a:ea typeface="Century Gothic"/>
              </a:rPr>
              <a:t>[1889] </a:t>
            </a:r>
            <a:r>
              <a:rPr lang="fr-FR" sz="1800" b="1" i="0" strike="noStrike" spc="-1" dirty="0">
                <a:solidFill>
                  <a:srgbClr val="002060"/>
                </a:solidFill>
                <a:latin typeface="Century Gothic"/>
                <a:ea typeface="Century Gothic"/>
              </a:rPr>
              <a:t>rue </a:t>
            </a:r>
            <a:r>
              <a:rPr lang="fr-FR" sz="1800" b="0" i="0" strike="noStrike" spc="-1" dirty="0">
                <a:solidFill>
                  <a:srgbClr val="002060"/>
                </a:solidFill>
                <a:latin typeface="Century Gothic"/>
                <a:ea typeface="Century Gothic"/>
              </a:rPr>
              <a:t>[598] excellent [1225] différent [350] idéal [1429] important [215] indépendant [954] moderne [1239] propre [237] sale [2906] des [de-2]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[6/8]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regardez un spectacle au château ?</a:t>
            </a: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25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[7/8]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prépares des crêpes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8173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[8/8]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décores la maison avec des bougies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609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of 2</a:t>
            </a:r>
            <a:r>
              <a:rPr lang="en-GB" b="0" baseline="30000" dirty="0"/>
              <a:t>nd</a:t>
            </a:r>
            <a:r>
              <a:rPr lang="en-GB" b="0" dirty="0"/>
              <a:t> person singular formal and informal question and connect them to appropriate answers.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can number 1-8 to avoid copying the full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Pupils read the questions and identify their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For feedback of answers and to practise read aloud, click to hear each question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Pupils respond with their selected answer, reading it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Click to bring up the letter answer.</a:t>
            </a:r>
            <a:br>
              <a:rPr lang="en-GB" b="0" dirty="0"/>
            </a:br>
            <a:br>
              <a:rPr lang="en-GB" b="0" dirty="0"/>
            </a:br>
            <a:r>
              <a:rPr lang="en-GB" b="1" dirty="0"/>
              <a:t>Differentiation</a:t>
            </a:r>
            <a:r>
              <a:rPr lang="en-GB" b="0" dirty="0"/>
              <a:t>:  In feedback, for more challenge, pupils could be divided into two halves. One half could read the question aloud and the other half could respond with the answer.</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5-10 minutes</a:t>
            </a:r>
          </a:p>
          <a:p>
            <a:br>
              <a:rPr lang="en-GB" b="1" dirty="0"/>
            </a:br>
            <a:r>
              <a:rPr lang="en-GB" b="1" dirty="0"/>
              <a:t>Aim: </a:t>
            </a:r>
            <a:r>
              <a:rPr lang="en-US" b="0" dirty="0"/>
              <a:t>to </a:t>
            </a:r>
            <a:r>
              <a:rPr lang="en-US" b="0" dirty="0" err="1"/>
              <a:t>practise</a:t>
            </a:r>
            <a:r>
              <a:rPr lang="en-US" b="0" dirty="0"/>
              <a:t> receptive and productive knowledge of </a:t>
            </a:r>
            <a:r>
              <a:rPr lang="en-US" b="0" baseline="0" dirty="0" err="1"/>
              <a:t>est-ce</a:t>
            </a:r>
            <a:r>
              <a:rPr lang="en-US" b="0" baseline="0" dirty="0"/>
              <a:t> que questions in the present tense in </a:t>
            </a:r>
            <a:r>
              <a:rPr lang="en-US" b="1" i="1" baseline="0" dirty="0" err="1"/>
              <a:t>tu</a:t>
            </a:r>
            <a:r>
              <a:rPr lang="en-US" b="0" baseline="0" dirty="0"/>
              <a:t> and </a:t>
            </a:r>
            <a:r>
              <a:rPr lang="en-US" b="1" i="1" baseline="0" dirty="0" err="1"/>
              <a:t>vous</a:t>
            </a:r>
            <a:r>
              <a:rPr lang="en-US" b="1" i="1" baseline="0" dirty="0"/>
              <a:t> </a:t>
            </a:r>
            <a:r>
              <a:rPr lang="en-US" b="0" baseline="0" dirty="0"/>
              <a:t>forms.</a:t>
            </a:r>
            <a:endParaRPr lang="en-US" b="0" dirty="0"/>
          </a:p>
          <a:p>
            <a:br>
              <a:rPr lang="en-GB" dirty="0"/>
            </a:br>
            <a:r>
              <a:rPr lang="en-GB" b="1" dirty="0"/>
              <a:t>Procedure:</a:t>
            </a:r>
            <a:br>
              <a:rPr lang="en-GB" dirty="0"/>
            </a:br>
            <a:r>
              <a:rPr lang="en-GB" dirty="0"/>
              <a:t>1. Use this slide to model the task.</a:t>
            </a:r>
          </a:p>
          <a:p>
            <a:r>
              <a:rPr lang="en-GB" dirty="0"/>
              <a:t>2. Pupil A produces the </a:t>
            </a:r>
            <a:r>
              <a:rPr lang="en-GB" dirty="0" err="1"/>
              <a:t>est-ce</a:t>
            </a:r>
            <a:r>
              <a:rPr lang="en-GB" dirty="0"/>
              <a:t> que + pronoun + verb in French.</a:t>
            </a:r>
          </a:p>
          <a:p>
            <a:r>
              <a:rPr lang="en-GB" dirty="0"/>
              <a:t>3. Pupil B identifies the correct picture – Monsieur Clarke or Jamie.</a:t>
            </a:r>
          </a:p>
          <a:p>
            <a:r>
              <a:rPr lang="en-GB" dirty="0"/>
              <a:t>4. If able, pupil B writes down what pupil A is asking, too.</a:t>
            </a:r>
          </a:p>
          <a:p>
            <a:r>
              <a:rPr lang="en-GB" dirty="0"/>
              <a:t>4. Complete items 1-5.</a:t>
            </a:r>
          </a:p>
          <a:p>
            <a:r>
              <a:rPr lang="en-GB" dirty="0"/>
              <a:t>5. Then pupils swap roles and repeat the task.</a:t>
            </a:r>
            <a:br>
              <a:rPr lang="en-GB" dirty="0"/>
            </a:br>
            <a:r>
              <a:rPr lang="en-GB" dirty="0"/>
              <a:t>6. See next slides for answers, and handouts at the end of the presentation.</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41087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indent="-215280">
              <a:lnSpc>
                <a:spcPct val="100000"/>
              </a:lnSpc>
            </a:pPr>
            <a:r>
              <a:rPr lang="en-GB" sz="1200" b="1" strike="noStrike" spc="-1" dirty="0">
                <a:solidFill>
                  <a:srgbClr val="000000"/>
                </a:solidFill>
                <a:latin typeface="Calibri"/>
                <a:ea typeface="Calibri"/>
              </a:rPr>
              <a:t>Display during Round 1</a:t>
            </a:r>
          </a:p>
          <a:p>
            <a:pPr marL="0" indent="-215280">
              <a:lnSpc>
                <a:spcPct val="100000"/>
              </a:lnSpc>
            </a:pPr>
            <a:r>
              <a:rPr lang="en-GB" sz="1200" b="0" strike="noStrike" spc="-1" dirty="0">
                <a:solidFill>
                  <a:srgbClr val="000000"/>
                </a:solidFill>
                <a:latin typeface="Calibri"/>
              </a:rPr>
              <a:t>Person B to use and decide Alex or Madame Smith each time, depending on the verb (and pronoun) used.</a:t>
            </a:r>
          </a:p>
          <a:p>
            <a:pPr marL="0" indent="-215280">
              <a:lnSpc>
                <a:spcPct val="100000"/>
              </a:lnSpc>
            </a:pPr>
            <a:r>
              <a:rPr lang="en-GB" sz="1200" b="0" strike="noStrike" spc="-1" dirty="0">
                <a:solidFill>
                  <a:srgbClr val="000000"/>
                </a:solidFill>
                <a:latin typeface="Calibri"/>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779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Display during Round 2</a:t>
            </a:r>
          </a:p>
          <a:p>
            <a:pPr marL="0" indent="-215280">
              <a:lnSpc>
                <a:spcPct val="100000"/>
              </a:lnSpc>
            </a:pPr>
            <a:r>
              <a:rPr lang="en-GB" sz="1200" b="0" strike="noStrike" spc="-1" dirty="0">
                <a:solidFill>
                  <a:srgbClr val="000000"/>
                </a:solidFill>
                <a:latin typeface="+mn-lt"/>
              </a:rPr>
              <a:t>Person A to use and decide Alex or Madame Smith each time, depending on the verb (and pronoun) used.</a:t>
            </a:r>
          </a:p>
          <a:p>
            <a:pPr marL="0" indent="-215280">
              <a:lnSpc>
                <a:spcPct val="100000"/>
              </a:lnSpc>
            </a:pPr>
            <a:r>
              <a:rPr lang="en-GB" sz="1200" b="0" strike="noStrike" spc="-1" dirty="0">
                <a:solidFill>
                  <a:srgbClr val="000000"/>
                </a:solidFill>
                <a:latin typeface="+mn-lt"/>
              </a:rPr>
              <a:t>Note: There is no need to print this. Pupils write 1-5, the correct name and the meaning of the question in English.</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5539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Round 1 answers</a:t>
            </a:r>
          </a:p>
          <a:p>
            <a:pPr marL="216000" indent="-215280">
              <a:lnSpc>
                <a:spcPct val="100000"/>
              </a:lnSpc>
            </a:pPr>
            <a:r>
              <a:rPr lang="en-GB" sz="1200" b="1" strike="noStrike" spc="-1" dirty="0">
                <a:solidFill>
                  <a:srgbClr val="000000"/>
                </a:solidFill>
                <a:latin typeface="Calibri"/>
              </a:rPr>
              <a:t>Person B’s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78066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Round 2 answers</a:t>
            </a:r>
          </a:p>
          <a:p>
            <a:pPr marL="216000" indent="-215280">
              <a:lnSpc>
                <a:spcPct val="100000"/>
              </a:lnSpc>
            </a:pPr>
            <a:r>
              <a:rPr lang="en-GB" sz="1200" b="1" strike="noStrike" spc="-1" dirty="0">
                <a:solidFill>
                  <a:srgbClr val="000000"/>
                </a:solidFill>
                <a:latin typeface="Calibri"/>
              </a:rPr>
              <a:t>Person A’s answers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53095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Questions for Rounds 1 &amp; 2</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23471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086322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Handouts Round 1 and 2</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163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377771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introduce/consolidate SSC </a:t>
            </a:r>
            <a:r>
              <a:rPr lang="en-GB" b="1" dirty="0"/>
              <a:t>[</a:t>
            </a:r>
            <a:r>
              <a:rPr lang="en-GB" b="1" dirty="0" err="1"/>
              <a:t>SFe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Practise the pronunciation of the </a:t>
            </a:r>
            <a:r>
              <a:rPr lang="en-GB" b="1" dirty="0"/>
              <a:t>individual SSC [</a:t>
            </a:r>
            <a:r>
              <a:rPr lang="en-GB" b="1" dirty="0" err="1"/>
              <a:t>SFe</a:t>
            </a:r>
            <a:r>
              <a:rPr lang="en-GB" b="1" dirty="0"/>
              <a:t>] </a:t>
            </a:r>
            <a:r>
              <a:rPr lang="en-GB" dirty="0"/>
              <a:t>and then the </a:t>
            </a:r>
            <a:r>
              <a:rPr lang="en-GB" b="1" dirty="0"/>
              <a:t>source</a:t>
            </a:r>
            <a:r>
              <a:rPr lang="en-GB" dirty="0"/>
              <a:t> word again ‘</a:t>
            </a:r>
            <a:r>
              <a:rPr lang="en-GB" b="1" dirty="0" err="1"/>
              <a:t>timide</a:t>
            </a:r>
            <a:r>
              <a:rPr lang="en-GB" dirty="0"/>
              <a:t>’ (with gesture, if using).</a:t>
            </a:r>
            <a:br>
              <a:rPr lang="en-GB" dirty="0"/>
            </a:br>
            <a:r>
              <a:rPr lang="en-GB" dirty="0"/>
              <a:t>2. Then present and elicit the pronunciation of the four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a:t>
            </a:r>
            <a:br>
              <a:rPr lang="en-GB" dirty="0"/>
            </a:br>
            <a:r>
              <a:rPr lang="en-GB" b="1" dirty="0"/>
              <a:t>monde</a:t>
            </a:r>
            <a:r>
              <a:rPr lang="en-GB" dirty="0"/>
              <a:t> [77] </a:t>
            </a:r>
            <a:r>
              <a:rPr lang="en-GB" b="1" dirty="0" err="1"/>
              <a:t>moderne</a:t>
            </a:r>
            <a:r>
              <a:rPr lang="en-GB" b="1" dirty="0"/>
              <a:t> </a:t>
            </a:r>
            <a:r>
              <a:rPr lang="en-GB" b="0" dirty="0"/>
              <a:t>[1239]</a:t>
            </a:r>
            <a:r>
              <a:rPr lang="en-GB" dirty="0"/>
              <a:t> </a:t>
            </a:r>
            <a:r>
              <a:rPr lang="en-GB" b="1" dirty="0"/>
              <a:t>centre </a:t>
            </a:r>
            <a:r>
              <a:rPr lang="en-GB" dirty="0"/>
              <a:t>[491] </a:t>
            </a:r>
            <a:r>
              <a:rPr lang="en-GB" b="1" dirty="0"/>
              <a:t>vie</a:t>
            </a:r>
            <a:r>
              <a:rPr lang="en-GB" dirty="0"/>
              <a:t> [132] </a:t>
            </a:r>
            <a:r>
              <a:rPr lang="en-GB" b="1" dirty="0" err="1"/>
              <a:t>douze</a:t>
            </a:r>
            <a:r>
              <a:rPr lang="en-GB" dirty="0"/>
              <a:t> [1664] </a:t>
            </a:r>
            <a:r>
              <a:rPr lang="en-GB" b="1" dirty="0" err="1"/>
              <a:t>timide</a:t>
            </a:r>
            <a:r>
              <a:rPr lang="en-GB" b="1" dirty="0"/>
              <a:t> </a:t>
            </a:r>
            <a:r>
              <a:rPr lang="en-GB" dirty="0"/>
              <a:t>[3835]</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17141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written comprehension and spoken pronunciation of previously taught vocabulary ending in either </a:t>
            </a:r>
            <a:r>
              <a:rPr lang="en-GB" b="0" dirty="0" err="1"/>
              <a:t>SFe</a:t>
            </a:r>
            <a:r>
              <a:rPr lang="en-GB" b="0" dirty="0"/>
              <a:t> or [é].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Starting from the play button, pupils work in pairs or chorally, led by the teacher, to complete the domino orally.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Note: they only need to pronounce the French word each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If working as a whole class the teacher can click to provide the answers at each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The activity can be repeated to speed up recall.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8 minutes (8 slides)</a:t>
            </a:r>
            <a:br>
              <a:rPr lang="en-GB" sz="1200" b="1" strike="noStrike" spc="-1" dirty="0">
                <a:solidFill>
                  <a:srgbClr val="000000"/>
                </a:solidFill>
                <a:latin typeface="+mn-lt"/>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in </a:t>
            </a:r>
            <a:r>
              <a:rPr lang="en-US" b="1" dirty="0" err="1"/>
              <a:t>est-ce</a:t>
            </a:r>
            <a:r>
              <a:rPr lang="en-US" b="1" dirty="0"/>
              <a:t> que </a:t>
            </a:r>
            <a:r>
              <a:rPr lang="en-US" b="0" dirty="0"/>
              <a:t>questions,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an adult you don’t call by their first name).</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aimes </a:t>
            </a:r>
            <a:r>
              <a:rPr kumimoji="0" lang="fr-FR"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Lumières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30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visitez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l’église</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456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[3/8]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marchez</a:t>
            </a:r>
            <a:r>
              <a:rPr lang="en-GB" sz="1200" b="0" kern="1200" dirty="0">
                <a:solidFill>
                  <a:schemeClr val="tx1"/>
                </a:solidFill>
                <a:effectLst/>
                <a:latin typeface="+mn-lt"/>
                <a:ea typeface="+mn-ea"/>
                <a:cs typeface="+mn-cs"/>
              </a:rPr>
              <a:t> dans les rues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1410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[4/8]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[vous] </a:t>
            </a:r>
            <a:r>
              <a:rPr lang="en-GB" sz="1200" b="0" kern="1200" dirty="0" err="1">
                <a:solidFill>
                  <a:schemeClr val="tx1"/>
                </a:solidFill>
                <a:effectLst/>
                <a:latin typeface="+mn-lt"/>
                <a:ea typeface="+mn-ea"/>
                <a:cs typeface="+mn-cs"/>
              </a:rPr>
              <a:t>avez</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froid</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561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[5/8]</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Est-ce que [tu] </a:t>
            </a:r>
            <a:r>
              <a:rPr lang="en-GB" sz="1200" b="0" kern="1200" dirty="0" err="1">
                <a:solidFill>
                  <a:schemeClr val="tx1"/>
                </a:solidFill>
                <a:effectLst/>
                <a:latin typeface="+mn-lt"/>
                <a:ea typeface="+mn-ea"/>
                <a:cs typeface="+mn-cs"/>
              </a:rPr>
              <a:t>portes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écharpe</a:t>
            </a:r>
            <a:r>
              <a:rPr lang="en-GB" sz="1200" b="0" kern="1200" dirty="0">
                <a:solidFill>
                  <a:schemeClr val="tx1"/>
                </a:solidFill>
                <a:effectLst/>
                <a:latin typeface="+mn-lt"/>
                <a:ea typeface="+mn-ea"/>
                <a:cs typeface="+mn-cs"/>
              </a:rPr>
              <a:t> et des </a:t>
            </a:r>
            <a:r>
              <a:rPr lang="en-GB" sz="1200" b="0" kern="1200" dirty="0" err="1">
                <a:solidFill>
                  <a:schemeClr val="tx1"/>
                </a:solidFill>
                <a:effectLst/>
                <a:latin typeface="+mn-lt"/>
                <a:ea typeface="+mn-ea"/>
                <a:cs typeface="+mn-cs"/>
              </a:rPr>
              <a:t>gants</a:t>
            </a:r>
            <a:r>
              <a:rPr lang="en-GB" sz="1200" b="0" kern="1200" dirty="0">
                <a:solidFill>
                  <a:schemeClr val="tx1"/>
                </a:solidFill>
                <a:effectLst/>
                <a:latin typeface="+mn-lt"/>
                <a:ea typeface="+mn-ea"/>
                <a:cs typeface="+mn-cs"/>
              </a:rPr>
              <a:t> </a:t>
            </a:r>
            <a:r>
              <a:rPr lang="es-ES_tradnl" sz="1200" b="0" kern="1200" dirty="0">
                <a:solidFill>
                  <a:schemeClr val="tx1"/>
                </a:solidFill>
                <a:effectLst/>
                <a:latin typeface="+mn-lt"/>
                <a:ea typeface="+mn-ea"/>
                <a:cs typeface="+mn-cs"/>
              </a:rPr>
              <a:t>?</a:t>
            </a:r>
            <a:br>
              <a:rPr lang="en-US"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4304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4508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645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217778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268281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25390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421419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35443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04810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62652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9400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467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167960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20/01/2023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17654846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37.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38.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39.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40.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41.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42.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audio" Target="../media/audio35.wav"/><Relationship Id="rId3" Type="http://schemas.openxmlformats.org/officeDocument/2006/relationships/audio" Target="../media/audio43.wav"/><Relationship Id="rId7" Type="http://schemas.openxmlformats.org/officeDocument/2006/relationships/image" Target="../media/image34.png"/><Relationship Id="rId12" Type="http://schemas.openxmlformats.org/officeDocument/2006/relationships/audio" Target="../media/audio33.wav"/><Relationship Id="rId2" Type="http://schemas.openxmlformats.org/officeDocument/2006/relationships/notesSlide" Target="../notesSlides/notesSlide13.xml"/><Relationship Id="rId16" Type="http://schemas.openxmlformats.org/officeDocument/2006/relationships/audio" Target="../media/audio41.wav"/><Relationship Id="rId1" Type="http://schemas.openxmlformats.org/officeDocument/2006/relationships/slideLayout" Target="../slideLayouts/slideLayout29.xml"/><Relationship Id="rId6" Type="http://schemas.openxmlformats.org/officeDocument/2006/relationships/image" Target="../media/image33.png"/><Relationship Id="rId11" Type="http://schemas.openxmlformats.org/officeDocument/2006/relationships/audio" Target="../media/audio31.wav"/><Relationship Id="rId5" Type="http://schemas.openxmlformats.org/officeDocument/2006/relationships/image" Target="../media/image32.png"/><Relationship Id="rId15" Type="http://schemas.openxmlformats.org/officeDocument/2006/relationships/audio" Target="../media/audio39.wav"/><Relationship Id="rId10" Type="http://schemas.openxmlformats.org/officeDocument/2006/relationships/audio" Target="../media/audio29.wav"/><Relationship Id="rId4" Type="http://schemas.openxmlformats.org/officeDocument/2006/relationships/image" Target="../media/image31.png"/><Relationship Id="rId9" Type="http://schemas.openxmlformats.org/officeDocument/2006/relationships/audio" Target="../media/audio25.wav"/><Relationship Id="rId14" Type="http://schemas.openxmlformats.org/officeDocument/2006/relationships/audio" Target="../media/audio37.wav"/></Relationships>
</file>

<file path=ppt/slides/_rels/slide14.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audio" Target="../media/audio44.wav"/><Relationship Id="rId7"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audio" Target="../media/audio45.wav"/><Relationship Id="rId9" Type="http://schemas.openxmlformats.org/officeDocument/2006/relationships/audio" Target="../media/audio47.wav"/></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4.png"/><Relationship Id="rId7" Type="http://schemas.openxmlformats.org/officeDocument/2006/relationships/audio" Target="../media/audio50.wav"/><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audio" Target="../media/audio49.wav"/><Relationship Id="rId5" Type="http://schemas.openxmlformats.org/officeDocument/2006/relationships/audio" Target="../media/audio48.wav"/><Relationship Id="rId10" Type="http://schemas.openxmlformats.org/officeDocument/2006/relationships/image" Target="../media/image38.png"/><Relationship Id="rId4" Type="http://schemas.openxmlformats.org/officeDocument/2006/relationships/audio" Target="../media/audio44.wav"/><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4.png"/><Relationship Id="rId7" Type="http://schemas.openxmlformats.org/officeDocument/2006/relationships/audio" Target="../media/audio55.wav"/><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audio" Target="../media/audio54.wav"/><Relationship Id="rId5" Type="http://schemas.openxmlformats.org/officeDocument/2006/relationships/audio" Target="../media/audio53.wav"/><Relationship Id="rId10" Type="http://schemas.openxmlformats.org/officeDocument/2006/relationships/image" Target="../media/image38.png"/><Relationship Id="rId4" Type="http://schemas.openxmlformats.org/officeDocument/2006/relationships/audio" Target="../media/audio52.wav"/><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4.png"/><Relationship Id="rId3" Type="http://schemas.openxmlformats.org/officeDocument/2006/relationships/audio" Target="../media/audio44.wav"/><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audio" Target="../media/audio48.wav"/><Relationship Id="rId9" Type="http://schemas.openxmlformats.org/officeDocument/2006/relationships/audio" Target="../media/audio53.wav"/></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8.gif"/><Relationship Id="rId10" Type="http://schemas.openxmlformats.org/officeDocument/2006/relationships/image" Target="../media/image3.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26" Type="http://schemas.openxmlformats.org/officeDocument/2006/relationships/image" Target="../media/image39.png"/><Relationship Id="rId3" Type="http://schemas.openxmlformats.org/officeDocument/2006/relationships/audio" Target="../media/audio57.wav"/><Relationship Id="rId21" Type="http://schemas.openxmlformats.org/officeDocument/2006/relationships/audio" Target="../media/audio75.wav"/><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image" Target="../media/image21.png"/><Relationship Id="rId2" Type="http://schemas.openxmlformats.org/officeDocument/2006/relationships/notesSlide" Target="../notesSlides/notesSlide21.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16.xml"/><Relationship Id="rId6" Type="http://schemas.openxmlformats.org/officeDocument/2006/relationships/audio" Target="../media/audio60.wav"/><Relationship Id="rId11" Type="http://schemas.openxmlformats.org/officeDocument/2006/relationships/audio" Target="../media/audio65.wav"/><Relationship Id="rId24" Type="http://schemas.openxmlformats.org/officeDocument/2006/relationships/image" Target="../media/image4.png"/><Relationship Id="rId5" Type="http://schemas.openxmlformats.org/officeDocument/2006/relationships/audio" Target="../media/audio59.wav"/><Relationship Id="rId15" Type="http://schemas.openxmlformats.org/officeDocument/2006/relationships/audio" Target="../media/audio69.wav"/><Relationship Id="rId23" Type="http://schemas.openxmlformats.org/officeDocument/2006/relationships/audio" Target="../media/audio77.wav"/><Relationship Id="rId28" Type="http://schemas.openxmlformats.org/officeDocument/2006/relationships/image" Target="../media/image41.png"/><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audio" Target="../media/audio76.wav"/><Relationship Id="rId27"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audio" Target="../media/audio11.wav"/><Relationship Id="rId11" Type="http://schemas.openxmlformats.org/officeDocument/2006/relationships/image" Target="../media/image13.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image" Target="../media/image11.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1.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4.png"/><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image" Target="../media/image20.svg"/><Relationship Id="rId10" Type="http://schemas.openxmlformats.org/officeDocument/2006/relationships/audio" Target="../media/audio20.wav"/><Relationship Id="rId19" Type="http://schemas.openxmlformats.org/officeDocument/2006/relationships/image" Target="../media/image22.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gif"/><Relationship Id="rId3" Type="http://schemas.openxmlformats.org/officeDocument/2006/relationships/audio" Target="../media/audio25.wav"/><Relationship Id="rId7" Type="http://schemas.openxmlformats.org/officeDocument/2006/relationships/image" Target="../media/image25.png"/><Relationship Id="rId12" Type="http://schemas.openxmlformats.org/officeDocument/2006/relationships/audio" Target="../media/audio2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image" Target="../media/image20.svg"/><Relationship Id="rId5" Type="http://schemas.openxmlformats.org/officeDocument/2006/relationships/audio" Target="../media/audio26.wav"/><Relationship Id="rId1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27.gif"/><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29.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30.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31.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32.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33.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34.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0.png"/><Relationship Id="rId3" Type="http://schemas.openxmlformats.org/officeDocument/2006/relationships/audio" Target="../media/audio35.wav"/><Relationship Id="rId7" Type="http://schemas.openxmlformats.org/officeDocument/2006/relationships/image" Target="../media/image26.png"/><Relationship Id="rId12"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gif"/><Relationship Id="rId5" Type="http://schemas.openxmlformats.org/officeDocument/2006/relationships/audio" Target="../media/audio36.wav"/><Relationship Id="rId10" Type="http://schemas.openxmlformats.org/officeDocument/2006/relationships/image" Target="../media/image20.svg"/><Relationship Id="rId4" Type="http://schemas.openxmlformats.org/officeDocument/2006/relationships/image" Target="../media/image2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a:extLst>
              <a:ext uri="{FF2B5EF4-FFF2-40B4-BE49-F238E27FC236}">
                <a16:creationId xmlns:a16="http://schemas.microsoft.com/office/drawing/2014/main" id="{7C16ED42-89F2-48C3-8FBA-A8F2FAA05AC7}"/>
              </a:ext>
            </a:extLst>
          </p:cNvPr>
          <p:cNvPicPr>
            <a:picLocks noChangeAspect="1"/>
          </p:cNvPicPr>
          <p:nvPr/>
        </p:nvPicPr>
        <p:blipFill>
          <a:blip r:embed="rId4"/>
          <a:stretch>
            <a:fillRect/>
          </a:stretch>
        </p:blipFill>
        <p:spPr>
          <a:xfrm>
            <a:off x="1" y="2216754"/>
            <a:ext cx="4350984" cy="2900656"/>
          </a:xfrm>
          <a:prstGeom prst="rect">
            <a:avLst/>
          </a:prstGeom>
        </p:spPr>
      </p:pic>
      <p:sp>
        <p:nvSpPr>
          <p:cNvPr id="10" name="TextBox 9">
            <a:extLst>
              <a:ext uri="{FF2B5EF4-FFF2-40B4-BE49-F238E27FC236}">
                <a16:creationId xmlns:a16="http://schemas.microsoft.com/office/drawing/2014/main" id="{3954232E-37EC-4390-8C8B-1199E85B4A42}"/>
              </a:ext>
            </a:extLst>
          </p:cNvPr>
          <p:cNvSpPr txBox="1"/>
          <p:nvPr/>
        </p:nvSpPr>
        <p:spPr>
          <a:xfrm>
            <a:off x="641756" y="4734448"/>
            <a:ext cx="3067471" cy="523220"/>
          </a:xfrm>
          <a:prstGeom prst="rect">
            <a:avLst/>
          </a:prstGeom>
          <a:noFill/>
        </p:spPr>
        <p:txBody>
          <a:bodyPr wrap="square" rtlCol="0">
            <a:spAutoFit/>
          </a:bodyPr>
          <a:lstStyle/>
          <a:p>
            <a:pPr algn="ctr"/>
            <a:r>
              <a:rPr lang="en-GB" sz="2700" b="1" dirty="0">
                <a:solidFill>
                  <a:schemeClr val="bg1"/>
                </a:solidFill>
                <a:latin typeface="Segoe Print" panose="02000600000000000000" pitchFamily="2" charset="0"/>
              </a:rPr>
              <a:t>Festival of lights</a:t>
            </a:r>
          </a:p>
        </p:txBody>
      </p:sp>
      <p:sp>
        <p:nvSpPr>
          <p:cNvPr id="11" name="Title 1">
            <a:extLst>
              <a:ext uri="{FF2B5EF4-FFF2-40B4-BE49-F238E27FC236}">
                <a16:creationId xmlns:a16="http://schemas.microsoft.com/office/drawing/2014/main" id="{15F4425D-0C6D-4D55-8FB6-1A4E7B8E6D63}"/>
              </a:ext>
            </a:extLst>
          </p:cNvPr>
          <p:cNvSpPr txBox="1">
            <a:spLocks/>
          </p:cNvSpPr>
          <p:nvPr/>
        </p:nvSpPr>
        <p:spPr>
          <a:xfrm>
            <a:off x="241952" y="2123552"/>
            <a:ext cx="4109032" cy="67895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800" b="1" kern="0" dirty="0">
                <a:solidFill>
                  <a:schemeClr val="bg1"/>
                </a:solidFill>
                <a:latin typeface="Century Gothic" panose="020B0502020202020204" pitchFamily="34" charset="0"/>
              </a:rPr>
              <a:t>La Fête des </a:t>
            </a:r>
            <a:r>
              <a:rPr lang="en-GB" sz="2800" b="1" kern="0" dirty="0" err="1">
                <a:solidFill>
                  <a:schemeClr val="bg1"/>
                </a:solidFill>
                <a:latin typeface="Century Gothic" panose="020B0502020202020204" pitchFamily="34" charset="0"/>
              </a:rPr>
              <a:t>Lumières</a:t>
            </a:r>
            <a:endParaRPr lang="en-GB" sz="2800" kern="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0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regard</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spectacle au château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070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0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1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prépar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crêpes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6664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1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12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décor</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maison avec des bougies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9FE2281C-C45F-4E6C-9AF4-8AAD4A4AD070}"/>
              </a:ext>
            </a:extLst>
          </p:cNvPr>
          <p:cNvSpPr txBox="1"/>
          <p:nvPr/>
        </p:nvSpPr>
        <p:spPr>
          <a:xfrm>
            <a:off x="9251576" y="6473526"/>
            <a:ext cx="2940424"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la bougie – candle </a:t>
            </a:r>
          </a:p>
        </p:txBody>
      </p:sp>
    </p:spTree>
    <p:extLst>
      <p:ext uri="{BB962C8B-B14F-4D97-AF65-F5344CB8AC3E}">
        <p14:creationId xmlns:p14="http://schemas.microsoft.com/office/powerpoint/2010/main" val="418139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CustomShape 6">
            <a:hlinkClick r:id="" action="ppaction://noaction">
              <a:snd r:embed="rId3" name="VT2W4FS13_1.wav"/>
            </a:hlinkClick>
            <a:extLst>
              <a:ext uri="{FF2B5EF4-FFF2-40B4-BE49-F238E27FC236}">
                <a16:creationId xmlns:a16="http://schemas.microsoft.com/office/drawing/2014/main" id="{74917E56-C6C7-4739-B90A-0E7F0FA22FC4}"/>
              </a:ext>
            </a:extLst>
          </p:cNvPr>
          <p:cNvSpPr/>
          <p:nvPr/>
        </p:nvSpPr>
        <p:spPr>
          <a:xfrm>
            <a:off x="3202949" y="75167"/>
            <a:ext cx="486460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Max organise les notes.</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pic>
        <p:nvPicPr>
          <p:cNvPr id="62" name="Picture 61" descr="Icon&#10;&#10;Description automatically generated">
            <a:extLst>
              <a:ext uri="{FF2B5EF4-FFF2-40B4-BE49-F238E27FC236}">
                <a16:creationId xmlns:a16="http://schemas.microsoft.com/office/drawing/2014/main" id="{3307B589-8756-46C0-9332-D3431C94E90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4" name="Title 2">
            <a:extLst>
              <a:ext uri="{FF2B5EF4-FFF2-40B4-BE49-F238E27FC236}">
                <a16:creationId xmlns:a16="http://schemas.microsoft.com/office/drawing/2014/main" id="{28AC593A-D2A0-4349-8DAA-A6ED0BAF37E6}"/>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6" name="CustomShape 6">
            <a:extLst>
              <a:ext uri="{FF2B5EF4-FFF2-40B4-BE49-F238E27FC236}">
                <a16:creationId xmlns:a16="http://schemas.microsoft.com/office/drawing/2014/main" id="{3F5AC6EF-185F-4167-905C-BB5C11BFE138}"/>
              </a:ext>
            </a:extLst>
          </p:cNvPr>
          <p:cNvSpPr/>
          <p:nvPr/>
        </p:nvSpPr>
        <p:spPr>
          <a:xfrm>
            <a:off x="-1" y="516661"/>
            <a:ext cx="1099595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But he has mixed up the answers to his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Can you help him sort them out? </a:t>
            </a:r>
            <a:endParaRPr kumimoji="0" lang="en-GB" sz="24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4BCA588E-8A8F-4F37-8574-3ADF5349F671}"/>
              </a:ext>
            </a:extLst>
          </p:cNvPr>
          <p:cNvSpPr txBox="1"/>
          <p:nvPr/>
        </p:nvSpPr>
        <p:spPr>
          <a:xfrm>
            <a:off x="135373" y="1475475"/>
            <a:ext cx="6691728" cy="5261633"/>
          </a:xfrm>
          <a:prstGeom prst="rect">
            <a:avLst/>
          </a:prstGeom>
          <a:solidFill>
            <a:srgbClr val="EAE9F3"/>
          </a:solid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1)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3)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5)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8)…………………………………………….</a:t>
            </a:r>
            <a:endParaRPr kumimoji="0" lang="en-GB" sz="3200" b="0" i="0" u="none" strike="noStrike" kern="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602E4F00-BD2B-4951-AC72-1F16E16E6405}"/>
              </a:ext>
            </a:extLst>
          </p:cNvPr>
          <p:cNvSpPr/>
          <p:nvPr/>
        </p:nvSpPr>
        <p:spPr>
          <a:xfrm>
            <a:off x="565938" y="1568869"/>
            <a:ext cx="542007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aimes la Fête des Lumières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71">
            <a:extLst>
              <a:ext uri="{FF2B5EF4-FFF2-40B4-BE49-F238E27FC236}">
                <a16:creationId xmlns:a16="http://schemas.microsoft.com/office/drawing/2014/main" id="{4BE20A33-0501-4CBE-AD08-8E8EF7F86EDC}"/>
              </a:ext>
            </a:extLst>
          </p:cNvPr>
          <p:cNvSpPr/>
          <p:nvPr/>
        </p:nvSpPr>
        <p:spPr>
          <a:xfrm>
            <a:off x="565938" y="2228674"/>
            <a:ext cx="41088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visitez l’église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Rectangle 72">
            <a:extLst>
              <a:ext uri="{FF2B5EF4-FFF2-40B4-BE49-F238E27FC236}">
                <a16:creationId xmlns:a16="http://schemas.microsoft.com/office/drawing/2014/main" id="{216A634E-277A-4EC4-B210-EE39E0E0AC32}"/>
              </a:ext>
            </a:extLst>
          </p:cNvPr>
          <p:cNvSpPr/>
          <p:nvPr/>
        </p:nvSpPr>
        <p:spPr>
          <a:xfrm>
            <a:off x="589495" y="2870223"/>
            <a:ext cx="51972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marchez dans les rues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73">
            <a:extLst>
              <a:ext uri="{FF2B5EF4-FFF2-40B4-BE49-F238E27FC236}">
                <a16:creationId xmlns:a16="http://schemas.microsoft.com/office/drawing/2014/main" id="{2F01186F-1E65-417F-884D-4A6EE84D57C7}"/>
              </a:ext>
            </a:extLst>
          </p:cNvPr>
          <p:cNvSpPr/>
          <p:nvPr/>
        </p:nvSpPr>
        <p:spPr>
          <a:xfrm>
            <a:off x="565938" y="4135738"/>
            <a:ext cx="61991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portes une écharpe et des gants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Rectangle 74">
            <a:extLst>
              <a:ext uri="{FF2B5EF4-FFF2-40B4-BE49-F238E27FC236}">
                <a16:creationId xmlns:a16="http://schemas.microsoft.com/office/drawing/2014/main" id="{73E30D30-F1F3-44BB-9EDD-8B21579D1F97}"/>
              </a:ext>
            </a:extLst>
          </p:cNvPr>
          <p:cNvSpPr/>
          <p:nvPr/>
        </p:nvSpPr>
        <p:spPr>
          <a:xfrm>
            <a:off x="565938" y="4585699"/>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regardez un spectacle au château?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Rectangle 76">
            <a:extLst>
              <a:ext uri="{FF2B5EF4-FFF2-40B4-BE49-F238E27FC236}">
                <a16:creationId xmlns:a16="http://schemas.microsoft.com/office/drawing/2014/main" id="{1BBD5F68-2E83-4759-9F47-11AF00D65511}"/>
              </a:ext>
            </a:extLst>
          </p:cNvPr>
          <p:cNvSpPr/>
          <p:nvPr/>
        </p:nvSpPr>
        <p:spPr>
          <a:xfrm>
            <a:off x="565938" y="3524769"/>
            <a:ext cx="365196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vous avez froid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B2D4A955-57E2-43D6-B52C-ADC6C1584525}"/>
              </a:ext>
            </a:extLst>
          </p:cNvPr>
          <p:cNvSpPr/>
          <p:nvPr/>
        </p:nvSpPr>
        <p:spPr>
          <a:xfrm>
            <a:off x="540290" y="5436423"/>
            <a:ext cx="46490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prépares des crêpes ?</a:t>
            </a:r>
          </a:p>
        </p:txBody>
      </p:sp>
      <p:sp>
        <p:nvSpPr>
          <p:cNvPr id="80" name="Rectangle 79">
            <a:extLst>
              <a:ext uri="{FF2B5EF4-FFF2-40B4-BE49-F238E27FC236}">
                <a16:creationId xmlns:a16="http://schemas.microsoft.com/office/drawing/2014/main" id="{5782BFF8-B2A5-4668-86A9-A83B75312521}"/>
              </a:ext>
            </a:extLst>
          </p:cNvPr>
          <p:cNvSpPr/>
          <p:nvPr/>
        </p:nvSpPr>
        <p:spPr>
          <a:xfrm>
            <a:off x="540290" y="5847136"/>
            <a:ext cx="605875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tu décores la maison avec des bougies ?</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66979678-6130-4CFA-A792-4E35F425FDFB}"/>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21793"/>
          <a:stretch/>
        </p:blipFill>
        <p:spPr>
          <a:xfrm>
            <a:off x="6954151" y="1475475"/>
            <a:ext cx="5102477" cy="5382526"/>
          </a:xfrm>
          <a:prstGeom prst="rect">
            <a:avLst/>
          </a:prstGeom>
        </p:spPr>
      </p:pic>
      <p:sp>
        <p:nvSpPr>
          <p:cNvPr id="12" name="TextBox 11">
            <a:extLst>
              <a:ext uri="{FF2B5EF4-FFF2-40B4-BE49-F238E27FC236}">
                <a16:creationId xmlns:a16="http://schemas.microsoft.com/office/drawing/2014/main" id="{7CD51A75-46B3-47CF-AA8A-6D7B452F04D6}"/>
              </a:ext>
            </a:extLst>
          </p:cNvPr>
          <p:cNvSpPr txBox="1"/>
          <p:nvPr/>
        </p:nvSpPr>
        <p:spPr>
          <a:xfrm>
            <a:off x="6967024" y="2045018"/>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81" name="TextBox 80">
            <a:extLst>
              <a:ext uri="{FF2B5EF4-FFF2-40B4-BE49-F238E27FC236}">
                <a16:creationId xmlns:a16="http://schemas.microsoft.com/office/drawing/2014/main" id="{BA6EE327-DA9C-449F-A4DA-1C25497AF1A7}"/>
              </a:ext>
            </a:extLst>
          </p:cNvPr>
          <p:cNvSpPr txBox="1"/>
          <p:nvPr/>
        </p:nvSpPr>
        <p:spPr>
          <a:xfrm>
            <a:off x="6967024" y="2608613"/>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82" name="TextBox 81">
            <a:extLst>
              <a:ext uri="{FF2B5EF4-FFF2-40B4-BE49-F238E27FC236}">
                <a16:creationId xmlns:a16="http://schemas.microsoft.com/office/drawing/2014/main" id="{97825978-1D4A-423D-8817-5A90EA1F5C09}"/>
              </a:ext>
            </a:extLst>
          </p:cNvPr>
          <p:cNvSpPr txBox="1"/>
          <p:nvPr/>
        </p:nvSpPr>
        <p:spPr>
          <a:xfrm>
            <a:off x="6961776" y="3212776"/>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83" name="TextBox 82">
            <a:extLst>
              <a:ext uri="{FF2B5EF4-FFF2-40B4-BE49-F238E27FC236}">
                <a16:creationId xmlns:a16="http://schemas.microsoft.com/office/drawing/2014/main" id="{719CC14F-0E52-40E3-B27B-40DB3EC9F037}"/>
              </a:ext>
            </a:extLst>
          </p:cNvPr>
          <p:cNvSpPr txBox="1"/>
          <p:nvPr/>
        </p:nvSpPr>
        <p:spPr>
          <a:xfrm>
            <a:off x="6961776" y="3804445"/>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91" name="TextBox 90">
            <a:extLst>
              <a:ext uri="{FF2B5EF4-FFF2-40B4-BE49-F238E27FC236}">
                <a16:creationId xmlns:a16="http://schemas.microsoft.com/office/drawing/2014/main" id="{F46631E5-7104-4387-82BF-FA4DD19C4AA4}"/>
              </a:ext>
            </a:extLst>
          </p:cNvPr>
          <p:cNvSpPr txBox="1"/>
          <p:nvPr/>
        </p:nvSpPr>
        <p:spPr>
          <a:xfrm>
            <a:off x="6961775" y="4409210"/>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92" name="TextBox 91">
            <a:extLst>
              <a:ext uri="{FF2B5EF4-FFF2-40B4-BE49-F238E27FC236}">
                <a16:creationId xmlns:a16="http://schemas.microsoft.com/office/drawing/2014/main" id="{744E7A6A-095B-4ACA-A9D8-0767004B260A}"/>
              </a:ext>
            </a:extLst>
          </p:cNvPr>
          <p:cNvSpPr txBox="1"/>
          <p:nvPr/>
        </p:nvSpPr>
        <p:spPr>
          <a:xfrm>
            <a:off x="6961775" y="4972805"/>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93" name="TextBox 92">
            <a:extLst>
              <a:ext uri="{FF2B5EF4-FFF2-40B4-BE49-F238E27FC236}">
                <a16:creationId xmlns:a16="http://schemas.microsoft.com/office/drawing/2014/main" id="{CD5AC5DC-5473-4309-9E68-D3329438D3E1}"/>
              </a:ext>
            </a:extLst>
          </p:cNvPr>
          <p:cNvSpPr txBox="1"/>
          <p:nvPr/>
        </p:nvSpPr>
        <p:spPr>
          <a:xfrm>
            <a:off x="6986314" y="5542348"/>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94" name="TextBox 93">
            <a:extLst>
              <a:ext uri="{FF2B5EF4-FFF2-40B4-BE49-F238E27FC236}">
                <a16:creationId xmlns:a16="http://schemas.microsoft.com/office/drawing/2014/main" id="{EAC7B5CA-2D12-4986-AB82-852ED448D167}"/>
              </a:ext>
            </a:extLst>
          </p:cNvPr>
          <p:cNvSpPr txBox="1"/>
          <p:nvPr/>
        </p:nvSpPr>
        <p:spPr>
          <a:xfrm>
            <a:off x="6961774" y="6152661"/>
            <a:ext cx="5404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13" name="TextBox 12">
            <a:extLst>
              <a:ext uri="{FF2B5EF4-FFF2-40B4-BE49-F238E27FC236}">
                <a16:creationId xmlns:a16="http://schemas.microsoft.com/office/drawing/2014/main" id="{94FB13B5-23A7-4105-8348-DD86812124AA}"/>
              </a:ext>
            </a:extLst>
          </p:cNvPr>
          <p:cNvSpPr txBox="1"/>
          <p:nvPr/>
        </p:nvSpPr>
        <p:spPr>
          <a:xfrm>
            <a:off x="7629606" y="2099239"/>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mais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je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bois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un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chocolat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chaud</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5" name="TextBox 94">
            <a:extLst>
              <a:ext uri="{FF2B5EF4-FFF2-40B4-BE49-F238E27FC236}">
                <a16:creationId xmlns:a16="http://schemas.microsoft.com/office/drawing/2014/main" id="{31E783A7-D58E-4929-9075-C4AF9B6E1014}"/>
              </a:ext>
            </a:extLst>
          </p:cNvPr>
          <p:cNvSpPr txBox="1"/>
          <p:nvPr/>
        </p:nvSpPr>
        <p:spPr>
          <a:xfrm>
            <a:off x="7564043" y="6172781"/>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et je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porte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aussi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mon</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nouveau chapeau.</a:t>
            </a:r>
          </a:p>
        </p:txBody>
      </p:sp>
      <p:sp>
        <p:nvSpPr>
          <p:cNvPr id="96" name="TextBox 95">
            <a:extLst>
              <a:ext uri="{FF2B5EF4-FFF2-40B4-BE49-F238E27FC236}">
                <a16:creationId xmlns:a16="http://schemas.microsoft.com/office/drawing/2014/main" id="{42326E94-B0E3-466D-BF6A-A251CCF1C249}"/>
              </a:ext>
            </a:extLst>
          </p:cNvPr>
          <p:cNvSpPr txBox="1"/>
          <p:nvPr/>
        </p:nvSpPr>
        <p:spPr>
          <a:xfrm>
            <a:off x="7588938" y="3242897"/>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château a un grand spectacle.</a:t>
            </a:r>
          </a:p>
        </p:txBody>
      </p:sp>
      <p:sp>
        <p:nvSpPr>
          <p:cNvPr id="97" name="TextBox 96">
            <a:extLst>
              <a:ext uri="{FF2B5EF4-FFF2-40B4-BE49-F238E27FC236}">
                <a16:creationId xmlns:a16="http://schemas.microsoft.com/office/drawing/2014/main" id="{BBB94AAC-5C7F-40C4-B8BE-1AB28C478F5F}"/>
              </a:ext>
            </a:extLst>
          </p:cNvPr>
          <p:cNvSpPr txBox="1"/>
          <p:nvPr/>
        </p:nvSpPr>
        <p:spPr>
          <a:xfrm>
            <a:off x="7566081" y="4440098"/>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marcher,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parfait pour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les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lumières</a:t>
            </a:r>
            <a:r>
              <a:rPr lang="en-GB" sz="2000" dirty="0">
                <a:solidFill>
                  <a:srgbClr val="002060"/>
                </a:solidFill>
                <a:latin typeface="Segoe Print" panose="02000600000000000000" pitchFamily="2" charset="0"/>
              </a:rPr>
              <a:t> le </a:t>
            </a:r>
            <a:r>
              <a:rPr lang="en-GB" sz="2000" dirty="0" err="1">
                <a:solidFill>
                  <a:srgbClr val="002060"/>
                </a:solidFill>
                <a:latin typeface="Segoe Print" panose="02000600000000000000" pitchFamily="2" charset="0"/>
              </a:rPr>
              <a:t>soir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8" name="TextBox 97">
            <a:extLst>
              <a:ext uri="{FF2B5EF4-FFF2-40B4-BE49-F238E27FC236}">
                <a16:creationId xmlns:a16="http://schemas.microsoft.com/office/drawing/2014/main" id="{D0C6BFD8-B249-433A-A859-E20860B71EBD}"/>
              </a:ext>
            </a:extLst>
          </p:cNvPr>
          <p:cNvSpPr txBox="1"/>
          <p:nvPr/>
        </p:nvSpPr>
        <p:spPr>
          <a:xfrm>
            <a:off x="7590620" y="5021633"/>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tout le monde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regarde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spectacle de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lumières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à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l’église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99" name="TextBox 98">
            <a:extLst>
              <a:ext uri="{FF2B5EF4-FFF2-40B4-BE49-F238E27FC236}">
                <a16:creationId xmlns:a16="http://schemas.microsoft.com/office/drawing/2014/main" id="{78E7EC92-B526-416D-AB3A-780BDB00FE6B}"/>
              </a:ext>
            </a:extLst>
          </p:cNvPr>
          <p:cNvSpPr txBox="1"/>
          <p:nvPr/>
        </p:nvSpPr>
        <p:spPr>
          <a:xfrm>
            <a:off x="7590620" y="3858563"/>
            <a:ext cx="45540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Non,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ça</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2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février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pour la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Chandeleur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a:t>
            </a:r>
          </a:p>
        </p:txBody>
      </p:sp>
      <p:sp>
        <p:nvSpPr>
          <p:cNvPr id="100" name="TextBox 99">
            <a:extLst>
              <a:ext uri="{FF2B5EF4-FFF2-40B4-BE49-F238E27FC236}">
                <a16:creationId xmlns:a16="http://schemas.microsoft.com/office/drawing/2014/main" id="{5F16B631-B32E-4628-A262-5E6342B5096D}"/>
              </a:ext>
            </a:extLst>
          </p:cNvPr>
          <p:cNvSpPr txBox="1"/>
          <p:nvPr/>
        </p:nvSpPr>
        <p:spPr>
          <a:xfrm>
            <a:off x="7618240" y="2691081"/>
            <a:ext cx="4554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très</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jolie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fête. </a:t>
            </a:r>
          </a:p>
        </p:txBody>
      </p:sp>
      <p:sp>
        <p:nvSpPr>
          <p:cNvPr id="102" name="TextBox 101">
            <a:extLst>
              <a:ext uri="{FF2B5EF4-FFF2-40B4-BE49-F238E27FC236}">
                <a16:creationId xmlns:a16="http://schemas.microsoft.com/office/drawing/2014/main" id="{747647C6-2ED7-4C8C-BE73-E7BF0C0665DB}"/>
              </a:ext>
            </a:extLst>
          </p:cNvPr>
          <p:cNvSpPr txBox="1"/>
          <p:nvPr/>
        </p:nvSpPr>
        <p:spPr>
          <a:xfrm>
            <a:off x="7598242" y="5637299"/>
            <a:ext cx="4554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Oui</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soir</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J’adore</a:t>
            </a:r>
            <a:r>
              <a:rPr kumimoji="0" lang="en-GB" sz="20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les bougies.</a:t>
            </a:r>
          </a:p>
        </p:txBody>
      </p:sp>
      <p:sp>
        <p:nvSpPr>
          <p:cNvPr id="103" name="TextBox 102">
            <a:extLst>
              <a:ext uri="{FF2B5EF4-FFF2-40B4-BE49-F238E27FC236}">
                <a16:creationId xmlns:a16="http://schemas.microsoft.com/office/drawing/2014/main" id="{B626A6BB-6D36-40B1-832C-9B9D33A33B55}"/>
              </a:ext>
            </a:extLst>
          </p:cNvPr>
          <p:cNvSpPr txBox="1"/>
          <p:nvPr/>
        </p:nvSpPr>
        <p:spPr>
          <a:xfrm>
            <a:off x="6624692" y="1507314"/>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a:t>
            </a:r>
          </a:p>
        </p:txBody>
      </p:sp>
      <p:sp>
        <p:nvSpPr>
          <p:cNvPr id="104" name="TextBox 103">
            <a:extLst>
              <a:ext uri="{FF2B5EF4-FFF2-40B4-BE49-F238E27FC236}">
                <a16:creationId xmlns:a16="http://schemas.microsoft.com/office/drawing/2014/main" id="{0BF52B3D-2F60-4E4A-B83E-B9587872609F}"/>
              </a:ext>
            </a:extLst>
          </p:cNvPr>
          <p:cNvSpPr txBox="1"/>
          <p:nvPr/>
        </p:nvSpPr>
        <p:spPr>
          <a:xfrm>
            <a:off x="5164356" y="2142678"/>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F</a:t>
            </a:r>
          </a:p>
        </p:txBody>
      </p:sp>
      <p:sp>
        <p:nvSpPr>
          <p:cNvPr id="105" name="TextBox 104">
            <a:extLst>
              <a:ext uri="{FF2B5EF4-FFF2-40B4-BE49-F238E27FC236}">
                <a16:creationId xmlns:a16="http://schemas.microsoft.com/office/drawing/2014/main" id="{49FAF2ED-5198-4AE9-B7A4-B8EFABA7457E}"/>
              </a:ext>
            </a:extLst>
          </p:cNvPr>
          <p:cNvSpPr txBox="1"/>
          <p:nvPr/>
        </p:nvSpPr>
        <p:spPr>
          <a:xfrm>
            <a:off x="6441297" y="2782619"/>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E</a:t>
            </a:r>
          </a:p>
        </p:txBody>
      </p:sp>
      <p:sp>
        <p:nvSpPr>
          <p:cNvPr id="106" name="TextBox 105">
            <a:extLst>
              <a:ext uri="{FF2B5EF4-FFF2-40B4-BE49-F238E27FC236}">
                <a16:creationId xmlns:a16="http://schemas.microsoft.com/office/drawing/2014/main" id="{3FDCA253-5AB9-43E9-BFB4-9B0FBF10E104}"/>
              </a:ext>
            </a:extLst>
          </p:cNvPr>
          <p:cNvSpPr txBox="1"/>
          <p:nvPr/>
        </p:nvSpPr>
        <p:spPr>
          <a:xfrm>
            <a:off x="4675859" y="3401796"/>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a:t>
            </a:r>
          </a:p>
        </p:txBody>
      </p:sp>
      <p:sp>
        <p:nvSpPr>
          <p:cNvPr id="107" name="TextBox 106">
            <a:extLst>
              <a:ext uri="{FF2B5EF4-FFF2-40B4-BE49-F238E27FC236}">
                <a16:creationId xmlns:a16="http://schemas.microsoft.com/office/drawing/2014/main" id="{E406733F-2717-4EF5-BF23-8B310482AA25}"/>
              </a:ext>
            </a:extLst>
          </p:cNvPr>
          <p:cNvSpPr txBox="1"/>
          <p:nvPr/>
        </p:nvSpPr>
        <p:spPr>
          <a:xfrm>
            <a:off x="6268616" y="3684159"/>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t>
            </a:r>
          </a:p>
        </p:txBody>
      </p:sp>
      <p:sp>
        <p:nvSpPr>
          <p:cNvPr id="108" name="TextBox 107">
            <a:extLst>
              <a:ext uri="{FF2B5EF4-FFF2-40B4-BE49-F238E27FC236}">
                <a16:creationId xmlns:a16="http://schemas.microsoft.com/office/drawing/2014/main" id="{443D1416-BF57-49F1-A733-0A9ED3623B78}"/>
              </a:ext>
            </a:extLst>
          </p:cNvPr>
          <p:cNvSpPr txBox="1"/>
          <p:nvPr/>
        </p:nvSpPr>
        <p:spPr>
          <a:xfrm>
            <a:off x="6157190" y="4644577"/>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C</a:t>
            </a:r>
          </a:p>
        </p:txBody>
      </p:sp>
      <p:sp>
        <p:nvSpPr>
          <p:cNvPr id="109" name="TextBox 108">
            <a:extLst>
              <a:ext uri="{FF2B5EF4-FFF2-40B4-BE49-F238E27FC236}">
                <a16:creationId xmlns:a16="http://schemas.microsoft.com/office/drawing/2014/main" id="{F7EEF956-A94B-4726-B95E-62E68647C1E4}"/>
              </a:ext>
            </a:extLst>
          </p:cNvPr>
          <p:cNvSpPr txBox="1"/>
          <p:nvPr/>
        </p:nvSpPr>
        <p:spPr>
          <a:xfrm>
            <a:off x="5434599" y="5289131"/>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t>
            </a:r>
          </a:p>
        </p:txBody>
      </p:sp>
      <p:sp>
        <p:nvSpPr>
          <p:cNvPr id="110" name="TextBox 109">
            <a:extLst>
              <a:ext uri="{FF2B5EF4-FFF2-40B4-BE49-F238E27FC236}">
                <a16:creationId xmlns:a16="http://schemas.microsoft.com/office/drawing/2014/main" id="{05D3A924-D4EF-48AC-B654-864631478026}"/>
              </a:ext>
            </a:extLst>
          </p:cNvPr>
          <p:cNvSpPr txBox="1"/>
          <p:nvPr/>
        </p:nvSpPr>
        <p:spPr>
          <a:xfrm>
            <a:off x="6225688" y="5970247"/>
            <a:ext cx="540487" cy="461665"/>
          </a:xfrm>
          <a:prstGeom prst="rect">
            <a:avLst/>
          </a:prstGeom>
          <a:solidFill>
            <a:schemeClr val="bg1"/>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G</a:t>
            </a:r>
          </a:p>
        </p:txBody>
      </p:sp>
      <p:sp>
        <p:nvSpPr>
          <p:cNvPr id="43" name="Google Shape;167;p2">
            <a:extLst>
              <a:ext uri="{FF2B5EF4-FFF2-40B4-BE49-F238E27FC236}">
                <a16:creationId xmlns:a16="http://schemas.microsoft.com/office/drawing/2014/main" id="{5D4F8BD5-14D9-4FB2-9306-3AFEFB477D32}"/>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4" name="Group 43">
            <a:extLst>
              <a:ext uri="{FF2B5EF4-FFF2-40B4-BE49-F238E27FC236}">
                <a16:creationId xmlns:a16="http://schemas.microsoft.com/office/drawing/2014/main" id="{9081BFFC-37F7-4EA7-8454-3A17F2ABFF63}"/>
              </a:ext>
            </a:extLst>
          </p:cNvPr>
          <p:cNvGrpSpPr/>
          <p:nvPr/>
        </p:nvGrpSpPr>
        <p:grpSpPr>
          <a:xfrm>
            <a:off x="1840436" y="6199977"/>
            <a:ext cx="522300" cy="359630"/>
            <a:chOff x="-948357" y="2155217"/>
            <a:chExt cx="1091248" cy="1233770"/>
          </a:xfrm>
        </p:grpSpPr>
        <p:pic>
          <p:nvPicPr>
            <p:cNvPr id="45" name="Picture 44" descr="Icon&#10;&#10;Description automatically generated with low confidence">
              <a:extLst>
                <a:ext uri="{FF2B5EF4-FFF2-40B4-BE49-F238E27FC236}">
                  <a16:creationId xmlns:a16="http://schemas.microsoft.com/office/drawing/2014/main" id="{462EC355-CADE-4A11-86E4-6EDFD96517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87" y="2155218"/>
              <a:ext cx="616885" cy="1233769"/>
            </a:xfrm>
            <a:prstGeom prst="rect">
              <a:avLst/>
            </a:prstGeom>
          </p:spPr>
        </p:pic>
        <p:pic>
          <p:nvPicPr>
            <p:cNvPr id="46" name="Picture 45" descr="Icon&#10;&#10;Description automatically generated">
              <a:extLst>
                <a:ext uri="{FF2B5EF4-FFF2-40B4-BE49-F238E27FC236}">
                  <a16:creationId xmlns:a16="http://schemas.microsoft.com/office/drawing/2014/main" id="{E1EFEFB2-2D36-4471-B452-8638742EF9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357" y="2155218"/>
              <a:ext cx="616885" cy="1233769"/>
            </a:xfrm>
            <a:prstGeom prst="rect">
              <a:avLst/>
            </a:prstGeom>
          </p:spPr>
        </p:pic>
        <p:pic>
          <p:nvPicPr>
            <p:cNvPr id="47" name="Picture 46" descr="Icon&#10;&#10;Description automatically generated">
              <a:extLst>
                <a:ext uri="{FF2B5EF4-FFF2-40B4-BE49-F238E27FC236}">
                  <a16:creationId xmlns:a16="http://schemas.microsoft.com/office/drawing/2014/main" id="{DA92B8E1-CC28-4F7E-8EC8-6EDFD03FF2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994" y="2155217"/>
              <a:ext cx="616885" cy="1233769"/>
            </a:xfrm>
            <a:prstGeom prst="rect">
              <a:avLst/>
            </a:prstGeom>
          </p:spPr>
        </p:pic>
      </p:grpSp>
      <p:pic>
        <p:nvPicPr>
          <p:cNvPr id="48" name="Picture 47" descr="A picture containing text, toy, doll&#10;&#10;Description automatically generated">
            <a:extLst>
              <a:ext uri="{FF2B5EF4-FFF2-40B4-BE49-F238E27FC236}">
                <a16:creationId xmlns:a16="http://schemas.microsoft.com/office/drawing/2014/main" id="{A9AC7262-6793-4C52-BF2C-4AADEE6F5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950" y="110928"/>
            <a:ext cx="601813" cy="1363395"/>
          </a:xfrm>
          <a:prstGeom prst="rect">
            <a:avLst/>
          </a:prstGeom>
        </p:spPr>
      </p:pic>
      <p:sp>
        <p:nvSpPr>
          <p:cNvPr id="3" name="CustomShape 22">
            <a:hlinkClick r:id="" action="ppaction://noaction">
              <a:snd r:embed="rId9" name="VT2W4FS5_2.wav"/>
            </a:hlinkClick>
            <a:extLst>
              <a:ext uri="{FF2B5EF4-FFF2-40B4-BE49-F238E27FC236}">
                <a16:creationId xmlns:a16="http://schemas.microsoft.com/office/drawing/2014/main" id="{AB5042CD-4630-BE0E-A707-BE216D85E99F}"/>
              </a:ext>
            </a:extLst>
          </p:cNvPr>
          <p:cNvSpPr/>
          <p:nvPr/>
        </p:nvSpPr>
        <p:spPr>
          <a:xfrm>
            <a:off x="183349" y="1637952"/>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4" name="CustomShape 22">
            <a:hlinkClick r:id="" action="ppaction://noaction">
              <a:snd r:embed="rId10" name="VT2W4FS6_2.wav"/>
            </a:hlinkClick>
            <a:extLst>
              <a:ext uri="{FF2B5EF4-FFF2-40B4-BE49-F238E27FC236}">
                <a16:creationId xmlns:a16="http://schemas.microsoft.com/office/drawing/2014/main" id="{434D3031-6034-AD04-48E7-517B01231A15}"/>
              </a:ext>
            </a:extLst>
          </p:cNvPr>
          <p:cNvSpPr/>
          <p:nvPr/>
        </p:nvSpPr>
        <p:spPr>
          <a:xfrm>
            <a:off x="159359" y="2287270"/>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22">
            <a:hlinkClick r:id="" action="ppaction://noaction">
              <a:snd r:embed="rId11" name="VT2W4FS7_2.wav"/>
            </a:hlinkClick>
            <a:extLst>
              <a:ext uri="{FF2B5EF4-FFF2-40B4-BE49-F238E27FC236}">
                <a16:creationId xmlns:a16="http://schemas.microsoft.com/office/drawing/2014/main" id="{A19FBA62-901E-E120-F5A5-813673036B0B}"/>
              </a:ext>
            </a:extLst>
          </p:cNvPr>
          <p:cNvSpPr/>
          <p:nvPr/>
        </p:nvSpPr>
        <p:spPr>
          <a:xfrm>
            <a:off x="165945" y="2936841"/>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2">
            <a:hlinkClick r:id="" action="ppaction://noaction">
              <a:snd r:embed="rId12" name="VT2W4FS8_2.wav"/>
            </a:hlinkClick>
            <a:extLst>
              <a:ext uri="{FF2B5EF4-FFF2-40B4-BE49-F238E27FC236}">
                <a16:creationId xmlns:a16="http://schemas.microsoft.com/office/drawing/2014/main" id="{63C42D1D-AA8C-7526-D0A1-B9773753748A}"/>
              </a:ext>
            </a:extLst>
          </p:cNvPr>
          <p:cNvSpPr/>
          <p:nvPr/>
        </p:nvSpPr>
        <p:spPr>
          <a:xfrm>
            <a:off x="165945" y="3589982"/>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2">
            <a:hlinkClick r:id="" action="ppaction://noaction">
              <a:snd r:embed="rId13" name="VT2W4FS9_2.wav"/>
            </a:hlinkClick>
            <a:extLst>
              <a:ext uri="{FF2B5EF4-FFF2-40B4-BE49-F238E27FC236}">
                <a16:creationId xmlns:a16="http://schemas.microsoft.com/office/drawing/2014/main" id="{C2E7DF9D-F101-9BD3-0CA2-29BAEC9B646D}"/>
              </a:ext>
            </a:extLst>
          </p:cNvPr>
          <p:cNvSpPr/>
          <p:nvPr/>
        </p:nvSpPr>
        <p:spPr>
          <a:xfrm>
            <a:off x="159359" y="4231531"/>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2">
            <a:hlinkClick r:id="" action="ppaction://noaction">
              <a:snd r:embed="rId14" name="VT2W4FS10_2.wav"/>
            </a:hlinkClick>
            <a:extLst>
              <a:ext uri="{FF2B5EF4-FFF2-40B4-BE49-F238E27FC236}">
                <a16:creationId xmlns:a16="http://schemas.microsoft.com/office/drawing/2014/main" id="{100C38C7-D126-C5D3-003A-782A4D1BC4F2}"/>
              </a:ext>
            </a:extLst>
          </p:cNvPr>
          <p:cNvSpPr/>
          <p:nvPr/>
        </p:nvSpPr>
        <p:spPr>
          <a:xfrm>
            <a:off x="160283" y="4888240"/>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2">
            <a:hlinkClick r:id="" action="ppaction://noaction">
              <a:snd r:embed="rId15" name="VT2W4FS11_2.wav"/>
            </a:hlinkClick>
            <a:extLst>
              <a:ext uri="{FF2B5EF4-FFF2-40B4-BE49-F238E27FC236}">
                <a16:creationId xmlns:a16="http://schemas.microsoft.com/office/drawing/2014/main" id="{06803A1E-9C53-7575-9368-487E1DBD59E5}"/>
              </a:ext>
            </a:extLst>
          </p:cNvPr>
          <p:cNvSpPr/>
          <p:nvPr/>
        </p:nvSpPr>
        <p:spPr>
          <a:xfrm>
            <a:off x="162146" y="5499735"/>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2">
            <a:hlinkClick r:id="" action="ppaction://noaction">
              <a:snd r:embed="rId16" name="VT2W4FS12_2.wav"/>
            </a:hlinkClick>
            <a:extLst>
              <a:ext uri="{FF2B5EF4-FFF2-40B4-BE49-F238E27FC236}">
                <a16:creationId xmlns:a16="http://schemas.microsoft.com/office/drawing/2014/main" id="{5A50E5C2-5479-22BC-300A-3E4518C85DFE}"/>
              </a:ext>
            </a:extLst>
          </p:cNvPr>
          <p:cNvSpPr/>
          <p:nvPr/>
        </p:nvSpPr>
        <p:spPr>
          <a:xfrm>
            <a:off x="162146" y="6141284"/>
            <a:ext cx="370140" cy="40011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0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28656"/>
            <a:ext cx="3029613"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37" name="TextBox 36">
            <a:hlinkClick r:id="" action="ppaction://noaction">
              <a:snd r:embed="rId4" name="VT2W4FS14_1.wav"/>
            </a:hlinkClick>
            <a:extLst>
              <a:ext uri="{FF2B5EF4-FFF2-40B4-BE49-F238E27FC236}">
                <a16:creationId xmlns:a16="http://schemas.microsoft.com/office/drawing/2014/main" id="{868CA353-6B7B-44CA-92FB-9ACDF811AC62}"/>
              </a:ext>
            </a:extLst>
          </p:cNvPr>
          <p:cNvSpPr txBox="1"/>
          <p:nvPr/>
        </p:nvSpPr>
        <p:spPr>
          <a:xfrm>
            <a:off x="3455260" y="14280"/>
            <a:ext cx="60228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7" name="Title 2">
            <a:extLst>
              <a:ext uri="{FF2B5EF4-FFF2-40B4-BE49-F238E27FC236}">
                <a16:creationId xmlns:a16="http://schemas.microsoft.com/office/drawing/2014/main" id="{405A2596-58D5-495A-A7B3-067415E1894A}"/>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208" name="Picture 207" descr="Icon&#10;&#10;Description automatically generated">
            <a:extLst>
              <a:ext uri="{FF2B5EF4-FFF2-40B4-BE49-F238E27FC236}">
                <a16:creationId xmlns:a16="http://schemas.microsoft.com/office/drawing/2014/main" id="{C3092E7A-0A56-4F20-B037-356B7DD40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0" name="TextBox 39">
            <a:extLst>
              <a:ext uri="{FF2B5EF4-FFF2-40B4-BE49-F238E27FC236}">
                <a16:creationId xmlns:a16="http://schemas.microsoft.com/office/drawing/2014/main" id="{4041479D-D8FE-4504-80A5-14C4487B82F4}"/>
              </a:ext>
            </a:extLst>
          </p:cNvPr>
          <p:cNvSpPr txBox="1"/>
          <p:nvPr/>
        </p:nvSpPr>
        <p:spPr>
          <a:xfrm>
            <a:off x="368965" y="2203606"/>
            <a:ext cx="5303520" cy="1877437"/>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Ask:</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(formal) listening to]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présentation</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Speech Bubble: Rectangle with Corners Rounded 45">
            <a:extLst>
              <a:ext uri="{FF2B5EF4-FFF2-40B4-BE49-F238E27FC236}">
                <a16:creationId xmlns:a16="http://schemas.microsoft.com/office/drawing/2014/main" id="{C202C917-E19D-4F92-B0AD-A2C8BFC43BF0}"/>
              </a:ext>
            </a:extLst>
          </p:cNvPr>
          <p:cNvSpPr/>
          <p:nvPr/>
        </p:nvSpPr>
        <p:spPr>
          <a:xfrm>
            <a:off x="2278161" y="4217487"/>
            <a:ext cx="3128028" cy="1356293"/>
          </a:xfrm>
          <a:prstGeom prst="wedgeRoundRectCallout">
            <a:avLst>
              <a:gd name="adj1" fmla="val -61545"/>
              <a:gd name="adj2" fmla="val 17956"/>
              <a:gd name="adj3" fmla="val 16667"/>
            </a:avLst>
          </a:prstGeom>
          <a:solidFill>
            <a:srgbClr val="002060"/>
          </a:solid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Est-</a:t>
            </a:r>
            <a:r>
              <a:rPr kumimoji="0" lang="en-GB" sz="2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que </a:t>
            </a:r>
            <a:b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vous</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écoutez la </a:t>
            </a:r>
            <a:r>
              <a:rPr kumimoji="0" lang="en-GB" sz="28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présentation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5" name="Graphic 4" descr="User">
            <a:extLst>
              <a:ext uri="{FF2B5EF4-FFF2-40B4-BE49-F238E27FC236}">
                <a16:creationId xmlns:a16="http://schemas.microsoft.com/office/drawing/2014/main" id="{7EC62D95-B010-44DB-A5A8-C3B058D22B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4359" y="4717294"/>
            <a:ext cx="1356293" cy="1356293"/>
          </a:xfrm>
          <a:prstGeom prst="rect">
            <a:avLst/>
          </a:prstGeom>
        </p:spPr>
      </p:pic>
      <p:pic>
        <p:nvPicPr>
          <p:cNvPr id="48" name="Graphic 47" descr="User">
            <a:extLst>
              <a:ext uri="{FF2B5EF4-FFF2-40B4-BE49-F238E27FC236}">
                <a16:creationId xmlns:a16="http://schemas.microsoft.com/office/drawing/2014/main" id="{BFFC8403-CE34-4B1F-BBE9-41A5E1B6B4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11752" y="4717294"/>
            <a:ext cx="1356293" cy="1356293"/>
          </a:xfrm>
          <a:prstGeom prst="rect">
            <a:avLst/>
          </a:prstGeom>
        </p:spPr>
      </p:pic>
      <p:sp>
        <p:nvSpPr>
          <p:cNvPr id="9" name="TextBox 8">
            <a:extLst>
              <a:ext uri="{FF2B5EF4-FFF2-40B4-BE49-F238E27FC236}">
                <a16:creationId xmlns:a16="http://schemas.microsoft.com/office/drawing/2014/main" id="{0249E2B0-878F-4438-8344-2372796CB6E5}"/>
              </a:ext>
            </a:extLst>
          </p:cNvPr>
          <p:cNvSpPr txBox="1"/>
          <p:nvPr/>
        </p:nvSpPr>
        <p:spPr>
          <a:xfrm>
            <a:off x="1308872" y="530211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50" name="TextBox 49">
            <a:extLst>
              <a:ext uri="{FF2B5EF4-FFF2-40B4-BE49-F238E27FC236}">
                <a16:creationId xmlns:a16="http://schemas.microsoft.com/office/drawing/2014/main" id="{B57A44FC-C9EF-495F-83C5-96FB96AD563E}"/>
              </a:ext>
            </a:extLst>
          </p:cNvPr>
          <p:cNvSpPr txBox="1"/>
          <p:nvPr/>
        </p:nvSpPr>
        <p:spPr>
          <a:xfrm>
            <a:off x="10138194" y="5334563"/>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B</a:t>
            </a:r>
          </a:p>
        </p:txBody>
      </p:sp>
      <p:sp>
        <p:nvSpPr>
          <p:cNvPr id="21" name="TextBox 20">
            <a:hlinkClick r:id="" action="ppaction://noaction">
              <a:snd r:embed="rId8" name="VT2W4FS14_2.wav"/>
            </a:hlinkClick>
            <a:extLst>
              <a:ext uri="{FF2B5EF4-FFF2-40B4-BE49-F238E27FC236}">
                <a16:creationId xmlns:a16="http://schemas.microsoft.com/office/drawing/2014/main" id="{CA83408B-4A18-4447-B3E9-02422547F29F}"/>
              </a:ext>
            </a:extLst>
          </p:cNvPr>
          <p:cNvSpPr txBox="1"/>
          <p:nvPr/>
        </p:nvSpPr>
        <p:spPr>
          <a:xfrm>
            <a:off x="192395" y="764085"/>
            <a:ext cx="54072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pose la question. </a:t>
            </a:r>
          </a:p>
        </p:txBody>
      </p:sp>
      <p:sp>
        <p:nvSpPr>
          <p:cNvPr id="23" name="TextBox 22">
            <a:hlinkClick r:id="" action="ppaction://noaction">
              <a:snd r:embed="rId9" name="VT2W4FS14_3.wav"/>
            </a:hlinkClick>
            <a:extLst>
              <a:ext uri="{FF2B5EF4-FFF2-40B4-BE49-F238E27FC236}">
                <a16:creationId xmlns:a16="http://schemas.microsoft.com/office/drawing/2014/main" id="{41F98BD5-A46C-410B-A588-BC23FAD0010C}"/>
              </a:ext>
            </a:extLst>
          </p:cNvPr>
          <p:cNvSpPr txBox="1"/>
          <p:nvPr/>
        </p:nvSpPr>
        <p:spPr>
          <a:xfrm>
            <a:off x="192395" y="1261662"/>
            <a:ext cx="1123737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Rectangle 1">
            <a:extLst>
              <a:ext uri="{FF2B5EF4-FFF2-40B4-BE49-F238E27FC236}">
                <a16:creationId xmlns:a16="http://schemas.microsoft.com/office/drawing/2014/main" id="{479D689A-987F-4936-8054-E5019D546A70}"/>
              </a:ext>
            </a:extLst>
          </p:cNvPr>
          <p:cNvSpPr/>
          <p:nvPr/>
        </p:nvSpPr>
        <p:spPr>
          <a:xfrm>
            <a:off x="7489833" y="201136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38" name="CuadroTexto 5">
            <a:extLst>
              <a:ext uri="{FF2B5EF4-FFF2-40B4-BE49-F238E27FC236}">
                <a16:creationId xmlns:a16="http://schemas.microsoft.com/office/drawing/2014/main" id="{D4886A4B-AB38-4E0C-A5C9-EB2E75CB3BAE}"/>
              </a:ext>
            </a:extLst>
          </p:cNvPr>
          <p:cNvSpPr txBox="1"/>
          <p:nvPr/>
        </p:nvSpPr>
        <p:spPr>
          <a:xfrm>
            <a:off x="9393428" y="3246687"/>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[Jamie]</a:t>
            </a:r>
          </a:p>
        </p:txBody>
      </p:sp>
      <p:sp>
        <p:nvSpPr>
          <p:cNvPr id="39" name="CuadroTexto 38">
            <a:extLst>
              <a:ext uri="{FF2B5EF4-FFF2-40B4-BE49-F238E27FC236}">
                <a16:creationId xmlns:a16="http://schemas.microsoft.com/office/drawing/2014/main" id="{114177C4-9AD9-49EE-9D55-CAA2A43EDA98}"/>
              </a:ext>
            </a:extLst>
          </p:cNvPr>
          <p:cNvSpPr txBox="1"/>
          <p:nvPr/>
        </p:nvSpPr>
        <p:spPr>
          <a:xfrm>
            <a:off x="7564556" y="3244389"/>
            <a:ext cx="19908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ea typeface="+mn-ea"/>
                <a:cs typeface="+mn-cs"/>
              </a:rPr>
              <a:t>[M. Clarke]</a:t>
            </a:r>
          </a:p>
        </p:txBody>
      </p:sp>
      <p:sp>
        <p:nvSpPr>
          <p:cNvPr id="44" name="Rectangle 43">
            <a:extLst>
              <a:ext uri="{FF2B5EF4-FFF2-40B4-BE49-F238E27FC236}">
                <a16:creationId xmlns:a16="http://schemas.microsoft.com/office/drawing/2014/main" id="{407195B8-7C6E-441C-856C-3D4649DC13E6}"/>
              </a:ext>
            </a:extLst>
          </p:cNvPr>
          <p:cNvSpPr/>
          <p:nvPr/>
        </p:nvSpPr>
        <p:spPr>
          <a:xfrm>
            <a:off x="7809336" y="4392535"/>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3" name="TextBox 2">
            <a:extLst>
              <a:ext uri="{FF2B5EF4-FFF2-40B4-BE49-F238E27FC236}">
                <a16:creationId xmlns:a16="http://schemas.microsoft.com/office/drawing/2014/main" id="{EE514B94-D078-46F5-9349-BDE9EDC1124E}"/>
              </a:ext>
            </a:extLst>
          </p:cNvPr>
          <p:cNvSpPr txBox="1"/>
          <p:nvPr/>
        </p:nvSpPr>
        <p:spPr>
          <a:xfrm>
            <a:off x="7168555" y="395727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6D50B52-2D4A-4093-AE80-CB4B7CE5FBC0}"/>
              </a:ext>
            </a:extLst>
          </p:cNvPr>
          <p:cNvSpPr/>
          <p:nvPr/>
        </p:nvSpPr>
        <p:spPr>
          <a:xfrm>
            <a:off x="7572060" y="183867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BD2E6C1-14FB-4E7B-A63D-655C7C530F77}"/>
              </a:ext>
            </a:extLst>
          </p:cNvPr>
          <p:cNvSpPr txBox="1"/>
          <p:nvPr/>
        </p:nvSpPr>
        <p:spPr>
          <a:xfrm>
            <a:off x="7956507" y="4314886"/>
            <a:ext cx="3941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listening to the presentation?</a:t>
            </a:r>
          </a:p>
        </p:txBody>
      </p:sp>
      <p:pic>
        <p:nvPicPr>
          <p:cNvPr id="7" name="Picture 6" descr="A person in a suit and tie&#10;&#10;Description automatically generated with medium confidence">
            <a:extLst>
              <a:ext uri="{FF2B5EF4-FFF2-40B4-BE49-F238E27FC236}">
                <a16:creationId xmlns:a16="http://schemas.microsoft.com/office/drawing/2014/main" id="{68D70DA1-46A2-4EF2-ABEF-0D9EF376E725}"/>
              </a:ext>
            </a:extLst>
          </p:cNvPr>
          <p:cNvPicPr>
            <a:picLocks noChangeAspect="1"/>
          </p:cNvPicPr>
          <p:nvPr/>
        </p:nvPicPr>
        <p:blipFill rotWithShape="1">
          <a:blip r:embed="rId10">
            <a:extLst>
              <a:ext uri="{28A0092B-C50C-407E-A947-70E740481C1C}">
                <a14:useLocalDpi xmlns:a14="http://schemas.microsoft.com/office/drawing/2010/main" val="0"/>
              </a:ext>
            </a:extLst>
          </a:blip>
          <a:srcRect b="63810"/>
          <a:stretch/>
        </p:blipFill>
        <p:spPr>
          <a:xfrm>
            <a:off x="7880411" y="2184460"/>
            <a:ext cx="1370528" cy="992001"/>
          </a:xfrm>
          <a:prstGeom prst="rect">
            <a:avLst/>
          </a:prstGeom>
        </p:spPr>
      </p:pic>
      <p:pic>
        <p:nvPicPr>
          <p:cNvPr id="10" name="Picture 9" descr="Circle&#10;&#10;Description automatically generated with medium confidence">
            <a:extLst>
              <a:ext uri="{FF2B5EF4-FFF2-40B4-BE49-F238E27FC236}">
                <a16:creationId xmlns:a16="http://schemas.microsoft.com/office/drawing/2014/main" id="{7CB4E3EC-8CB7-4CF9-9146-72D4C83E1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9728" y="2165692"/>
            <a:ext cx="815249" cy="923331"/>
          </a:xfrm>
          <a:prstGeom prst="rect">
            <a:avLst/>
          </a:prstGeom>
        </p:spPr>
      </p:pic>
      <p:sp>
        <p:nvSpPr>
          <p:cNvPr id="24" name="Google Shape;167;p2">
            <a:extLst>
              <a:ext uri="{FF2B5EF4-FFF2-40B4-BE49-F238E27FC236}">
                <a16:creationId xmlns:a16="http://schemas.microsoft.com/office/drawing/2014/main" id="{4CFBD700-DA89-4516-B4E9-89CB1E3811FE}"/>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246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4FS14_4.wav"/>
                                        </p:tgtEl>
                                      </p:cMediaNode>
                                    </p:audio>
                                  </p:sub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heel(1)">
                                      <p:cBhvr>
                                        <p:cTn id="11" dur="20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0" name="Rectangle 1">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6" name="Rectangle 1">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2" name="Rectangle 1">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68" name="Picture 67" descr="A person in a suit and tie&#10;&#10;Description automatically generated with medium confidence">
            <a:extLst>
              <a:ext uri="{FF2B5EF4-FFF2-40B4-BE49-F238E27FC236}">
                <a16:creationId xmlns:a16="http://schemas.microsoft.com/office/drawing/2014/main" id="{91091134-412F-4567-AE45-9CC58FD2B16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560361" y="1177544"/>
            <a:ext cx="1370528" cy="992001"/>
          </a:xfrm>
          <a:prstGeom prst="rect">
            <a:avLst/>
          </a:prstGeom>
        </p:spPr>
      </p:pic>
      <p:pic>
        <p:nvPicPr>
          <p:cNvPr id="69" name="Picture 68" descr="Circle&#10;&#10;Description automatically generated with medium confidence">
            <a:extLst>
              <a:ext uri="{FF2B5EF4-FFF2-40B4-BE49-F238E27FC236}">
                <a16:creationId xmlns:a16="http://schemas.microsoft.com/office/drawing/2014/main" id="{9254DCD1-213C-4413-B40E-CF6AF7B8B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80" y="1224499"/>
            <a:ext cx="815249" cy="923331"/>
          </a:xfrm>
          <a:prstGeom prst="rect">
            <a:avLst/>
          </a:prstGeom>
        </p:spPr>
      </p:pic>
      <p:pic>
        <p:nvPicPr>
          <p:cNvPr id="70" name="Picture 69" descr="A person in a suit and tie&#10;&#10;Description automatically generated with medium confidence">
            <a:extLst>
              <a:ext uri="{FF2B5EF4-FFF2-40B4-BE49-F238E27FC236}">
                <a16:creationId xmlns:a16="http://schemas.microsoft.com/office/drawing/2014/main" id="{D0B31877-E7BB-42A9-A0F1-9084F7430FA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439174" y="1199243"/>
            <a:ext cx="1370528" cy="992001"/>
          </a:xfrm>
          <a:prstGeom prst="rect">
            <a:avLst/>
          </a:prstGeom>
        </p:spPr>
      </p:pic>
      <p:pic>
        <p:nvPicPr>
          <p:cNvPr id="71" name="Picture 70" descr="Circle&#10;&#10;Description automatically generated with medium confidence">
            <a:extLst>
              <a:ext uri="{FF2B5EF4-FFF2-40B4-BE49-F238E27FC236}">
                <a16:creationId xmlns:a16="http://schemas.microsoft.com/office/drawing/2014/main" id="{074DECB4-97D0-482E-8680-09E522EB3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593" y="1246198"/>
            <a:ext cx="815249" cy="923331"/>
          </a:xfrm>
          <a:prstGeom prst="rect">
            <a:avLst/>
          </a:prstGeom>
        </p:spPr>
      </p:pic>
      <p:pic>
        <p:nvPicPr>
          <p:cNvPr id="72" name="Picture 71" descr="A person in a suit and tie&#10;&#10;Description automatically generated with medium confidence">
            <a:extLst>
              <a:ext uri="{FF2B5EF4-FFF2-40B4-BE49-F238E27FC236}">
                <a16:creationId xmlns:a16="http://schemas.microsoft.com/office/drawing/2014/main" id="{C0078DED-1985-41A1-8ED4-69AA10201C92}"/>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10435931" y="1199243"/>
            <a:ext cx="1370528" cy="992001"/>
          </a:xfrm>
          <a:prstGeom prst="rect">
            <a:avLst/>
          </a:prstGeom>
        </p:spPr>
      </p:pic>
      <p:pic>
        <p:nvPicPr>
          <p:cNvPr id="73" name="Picture 72" descr="Circle&#10;&#10;Description automatically generated with medium confidence">
            <a:extLst>
              <a:ext uri="{FF2B5EF4-FFF2-40B4-BE49-F238E27FC236}">
                <a16:creationId xmlns:a16="http://schemas.microsoft.com/office/drawing/2014/main" id="{79A7DF71-837E-4E22-84B4-70262A131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6350" y="1246198"/>
            <a:ext cx="815249" cy="923331"/>
          </a:xfrm>
          <a:prstGeom prst="rect">
            <a:avLst/>
          </a:prstGeom>
        </p:spPr>
      </p:pic>
      <p:pic>
        <p:nvPicPr>
          <p:cNvPr id="83" name="Picture 82" descr="A person in a suit and tie&#10;&#10;Description automatically generated with medium confidence">
            <a:extLst>
              <a:ext uri="{FF2B5EF4-FFF2-40B4-BE49-F238E27FC236}">
                <a16:creationId xmlns:a16="http://schemas.microsoft.com/office/drawing/2014/main" id="{F9C4AE1F-4EE9-4E6E-BEE6-4DFD01B68974}"/>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415171" y="4206207"/>
            <a:ext cx="1370528" cy="992001"/>
          </a:xfrm>
          <a:prstGeom prst="rect">
            <a:avLst/>
          </a:prstGeom>
        </p:spPr>
      </p:pic>
      <p:pic>
        <p:nvPicPr>
          <p:cNvPr id="84" name="Picture 83" descr="Circle&#10;&#10;Description automatically generated with medium confidence">
            <a:extLst>
              <a:ext uri="{FF2B5EF4-FFF2-40B4-BE49-F238E27FC236}">
                <a16:creationId xmlns:a16="http://schemas.microsoft.com/office/drawing/2014/main" id="{800D3FBE-71EA-4313-92CA-56CFB6C90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590" y="4253162"/>
            <a:ext cx="815249" cy="923331"/>
          </a:xfrm>
          <a:prstGeom prst="rect">
            <a:avLst/>
          </a:prstGeom>
        </p:spPr>
      </p:pic>
      <p:pic>
        <p:nvPicPr>
          <p:cNvPr id="85" name="Picture 84" descr="A person in a suit and tie&#10;&#10;Description automatically generated with medium confidence">
            <a:extLst>
              <a:ext uri="{FF2B5EF4-FFF2-40B4-BE49-F238E27FC236}">
                <a16:creationId xmlns:a16="http://schemas.microsoft.com/office/drawing/2014/main" id="{DA9B0A43-D882-46E0-8729-3E78436AAB5A}"/>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389888" y="4245049"/>
            <a:ext cx="1370528" cy="992001"/>
          </a:xfrm>
          <a:prstGeom prst="rect">
            <a:avLst/>
          </a:prstGeom>
        </p:spPr>
      </p:pic>
      <p:pic>
        <p:nvPicPr>
          <p:cNvPr id="86" name="Picture 85" descr="Circle&#10;&#10;Description automatically generated with medium confidence">
            <a:extLst>
              <a:ext uri="{FF2B5EF4-FFF2-40B4-BE49-F238E27FC236}">
                <a16:creationId xmlns:a16="http://schemas.microsoft.com/office/drawing/2014/main" id="{6B7AAA79-CA2E-413D-8A51-A18E0FBCE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0307" y="4292004"/>
            <a:ext cx="815249" cy="923331"/>
          </a:xfrm>
          <a:prstGeom prst="rect">
            <a:avLst/>
          </a:prstGeom>
        </p:spPr>
      </p:pic>
    </p:spTree>
    <p:extLst>
      <p:ext uri="{BB962C8B-B14F-4D97-AF65-F5344CB8AC3E}">
        <p14:creationId xmlns:p14="http://schemas.microsoft.com/office/powerpoint/2010/main" val="1230808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1" name="CuadroTexto 5">
            <a:extLst>
              <a:ext uri="{FF2B5EF4-FFF2-40B4-BE49-F238E27FC236}">
                <a16:creationId xmlns:a16="http://schemas.microsoft.com/office/drawing/2014/main" id="{434B4242-D9FE-4C63-9C30-507AC5279674}"/>
              </a:ext>
            </a:extLst>
          </p:cNvPr>
          <p:cNvSpPr txBox="1"/>
          <p:nvPr/>
        </p:nvSpPr>
        <p:spPr>
          <a:xfrm>
            <a:off x="10041930" y="2177290"/>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46" name="Picture 45" descr="A person in a suit and tie&#10;&#10;Description automatically generated with medium confidence">
            <a:extLst>
              <a:ext uri="{FF2B5EF4-FFF2-40B4-BE49-F238E27FC236}">
                <a16:creationId xmlns:a16="http://schemas.microsoft.com/office/drawing/2014/main" id="{10D68A11-477F-46BD-977A-C0DAC1028553}"/>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744555" y="1127390"/>
            <a:ext cx="1370528" cy="992001"/>
          </a:xfrm>
          <a:prstGeom prst="rect">
            <a:avLst/>
          </a:prstGeom>
        </p:spPr>
      </p:pic>
      <p:pic>
        <p:nvPicPr>
          <p:cNvPr id="47" name="Picture 46" descr="Circle&#10;&#10;Description automatically generated with medium confidence">
            <a:extLst>
              <a:ext uri="{FF2B5EF4-FFF2-40B4-BE49-F238E27FC236}">
                <a16:creationId xmlns:a16="http://schemas.microsoft.com/office/drawing/2014/main" id="{FE42F3B1-8836-4403-824D-C547A08365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3872" y="1108622"/>
            <a:ext cx="815249" cy="923331"/>
          </a:xfrm>
          <a:prstGeom prst="rect">
            <a:avLst/>
          </a:prstGeom>
        </p:spPr>
      </p:pic>
      <p:pic>
        <p:nvPicPr>
          <p:cNvPr id="48" name="Picture 47" descr="A person in a suit and tie&#10;&#10;Description automatically generated with medium confidence">
            <a:extLst>
              <a:ext uri="{FF2B5EF4-FFF2-40B4-BE49-F238E27FC236}">
                <a16:creationId xmlns:a16="http://schemas.microsoft.com/office/drawing/2014/main" id="{7F23D6FA-5786-473C-BD25-0A85FAFF3BE0}"/>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4696405" y="1116672"/>
            <a:ext cx="1370528" cy="992001"/>
          </a:xfrm>
          <a:prstGeom prst="rect">
            <a:avLst/>
          </a:prstGeom>
        </p:spPr>
      </p:pic>
      <p:pic>
        <p:nvPicPr>
          <p:cNvPr id="49" name="Picture 48" descr="Circle&#10;&#10;Description automatically generated with medium confidence">
            <a:extLst>
              <a:ext uri="{FF2B5EF4-FFF2-40B4-BE49-F238E27FC236}">
                <a16:creationId xmlns:a16="http://schemas.microsoft.com/office/drawing/2014/main" id="{2C283774-DA8E-4E7F-89FB-1B10719B7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722" y="1097904"/>
            <a:ext cx="815249" cy="923331"/>
          </a:xfrm>
          <a:prstGeom prst="rect">
            <a:avLst/>
          </a:prstGeom>
        </p:spPr>
      </p:pic>
      <p:pic>
        <p:nvPicPr>
          <p:cNvPr id="52" name="Picture 51" descr="A person in a suit and tie&#10;&#10;Description automatically generated with medium confidence">
            <a:extLst>
              <a:ext uri="{FF2B5EF4-FFF2-40B4-BE49-F238E27FC236}">
                <a16:creationId xmlns:a16="http://schemas.microsoft.com/office/drawing/2014/main" id="{22234254-9678-472D-BBCA-6FF2F668DA2F}"/>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8616314" y="1205725"/>
            <a:ext cx="1370528" cy="992001"/>
          </a:xfrm>
          <a:prstGeom prst="rect">
            <a:avLst/>
          </a:prstGeom>
        </p:spPr>
      </p:pic>
      <p:pic>
        <p:nvPicPr>
          <p:cNvPr id="53" name="Picture 52" descr="Circle&#10;&#10;Description automatically generated with medium confidence">
            <a:extLst>
              <a:ext uri="{FF2B5EF4-FFF2-40B4-BE49-F238E27FC236}">
                <a16:creationId xmlns:a16="http://schemas.microsoft.com/office/drawing/2014/main" id="{3FC2DB96-390E-4B31-B82D-97374398F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631" y="1186957"/>
            <a:ext cx="815249" cy="923331"/>
          </a:xfrm>
          <a:prstGeom prst="rect">
            <a:avLst/>
          </a:prstGeom>
        </p:spPr>
      </p:pic>
      <p:pic>
        <p:nvPicPr>
          <p:cNvPr id="54" name="Picture 53" descr="A person in a suit and tie&#10;&#10;Description automatically generated with medium confidence">
            <a:extLst>
              <a:ext uri="{FF2B5EF4-FFF2-40B4-BE49-F238E27FC236}">
                <a16:creationId xmlns:a16="http://schemas.microsoft.com/office/drawing/2014/main" id="{44CA56B1-AD68-4DC8-92CD-DD797D71A4D9}"/>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2770974" y="3902112"/>
            <a:ext cx="1370528" cy="992001"/>
          </a:xfrm>
          <a:prstGeom prst="rect">
            <a:avLst/>
          </a:prstGeom>
        </p:spPr>
      </p:pic>
      <p:pic>
        <p:nvPicPr>
          <p:cNvPr id="55" name="Picture 54" descr="Circle&#10;&#10;Description automatically generated with medium confidence">
            <a:extLst>
              <a:ext uri="{FF2B5EF4-FFF2-40B4-BE49-F238E27FC236}">
                <a16:creationId xmlns:a16="http://schemas.microsoft.com/office/drawing/2014/main" id="{310921C3-992D-4B92-A2C6-807DDA0DF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291" y="3883344"/>
            <a:ext cx="815249" cy="923331"/>
          </a:xfrm>
          <a:prstGeom prst="rect">
            <a:avLst/>
          </a:prstGeom>
        </p:spPr>
      </p:pic>
      <p:pic>
        <p:nvPicPr>
          <p:cNvPr id="58" name="Picture 57" descr="A person in a suit and tie&#10;&#10;Description automatically generated with medium confidence">
            <a:extLst>
              <a:ext uri="{FF2B5EF4-FFF2-40B4-BE49-F238E27FC236}">
                <a16:creationId xmlns:a16="http://schemas.microsoft.com/office/drawing/2014/main" id="{2CA17E91-C420-42C4-AB81-A6EA96B35068}"/>
              </a:ext>
            </a:extLst>
          </p:cNvPr>
          <p:cNvPicPr>
            <a:picLocks noChangeAspect="1"/>
          </p:cNvPicPr>
          <p:nvPr/>
        </p:nvPicPr>
        <p:blipFill rotWithShape="1">
          <a:blip r:embed="rId4">
            <a:extLst>
              <a:ext uri="{28A0092B-C50C-407E-A947-70E740481C1C}">
                <a14:useLocalDpi xmlns:a14="http://schemas.microsoft.com/office/drawing/2010/main" val="0"/>
              </a:ext>
            </a:extLst>
          </a:blip>
          <a:srcRect b="63810"/>
          <a:stretch/>
        </p:blipFill>
        <p:spPr>
          <a:xfrm>
            <a:off x="6569826" y="3893616"/>
            <a:ext cx="1370528" cy="992001"/>
          </a:xfrm>
          <a:prstGeom prst="rect">
            <a:avLst/>
          </a:prstGeom>
        </p:spPr>
      </p:pic>
      <p:pic>
        <p:nvPicPr>
          <p:cNvPr id="59" name="Picture 58" descr="Circle&#10;&#10;Description automatically generated with medium confidence">
            <a:extLst>
              <a:ext uri="{FF2B5EF4-FFF2-40B4-BE49-F238E27FC236}">
                <a16:creationId xmlns:a16="http://schemas.microsoft.com/office/drawing/2014/main" id="{F8A3924D-8AB9-40A3-BA5B-E1D209DD2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143" y="3874848"/>
            <a:ext cx="815249" cy="923331"/>
          </a:xfrm>
          <a:prstGeom prst="rect">
            <a:avLst/>
          </a:prstGeom>
        </p:spPr>
      </p:pic>
    </p:spTree>
    <p:extLst>
      <p:ext uri="{BB962C8B-B14F-4D97-AF65-F5344CB8AC3E}">
        <p14:creationId xmlns:p14="http://schemas.microsoft.com/office/powerpoint/2010/main" val="136456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10" name="Rectangle 1">
            <a:hlinkClick r:id="" action="ppaction://noaction">
              <a:snd r:embed="rId4" name="VT2W4FS14_4.wav"/>
            </a:hlinkClick>
            <a:extLst>
              <a:ext uri="{FF2B5EF4-FFF2-40B4-BE49-F238E27FC236}">
                <a16:creationId xmlns:a16="http://schemas.microsoft.com/office/drawing/2014/main" id="{9DB13345-1AD8-428A-AE0A-5DD18CA0BA25}"/>
              </a:ext>
            </a:extLst>
          </p:cNvPr>
          <p:cNvSpPr/>
          <p:nvPr/>
        </p:nvSpPr>
        <p:spPr>
          <a:xfrm>
            <a:off x="421843"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89912"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487279"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2231923"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hlinkClick r:id="" action="ppaction://noaction">
              <a:snd r:embed="rId5" name="VT2W4FS14_5.wav"/>
            </a:hlinkClick>
            <a:extLst>
              <a:ext uri="{FF2B5EF4-FFF2-40B4-BE49-F238E27FC236}">
                <a16:creationId xmlns:a16="http://schemas.microsoft.com/office/drawing/2014/main" id="{B4DC05A0-DE91-4732-B742-23F00AA800FB}"/>
              </a:ext>
            </a:extLst>
          </p:cNvPr>
          <p:cNvSpPr/>
          <p:nvPr/>
        </p:nvSpPr>
        <p:spPr>
          <a:xfrm>
            <a:off x="4308556"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76625"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6" name="CuadroTexto 5">
            <a:extLst>
              <a:ext uri="{FF2B5EF4-FFF2-40B4-BE49-F238E27FC236}">
                <a16:creationId xmlns:a16="http://schemas.microsoft.com/office/drawing/2014/main" id="{5659444F-C921-41EE-9C22-2FF523A92AD3}"/>
              </a:ext>
            </a:extLst>
          </p:cNvPr>
          <p:cNvSpPr txBox="1"/>
          <p:nvPr/>
        </p:nvSpPr>
        <p:spPr>
          <a:xfrm>
            <a:off x="4373992"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7" name="CuadroTexto 38">
            <a:extLst>
              <a:ext uri="{FF2B5EF4-FFF2-40B4-BE49-F238E27FC236}">
                <a16:creationId xmlns:a16="http://schemas.microsoft.com/office/drawing/2014/main" id="{905BEE0E-5DFD-49C7-A0E6-973311449904}"/>
              </a:ext>
            </a:extLst>
          </p:cNvPr>
          <p:cNvSpPr txBox="1"/>
          <p:nvPr/>
        </p:nvSpPr>
        <p:spPr>
          <a:xfrm>
            <a:off x="6118636"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0" name="Rectangle 1">
            <a:hlinkClick r:id="" action="ppaction://noaction">
              <a:snd r:embed="rId6" name="VT2W4FS14_6.wav"/>
            </a:hlinkClick>
            <a:extLst>
              <a:ext uri="{FF2B5EF4-FFF2-40B4-BE49-F238E27FC236}">
                <a16:creationId xmlns:a16="http://schemas.microsoft.com/office/drawing/2014/main" id="{9FB89322-5BD5-4625-B7A7-B6C6E01EA17B}"/>
              </a:ext>
            </a:extLst>
          </p:cNvPr>
          <p:cNvSpPr/>
          <p:nvPr/>
        </p:nvSpPr>
        <p:spPr>
          <a:xfrm>
            <a:off x="8241949" y="993961"/>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310018" y="1096688"/>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CuadroTexto 5">
            <a:extLst>
              <a:ext uri="{FF2B5EF4-FFF2-40B4-BE49-F238E27FC236}">
                <a16:creationId xmlns:a16="http://schemas.microsoft.com/office/drawing/2014/main" id="{9955DD17-9EB1-4016-A895-D53406B85E52}"/>
              </a:ext>
            </a:extLst>
          </p:cNvPr>
          <p:cNvSpPr txBox="1"/>
          <p:nvPr/>
        </p:nvSpPr>
        <p:spPr>
          <a:xfrm>
            <a:off x="8307385" y="2215431"/>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3" name="CuadroTexto 38">
            <a:extLst>
              <a:ext uri="{FF2B5EF4-FFF2-40B4-BE49-F238E27FC236}">
                <a16:creationId xmlns:a16="http://schemas.microsoft.com/office/drawing/2014/main" id="{5638CC27-742C-484C-ABD7-69F9766845EB}"/>
              </a:ext>
            </a:extLst>
          </p:cNvPr>
          <p:cNvSpPr txBox="1"/>
          <p:nvPr/>
        </p:nvSpPr>
        <p:spPr>
          <a:xfrm>
            <a:off x="10052029" y="224043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56" name="Rectangle 1">
            <a:hlinkClick r:id="" action="ppaction://noaction">
              <a:snd r:embed="rId7" name="VT2W4FS14_7.wav"/>
            </a:hlinkClick>
            <a:extLst>
              <a:ext uri="{FF2B5EF4-FFF2-40B4-BE49-F238E27FC236}">
                <a16:creationId xmlns:a16="http://schemas.microsoft.com/office/drawing/2014/main" id="{AF5A5823-7EFA-467C-BFD0-A1A30389EF44}"/>
              </a:ext>
            </a:extLst>
          </p:cNvPr>
          <p:cNvSpPr/>
          <p:nvPr/>
        </p:nvSpPr>
        <p:spPr>
          <a:xfrm>
            <a:off x="2287146"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55215"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8" name="CuadroTexto 5">
            <a:extLst>
              <a:ext uri="{FF2B5EF4-FFF2-40B4-BE49-F238E27FC236}">
                <a16:creationId xmlns:a16="http://schemas.microsoft.com/office/drawing/2014/main" id="{0B3AA880-0191-496D-9589-88D108EA8F9C}"/>
              </a:ext>
            </a:extLst>
          </p:cNvPr>
          <p:cNvSpPr txBox="1"/>
          <p:nvPr/>
        </p:nvSpPr>
        <p:spPr>
          <a:xfrm>
            <a:off x="2352582"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59" name="CuadroTexto 38">
            <a:extLst>
              <a:ext uri="{FF2B5EF4-FFF2-40B4-BE49-F238E27FC236}">
                <a16:creationId xmlns:a16="http://schemas.microsoft.com/office/drawing/2014/main" id="{6441F4BD-7C6D-4A1B-8D1C-2DBE7671DA86}"/>
              </a:ext>
            </a:extLst>
          </p:cNvPr>
          <p:cNvSpPr txBox="1"/>
          <p:nvPr/>
        </p:nvSpPr>
        <p:spPr>
          <a:xfrm>
            <a:off x="4097226"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2" name="Rectangle 1">
            <a:hlinkClick r:id="" action="ppaction://noaction">
              <a:snd r:embed="rId8" name="VT2W4FS14_8.wav"/>
            </a:hlinkClick>
            <a:extLst>
              <a:ext uri="{FF2B5EF4-FFF2-40B4-BE49-F238E27FC236}">
                <a16:creationId xmlns:a16="http://schemas.microsoft.com/office/drawing/2014/main" id="{44DB72E5-0DD8-4424-9F1F-D2F03D536B99}"/>
              </a:ext>
            </a:extLst>
          </p:cNvPr>
          <p:cNvSpPr/>
          <p:nvPr/>
        </p:nvSpPr>
        <p:spPr>
          <a:xfrm>
            <a:off x="6220539" y="4031543"/>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288608" y="4134270"/>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CuadroTexto 5">
            <a:extLst>
              <a:ext uri="{FF2B5EF4-FFF2-40B4-BE49-F238E27FC236}">
                <a16:creationId xmlns:a16="http://schemas.microsoft.com/office/drawing/2014/main" id="{9189B31B-350F-4D7E-8077-B0BB67B17D99}"/>
              </a:ext>
            </a:extLst>
          </p:cNvPr>
          <p:cNvSpPr txBox="1"/>
          <p:nvPr/>
        </p:nvSpPr>
        <p:spPr>
          <a:xfrm>
            <a:off x="6285975" y="5253013"/>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65" name="CuadroTexto 38">
            <a:extLst>
              <a:ext uri="{FF2B5EF4-FFF2-40B4-BE49-F238E27FC236}">
                <a16:creationId xmlns:a16="http://schemas.microsoft.com/office/drawing/2014/main" id="{E2AF95FA-291E-4A6F-B3CA-C606BE257617}"/>
              </a:ext>
            </a:extLst>
          </p:cNvPr>
          <p:cNvSpPr txBox="1"/>
          <p:nvPr/>
        </p:nvSpPr>
        <p:spPr>
          <a:xfrm>
            <a:off x="8030619" y="5278015"/>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9" name="Rectangle 8">
            <a:extLst>
              <a:ext uri="{FF2B5EF4-FFF2-40B4-BE49-F238E27FC236}">
                <a16:creationId xmlns:a16="http://schemas.microsoft.com/office/drawing/2014/main" id="{D6CC2875-9342-458E-A973-6F1B33F6384F}"/>
              </a:ext>
            </a:extLst>
          </p:cNvPr>
          <p:cNvSpPr/>
          <p:nvPr/>
        </p:nvSpPr>
        <p:spPr>
          <a:xfrm>
            <a:off x="785430" y="2987788"/>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4" name="Rectangle 73">
            <a:extLst>
              <a:ext uri="{FF2B5EF4-FFF2-40B4-BE49-F238E27FC236}">
                <a16:creationId xmlns:a16="http://schemas.microsoft.com/office/drawing/2014/main" id="{77B7CEC3-7C0D-45A4-B1EC-FBFDFE1F9C65}"/>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5" name="Rectangle 74">
            <a:extLst>
              <a:ext uri="{FF2B5EF4-FFF2-40B4-BE49-F238E27FC236}">
                <a16:creationId xmlns:a16="http://schemas.microsoft.com/office/drawing/2014/main" id="{2FAA54F7-935C-41DA-B8FE-73F6E0777086}"/>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6" name="Rectangle 75">
            <a:extLst>
              <a:ext uri="{FF2B5EF4-FFF2-40B4-BE49-F238E27FC236}">
                <a16:creationId xmlns:a16="http://schemas.microsoft.com/office/drawing/2014/main" id="{E59628C3-045C-44DE-B4AE-0F7A58D19AFB}"/>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7" name="Rectangle 76">
            <a:extLst>
              <a:ext uri="{FF2B5EF4-FFF2-40B4-BE49-F238E27FC236}">
                <a16:creationId xmlns:a16="http://schemas.microsoft.com/office/drawing/2014/main" id="{C0F90DA6-33A6-425A-B25C-BFF797402476}"/>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78" name="TextBox 77">
            <a:extLst>
              <a:ext uri="{FF2B5EF4-FFF2-40B4-BE49-F238E27FC236}">
                <a16:creationId xmlns:a16="http://schemas.microsoft.com/office/drawing/2014/main" id="{905913EA-B750-4081-9960-E09541A22080}"/>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79" name="TextBox 78">
            <a:extLst>
              <a:ext uri="{FF2B5EF4-FFF2-40B4-BE49-F238E27FC236}">
                <a16:creationId xmlns:a16="http://schemas.microsoft.com/office/drawing/2014/main" id="{0B88956E-7A9C-46C5-A561-8D0FCE77E38F}"/>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0" name="TextBox 79">
            <a:extLst>
              <a:ext uri="{FF2B5EF4-FFF2-40B4-BE49-F238E27FC236}">
                <a16:creationId xmlns:a16="http://schemas.microsoft.com/office/drawing/2014/main" id="{AF12BF3E-DD75-473D-BFD0-83284FBE7C81}"/>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1" name="TextBox 80">
            <a:extLst>
              <a:ext uri="{FF2B5EF4-FFF2-40B4-BE49-F238E27FC236}">
                <a16:creationId xmlns:a16="http://schemas.microsoft.com/office/drawing/2014/main" id="{BFE17DFB-75B6-42D6-B017-178E1401D4C8}"/>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2" name="TextBox 81">
            <a:extLst>
              <a:ext uri="{FF2B5EF4-FFF2-40B4-BE49-F238E27FC236}">
                <a16:creationId xmlns:a16="http://schemas.microsoft.com/office/drawing/2014/main" id="{01F3C892-9029-408C-9BA3-7EC9CFC9CD8F}"/>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68" name="Picture 67" descr="A person in a suit and tie&#10;&#10;Description automatically generated with medium confidence">
            <a:extLst>
              <a:ext uri="{FF2B5EF4-FFF2-40B4-BE49-F238E27FC236}">
                <a16:creationId xmlns:a16="http://schemas.microsoft.com/office/drawing/2014/main" id="{91091134-412F-4567-AE45-9CC58FD2B160}"/>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2560361" y="1177544"/>
            <a:ext cx="1370528" cy="992001"/>
          </a:xfrm>
          <a:prstGeom prst="rect">
            <a:avLst/>
          </a:prstGeom>
        </p:spPr>
      </p:pic>
      <p:pic>
        <p:nvPicPr>
          <p:cNvPr id="69" name="Picture 68" descr="Circle&#10;&#10;Description automatically generated with medium confidence">
            <a:extLst>
              <a:ext uri="{FF2B5EF4-FFF2-40B4-BE49-F238E27FC236}">
                <a16:creationId xmlns:a16="http://schemas.microsoft.com/office/drawing/2014/main" id="{9254DCD1-213C-4413-B40E-CF6AF7B8B3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0780" y="1224499"/>
            <a:ext cx="815249" cy="923331"/>
          </a:xfrm>
          <a:prstGeom prst="rect">
            <a:avLst/>
          </a:prstGeom>
        </p:spPr>
      </p:pic>
      <p:pic>
        <p:nvPicPr>
          <p:cNvPr id="70" name="Picture 69" descr="A person in a suit and tie&#10;&#10;Description automatically generated with medium confidence">
            <a:extLst>
              <a:ext uri="{FF2B5EF4-FFF2-40B4-BE49-F238E27FC236}">
                <a16:creationId xmlns:a16="http://schemas.microsoft.com/office/drawing/2014/main" id="{D0B31877-E7BB-42A9-A0F1-9084F7430FA9}"/>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6439174" y="1199243"/>
            <a:ext cx="1370528" cy="992001"/>
          </a:xfrm>
          <a:prstGeom prst="rect">
            <a:avLst/>
          </a:prstGeom>
        </p:spPr>
      </p:pic>
      <p:pic>
        <p:nvPicPr>
          <p:cNvPr id="71" name="Picture 70" descr="Circle&#10;&#10;Description automatically generated with medium confidence">
            <a:extLst>
              <a:ext uri="{FF2B5EF4-FFF2-40B4-BE49-F238E27FC236}">
                <a16:creationId xmlns:a16="http://schemas.microsoft.com/office/drawing/2014/main" id="{074DECB4-97D0-482E-8680-09E522EB3E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9593" y="1246198"/>
            <a:ext cx="815249" cy="923331"/>
          </a:xfrm>
          <a:prstGeom prst="rect">
            <a:avLst/>
          </a:prstGeom>
        </p:spPr>
      </p:pic>
      <p:pic>
        <p:nvPicPr>
          <p:cNvPr id="72" name="Picture 71" descr="A person in a suit and tie&#10;&#10;Description automatically generated with medium confidence">
            <a:extLst>
              <a:ext uri="{FF2B5EF4-FFF2-40B4-BE49-F238E27FC236}">
                <a16:creationId xmlns:a16="http://schemas.microsoft.com/office/drawing/2014/main" id="{C0078DED-1985-41A1-8ED4-69AA10201C92}"/>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10435931" y="1199243"/>
            <a:ext cx="1370528" cy="992001"/>
          </a:xfrm>
          <a:prstGeom prst="rect">
            <a:avLst/>
          </a:prstGeom>
        </p:spPr>
      </p:pic>
      <p:pic>
        <p:nvPicPr>
          <p:cNvPr id="73" name="Picture 72" descr="Circle&#10;&#10;Description automatically generated with medium confidence">
            <a:extLst>
              <a:ext uri="{FF2B5EF4-FFF2-40B4-BE49-F238E27FC236}">
                <a16:creationId xmlns:a16="http://schemas.microsoft.com/office/drawing/2014/main" id="{79A7DF71-837E-4E22-84B4-70262A1315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6350" y="1246198"/>
            <a:ext cx="815249" cy="923331"/>
          </a:xfrm>
          <a:prstGeom prst="rect">
            <a:avLst/>
          </a:prstGeom>
        </p:spPr>
      </p:pic>
      <p:pic>
        <p:nvPicPr>
          <p:cNvPr id="83" name="Picture 82" descr="A person in a suit and tie&#10;&#10;Description automatically generated with medium confidence">
            <a:extLst>
              <a:ext uri="{FF2B5EF4-FFF2-40B4-BE49-F238E27FC236}">
                <a16:creationId xmlns:a16="http://schemas.microsoft.com/office/drawing/2014/main" id="{F9C4AE1F-4EE9-4E6E-BEE6-4DFD01B68974}"/>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4415171" y="4206207"/>
            <a:ext cx="1370528" cy="992001"/>
          </a:xfrm>
          <a:prstGeom prst="rect">
            <a:avLst/>
          </a:prstGeom>
        </p:spPr>
      </p:pic>
      <p:pic>
        <p:nvPicPr>
          <p:cNvPr id="84" name="Picture 83" descr="Circle&#10;&#10;Description automatically generated with medium confidence">
            <a:extLst>
              <a:ext uri="{FF2B5EF4-FFF2-40B4-BE49-F238E27FC236}">
                <a16:creationId xmlns:a16="http://schemas.microsoft.com/office/drawing/2014/main" id="{800D3FBE-71EA-4313-92CA-56CFB6C90E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5590" y="4253162"/>
            <a:ext cx="815249" cy="923331"/>
          </a:xfrm>
          <a:prstGeom prst="rect">
            <a:avLst/>
          </a:prstGeom>
        </p:spPr>
      </p:pic>
      <p:pic>
        <p:nvPicPr>
          <p:cNvPr id="85" name="Picture 84" descr="A person in a suit and tie&#10;&#10;Description automatically generated with medium confidence">
            <a:extLst>
              <a:ext uri="{FF2B5EF4-FFF2-40B4-BE49-F238E27FC236}">
                <a16:creationId xmlns:a16="http://schemas.microsoft.com/office/drawing/2014/main" id="{DA9B0A43-D882-46E0-8729-3E78436AAB5A}"/>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8389888" y="4245049"/>
            <a:ext cx="1370528" cy="992001"/>
          </a:xfrm>
          <a:prstGeom prst="rect">
            <a:avLst/>
          </a:prstGeom>
        </p:spPr>
      </p:pic>
      <p:pic>
        <p:nvPicPr>
          <p:cNvPr id="86" name="Picture 85" descr="Circle&#10;&#10;Description automatically generated with medium confidence">
            <a:extLst>
              <a:ext uri="{FF2B5EF4-FFF2-40B4-BE49-F238E27FC236}">
                <a16:creationId xmlns:a16="http://schemas.microsoft.com/office/drawing/2014/main" id="{6B7AAA79-CA2E-413D-8A51-A18E0FBCE3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0307" y="4292004"/>
            <a:ext cx="815249" cy="923331"/>
          </a:xfrm>
          <a:prstGeom prst="rect">
            <a:avLst/>
          </a:prstGeom>
        </p:spPr>
      </p:pic>
      <p:sp>
        <p:nvSpPr>
          <p:cNvPr id="48" name="Oval 47">
            <a:extLst>
              <a:ext uri="{FF2B5EF4-FFF2-40B4-BE49-F238E27FC236}">
                <a16:creationId xmlns:a16="http://schemas.microsoft.com/office/drawing/2014/main" id="{EC430EE6-3BBA-40FF-99F4-E7A27294211A}"/>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TextBox 48">
            <a:extLst>
              <a:ext uri="{FF2B5EF4-FFF2-40B4-BE49-F238E27FC236}">
                <a16:creationId xmlns:a16="http://schemas.microsoft.com/office/drawing/2014/main" id="{89CCB38B-9C48-44D5-9B37-F7C81306DC36}"/>
              </a:ext>
            </a:extLst>
          </p:cNvPr>
          <p:cNvSpPr txBox="1"/>
          <p:nvPr/>
        </p:nvSpPr>
        <p:spPr>
          <a:xfrm>
            <a:off x="834285" y="2978723"/>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listening to the presentation?</a:t>
            </a:r>
          </a:p>
        </p:txBody>
      </p:sp>
      <p:sp>
        <p:nvSpPr>
          <p:cNvPr id="54" name="Oval 53">
            <a:extLst>
              <a:ext uri="{FF2B5EF4-FFF2-40B4-BE49-F238E27FC236}">
                <a16:creationId xmlns:a16="http://schemas.microsoft.com/office/drawing/2014/main" id="{D067005F-E6EF-4F13-A834-9CDBD96DB426}"/>
              </a:ext>
            </a:extLst>
          </p:cNvPr>
          <p:cNvSpPr/>
          <p:nvPr/>
        </p:nvSpPr>
        <p:spPr>
          <a:xfrm>
            <a:off x="6144684" y="903535"/>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TextBox 54">
            <a:extLst>
              <a:ext uri="{FF2B5EF4-FFF2-40B4-BE49-F238E27FC236}">
                <a16:creationId xmlns:a16="http://schemas.microsoft.com/office/drawing/2014/main" id="{7B9BC0CD-E6DF-4827-9741-9D1F8457C352}"/>
              </a:ext>
            </a:extLst>
          </p:cNvPr>
          <p:cNvSpPr txBox="1"/>
          <p:nvPr/>
        </p:nvSpPr>
        <p:spPr>
          <a:xfrm>
            <a:off x="4755206" y="2999867"/>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preparing (some) questions?</a:t>
            </a:r>
          </a:p>
        </p:txBody>
      </p:sp>
      <p:sp>
        <p:nvSpPr>
          <p:cNvPr id="60" name="Oval 59">
            <a:extLst>
              <a:ext uri="{FF2B5EF4-FFF2-40B4-BE49-F238E27FC236}">
                <a16:creationId xmlns:a16="http://schemas.microsoft.com/office/drawing/2014/main" id="{96C0FD88-38E5-4302-937F-8B751A73E94D}"/>
              </a:ext>
            </a:extLst>
          </p:cNvPr>
          <p:cNvSpPr/>
          <p:nvPr/>
        </p:nvSpPr>
        <p:spPr>
          <a:xfrm>
            <a:off x="8145156" y="833199"/>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0FB98EE7-98EF-42F6-BBCE-8A7D62C20EE1}"/>
              </a:ext>
            </a:extLst>
          </p:cNvPr>
          <p:cNvSpPr txBox="1"/>
          <p:nvPr/>
        </p:nvSpPr>
        <p:spPr>
          <a:xfrm>
            <a:off x="8702810" y="2993342"/>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presenting some pictures?</a:t>
            </a:r>
          </a:p>
        </p:txBody>
      </p:sp>
      <p:sp>
        <p:nvSpPr>
          <p:cNvPr id="66" name="Oval 65">
            <a:extLst>
              <a:ext uri="{FF2B5EF4-FFF2-40B4-BE49-F238E27FC236}">
                <a16:creationId xmlns:a16="http://schemas.microsoft.com/office/drawing/2014/main" id="{43F90FC2-6C4B-4769-B9A1-15B9F960E883}"/>
              </a:ext>
            </a:extLst>
          </p:cNvPr>
          <p:cNvSpPr/>
          <p:nvPr/>
        </p:nvSpPr>
        <p:spPr>
          <a:xfrm>
            <a:off x="3999508" y="4001664"/>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TextBox 66">
            <a:extLst>
              <a:ext uri="{FF2B5EF4-FFF2-40B4-BE49-F238E27FC236}">
                <a16:creationId xmlns:a16="http://schemas.microsoft.com/office/drawing/2014/main" id="{C7D89DBD-BBD3-49B2-80F5-A518ADD658A0}"/>
              </a:ext>
            </a:extLst>
          </p:cNvPr>
          <p:cNvSpPr txBox="1"/>
          <p:nvPr/>
        </p:nvSpPr>
        <p:spPr>
          <a:xfrm>
            <a:off x="2610030" y="6097996"/>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speaking to the class?</a:t>
            </a:r>
          </a:p>
        </p:txBody>
      </p:sp>
      <p:sp>
        <p:nvSpPr>
          <p:cNvPr id="89" name="Oval 88">
            <a:extLst>
              <a:ext uri="{FF2B5EF4-FFF2-40B4-BE49-F238E27FC236}">
                <a16:creationId xmlns:a16="http://schemas.microsoft.com/office/drawing/2014/main" id="{61C9472D-9C24-4E6C-B443-F458BE0DAC23}"/>
              </a:ext>
            </a:extLst>
          </p:cNvPr>
          <p:cNvSpPr/>
          <p:nvPr/>
        </p:nvSpPr>
        <p:spPr>
          <a:xfrm>
            <a:off x="6037392" y="3856162"/>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TextBox 89">
            <a:extLst>
              <a:ext uri="{FF2B5EF4-FFF2-40B4-BE49-F238E27FC236}">
                <a16:creationId xmlns:a16="http://schemas.microsoft.com/office/drawing/2014/main" id="{36FC3022-E14A-49EF-82E3-9AD14362F0DE}"/>
              </a:ext>
            </a:extLst>
          </p:cNvPr>
          <p:cNvSpPr txBox="1"/>
          <p:nvPr/>
        </p:nvSpPr>
        <p:spPr>
          <a:xfrm>
            <a:off x="6738548" y="6097996"/>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like/liking the presentation?</a:t>
            </a:r>
          </a:p>
        </p:txBody>
      </p:sp>
    </p:spTree>
    <p:extLst>
      <p:ext uri="{BB962C8B-B14F-4D97-AF65-F5344CB8AC3E}">
        <p14:creationId xmlns:p14="http://schemas.microsoft.com/office/powerpoint/2010/main" val="207162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17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heel(1)">
                                      <p:cBhvr>
                                        <p:cTn id="17" dur="2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175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heel(1)">
                                      <p:cBhvr>
                                        <p:cTn id="27" dur="20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left)">
                                      <p:cBhvr>
                                        <p:cTn id="32" dur="175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wheel(1)">
                                      <p:cBhvr>
                                        <p:cTn id="37" dur="2000"/>
                                        <p:tgtEl>
                                          <p:spTgt spid="6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left)">
                                      <p:cBhvr>
                                        <p:cTn id="42" dur="1750"/>
                                        <p:tgtEl>
                                          <p:spTgt spid="6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heel(1)">
                                      <p:cBhvr>
                                        <p:cTn id="47" dur="20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175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4" grpId="0" animBg="1"/>
      <p:bldP spid="55" grpId="0"/>
      <p:bldP spid="60" grpId="0" animBg="1"/>
      <p:bldP spid="61" grpId="0"/>
      <p:bldP spid="66" grpId="0" animBg="1"/>
      <p:bldP spid="67" grpId="0"/>
      <p:bldP spid="89" grpId="0" animBg="1"/>
      <p:bldP spid="9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 name="Rectangle 1">
            <a:hlinkClick r:id="" action="ppaction://noaction">
              <a:snd r:embed="rId4" name="VT2W4FS14_9.wav"/>
            </a:hlinkClick>
            <a:extLst>
              <a:ext uri="{FF2B5EF4-FFF2-40B4-BE49-F238E27FC236}">
                <a16:creationId xmlns:a16="http://schemas.microsoft.com/office/drawing/2014/main" id="{9DB13345-1AD8-428A-AE0A-5DD18CA0BA25}"/>
              </a:ext>
            </a:extLst>
          </p:cNvPr>
          <p:cNvSpPr/>
          <p:nvPr/>
        </p:nvSpPr>
        <p:spPr>
          <a:xfrm>
            <a:off x="355846"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 Box 10">
            <a:extLst>
              <a:ext uri="{FF2B5EF4-FFF2-40B4-BE49-F238E27FC236}">
                <a16:creationId xmlns:a16="http://schemas.microsoft.com/office/drawing/2014/main" id="{A9896D18-EC52-40E3-812F-8B5D72218069}"/>
              </a:ext>
            </a:extLst>
          </p:cNvPr>
          <p:cNvSpPr txBox="1">
            <a:spLocks noChangeArrowheads="1"/>
          </p:cNvSpPr>
          <p:nvPr/>
        </p:nvSpPr>
        <p:spPr bwMode="auto">
          <a:xfrm>
            <a:off x="423915"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1</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5">
            <a:extLst>
              <a:ext uri="{FF2B5EF4-FFF2-40B4-BE49-F238E27FC236}">
                <a16:creationId xmlns:a16="http://schemas.microsoft.com/office/drawing/2014/main" id="{1FBAEA35-9644-4713-9BF2-7F0C1E0C0DC1}"/>
              </a:ext>
            </a:extLst>
          </p:cNvPr>
          <p:cNvSpPr txBox="1"/>
          <p:nvPr/>
        </p:nvSpPr>
        <p:spPr>
          <a:xfrm>
            <a:off x="2269403" y="2172175"/>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15" name="CuadroTexto 38">
            <a:extLst>
              <a:ext uri="{FF2B5EF4-FFF2-40B4-BE49-F238E27FC236}">
                <a16:creationId xmlns:a16="http://schemas.microsoft.com/office/drawing/2014/main" id="{909EBFB4-3E4F-488B-8858-445DB7B89766}"/>
              </a:ext>
            </a:extLst>
          </p:cNvPr>
          <p:cNvSpPr txBox="1"/>
          <p:nvPr/>
        </p:nvSpPr>
        <p:spPr>
          <a:xfrm>
            <a:off x="522758" y="2157229"/>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4" name="Rectangle 1">
            <a:hlinkClick r:id="" action="ppaction://noaction">
              <a:snd r:embed="rId5" name="VT2W4FS14_10.wav"/>
            </a:hlinkClick>
            <a:extLst>
              <a:ext uri="{FF2B5EF4-FFF2-40B4-BE49-F238E27FC236}">
                <a16:creationId xmlns:a16="http://schemas.microsoft.com/office/drawing/2014/main" id="{B4DC05A0-DE91-4732-B742-23F00AA800FB}"/>
              </a:ext>
            </a:extLst>
          </p:cNvPr>
          <p:cNvSpPr/>
          <p:nvPr/>
        </p:nvSpPr>
        <p:spPr>
          <a:xfrm>
            <a:off x="4242559"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 Box 10">
            <a:extLst>
              <a:ext uri="{FF2B5EF4-FFF2-40B4-BE49-F238E27FC236}">
                <a16:creationId xmlns:a16="http://schemas.microsoft.com/office/drawing/2014/main" id="{59FFB29F-09AA-4485-B023-7A911A2C69C1}"/>
              </a:ext>
            </a:extLst>
          </p:cNvPr>
          <p:cNvSpPr txBox="1">
            <a:spLocks noChangeArrowheads="1"/>
          </p:cNvSpPr>
          <p:nvPr/>
        </p:nvSpPr>
        <p:spPr bwMode="auto">
          <a:xfrm>
            <a:off x="4310628"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2</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1">
            <a:hlinkClick r:id="" action="ppaction://noaction">
              <a:snd r:embed="rId6" name="VT2W4FS14_11.wav"/>
            </a:hlinkClick>
            <a:extLst>
              <a:ext uri="{FF2B5EF4-FFF2-40B4-BE49-F238E27FC236}">
                <a16:creationId xmlns:a16="http://schemas.microsoft.com/office/drawing/2014/main" id="{9FB89322-5BD5-4625-B7A7-B6C6E01EA17B}"/>
              </a:ext>
            </a:extLst>
          </p:cNvPr>
          <p:cNvSpPr/>
          <p:nvPr/>
        </p:nvSpPr>
        <p:spPr>
          <a:xfrm>
            <a:off x="8175952" y="935759"/>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 Box 10">
            <a:extLst>
              <a:ext uri="{FF2B5EF4-FFF2-40B4-BE49-F238E27FC236}">
                <a16:creationId xmlns:a16="http://schemas.microsoft.com/office/drawing/2014/main" id="{121E7C9C-D1A1-4EE7-BB2E-1E19F42D7D58}"/>
              </a:ext>
            </a:extLst>
          </p:cNvPr>
          <p:cNvSpPr txBox="1">
            <a:spLocks noChangeArrowheads="1"/>
          </p:cNvSpPr>
          <p:nvPr/>
        </p:nvSpPr>
        <p:spPr bwMode="auto">
          <a:xfrm>
            <a:off x="8244021" y="1038486"/>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3</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6" name="Rectangle 1">
            <a:hlinkClick r:id="" action="ppaction://noaction">
              <a:snd r:embed="rId7" name="VT2W4FS14_12.wav"/>
            </a:hlinkClick>
            <a:extLst>
              <a:ext uri="{FF2B5EF4-FFF2-40B4-BE49-F238E27FC236}">
                <a16:creationId xmlns:a16="http://schemas.microsoft.com/office/drawing/2014/main" id="{AF5A5823-7EFA-467C-BFD0-A1A30389EF44}"/>
              </a:ext>
            </a:extLst>
          </p:cNvPr>
          <p:cNvSpPr/>
          <p:nvPr/>
        </p:nvSpPr>
        <p:spPr>
          <a:xfrm>
            <a:off x="2321461"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57" name="Text Box 10">
            <a:extLst>
              <a:ext uri="{FF2B5EF4-FFF2-40B4-BE49-F238E27FC236}">
                <a16:creationId xmlns:a16="http://schemas.microsoft.com/office/drawing/2014/main" id="{4614679D-1C8C-4AF3-8651-CB3F44D6C305}"/>
              </a:ext>
            </a:extLst>
          </p:cNvPr>
          <p:cNvSpPr txBox="1">
            <a:spLocks noChangeArrowheads="1"/>
          </p:cNvSpPr>
          <p:nvPr/>
        </p:nvSpPr>
        <p:spPr bwMode="auto">
          <a:xfrm>
            <a:off x="2389530"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4</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1">
            <a:hlinkClick r:id="" action="ppaction://noaction">
              <a:snd r:embed="rId8" name="VT2W4FS14_13.wav"/>
            </a:hlinkClick>
            <a:extLst>
              <a:ext uri="{FF2B5EF4-FFF2-40B4-BE49-F238E27FC236}">
                <a16:creationId xmlns:a16="http://schemas.microsoft.com/office/drawing/2014/main" id="{44DB72E5-0DD8-4424-9F1F-D2F03D536B99}"/>
              </a:ext>
            </a:extLst>
          </p:cNvPr>
          <p:cNvSpPr/>
          <p:nvPr/>
        </p:nvSpPr>
        <p:spPr>
          <a:xfrm>
            <a:off x="6254854" y="3706840"/>
            <a:ext cx="3522212" cy="1596578"/>
          </a:xfrm>
          <a:prstGeom prst="rect">
            <a:avLst/>
          </a:prstGeom>
          <a:solidFill>
            <a:srgbClr val="FFF7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D25F4D1F-AE51-431E-BCA8-23C279EEB905}"/>
              </a:ext>
            </a:extLst>
          </p:cNvPr>
          <p:cNvSpPr txBox="1">
            <a:spLocks noChangeArrowheads="1"/>
          </p:cNvSpPr>
          <p:nvPr/>
        </p:nvSpPr>
        <p:spPr bwMode="auto">
          <a:xfrm>
            <a:off x="6322923" y="3809567"/>
            <a:ext cx="352799"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5</a:t>
            </a:r>
            <a:endParaRPr kumimoji="0" lang="es-GB" sz="2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CuadroTexto 5">
            <a:extLst>
              <a:ext uri="{FF2B5EF4-FFF2-40B4-BE49-F238E27FC236}">
                <a16:creationId xmlns:a16="http://schemas.microsoft.com/office/drawing/2014/main" id="{ABCA8C1F-2E55-4DA3-87F0-16CD7ED4734F}"/>
              </a:ext>
            </a:extLst>
          </p:cNvPr>
          <p:cNvSpPr txBox="1"/>
          <p:nvPr/>
        </p:nvSpPr>
        <p:spPr>
          <a:xfrm>
            <a:off x="6096000" y="2170502"/>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37" name="CuadroTexto 38">
            <a:extLst>
              <a:ext uri="{FF2B5EF4-FFF2-40B4-BE49-F238E27FC236}">
                <a16:creationId xmlns:a16="http://schemas.microsoft.com/office/drawing/2014/main" id="{675E3A58-E992-4A12-A225-98BD472D3BDD}"/>
              </a:ext>
            </a:extLst>
          </p:cNvPr>
          <p:cNvSpPr txBox="1"/>
          <p:nvPr/>
        </p:nvSpPr>
        <p:spPr>
          <a:xfrm>
            <a:off x="4349355" y="2155556"/>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41" name="CuadroTexto 5">
            <a:extLst>
              <a:ext uri="{FF2B5EF4-FFF2-40B4-BE49-F238E27FC236}">
                <a16:creationId xmlns:a16="http://schemas.microsoft.com/office/drawing/2014/main" id="{434B4242-D9FE-4C63-9C30-507AC5279674}"/>
              </a:ext>
            </a:extLst>
          </p:cNvPr>
          <p:cNvSpPr txBox="1"/>
          <p:nvPr/>
        </p:nvSpPr>
        <p:spPr>
          <a:xfrm>
            <a:off x="10041930" y="2177290"/>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42" name="CuadroTexto 38">
            <a:extLst>
              <a:ext uri="{FF2B5EF4-FFF2-40B4-BE49-F238E27FC236}">
                <a16:creationId xmlns:a16="http://schemas.microsoft.com/office/drawing/2014/main" id="{128BA406-E9CE-4F2F-8C4C-5769FA1324D1}"/>
              </a:ext>
            </a:extLst>
          </p:cNvPr>
          <p:cNvSpPr txBox="1"/>
          <p:nvPr/>
        </p:nvSpPr>
        <p:spPr>
          <a:xfrm>
            <a:off x="8299904" y="2177290"/>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69" name="CuadroTexto 5">
            <a:extLst>
              <a:ext uri="{FF2B5EF4-FFF2-40B4-BE49-F238E27FC236}">
                <a16:creationId xmlns:a16="http://schemas.microsoft.com/office/drawing/2014/main" id="{78326417-7F07-4FD7-BAF7-EC338C6690CE}"/>
              </a:ext>
            </a:extLst>
          </p:cNvPr>
          <p:cNvSpPr txBox="1"/>
          <p:nvPr/>
        </p:nvSpPr>
        <p:spPr>
          <a:xfrm>
            <a:off x="4225056" y="4942164"/>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0" name="CuadroTexto 38">
            <a:extLst>
              <a:ext uri="{FF2B5EF4-FFF2-40B4-BE49-F238E27FC236}">
                <a16:creationId xmlns:a16="http://schemas.microsoft.com/office/drawing/2014/main" id="{BF339DD9-20F6-4614-B96F-2524FCE4C0DD}"/>
              </a:ext>
            </a:extLst>
          </p:cNvPr>
          <p:cNvSpPr txBox="1"/>
          <p:nvPr/>
        </p:nvSpPr>
        <p:spPr>
          <a:xfrm>
            <a:off x="2478411" y="4927218"/>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73" name="CuadroTexto 5">
            <a:extLst>
              <a:ext uri="{FF2B5EF4-FFF2-40B4-BE49-F238E27FC236}">
                <a16:creationId xmlns:a16="http://schemas.microsoft.com/office/drawing/2014/main" id="{F192D668-B091-40DE-B5AD-91D186DA3CA6}"/>
              </a:ext>
            </a:extLst>
          </p:cNvPr>
          <p:cNvSpPr txBox="1"/>
          <p:nvPr/>
        </p:nvSpPr>
        <p:spPr>
          <a:xfrm>
            <a:off x="8093861" y="4949889"/>
            <a:ext cx="16588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[Jamie]</a:t>
            </a:r>
          </a:p>
        </p:txBody>
      </p:sp>
      <p:sp>
        <p:nvSpPr>
          <p:cNvPr id="74" name="CuadroTexto 38">
            <a:extLst>
              <a:ext uri="{FF2B5EF4-FFF2-40B4-BE49-F238E27FC236}">
                <a16:creationId xmlns:a16="http://schemas.microsoft.com/office/drawing/2014/main" id="{DE93861F-169F-48DF-9604-F6B732FF462F}"/>
              </a:ext>
            </a:extLst>
          </p:cNvPr>
          <p:cNvSpPr txBox="1"/>
          <p:nvPr/>
        </p:nvSpPr>
        <p:spPr>
          <a:xfrm>
            <a:off x="6347216" y="4934943"/>
            <a:ext cx="18338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002060"/>
                </a:solidFill>
                <a:effectLst/>
                <a:uLnTx/>
                <a:uFillTx/>
                <a:latin typeface="Century Gothic" panose="020F0302020204030204"/>
              </a:rPr>
              <a:t>[M. Clarke]</a:t>
            </a:r>
          </a:p>
        </p:txBody>
      </p:sp>
      <p:sp>
        <p:nvSpPr>
          <p:cNvPr id="82" name="Rectangle 81">
            <a:extLst>
              <a:ext uri="{FF2B5EF4-FFF2-40B4-BE49-F238E27FC236}">
                <a16:creationId xmlns:a16="http://schemas.microsoft.com/office/drawing/2014/main" id="{78B91243-A7C5-4A24-973D-49598BC07DC8}"/>
              </a:ext>
            </a:extLst>
          </p:cNvPr>
          <p:cNvSpPr/>
          <p:nvPr/>
        </p:nvSpPr>
        <p:spPr>
          <a:xfrm>
            <a:off x="760015" y="2985740"/>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3" name="Rectangle 82">
            <a:extLst>
              <a:ext uri="{FF2B5EF4-FFF2-40B4-BE49-F238E27FC236}">
                <a16:creationId xmlns:a16="http://schemas.microsoft.com/office/drawing/2014/main" id="{DA4DD1D1-8F5A-4443-809C-665744B52E50}"/>
              </a:ext>
            </a:extLst>
          </p:cNvPr>
          <p:cNvSpPr/>
          <p:nvPr/>
        </p:nvSpPr>
        <p:spPr>
          <a:xfrm>
            <a:off x="4729424" y="3013027"/>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4" name="Rectangle 83">
            <a:extLst>
              <a:ext uri="{FF2B5EF4-FFF2-40B4-BE49-F238E27FC236}">
                <a16:creationId xmlns:a16="http://schemas.microsoft.com/office/drawing/2014/main" id="{4E51DFC3-6B5C-4EC3-91F7-400124592032}"/>
              </a:ext>
            </a:extLst>
          </p:cNvPr>
          <p:cNvSpPr/>
          <p:nvPr/>
        </p:nvSpPr>
        <p:spPr>
          <a:xfrm>
            <a:off x="8662817" y="2978723"/>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5" name="Rectangle 84">
            <a:extLst>
              <a:ext uri="{FF2B5EF4-FFF2-40B4-BE49-F238E27FC236}">
                <a16:creationId xmlns:a16="http://schemas.microsoft.com/office/drawing/2014/main" id="{E57DCDF7-3C9A-402E-AFC5-A951891541A1}"/>
              </a:ext>
            </a:extLst>
          </p:cNvPr>
          <p:cNvSpPr/>
          <p:nvPr/>
        </p:nvSpPr>
        <p:spPr>
          <a:xfrm>
            <a:off x="2640964"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6" name="Rectangle 85">
            <a:extLst>
              <a:ext uri="{FF2B5EF4-FFF2-40B4-BE49-F238E27FC236}">
                <a16:creationId xmlns:a16="http://schemas.microsoft.com/office/drawing/2014/main" id="{6D81225C-F07D-4AE8-B53F-2F5A0457E4FE}"/>
              </a:ext>
            </a:extLst>
          </p:cNvPr>
          <p:cNvSpPr/>
          <p:nvPr/>
        </p:nvSpPr>
        <p:spPr>
          <a:xfrm>
            <a:off x="6574712" y="6088012"/>
            <a:ext cx="3018775" cy="45518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87" name="TextBox 86">
            <a:extLst>
              <a:ext uri="{FF2B5EF4-FFF2-40B4-BE49-F238E27FC236}">
                <a16:creationId xmlns:a16="http://schemas.microsoft.com/office/drawing/2014/main" id="{F00AE4B7-B0A8-48A1-B8D7-85BE0F07C0A8}"/>
              </a:ext>
            </a:extLst>
          </p:cNvPr>
          <p:cNvSpPr txBox="1"/>
          <p:nvPr/>
        </p:nvSpPr>
        <p:spPr>
          <a:xfrm>
            <a:off x="263336" y="2571164"/>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8" name="TextBox 87">
            <a:extLst>
              <a:ext uri="{FF2B5EF4-FFF2-40B4-BE49-F238E27FC236}">
                <a16:creationId xmlns:a16="http://schemas.microsoft.com/office/drawing/2014/main" id="{9A12687A-6DE8-44A6-BE43-CB3E6AC5AC53}"/>
              </a:ext>
            </a:extLst>
          </p:cNvPr>
          <p:cNvSpPr txBox="1"/>
          <p:nvPr/>
        </p:nvSpPr>
        <p:spPr>
          <a:xfrm>
            <a:off x="4139135" y="2640543"/>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89" name="TextBox 88">
            <a:extLst>
              <a:ext uri="{FF2B5EF4-FFF2-40B4-BE49-F238E27FC236}">
                <a16:creationId xmlns:a16="http://schemas.microsoft.com/office/drawing/2014/main" id="{93ADDC78-2312-4918-A61A-CA631239FB96}"/>
              </a:ext>
            </a:extLst>
          </p:cNvPr>
          <p:cNvSpPr txBox="1"/>
          <p:nvPr/>
        </p:nvSpPr>
        <p:spPr>
          <a:xfrm>
            <a:off x="8084099" y="2623965"/>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0" name="TextBox 89">
            <a:extLst>
              <a:ext uri="{FF2B5EF4-FFF2-40B4-BE49-F238E27FC236}">
                <a16:creationId xmlns:a16="http://schemas.microsoft.com/office/drawing/2014/main" id="{84A23E1D-91A8-4876-9FCF-7716F365899F}"/>
              </a:ext>
            </a:extLst>
          </p:cNvPr>
          <p:cNvSpPr txBox="1"/>
          <p:nvPr/>
        </p:nvSpPr>
        <p:spPr>
          <a:xfrm>
            <a:off x="2005600" y="5682926"/>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sp>
        <p:nvSpPr>
          <p:cNvPr id="91" name="TextBox 90">
            <a:extLst>
              <a:ext uri="{FF2B5EF4-FFF2-40B4-BE49-F238E27FC236}">
                <a16:creationId xmlns:a16="http://schemas.microsoft.com/office/drawing/2014/main" id="{3704E957-FA23-4B43-99F9-FF4B60238FAC}"/>
              </a:ext>
            </a:extLst>
          </p:cNvPr>
          <p:cNvSpPr txBox="1"/>
          <p:nvPr/>
        </p:nvSpPr>
        <p:spPr>
          <a:xfrm>
            <a:off x="6069662" y="5710050"/>
            <a:ext cx="8726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Arial"/>
                <a:sym typeface="Wingdings" panose="05000000000000000000" pitchFamily="2" charset="2"/>
              </a:rPr>
              <a:t></a:t>
            </a:r>
            <a:endParaRPr kumimoji="0" lang="en-GB" sz="5400" b="0" i="0" u="none" strike="noStrike" kern="1200" cap="none" spc="0" normalizeH="0" baseline="0" noProof="0" dirty="0">
              <a:ln>
                <a:noFill/>
              </a:ln>
              <a:solidFill>
                <a:srgbClr val="002060"/>
              </a:solidFill>
              <a:effectLst/>
              <a:uLnTx/>
              <a:uFillTx/>
              <a:latin typeface="Arial"/>
            </a:endParaRPr>
          </a:p>
        </p:txBody>
      </p:sp>
      <p:pic>
        <p:nvPicPr>
          <p:cNvPr id="46" name="Picture 45" descr="A person in a suit and tie&#10;&#10;Description automatically generated with medium confidence">
            <a:extLst>
              <a:ext uri="{FF2B5EF4-FFF2-40B4-BE49-F238E27FC236}">
                <a16:creationId xmlns:a16="http://schemas.microsoft.com/office/drawing/2014/main" id="{10D68A11-477F-46BD-977A-C0DAC1028553}"/>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744555" y="1127390"/>
            <a:ext cx="1370528" cy="992001"/>
          </a:xfrm>
          <a:prstGeom prst="rect">
            <a:avLst/>
          </a:prstGeom>
        </p:spPr>
      </p:pic>
      <p:pic>
        <p:nvPicPr>
          <p:cNvPr id="47" name="Picture 46" descr="Circle&#10;&#10;Description automatically generated with medium confidence">
            <a:extLst>
              <a:ext uri="{FF2B5EF4-FFF2-40B4-BE49-F238E27FC236}">
                <a16:creationId xmlns:a16="http://schemas.microsoft.com/office/drawing/2014/main" id="{FE42F3B1-8836-4403-824D-C547A08365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3872" y="1108622"/>
            <a:ext cx="815249" cy="923331"/>
          </a:xfrm>
          <a:prstGeom prst="rect">
            <a:avLst/>
          </a:prstGeom>
        </p:spPr>
      </p:pic>
      <p:pic>
        <p:nvPicPr>
          <p:cNvPr id="48" name="Picture 47" descr="A person in a suit and tie&#10;&#10;Description automatically generated with medium confidence">
            <a:extLst>
              <a:ext uri="{FF2B5EF4-FFF2-40B4-BE49-F238E27FC236}">
                <a16:creationId xmlns:a16="http://schemas.microsoft.com/office/drawing/2014/main" id="{7F23D6FA-5786-473C-BD25-0A85FAFF3BE0}"/>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4696405" y="1116672"/>
            <a:ext cx="1370528" cy="992001"/>
          </a:xfrm>
          <a:prstGeom prst="rect">
            <a:avLst/>
          </a:prstGeom>
        </p:spPr>
      </p:pic>
      <p:pic>
        <p:nvPicPr>
          <p:cNvPr id="49" name="Picture 48" descr="Circle&#10;&#10;Description automatically generated with medium confidence">
            <a:extLst>
              <a:ext uri="{FF2B5EF4-FFF2-40B4-BE49-F238E27FC236}">
                <a16:creationId xmlns:a16="http://schemas.microsoft.com/office/drawing/2014/main" id="{2C283774-DA8E-4E7F-89FB-1B10719B76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5722" y="1097904"/>
            <a:ext cx="815249" cy="923331"/>
          </a:xfrm>
          <a:prstGeom prst="rect">
            <a:avLst/>
          </a:prstGeom>
        </p:spPr>
      </p:pic>
      <p:pic>
        <p:nvPicPr>
          <p:cNvPr id="52" name="Picture 51" descr="A person in a suit and tie&#10;&#10;Description automatically generated with medium confidence">
            <a:extLst>
              <a:ext uri="{FF2B5EF4-FFF2-40B4-BE49-F238E27FC236}">
                <a16:creationId xmlns:a16="http://schemas.microsoft.com/office/drawing/2014/main" id="{22234254-9678-472D-BBCA-6FF2F668DA2F}"/>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8616314" y="1205725"/>
            <a:ext cx="1370528" cy="992001"/>
          </a:xfrm>
          <a:prstGeom prst="rect">
            <a:avLst/>
          </a:prstGeom>
        </p:spPr>
      </p:pic>
      <p:pic>
        <p:nvPicPr>
          <p:cNvPr id="53" name="Picture 52" descr="Circle&#10;&#10;Description automatically generated with medium confidence">
            <a:extLst>
              <a:ext uri="{FF2B5EF4-FFF2-40B4-BE49-F238E27FC236}">
                <a16:creationId xmlns:a16="http://schemas.microsoft.com/office/drawing/2014/main" id="{3FC2DB96-390E-4B31-B82D-97374398F3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5631" y="1186957"/>
            <a:ext cx="815249" cy="923331"/>
          </a:xfrm>
          <a:prstGeom prst="rect">
            <a:avLst/>
          </a:prstGeom>
        </p:spPr>
      </p:pic>
      <p:pic>
        <p:nvPicPr>
          <p:cNvPr id="54" name="Picture 53" descr="A person in a suit and tie&#10;&#10;Description automatically generated with medium confidence">
            <a:extLst>
              <a:ext uri="{FF2B5EF4-FFF2-40B4-BE49-F238E27FC236}">
                <a16:creationId xmlns:a16="http://schemas.microsoft.com/office/drawing/2014/main" id="{44CA56B1-AD68-4DC8-92CD-DD797D71A4D9}"/>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2770974" y="3902112"/>
            <a:ext cx="1370528" cy="992001"/>
          </a:xfrm>
          <a:prstGeom prst="rect">
            <a:avLst/>
          </a:prstGeom>
        </p:spPr>
      </p:pic>
      <p:pic>
        <p:nvPicPr>
          <p:cNvPr id="55" name="Picture 54" descr="Circle&#10;&#10;Description automatically generated with medium confidence">
            <a:extLst>
              <a:ext uri="{FF2B5EF4-FFF2-40B4-BE49-F238E27FC236}">
                <a16:creationId xmlns:a16="http://schemas.microsoft.com/office/drawing/2014/main" id="{310921C3-992D-4B92-A2C6-807DDA0DF9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0291" y="3883344"/>
            <a:ext cx="815249" cy="923331"/>
          </a:xfrm>
          <a:prstGeom prst="rect">
            <a:avLst/>
          </a:prstGeom>
        </p:spPr>
      </p:pic>
      <p:pic>
        <p:nvPicPr>
          <p:cNvPr id="58" name="Picture 57" descr="A person in a suit and tie&#10;&#10;Description automatically generated with medium confidence">
            <a:extLst>
              <a:ext uri="{FF2B5EF4-FFF2-40B4-BE49-F238E27FC236}">
                <a16:creationId xmlns:a16="http://schemas.microsoft.com/office/drawing/2014/main" id="{2CA17E91-C420-42C4-AB81-A6EA96B35068}"/>
              </a:ext>
            </a:extLst>
          </p:cNvPr>
          <p:cNvPicPr>
            <a:picLocks noChangeAspect="1"/>
          </p:cNvPicPr>
          <p:nvPr/>
        </p:nvPicPr>
        <p:blipFill rotWithShape="1">
          <a:blip r:embed="rId9">
            <a:extLst>
              <a:ext uri="{28A0092B-C50C-407E-A947-70E740481C1C}">
                <a14:useLocalDpi xmlns:a14="http://schemas.microsoft.com/office/drawing/2010/main" val="0"/>
              </a:ext>
            </a:extLst>
          </a:blip>
          <a:srcRect b="63810"/>
          <a:stretch/>
        </p:blipFill>
        <p:spPr>
          <a:xfrm>
            <a:off x="6569826" y="3893616"/>
            <a:ext cx="1370528" cy="992001"/>
          </a:xfrm>
          <a:prstGeom prst="rect">
            <a:avLst/>
          </a:prstGeom>
        </p:spPr>
      </p:pic>
      <p:pic>
        <p:nvPicPr>
          <p:cNvPr id="59" name="Picture 58" descr="Circle&#10;&#10;Description automatically generated with medium confidence">
            <a:extLst>
              <a:ext uri="{FF2B5EF4-FFF2-40B4-BE49-F238E27FC236}">
                <a16:creationId xmlns:a16="http://schemas.microsoft.com/office/drawing/2014/main" id="{F8A3924D-8AB9-40A3-BA5B-E1D209DD23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9143" y="3874848"/>
            <a:ext cx="815249" cy="923331"/>
          </a:xfrm>
          <a:prstGeom prst="rect">
            <a:avLst/>
          </a:prstGeom>
        </p:spPr>
      </p:pic>
      <p:sp>
        <p:nvSpPr>
          <p:cNvPr id="60" name="Oval 59">
            <a:extLst>
              <a:ext uri="{FF2B5EF4-FFF2-40B4-BE49-F238E27FC236}">
                <a16:creationId xmlns:a16="http://schemas.microsoft.com/office/drawing/2014/main" id="{1D20F31A-0D0C-479F-96B2-60AE68B866E9}"/>
              </a:ext>
            </a:extLst>
          </p:cNvPr>
          <p:cNvSpPr/>
          <p:nvPr/>
        </p:nvSpPr>
        <p:spPr>
          <a:xfrm>
            <a:off x="2223763" y="882391"/>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B44DC66E-4ED7-41AD-A4F0-8306AE6CE298}"/>
              </a:ext>
            </a:extLst>
          </p:cNvPr>
          <p:cNvSpPr txBox="1"/>
          <p:nvPr/>
        </p:nvSpPr>
        <p:spPr>
          <a:xfrm>
            <a:off x="834285" y="2978723"/>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organising the chairs?</a:t>
            </a:r>
          </a:p>
        </p:txBody>
      </p:sp>
      <p:sp>
        <p:nvSpPr>
          <p:cNvPr id="64" name="Oval 63">
            <a:extLst>
              <a:ext uri="{FF2B5EF4-FFF2-40B4-BE49-F238E27FC236}">
                <a16:creationId xmlns:a16="http://schemas.microsoft.com/office/drawing/2014/main" id="{04F57F2D-E067-4B08-BD08-E2B861906D02}"/>
              </a:ext>
            </a:extLst>
          </p:cNvPr>
          <p:cNvSpPr/>
          <p:nvPr/>
        </p:nvSpPr>
        <p:spPr>
          <a:xfrm>
            <a:off x="4194468" y="820580"/>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TextBox 64">
            <a:extLst>
              <a:ext uri="{FF2B5EF4-FFF2-40B4-BE49-F238E27FC236}">
                <a16:creationId xmlns:a16="http://schemas.microsoft.com/office/drawing/2014/main" id="{3EDA1D2C-C03C-4666-ABBB-3586C7DA9214}"/>
              </a:ext>
            </a:extLst>
          </p:cNvPr>
          <p:cNvSpPr txBox="1"/>
          <p:nvPr/>
        </p:nvSpPr>
        <p:spPr>
          <a:xfrm>
            <a:off x="4773028" y="3009459"/>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asking (some) questions?</a:t>
            </a:r>
          </a:p>
        </p:txBody>
      </p:sp>
      <p:sp>
        <p:nvSpPr>
          <p:cNvPr id="66" name="Oval 65">
            <a:extLst>
              <a:ext uri="{FF2B5EF4-FFF2-40B4-BE49-F238E27FC236}">
                <a16:creationId xmlns:a16="http://schemas.microsoft.com/office/drawing/2014/main" id="{16F16EA7-F04F-4298-99C3-44F97CBE1AD3}"/>
              </a:ext>
            </a:extLst>
          </p:cNvPr>
          <p:cNvSpPr/>
          <p:nvPr/>
        </p:nvSpPr>
        <p:spPr>
          <a:xfrm>
            <a:off x="10084276" y="89369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TextBox 66">
            <a:extLst>
              <a:ext uri="{FF2B5EF4-FFF2-40B4-BE49-F238E27FC236}">
                <a16:creationId xmlns:a16="http://schemas.microsoft.com/office/drawing/2014/main" id="{46056ED8-F87F-4A40-B877-F299AA0981C7}"/>
              </a:ext>
            </a:extLst>
          </p:cNvPr>
          <p:cNvSpPr txBox="1"/>
          <p:nvPr/>
        </p:nvSpPr>
        <p:spPr>
          <a:xfrm>
            <a:off x="8694798" y="2990030"/>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presenting in French?</a:t>
            </a:r>
          </a:p>
        </p:txBody>
      </p:sp>
      <p:sp>
        <p:nvSpPr>
          <p:cNvPr id="68" name="Oval 67">
            <a:extLst>
              <a:ext uri="{FF2B5EF4-FFF2-40B4-BE49-F238E27FC236}">
                <a16:creationId xmlns:a16="http://schemas.microsoft.com/office/drawing/2014/main" id="{46C31420-8EAB-4D77-A7CB-F3EF423D3EB4}"/>
              </a:ext>
            </a:extLst>
          </p:cNvPr>
          <p:cNvSpPr/>
          <p:nvPr/>
        </p:nvSpPr>
        <p:spPr>
          <a:xfrm>
            <a:off x="4194468" y="3521183"/>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TextBox 70">
            <a:extLst>
              <a:ext uri="{FF2B5EF4-FFF2-40B4-BE49-F238E27FC236}">
                <a16:creationId xmlns:a16="http://schemas.microsoft.com/office/drawing/2014/main" id="{D99C5716-FBC6-4A70-9320-98B132012856}"/>
              </a:ext>
            </a:extLst>
          </p:cNvPr>
          <p:cNvSpPr txBox="1"/>
          <p:nvPr/>
        </p:nvSpPr>
        <p:spPr>
          <a:xfrm>
            <a:off x="2627803" y="6091956"/>
            <a:ext cx="3637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finding some important information?</a:t>
            </a:r>
          </a:p>
        </p:txBody>
      </p:sp>
      <p:sp>
        <p:nvSpPr>
          <p:cNvPr id="72" name="Oval 71">
            <a:extLst>
              <a:ext uri="{FF2B5EF4-FFF2-40B4-BE49-F238E27FC236}">
                <a16:creationId xmlns:a16="http://schemas.microsoft.com/office/drawing/2014/main" id="{1DCF0B81-04F0-4DC8-9372-A52D85025B2B}"/>
              </a:ext>
            </a:extLst>
          </p:cNvPr>
          <p:cNvSpPr/>
          <p:nvPr/>
        </p:nvSpPr>
        <p:spPr>
          <a:xfrm>
            <a:off x="6204018" y="3533728"/>
            <a:ext cx="1983342" cy="2053390"/>
          </a:xfrm>
          <a:prstGeom prst="ellipse">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TextBox 74">
            <a:extLst>
              <a:ext uri="{FF2B5EF4-FFF2-40B4-BE49-F238E27FC236}">
                <a16:creationId xmlns:a16="http://schemas.microsoft.com/office/drawing/2014/main" id="{71780814-2255-49A7-98DB-2BDA112FCEAF}"/>
              </a:ext>
            </a:extLst>
          </p:cNvPr>
          <p:cNvSpPr txBox="1"/>
          <p:nvPr/>
        </p:nvSpPr>
        <p:spPr>
          <a:xfrm>
            <a:off x="6712087" y="6070287"/>
            <a:ext cx="3637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0066"/>
                </a:solidFill>
                <a:effectLst/>
                <a:uLnTx/>
                <a:uFillTx/>
                <a:latin typeface="Ink Free" panose="03080402000500000000" pitchFamily="66" charset="0"/>
              </a:rPr>
              <a:t>hiding the prize?</a:t>
            </a:r>
          </a:p>
        </p:txBody>
      </p:sp>
    </p:spTree>
    <p:extLst>
      <p:ext uri="{BB962C8B-B14F-4D97-AF65-F5344CB8AC3E}">
        <p14:creationId xmlns:p14="http://schemas.microsoft.com/office/powerpoint/2010/main" val="117942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heel(1)">
                                      <p:cBhvr>
                                        <p:cTn id="7" dur="2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left)">
                                      <p:cBhvr>
                                        <p:cTn id="12" dur="175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heel(1)">
                                      <p:cBhvr>
                                        <p:cTn id="17" dur="20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175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left)">
                                      <p:cBhvr>
                                        <p:cTn id="32" dur="175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heel(1)">
                                      <p:cBhvr>
                                        <p:cTn id="37" dur="20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175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heel(1)">
                                      <p:cBhvr>
                                        <p:cTn id="47" dur="20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left)">
                                      <p:cBhvr>
                                        <p:cTn id="52" dur="17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4" grpId="0" animBg="1"/>
      <p:bldP spid="65" grpId="0"/>
      <p:bldP spid="66" grpId="0" animBg="1"/>
      <p:bldP spid="67" grpId="0"/>
      <p:bldP spid="68" grpId="0" animBg="1"/>
      <p:bldP spid="71" grpId="0"/>
      <p:bldP spid="72" grpId="0" animBg="1"/>
      <p:bldP spid="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1" name="TextBox 10">
            <a:extLst>
              <a:ext uri="{FF2B5EF4-FFF2-40B4-BE49-F238E27FC236}">
                <a16:creationId xmlns:a16="http://schemas.microsoft.com/office/drawing/2014/main" id="{073F8E3A-982C-4A0F-A595-CAEEAEAF6B27}"/>
              </a:ext>
            </a:extLst>
          </p:cNvPr>
          <p:cNvSpPr txBox="1"/>
          <p:nvPr/>
        </p:nvSpPr>
        <p:spPr>
          <a:xfrm>
            <a:off x="-16975" y="736294"/>
            <a:ext cx="5883955" cy="5112105"/>
          </a:xfrm>
          <a:prstGeom prst="rect">
            <a:avLst/>
          </a:prstGeom>
          <a:noFill/>
          <a:ln w="28575">
            <a:solidFill>
              <a:srgbClr val="4472C4">
                <a:lumMod val="50000"/>
              </a:srgbClr>
            </a:solidFill>
          </a:ln>
        </p:spPr>
        <p:txBody>
          <a:bodyPr wrap="square" rtlCol="0">
            <a:spAutoFit/>
          </a:bodyPr>
          <a:lstStyle/>
          <a:p>
            <a:pPr>
              <a:lnSpc>
                <a:spcPct val="150000"/>
              </a:lnSpc>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listening to]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preparing]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presentating</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images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[Do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like]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23" name="TextBox 22">
            <a:extLst>
              <a:ext uri="{FF2B5EF4-FFF2-40B4-BE49-F238E27FC236}">
                <a16:creationId xmlns:a16="http://schemas.microsoft.com/office/drawing/2014/main" id="{53677AEF-455E-4CA6-BCBC-7FC8D6D77E60}"/>
              </a:ext>
            </a:extLst>
          </p:cNvPr>
          <p:cNvSpPr txBox="1"/>
          <p:nvPr/>
        </p:nvSpPr>
        <p:spPr>
          <a:xfrm>
            <a:off x="35980" y="1630699"/>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écoutez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055695" y="41247"/>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sp>
        <p:nvSpPr>
          <p:cNvPr id="103" name="TextBox 102">
            <a:extLst>
              <a:ext uri="{FF2B5EF4-FFF2-40B4-BE49-F238E27FC236}">
                <a16:creationId xmlns:a16="http://schemas.microsoft.com/office/drawing/2014/main" id="{8E961601-6216-43C3-B79C-542F1C8AE6A5}"/>
              </a:ext>
            </a:extLst>
          </p:cNvPr>
          <p:cNvSpPr txBox="1"/>
          <p:nvPr/>
        </p:nvSpPr>
        <p:spPr>
          <a:xfrm>
            <a:off x="6127905" y="736294"/>
            <a:ext cx="6072568" cy="557377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 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presenting]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français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finding]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infos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b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importantes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hiding]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 prix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04" name="TextBox 103">
            <a:extLst>
              <a:ext uri="{FF2B5EF4-FFF2-40B4-BE49-F238E27FC236}">
                <a16:creationId xmlns:a16="http://schemas.microsoft.com/office/drawing/2014/main" id="{A2398C25-0EEC-4DF6-B17F-8E3739B2D835}"/>
              </a:ext>
            </a:extLst>
          </p:cNvPr>
          <p:cNvSpPr txBox="1"/>
          <p:nvPr/>
        </p:nvSpPr>
        <p:spPr>
          <a:xfrm>
            <a:off x="-70432" y="254186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préparez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5" name="TextBox 104">
            <a:extLst>
              <a:ext uri="{FF2B5EF4-FFF2-40B4-BE49-F238E27FC236}">
                <a16:creationId xmlns:a16="http://schemas.microsoft.com/office/drawing/2014/main" id="{C0D1E41F-942C-4AE6-BD2E-B4D930AB065C}"/>
              </a:ext>
            </a:extLst>
          </p:cNvPr>
          <p:cNvSpPr txBox="1"/>
          <p:nvPr/>
        </p:nvSpPr>
        <p:spPr>
          <a:xfrm>
            <a:off x="1776" y="346882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présentes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6" name="TextBox 105">
            <a:extLst>
              <a:ext uri="{FF2B5EF4-FFF2-40B4-BE49-F238E27FC236}">
                <a16:creationId xmlns:a16="http://schemas.microsoft.com/office/drawing/2014/main" id="{904E34D9-03BA-4791-AFAE-A2F67B3AA5B5}"/>
              </a:ext>
            </a:extLst>
          </p:cNvPr>
          <p:cNvSpPr txBox="1"/>
          <p:nvPr/>
        </p:nvSpPr>
        <p:spPr>
          <a:xfrm>
            <a:off x="-97756" y="439365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parlez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7" name="TextBox 106">
            <a:extLst>
              <a:ext uri="{FF2B5EF4-FFF2-40B4-BE49-F238E27FC236}">
                <a16:creationId xmlns:a16="http://schemas.microsoft.com/office/drawing/2014/main" id="{EE911F06-0218-46CA-97A4-90A8F97F5CB6}"/>
              </a:ext>
            </a:extLst>
          </p:cNvPr>
          <p:cNvSpPr txBox="1"/>
          <p:nvPr/>
        </p:nvSpPr>
        <p:spPr>
          <a:xfrm>
            <a:off x="1776" y="530553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aimes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8" name="TextBox 107">
            <a:extLst>
              <a:ext uri="{FF2B5EF4-FFF2-40B4-BE49-F238E27FC236}">
                <a16:creationId xmlns:a16="http://schemas.microsoft.com/office/drawing/2014/main" id="{8B3FEE22-BF11-4AA7-B8CE-E144CFB5AC2B}"/>
              </a:ext>
            </a:extLst>
          </p:cNvPr>
          <p:cNvSpPr txBox="1"/>
          <p:nvPr/>
        </p:nvSpPr>
        <p:spPr>
          <a:xfrm>
            <a:off x="6138153" y="1587946"/>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a:solidFill>
                  <a:srgbClr val="FF0066"/>
                </a:solidFill>
                <a:latin typeface="Ink Free" panose="03080402000500000000" pitchFamily="66" charset="0"/>
              </a:rPr>
              <a:t>organises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09" name="TextBox 108">
            <a:extLst>
              <a:ext uri="{FF2B5EF4-FFF2-40B4-BE49-F238E27FC236}">
                <a16:creationId xmlns:a16="http://schemas.microsoft.com/office/drawing/2014/main" id="{CDBD7ABB-6FE2-4858-A007-3CAB762E1B15}"/>
              </a:ext>
            </a:extLst>
          </p:cNvPr>
          <p:cNvSpPr txBox="1"/>
          <p:nvPr/>
        </p:nvSpPr>
        <p:spPr>
          <a:xfrm>
            <a:off x="6196055" y="251943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posez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0" name="TextBox 109">
            <a:extLst>
              <a:ext uri="{FF2B5EF4-FFF2-40B4-BE49-F238E27FC236}">
                <a16:creationId xmlns:a16="http://schemas.microsoft.com/office/drawing/2014/main" id="{43C11D43-9CF5-433D-8D2D-5B5D84200F1E}"/>
              </a:ext>
            </a:extLst>
          </p:cNvPr>
          <p:cNvSpPr txBox="1"/>
          <p:nvPr/>
        </p:nvSpPr>
        <p:spPr>
          <a:xfrm>
            <a:off x="6196055" y="3405187"/>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présentes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1" name="TextBox 110">
            <a:extLst>
              <a:ext uri="{FF2B5EF4-FFF2-40B4-BE49-F238E27FC236}">
                <a16:creationId xmlns:a16="http://schemas.microsoft.com/office/drawing/2014/main" id="{ED6504B0-5F6F-4B33-B70A-B3C3B4C76B95}"/>
              </a:ext>
            </a:extLst>
          </p:cNvPr>
          <p:cNvSpPr txBox="1"/>
          <p:nvPr/>
        </p:nvSpPr>
        <p:spPr>
          <a:xfrm>
            <a:off x="6055695" y="4782315"/>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tu</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lang="en-GB" sz="2800" i="1" dirty="0">
                <a:solidFill>
                  <a:srgbClr val="FF0066"/>
                </a:solidFill>
                <a:latin typeface="Ink Free" panose="03080402000500000000" pitchFamily="66" charset="0"/>
              </a:rPr>
              <a:t>trouves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
        <p:nvSpPr>
          <p:cNvPr id="112" name="TextBox 111">
            <a:extLst>
              <a:ext uri="{FF2B5EF4-FFF2-40B4-BE49-F238E27FC236}">
                <a16:creationId xmlns:a16="http://schemas.microsoft.com/office/drawing/2014/main" id="{FA04764E-5EDC-44F0-BCA9-16E59187277D}"/>
              </a:ext>
            </a:extLst>
          </p:cNvPr>
          <p:cNvSpPr txBox="1"/>
          <p:nvPr/>
        </p:nvSpPr>
        <p:spPr>
          <a:xfrm>
            <a:off x="6064096" y="5718754"/>
            <a:ext cx="53035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Est-</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ce</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que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vous</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 </a:t>
            </a:r>
            <a:r>
              <a:rPr kumimoji="0" lang="en-GB" sz="2800" b="0" i="1" u="none" strike="noStrike" kern="1200" cap="none" spc="0" normalizeH="0" baseline="0" noProof="0" dirty="0" err="1">
                <a:ln>
                  <a:noFill/>
                </a:ln>
                <a:solidFill>
                  <a:srgbClr val="FF0066"/>
                </a:solidFill>
                <a:effectLst/>
                <a:uLnTx/>
                <a:uFillTx/>
                <a:latin typeface="Ink Free" panose="03080402000500000000" pitchFamily="66" charset="0"/>
              </a:rPr>
              <a:t>cachez</a:t>
            </a:r>
            <a:r>
              <a:rPr kumimoji="0" lang="en-GB" sz="2800" b="0" i="1" u="none" strike="noStrike" kern="1200" cap="none" spc="0" normalizeH="0" baseline="0" noProof="0" dirty="0">
                <a:ln>
                  <a:noFill/>
                </a:ln>
                <a:solidFill>
                  <a:srgbClr val="FF0066"/>
                </a:solidFill>
                <a:effectLst/>
                <a:uLnTx/>
                <a:uFillTx/>
                <a:latin typeface="Ink Free" panose="03080402000500000000" pitchFamily="66" charset="0"/>
              </a:rPr>
              <a:t>…</a:t>
            </a:r>
          </a:p>
        </p:txBody>
      </p:sp>
    </p:spTree>
    <p:extLst>
      <p:ext uri="{BB962C8B-B14F-4D97-AF65-F5344CB8AC3E}">
        <p14:creationId xmlns:p14="http://schemas.microsoft.com/office/powerpoint/2010/main" val="337836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75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VT2W4FS14_4.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1750"/>
                                        <p:tgtEl>
                                          <p:spTgt spid="104"/>
                                        </p:tgtEl>
                                      </p:cBhvr>
                                    </p:animEffect>
                                  </p:childTnLst>
                                  <p:subTnLst>
                                    <p:audio>
                                      <p:cMediaNode>
                                        <p:cTn display="0" masterRel="sameClick">
                                          <p:stCondLst>
                                            <p:cond evt="begin" delay="0">
                                              <p:tn val="10"/>
                                            </p:cond>
                                          </p:stCondLst>
                                          <p:endCondLst>
                                            <p:cond evt="onStopAudio" delay="0">
                                              <p:tgtEl>
                                                <p:sldTgt/>
                                              </p:tgtEl>
                                            </p:cond>
                                          </p:endCondLst>
                                        </p:cTn>
                                        <p:tgtEl>
                                          <p:sndTgt r:embed="rId4" name="VT2W4FS14_5.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1750"/>
                                        <p:tgtEl>
                                          <p:spTgt spid="105"/>
                                        </p:tgtEl>
                                      </p:cBhvr>
                                    </p:animEffect>
                                  </p:childTnLst>
                                  <p:subTnLst>
                                    <p:audio>
                                      <p:cMediaNode>
                                        <p:cTn display="0" masterRel="sameClick">
                                          <p:stCondLst>
                                            <p:cond evt="begin" delay="0">
                                              <p:tn val="15"/>
                                            </p:cond>
                                          </p:stCondLst>
                                          <p:endCondLst>
                                            <p:cond evt="onStopAudio" delay="0">
                                              <p:tgtEl>
                                                <p:sldTgt/>
                                              </p:tgtEl>
                                            </p:cond>
                                          </p:endCondLst>
                                        </p:cTn>
                                        <p:tgtEl>
                                          <p:sndTgt r:embed="rId5" name="VT2W4FS14_6.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1750"/>
                                        <p:tgtEl>
                                          <p:spTgt spid="106"/>
                                        </p:tgtEl>
                                      </p:cBhvr>
                                    </p:animEffect>
                                  </p:childTnLst>
                                  <p:subTnLst>
                                    <p:audio>
                                      <p:cMediaNode>
                                        <p:cTn display="0" masterRel="sameClick">
                                          <p:stCondLst>
                                            <p:cond evt="begin" delay="0">
                                              <p:tn val="20"/>
                                            </p:cond>
                                          </p:stCondLst>
                                          <p:endCondLst>
                                            <p:cond evt="onStopAudio" delay="0">
                                              <p:tgtEl>
                                                <p:sldTgt/>
                                              </p:tgtEl>
                                            </p:cond>
                                          </p:endCondLst>
                                        </p:cTn>
                                        <p:tgtEl>
                                          <p:sndTgt r:embed="rId6" name="VT2W4FS14_7.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1750"/>
                                        <p:tgtEl>
                                          <p:spTgt spid="107"/>
                                        </p:tgtEl>
                                      </p:cBhvr>
                                    </p:animEffect>
                                  </p:childTnLst>
                                  <p:subTnLst>
                                    <p:audio>
                                      <p:cMediaNode>
                                        <p:cTn display="0" masterRel="sameClick">
                                          <p:stCondLst>
                                            <p:cond evt="begin" delay="0">
                                              <p:tn val="25"/>
                                            </p:cond>
                                          </p:stCondLst>
                                          <p:endCondLst>
                                            <p:cond evt="onStopAudio" delay="0">
                                              <p:tgtEl>
                                                <p:sldTgt/>
                                              </p:tgtEl>
                                            </p:cond>
                                          </p:endCondLst>
                                        </p:cTn>
                                        <p:tgtEl>
                                          <p:sndTgt r:embed="rId7" name="VT2W4FS14_8.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wipe(left)">
                                      <p:cBhvr>
                                        <p:cTn id="32" dur="1750"/>
                                        <p:tgtEl>
                                          <p:spTgt spid="108"/>
                                        </p:tgtEl>
                                      </p:cBhvr>
                                    </p:animEffect>
                                  </p:childTnLst>
                                  <p:subTnLst>
                                    <p:audio>
                                      <p:cMediaNode>
                                        <p:cTn display="0" masterRel="sameClick">
                                          <p:stCondLst>
                                            <p:cond evt="begin" delay="0">
                                              <p:tn val="30"/>
                                            </p:cond>
                                          </p:stCondLst>
                                          <p:endCondLst>
                                            <p:cond evt="onStopAudio" delay="0">
                                              <p:tgtEl>
                                                <p:sldTgt/>
                                              </p:tgtEl>
                                            </p:cond>
                                          </p:endCondLst>
                                        </p:cTn>
                                        <p:tgtEl>
                                          <p:sndTgt r:embed="rId8" name="VT2W4FS14_9.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wipe(left)">
                                      <p:cBhvr>
                                        <p:cTn id="37" dur="1750"/>
                                        <p:tgtEl>
                                          <p:spTgt spid="109"/>
                                        </p:tgtEl>
                                      </p:cBhvr>
                                    </p:animEffect>
                                  </p:childTnLst>
                                  <p:subTnLst>
                                    <p:audio>
                                      <p:cMediaNode>
                                        <p:cTn display="0" masterRel="sameClick">
                                          <p:stCondLst>
                                            <p:cond evt="begin" delay="0">
                                              <p:tn val="35"/>
                                            </p:cond>
                                          </p:stCondLst>
                                          <p:endCondLst>
                                            <p:cond evt="onStopAudio" delay="0">
                                              <p:tgtEl>
                                                <p:sldTgt/>
                                              </p:tgtEl>
                                            </p:cond>
                                          </p:endCondLst>
                                        </p:cTn>
                                        <p:tgtEl>
                                          <p:sndTgt r:embed="rId9" name="VT2W4FS14_10.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left)">
                                      <p:cBhvr>
                                        <p:cTn id="42" dur="1750"/>
                                        <p:tgtEl>
                                          <p:spTgt spid="110"/>
                                        </p:tgtEl>
                                      </p:cBhvr>
                                    </p:animEffect>
                                  </p:childTnLst>
                                  <p:subTnLst>
                                    <p:audio>
                                      <p:cMediaNode>
                                        <p:cTn display="0" masterRel="sameClick">
                                          <p:stCondLst>
                                            <p:cond evt="begin" delay="0">
                                              <p:tn val="40"/>
                                            </p:cond>
                                          </p:stCondLst>
                                          <p:endCondLst>
                                            <p:cond evt="onStopAudio" delay="0">
                                              <p:tgtEl>
                                                <p:sldTgt/>
                                              </p:tgtEl>
                                            </p:cond>
                                          </p:endCondLst>
                                        </p:cTn>
                                        <p:tgtEl>
                                          <p:sndTgt r:embed="rId10" name="VT2W4FS14_11.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animEffect transition="in" filter="wipe(left)">
                                      <p:cBhvr>
                                        <p:cTn id="47" dur="1750"/>
                                        <p:tgtEl>
                                          <p:spTgt spid="111"/>
                                        </p:tgtEl>
                                      </p:cBhvr>
                                    </p:animEffect>
                                  </p:childTnLst>
                                  <p:subTnLst>
                                    <p:audio>
                                      <p:cMediaNode>
                                        <p:cTn display="0" masterRel="sameClick">
                                          <p:stCondLst>
                                            <p:cond evt="begin" delay="0">
                                              <p:tn val="45"/>
                                            </p:cond>
                                          </p:stCondLst>
                                          <p:endCondLst>
                                            <p:cond evt="onStopAudio" delay="0">
                                              <p:tgtEl>
                                                <p:sldTgt/>
                                              </p:tgtEl>
                                            </p:cond>
                                          </p:endCondLst>
                                        </p:cTn>
                                        <p:tgtEl>
                                          <p:sndTgt r:embed="rId11" name="VT2W4FS14_12.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2"/>
                                        </p:tgtEl>
                                        <p:attrNameLst>
                                          <p:attrName>style.visibility</p:attrName>
                                        </p:attrNameLst>
                                      </p:cBhvr>
                                      <p:to>
                                        <p:strVal val="visible"/>
                                      </p:to>
                                    </p:set>
                                    <p:animEffect transition="in" filter="wipe(left)">
                                      <p:cBhvr>
                                        <p:cTn id="52" dur="1750"/>
                                        <p:tgtEl>
                                          <p:spTgt spid="112"/>
                                        </p:tgtEl>
                                      </p:cBhvr>
                                    </p:animEffect>
                                  </p:childTnLst>
                                  <p:subTnLst>
                                    <p:audio>
                                      <p:cMediaNode>
                                        <p:cTn display="0" masterRel="sameClick">
                                          <p:stCondLst>
                                            <p:cond evt="begin" delay="0">
                                              <p:tn val="50"/>
                                            </p:cond>
                                          </p:stCondLst>
                                          <p:endCondLst>
                                            <p:cond evt="onStopAudio" delay="0">
                                              <p:tgtEl>
                                                <p:sldTgt/>
                                              </p:tgtEl>
                                            </p:cond>
                                          </p:endCondLst>
                                        </p:cTn>
                                        <p:tgtEl>
                                          <p:sndTgt r:embed="rId12" name="VT2W4FS14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4" grpId="0"/>
      <p:bldP spid="105" grpId="0"/>
      <p:bldP spid="106" grpId="0"/>
      <p:bldP spid="107" grpId="0"/>
      <p:bldP spid="108" grpId="0"/>
      <p:bldP spid="109" grpId="0"/>
      <p:bldP spid="110" grpId="0"/>
      <p:bldP spid="111" grpId="0"/>
      <p:bldP spid="1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2542" y="4001115"/>
            <a:ext cx="1211519" cy="1547648"/>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69089" y="3973438"/>
            <a:ext cx="1290257" cy="1853608"/>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69741" y="4118784"/>
            <a:ext cx="1315624" cy="15424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e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e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repeter.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repe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ecri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ecri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bebe.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be.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parle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parle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donne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8" name="donner.wav"/>
                                        </p:tgtEl>
                                      </p:cMediaNode>
                                    </p:audio>
                                  </p:sub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et.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et.wav"/>
                                        </p:tgtEl>
                                      </p:cMediaNode>
                                    </p:audio>
                                  </p:subTnLst>
                                </p:cTn>
                              </p:par>
                              <p:par>
                                <p:cTn id="77" presetID="1"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9" name="nez.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9" name="ne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057434650"/>
              </p:ext>
            </p:extLst>
          </p:nvPr>
        </p:nvGraphicFramePr>
        <p:xfrm>
          <a:off x="609400" y="64838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sale</a:t>
                      </a:r>
                    </a:p>
                  </a:txBody>
                  <a:tcPr/>
                </a:tc>
                <a:tc>
                  <a:txBody>
                    <a:bodyPr/>
                    <a:lstStyle/>
                    <a:p>
                      <a:r>
                        <a:rPr lang="en-GB" sz="2000" b="1" dirty="0">
                          <a:solidFill>
                            <a:srgbClr val="00B0F0"/>
                          </a:solidFill>
                          <a:latin typeface="Century Gothic" panose="020B0502020202020204" pitchFamily="34" charset="0"/>
                        </a:rPr>
                        <a:t>le centre commercial</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pont</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des</a:t>
                      </a:r>
                    </a:p>
                  </a:txBody>
                  <a:tcPr/>
                </a:tc>
                <a:tc>
                  <a:txBody>
                    <a:bodyPr/>
                    <a:lstStyle/>
                    <a:p>
                      <a:r>
                        <a:rPr lang="en-GB" sz="2400" b="1" dirty="0">
                          <a:solidFill>
                            <a:srgbClr val="00B0F0"/>
                          </a:solidFill>
                          <a:latin typeface="Century Gothic" panose="020B0502020202020204" pitchFamily="34" charset="0"/>
                        </a:rPr>
                        <a:t>propre</a:t>
                      </a: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magasin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l’école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salle</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porte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carte</a:t>
                      </a:r>
                    </a:p>
                  </a:txBody>
                  <a:tcPr/>
                </a:tc>
                <a:tc>
                  <a:txBody>
                    <a:bodyPr/>
                    <a:lstStyle/>
                    <a:p>
                      <a:r>
                        <a:rPr lang="en-GB" sz="2400" b="1" dirty="0">
                          <a:solidFill>
                            <a:srgbClr val="92D050"/>
                          </a:solidFill>
                          <a:latin typeface="Century Gothic" panose="020B0502020202020204" pitchFamily="34" charset="0"/>
                        </a:rPr>
                        <a:t>le pays</a:t>
                      </a:r>
                    </a:p>
                  </a:txBody>
                  <a:tcPr/>
                </a:tc>
                <a:tc>
                  <a:txBody>
                    <a:bodyPr/>
                    <a:lstStyle/>
                    <a:p>
                      <a:r>
                        <a:rPr lang="en-GB" sz="2400" b="1" dirty="0">
                          <a:solidFill>
                            <a:srgbClr val="92D050"/>
                          </a:solidFill>
                          <a:latin typeface="Century Gothic" panose="020B0502020202020204" pitchFamily="34" charset="0"/>
                        </a:rPr>
                        <a:t>à</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étudier</a:t>
                      </a:r>
                      <a:endParaRPr lang="en-GB" sz="2400" b="1" dirty="0">
                        <a:solidFill>
                          <a:srgbClr val="FF3399"/>
                        </a:solidFill>
                        <a:latin typeface="Century Gothic" panose="020B0502020202020204" pitchFamily="34" charset="0"/>
                      </a:endParaRPr>
                    </a:p>
                  </a:txBody>
                  <a:tcPr/>
                </a:tc>
                <a:tc>
                  <a:txBody>
                    <a:bodyPr/>
                    <a:lstStyle/>
                    <a:p>
                      <a:r>
                        <a:rPr lang="en-GB" sz="2300" b="1" dirty="0" err="1">
                          <a:solidFill>
                            <a:srgbClr val="FF3399"/>
                          </a:solidFill>
                          <a:latin typeface="Century Gothic" panose="020B0502020202020204" pitchFamily="34" charset="0"/>
                        </a:rPr>
                        <a:t>pratiquer</a:t>
                      </a:r>
                      <a:endParaRPr lang="en-GB" sz="23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trouver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prononcer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présenter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lumière</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soir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gagner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64002" y="6310314"/>
            <a:ext cx="26241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light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80124" y="630295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evening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818" y="6248870"/>
            <a:ext cx="2520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0321" y="5445178"/>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win, winning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pronounce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582341" y="5475567"/>
            <a:ext cx="29526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present, presenting</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10322" y="4539775"/>
            <a:ext cx="24890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study, studying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29276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practise, practising</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17281" y="4557203"/>
            <a:ext cx="2847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find, finding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card</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24799" y="3669617"/>
            <a:ext cx="32735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03870" y="3666928"/>
            <a:ext cx="277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in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9393" y="2867060"/>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room</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2408"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door</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195376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1941260"/>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clean (m/f)</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72818" y="1943828"/>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shop</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33479" y="10830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dirty (m/f)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871" y="1118988"/>
            <a:ext cx="30399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shopping centre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06119" y="107321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bridge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742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26938" y="63963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lumière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24800" y="6321941"/>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14747" y="631824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étudier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284272" y="546037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gagner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10872" y="5452028"/>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8946214" y="5485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pratiquer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7579084" y="4599903"/>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2279062" y="4605725"/>
            <a:ext cx="22882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4679035" y="459990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prononcer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289758" y="3723682"/>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l’école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79035" y="3748200"/>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porte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03139" y="3755763"/>
            <a:ext cx="2617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pays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17463" y="289888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carte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salle</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14746" y="288040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0321" y="203385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magasin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10872" y="2059915"/>
            <a:ext cx="2880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centre commercial</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13912" y="200423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pont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291664" y="1171913"/>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propre</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710780" y="1177067"/>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13912" y="1171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154174604"/>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clean (m/f)</a:t>
                      </a:r>
                    </a:p>
                  </a:txBody>
                  <a:tcPr/>
                </a:tc>
                <a:tc>
                  <a:txBody>
                    <a:bodyPr/>
                    <a:lstStyle/>
                    <a:p>
                      <a:r>
                        <a:rPr lang="en-GB" sz="2400" b="1" dirty="0">
                          <a:solidFill>
                            <a:srgbClr val="00B0F0"/>
                          </a:solidFill>
                          <a:latin typeface="Century Gothic" panose="020B0502020202020204" pitchFamily="34" charset="0"/>
                        </a:rPr>
                        <a:t>dirty (m/f)</a:t>
                      </a:r>
                    </a:p>
                  </a:txBody>
                  <a:tcPr/>
                </a:tc>
                <a:tc>
                  <a:txBody>
                    <a:bodyPr/>
                    <a:lstStyle/>
                    <a:p>
                      <a:r>
                        <a:rPr lang="en-GB" sz="2400" b="1" dirty="0">
                          <a:solidFill>
                            <a:srgbClr val="00B0F0"/>
                          </a:solidFill>
                          <a:latin typeface="Century Gothic" panose="020B0502020202020204" pitchFamily="34" charset="0"/>
                        </a:rPr>
                        <a:t>some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shop</a:t>
                      </a:r>
                    </a:p>
                  </a:txBody>
                  <a:tcPr/>
                </a:tc>
                <a:tc>
                  <a:txBody>
                    <a:bodyPr/>
                    <a:lstStyle/>
                    <a:p>
                      <a:r>
                        <a:rPr lang="en-GB" sz="2000" b="1" dirty="0">
                          <a:solidFill>
                            <a:srgbClr val="00B0F0"/>
                          </a:solidFill>
                          <a:latin typeface="Century Gothic" panose="020B0502020202020204" pitchFamily="34" charset="0"/>
                        </a:rPr>
                        <a:t>(the) shopping centre</a:t>
                      </a:r>
                    </a:p>
                  </a:txBody>
                  <a:tcPr/>
                </a:tc>
                <a:tc>
                  <a:txBody>
                    <a:bodyPr/>
                    <a:lstStyle/>
                    <a:p>
                      <a:r>
                        <a:rPr lang="en-GB" sz="2400" b="1" dirty="0">
                          <a:solidFill>
                            <a:srgbClr val="00B0F0"/>
                          </a:solidFill>
                          <a:latin typeface="Century Gothic" panose="020B0502020202020204" pitchFamily="34" charset="0"/>
                        </a:rPr>
                        <a:t>(the) bridge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400" b="1" dirty="0">
                          <a:solidFill>
                            <a:srgbClr val="92D050"/>
                          </a:solidFill>
                          <a:latin typeface="Century Gothic" panose="020B0502020202020204" pitchFamily="34" charset="0"/>
                        </a:rPr>
                        <a:t>(the) room</a:t>
                      </a:r>
                    </a:p>
                  </a:txBody>
                  <a:tcPr/>
                </a:tc>
                <a:tc>
                  <a:txBody>
                    <a:bodyPr/>
                    <a:lstStyle/>
                    <a:p>
                      <a:r>
                        <a:rPr lang="en-GB" sz="2400" b="1" dirty="0">
                          <a:solidFill>
                            <a:srgbClr val="92D050"/>
                          </a:solidFill>
                          <a:latin typeface="Century Gothic" panose="020B0502020202020204" pitchFamily="34" charset="0"/>
                        </a:rPr>
                        <a:t>to, at, in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school</a:t>
                      </a:r>
                    </a:p>
                  </a:txBody>
                  <a:tcPr/>
                </a:tc>
                <a:tc>
                  <a:txBody>
                    <a:bodyPr/>
                    <a:lstStyle/>
                    <a:p>
                      <a:r>
                        <a:rPr lang="en-GB" sz="2400" b="1" dirty="0">
                          <a:solidFill>
                            <a:srgbClr val="92D050"/>
                          </a:solidFill>
                          <a:latin typeface="Century Gothic" panose="020B0502020202020204" pitchFamily="34" charset="0"/>
                        </a:rPr>
                        <a:t>(the) door</a:t>
                      </a:r>
                    </a:p>
                  </a:txBody>
                  <a:tcPr/>
                </a:tc>
                <a:tc>
                  <a:txBody>
                    <a:bodyPr/>
                    <a:lstStyle/>
                    <a:p>
                      <a:r>
                        <a:rPr lang="en-GB" sz="2400" b="1" dirty="0">
                          <a:solidFill>
                            <a:srgbClr val="92D050"/>
                          </a:solidFill>
                          <a:latin typeface="Century Gothic" panose="020B0502020202020204" pitchFamily="34" charset="0"/>
                        </a:rPr>
                        <a:t>(the) country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present</a:t>
                      </a:r>
                    </a:p>
                  </a:txBody>
                  <a:tcPr/>
                </a:tc>
                <a:tc>
                  <a:txBody>
                    <a:bodyPr/>
                    <a:lstStyle/>
                    <a:p>
                      <a:r>
                        <a:rPr lang="en-GB" sz="2300" b="1" dirty="0">
                          <a:solidFill>
                            <a:srgbClr val="FF3399"/>
                          </a:solidFill>
                          <a:latin typeface="Century Gothic" panose="020B0502020202020204" pitchFamily="34" charset="0"/>
                        </a:rPr>
                        <a:t>to pronounce</a:t>
                      </a:r>
                    </a:p>
                  </a:txBody>
                  <a:tcPr/>
                </a:tc>
                <a:tc>
                  <a:txBody>
                    <a:bodyPr/>
                    <a:lstStyle/>
                    <a:p>
                      <a:r>
                        <a:rPr lang="en-GB" sz="2400" b="1" dirty="0">
                          <a:solidFill>
                            <a:srgbClr val="FF3399"/>
                          </a:solidFill>
                          <a:latin typeface="Century Gothic" panose="020B0502020202020204" pitchFamily="34" charset="0"/>
                        </a:rPr>
                        <a:t>to find, finding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to win, winning</a:t>
                      </a:r>
                    </a:p>
                  </a:txBody>
                  <a:tcPr/>
                </a:tc>
                <a:tc>
                  <a:txBody>
                    <a:bodyPr/>
                    <a:lstStyle/>
                    <a:p>
                      <a:r>
                        <a:rPr lang="en-GB" sz="2400" b="1" dirty="0">
                          <a:solidFill>
                            <a:srgbClr val="FF3399"/>
                          </a:solidFill>
                          <a:latin typeface="Century Gothic" panose="020B0502020202020204" pitchFamily="34" charset="0"/>
                        </a:rPr>
                        <a:t>to hide, hiding</a:t>
                      </a:r>
                    </a:p>
                  </a:txBody>
                  <a:tcPr/>
                </a:tc>
                <a:tc>
                  <a:txBody>
                    <a:bodyPr/>
                    <a:lstStyle/>
                    <a:p>
                      <a:r>
                        <a:rPr lang="en-GB" sz="2200" b="1" dirty="0">
                          <a:solidFill>
                            <a:srgbClr val="FF3399"/>
                          </a:solidFill>
                          <a:latin typeface="Century Gothic" panose="020B0502020202020204" pitchFamily="34" charset="0"/>
                        </a:rPr>
                        <a:t>to practise, practising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light</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evening</a:t>
                      </a:r>
                    </a:p>
                  </a:txBody>
                  <a:tcPr/>
                </a:tc>
                <a:tc>
                  <a:txBody>
                    <a:bodyPr/>
                    <a:lstStyle/>
                    <a:p>
                      <a:r>
                        <a:rPr lang="en-GB" sz="2400" b="1" dirty="0">
                          <a:solidFill>
                            <a:srgbClr val="FF3399"/>
                          </a:solidFill>
                          <a:latin typeface="Century Gothic" panose="020B0502020202020204" pitchFamily="34" charset="0"/>
                        </a:rPr>
                        <a:t>to study, studying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638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T2W4FS2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T2W4FS2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T2W4FS2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T2W4FS21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T2W4FS21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T2W4FS2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T2W4FS21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T2W4FS21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T2W4FS21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T2W4FS21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T2W4FS21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T2W4FS21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T2W4FS21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T2W4FS21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T2W4FS21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T2W4FS21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T2W4FS21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T2W4FS21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T2W4FS21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T2W4FS21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T2W4FS21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94944" y="18689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0880" y="12477"/>
            <a:ext cx="781120" cy="783524"/>
          </a:xfrm>
          <a:prstGeom prst="rect">
            <a:avLst/>
          </a:prstGeom>
        </p:spPr>
      </p:pic>
      <p:sp>
        <p:nvSpPr>
          <p:cNvPr id="14" name="Title 2">
            <a:extLst>
              <a:ext uri="{FF2B5EF4-FFF2-40B4-BE49-F238E27FC236}">
                <a16:creationId xmlns:a16="http://schemas.microsoft.com/office/drawing/2014/main" id="{31E0B552-DDB2-4DD3-8E62-31B5BEA36F69}"/>
              </a:ext>
            </a:extLst>
          </p:cNvPr>
          <p:cNvSpPr txBox="1">
            <a:spLocks/>
          </p:cNvSpPr>
          <p:nvPr/>
        </p:nvSpPr>
        <p:spPr>
          <a:xfrm>
            <a:off x="10594944" y="186899"/>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1296461F-2DB6-4354-925C-D790BC5E8842}"/>
              </a:ext>
            </a:extLst>
          </p:cNvPr>
          <p:cNvSpPr txBox="1"/>
          <p:nvPr/>
        </p:nvSpPr>
        <p:spPr>
          <a:xfrm>
            <a:off x="172950" y="60854"/>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1</a:t>
            </a:r>
          </a:p>
        </p:txBody>
      </p:sp>
      <p:sp>
        <p:nvSpPr>
          <p:cNvPr id="90" name="TextBox 89">
            <a:extLst>
              <a:ext uri="{FF2B5EF4-FFF2-40B4-BE49-F238E27FC236}">
                <a16:creationId xmlns:a16="http://schemas.microsoft.com/office/drawing/2014/main" id="{833E0186-99BF-4FC3-A25A-C3B86FA46AA5}"/>
              </a:ext>
            </a:extLst>
          </p:cNvPr>
          <p:cNvSpPr txBox="1"/>
          <p:nvPr/>
        </p:nvSpPr>
        <p:spPr>
          <a:xfrm>
            <a:off x="6446255" y="39069"/>
            <a:ext cx="492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Round 2</a:t>
            </a:r>
          </a:p>
        </p:txBody>
      </p:sp>
      <p:cxnSp>
        <p:nvCxnSpPr>
          <p:cNvPr id="113" name="Conector recto 5">
            <a:extLst>
              <a:ext uri="{FF2B5EF4-FFF2-40B4-BE49-F238E27FC236}">
                <a16:creationId xmlns:a16="http://schemas.microsoft.com/office/drawing/2014/main" id="{39F6FDC0-B1F6-4CBD-A7CB-6638CF2524E9}"/>
              </a:ext>
            </a:extLst>
          </p:cNvPr>
          <p:cNvCxnSpPr>
            <a:cxnSpLocks/>
          </p:cNvCxnSpPr>
          <p:nvPr/>
        </p:nvCxnSpPr>
        <p:spPr>
          <a:xfrm>
            <a:off x="6197046" y="186899"/>
            <a:ext cx="0" cy="6584830"/>
          </a:xfrm>
          <a:prstGeom prst="line">
            <a:avLst/>
          </a:prstGeom>
          <a:ln w="28575">
            <a:solidFill>
              <a:srgbClr val="FF006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B2E5C53-2CCA-4AE1-9793-33E870C74E99}"/>
              </a:ext>
            </a:extLst>
          </p:cNvPr>
          <p:cNvSpPr txBox="1"/>
          <p:nvPr/>
        </p:nvSpPr>
        <p:spPr>
          <a:xfrm>
            <a:off x="0" y="736294"/>
            <a:ext cx="5981891" cy="5573770"/>
          </a:xfrm>
          <a:prstGeom prst="rect">
            <a:avLst/>
          </a:prstGeom>
          <a:noFill/>
          <a:ln w="28575">
            <a:solidFill>
              <a:srgbClr val="4472C4">
                <a:lumMod val="50000"/>
              </a:srgbClr>
            </a:solidFill>
          </a:ln>
        </p:spPr>
        <p:txBody>
          <a:bodyPr wrap="square" rtlCol="0">
            <a:spAutoFit/>
          </a:bodyPr>
          <a:lstStyle/>
          <a:p>
            <a:pPr>
              <a:lnSpc>
                <a:spcPct val="150000"/>
              </a:lnSpc>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listening to] </a:t>
            </a:r>
            <a:b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lang="en-GB" sz="2000" b="1" kern="0" dirty="0" err="1">
                <a:solidFill>
                  <a:srgbClr val="4472C4">
                    <a:lumMod val="50000"/>
                  </a:srgbClr>
                </a:solidFill>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preparing]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presentating</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images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speaking]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à 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classe</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[Do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like]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la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présentation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6E3B023A-258D-445F-9504-61F38C8A00E4}"/>
              </a:ext>
            </a:extLst>
          </p:cNvPr>
          <p:cNvSpPr txBox="1"/>
          <p:nvPr/>
        </p:nvSpPr>
        <p:spPr>
          <a:xfrm>
            <a:off x="6454587" y="736294"/>
            <a:ext cx="5745885" cy="5573770"/>
          </a:xfrm>
          <a:prstGeom prst="rect">
            <a:avLst/>
          </a:prstGeom>
          <a:noFill/>
          <a:ln w="28575">
            <a:solidFill>
              <a:srgbClr val="4472C4">
                <a:lumMod val="50000"/>
              </a:srgbClr>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Personne</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B asks: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1)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organising]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les chaises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2)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asking]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questions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3)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presenting]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en</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français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4)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(informal)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finding]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des </a:t>
            </a: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infos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b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br>
            <a:r>
              <a:rPr kumimoji="0" lang="en-GB" sz="20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importantes</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5) [Are you </a:t>
            </a:r>
            <a:r>
              <a:rPr kumimoji="0" lang="en-GB" sz="14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(formal) </a:t>
            </a: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hiding] </a:t>
            </a:r>
            <a:r>
              <a:rPr kumimoji="0" lang="en-GB" sz="2000" b="1" i="0" u="none" strike="noStrike" kern="0" cap="none" spc="0" normalizeH="0" baseline="0" noProof="0" dirty="0">
                <a:ln>
                  <a:noFill/>
                </a:ln>
                <a:solidFill>
                  <a:srgbClr val="4472C4">
                    <a:lumMod val="50000"/>
                  </a:srgbClr>
                </a:solidFill>
                <a:effectLst/>
                <a:uLnTx/>
                <a:uFillTx/>
                <a:latin typeface="Century Gothic" panose="020B0502020202020204" pitchFamily="34" charset="0"/>
              </a:rPr>
              <a:t>le prix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a:t>
            </a:r>
          </a:p>
        </p:txBody>
      </p:sp>
    </p:spTree>
    <p:extLst>
      <p:ext uri="{BB962C8B-B14F-4D97-AF65-F5344CB8AC3E}">
        <p14:creationId xmlns:p14="http://schemas.microsoft.com/office/powerpoint/2010/main" val="139428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6" name="Table 4">
            <a:extLst>
              <a:ext uri="{FF2B5EF4-FFF2-40B4-BE49-F238E27FC236}">
                <a16:creationId xmlns:a16="http://schemas.microsoft.com/office/drawing/2014/main" id="{42934096-A52E-4EAF-AF17-F41D61003F43}"/>
              </a:ext>
            </a:extLst>
          </p:cNvPr>
          <p:cNvGraphicFramePr>
            <a:graphicFrameLocks noGrp="1"/>
          </p:cNvGraphicFramePr>
          <p:nvPr>
            <p:extLst>
              <p:ext uri="{D42A27DB-BD31-4B8C-83A1-F6EECF244321}">
                <p14:modId xmlns:p14="http://schemas.microsoft.com/office/powerpoint/2010/main" val="3705294212"/>
              </p:ext>
            </p:extLst>
          </p:nvPr>
        </p:nvGraphicFramePr>
        <p:xfrm>
          <a:off x="609400" y="648387"/>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sale</a:t>
                      </a:r>
                    </a:p>
                  </a:txBody>
                  <a:tcPr/>
                </a:tc>
                <a:tc>
                  <a:txBody>
                    <a:bodyPr/>
                    <a:lstStyle/>
                    <a:p>
                      <a:r>
                        <a:rPr lang="en-GB" sz="2000" b="1" dirty="0">
                          <a:solidFill>
                            <a:srgbClr val="002060"/>
                          </a:solidFill>
                          <a:latin typeface="Century Gothic" panose="020B0502020202020204" pitchFamily="34" charset="0"/>
                        </a:rPr>
                        <a:t>le centre commercial</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pont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a:solidFill>
                            <a:srgbClr val="002060"/>
                          </a:solidFill>
                          <a:latin typeface="Century Gothic" panose="020B0502020202020204" pitchFamily="34" charset="0"/>
                        </a:rPr>
                        <a:t>propre</a:t>
                      </a: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magasin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l’école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salle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porte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tc>
                  <a:txBody>
                    <a:bodyPr/>
                    <a:lstStyle/>
                    <a:p>
                      <a:r>
                        <a:rPr lang="en-GB" sz="2400" b="1" dirty="0">
                          <a:solidFill>
                            <a:srgbClr val="002060"/>
                          </a:solidFill>
                          <a:latin typeface="Century Gothic" panose="020B0502020202020204" pitchFamily="34" charset="0"/>
                        </a:rPr>
                        <a:t>le pays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pratiquer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prononcer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présenter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lumière</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gagner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1EA8EC4-4B3B-49B5-81F2-F5B7428DA86D}"/>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1" name="Picture 20" descr="Icon&#10;&#10;Description automatically generated">
            <a:extLst>
              <a:ext uri="{FF2B5EF4-FFF2-40B4-BE49-F238E27FC236}">
                <a16:creationId xmlns:a16="http://schemas.microsoft.com/office/drawing/2014/main" id="{D0821789-4C28-4260-AF89-FDF70C4BF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2" name="Picture 21">
            <a:extLst>
              <a:ext uri="{FF2B5EF4-FFF2-40B4-BE49-F238E27FC236}">
                <a16:creationId xmlns:a16="http://schemas.microsoft.com/office/drawing/2014/main" id="{52795006-8F97-4071-B30D-D55C72F804AA}"/>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3" name="TextBox 22">
            <a:extLst>
              <a:ext uri="{FF2B5EF4-FFF2-40B4-BE49-F238E27FC236}">
                <a16:creationId xmlns:a16="http://schemas.microsoft.com/office/drawing/2014/main" id="{21AD557C-C626-4B84-8C3D-ED4B43D4E7E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4" name="TextBox 23">
            <a:extLst>
              <a:ext uri="{FF2B5EF4-FFF2-40B4-BE49-F238E27FC236}">
                <a16:creationId xmlns:a16="http://schemas.microsoft.com/office/drawing/2014/main" id="{F7BE20BB-2768-44CB-A753-3523EAEA9922}"/>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7" name="TextBox 26">
            <a:extLst>
              <a:ext uri="{FF2B5EF4-FFF2-40B4-BE49-F238E27FC236}">
                <a16:creationId xmlns:a16="http://schemas.microsoft.com/office/drawing/2014/main" id="{95FC6DB3-7805-4906-BC5B-028CECCE0A5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94398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641AC63E-72E9-4BB3-99D2-94ACDF27ADAB}"/>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602778AE-5540-4029-8B09-5E8F5D6F7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1" name="Picture 20">
            <a:extLst>
              <a:ext uri="{FF2B5EF4-FFF2-40B4-BE49-F238E27FC236}">
                <a16:creationId xmlns:a16="http://schemas.microsoft.com/office/drawing/2014/main" id="{0C06A6C9-9563-4D0A-BA58-8C952588E151}"/>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2" name="TextBox 21">
            <a:extLst>
              <a:ext uri="{FF2B5EF4-FFF2-40B4-BE49-F238E27FC236}">
                <a16:creationId xmlns:a16="http://schemas.microsoft.com/office/drawing/2014/main" id="{4D22DAE4-E6DC-4E3D-9728-153C7313082C}"/>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F563571C-04C6-4FBD-AD86-5BAFC3F1F711}"/>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4" name="TextBox 23">
            <a:extLst>
              <a:ext uri="{FF2B5EF4-FFF2-40B4-BE49-F238E27FC236}">
                <a16:creationId xmlns:a16="http://schemas.microsoft.com/office/drawing/2014/main" id="{0591819F-194C-4868-B224-C7EA74C940A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48" name="Table 4">
            <a:extLst>
              <a:ext uri="{FF2B5EF4-FFF2-40B4-BE49-F238E27FC236}">
                <a16:creationId xmlns:a16="http://schemas.microsoft.com/office/drawing/2014/main" id="{20F03ACA-E50E-4E91-9D35-CF4CE2F9D0CD}"/>
              </a:ext>
            </a:extLst>
          </p:cNvPr>
          <p:cNvGraphicFramePr>
            <a:graphicFrameLocks noGrp="1"/>
          </p:cNvGraphicFramePr>
          <p:nvPr>
            <p:extLst>
              <p:ext uri="{D42A27DB-BD31-4B8C-83A1-F6EECF244321}">
                <p14:modId xmlns:p14="http://schemas.microsoft.com/office/powerpoint/2010/main" val="3031966183"/>
              </p:ext>
            </p:extLst>
          </p:nvPr>
        </p:nvGraphicFramePr>
        <p:xfrm>
          <a:off x="571235" y="741561"/>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18447">
                  <a:extLst>
                    <a:ext uri="{9D8B030D-6E8A-4147-A177-3AD203B41FA5}">
                      <a16:colId xmlns:a16="http://schemas.microsoft.com/office/drawing/2014/main" val="274413866"/>
                    </a:ext>
                  </a:extLst>
                </a:gridCol>
                <a:gridCol w="2763375">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clean (m/f)</a:t>
                      </a:r>
                    </a:p>
                  </a:txBody>
                  <a:tcPr/>
                </a:tc>
                <a:tc>
                  <a:txBody>
                    <a:bodyPr/>
                    <a:lstStyle/>
                    <a:p>
                      <a:r>
                        <a:rPr lang="en-GB" sz="2400" b="1" dirty="0">
                          <a:solidFill>
                            <a:srgbClr val="002060"/>
                          </a:solidFill>
                          <a:latin typeface="Century Gothic" panose="020B0502020202020204" pitchFamily="34" charset="0"/>
                        </a:rPr>
                        <a:t>dirty (m/f)</a:t>
                      </a:r>
                    </a:p>
                  </a:txBody>
                  <a:tcPr/>
                </a:tc>
                <a:tc>
                  <a:txBody>
                    <a:bodyPr/>
                    <a:lstStyle/>
                    <a:p>
                      <a:r>
                        <a:rPr lang="en-GB" sz="2400" b="1" dirty="0">
                          <a:solidFill>
                            <a:srgbClr val="002060"/>
                          </a:solidFill>
                          <a:latin typeface="Century Gothic" panose="020B0502020202020204" pitchFamily="34" charset="0"/>
                        </a:rPr>
                        <a:t>some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shop</a:t>
                      </a:r>
                    </a:p>
                  </a:txBody>
                  <a:tcPr/>
                </a:tc>
                <a:tc>
                  <a:txBody>
                    <a:bodyPr/>
                    <a:lstStyle/>
                    <a:p>
                      <a:r>
                        <a:rPr lang="en-GB" sz="2000" b="1" dirty="0">
                          <a:solidFill>
                            <a:srgbClr val="002060"/>
                          </a:solidFill>
                          <a:latin typeface="Century Gothic" panose="020B0502020202020204" pitchFamily="34" charset="0"/>
                        </a:rPr>
                        <a:t>(the) shopping centre</a:t>
                      </a:r>
                    </a:p>
                  </a:txBody>
                  <a:tcPr/>
                </a:tc>
                <a:tc>
                  <a:txBody>
                    <a:bodyPr/>
                    <a:lstStyle/>
                    <a:p>
                      <a:r>
                        <a:rPr lang="en-GB" sz="2400" b="1" dirty="0">
                          <a:solidFill>
                            <a:srgbClr val="002060"/>
                          </a:solidFill>
                          <a:latin typeface="Century Gothic" panose="020B0502020202020204" pitchFamily="34" charset="0"/>
                        </a:rPr>
                        <a:t>(the) bridge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400" b="1" dirty="0">
                          <a:solidFill>
                            <a:srgbClr val="002060"/>
                          </a:solidFill>
                          <a:latin typeface="Century Gothic" panose="020B0502020202020204" pitchFamily="34" charset="0"/>
                        </a:rPr>
                        <a:t>(the) room</a:t>
                      </a:r>
                    </a:p>
                  </a:txBody>
                  <a:tcPr/>
                </a:tc>
                <a:tc>
                  <a:txBody>
                    <a:bodyPr/>
                    <a:lstStyle/>
                    <a:p>
                      <a:r>
                        <a:rPr lang="en-GB" sz="2400" b="1" dirty="0">
                          <a:solidFill>
                            <a:srgbClr val="002060"/>
                          </a:solidFill>
                          <a:latin typeface="Century Gothic" panose="020B0502020202020204" pitchFamily="34" charset="0"/>
                        </a:rPr>
                        <a:t>to, at, in</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(the) door</a:t>
                      </a:r>
                    </a:p>
                  </a:txBody>
                  <a:tcPr/>
                </a:tc>
                <a:tc>
                  <a:txBody>
                    <a:bodyPr/>
                    <a:lstStyle/>
                    <a:p>
                      <a:r>
                        <a:rPr lang="en-GB" sz="2400" b="1" dirty="0">
                          <a:solidFill>
                            <a:srgbClr val="002060"/>
                          </a:solidFill>
                          <a:latin typeface="Century Gothic" panose="020B0502020202020204" pitchFamily="34" charset="0"/>
                        </a:rPr>
                        <a:t>(the) country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present</a:t>
                      </a:r>
                    </a:p>
                  </a:txBody>
                  <a:tcPr/>
                </a:tc>
                <a:tc>
                  <a:txBody>
                    <a:bodyPr/>
                    <a:lstStyle/>
                    <a:p>
                      <a:r>
                        <a:rPr lang="en-GB" sz="2300" b="1" dirty="0">
                          <a:solidFill>
                            <a:srgbClr val="002060"/>
                          </a:solidFill>
                          <a:latin typeface="Century Gothic" panose="020B0502020202020204" pitchFamily="34" charset="0"/>
                        </a:rPr>
                        <a:t>to pronounce</a:t>
                      </a:r>
                    </a:p>
                  </a:txBody>
                  <a:tcPr/>
                </a:tc>
                <a:tc>
                  <a:txBody>
                    <a:bodyPr/>
                    <a:lstStyle/>
                    <a:p>
                      <a:r>
                        <a:rPr lang="en-GB" sz="2400" b="1" dirty="0">
                          <a:solidFill>
                            <a:srgbClr val="002060"/>
                          </a:solidFill>
                          <a:latin typeface="Century Gothic" panose="020B0502020202020204" pitchFamily="34" charset="0"/>
                        </a:rPr>
                        <a:t>to find, finding</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to win, winning</a:t>
                      </a:r>
                    </a:p>
                  </a:txBody>
                  <a:tcPr/>
                </a:tc>
                <a:tc>
                  <a:txBody>
                    <a:bodyPr/>
                    <a:lstStyle/>
                    <a:p>
                      <a:r>
                        <a:rPr lang="en-GB" sz="2400" b="1" dirty="0">
                          <a:solidFill>
                            <a:srgbClr val="002060"/>
                          </a:solidFill>
                          <a:latin typeface="Century Gothic" panose="020B0502020202020204" pitchFamily="34" charset="0"/>
                        </a:rPr>
                        <a:t>to hide, hiding</a:t>
                      </a:r>
                    </a:p>
                  </a:txBody>
                  <a:tcPr/>
                </a:tc>
                <a:tc>
                  <a:txBody>
                    <a:bodyPr/>
                    <a:lstStyle/>
                    <a:p>
                      <a:r>
                        <a:rPr lang="en-GB" sz="2200" b="1" dirty="0">
                          <a:solidFill>
                            <a:srgbClr val="002060"/>
                          </a:solidFill>
                          <a:latin typeface="Century Gothic" panose="020B0502020202020204" pitchFamily="34" charset="0"/>
                        </a:rPr>
                        <a:t>to practise, practising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light</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evening</a:t>
                      </a:r>
                    </a:p>
                  </a:txBody>
                  <a:tcPr/>
                </a:tc>
                <a:tc>
                  <a:txBody>
                    <a:bodyPr/>
                    <a:lstStyle/>
                    <a:p>
                      <a:r>
                        <a:rPr lang="en-GB" sz="2400" b="1" dirty="0">
                          <a:solidFill>
                            <a:srgbClr val="002060"/>
                          </a:solidFill>
                          <a:latin typeface="Century Gothic" panose="020B0502020202020204" pitchFamily="34" charset="0"/>
                        </a:rPr>
                        <a:t>to study, studying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85762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6919" y="1970623"/>
            <a:ext cx="579894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timid</a:t>
            </a:r>
            <a:r>
              <a:rPr kumimoji="0" lang="en-GB" sz="115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8"/>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 y="-75270"/>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SFe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5" name="Google Shape;335;p5" descr="boy holding a sign that says 'shy'">
            <a:extLst>
              <a:ext uri="{FF2B5EF4-FFF2-40B4-BE49-F238E27FC236}">
                <a16:creationId xmlns:a16="http://schemas.microsoft.com/office/drawing/2014/main" id="{2046586F-8E19-4200-BBB6-A6089C9C0CF0}"/>
              </a:ext>
            </a:extLst>
          </p:cNvPr>
          <p:cNvPicPr preferRelativeResize="0"/>
          <p:nvPr/>
        </p:nvPicPr>
        <p:blipFill rotWithShape="1">
          <a:blip r:embed="rId9">
            <a:alphaModFix/>
          </a:blip>
          <a:srcRect/>
          <a:stretch/>
        </p:blipFill>
        <p:spPr>
          <a:xfrm>
            <a:off x="4856348" y="3429000"/>
            <a:ext cx="2034010" cy="2719570"/>
          </a:xfrm>
          <a:prstGeom prst="rect">
            <a:avLst/>
          </a:prstGeom>
          <a:noFill/>
          <a:ln>
            <a:noFill/>
          </a:ln>
        </p:spPr>
      </p:pic>
      <p:sp>
        <p:nvSpPr>
          <p:cNvPr id="16" name="Google Shape;336;p5">
            <a:extLst>
              <a:ext uri="{FF2B5EF4-FFF2-40B4-BE49-F238E27FC236}">
                <a16:creationId xmlns:a16="http://schemas.microsoft.com/office/drawing/2014/main" id="{CC59E0EC-69D4-4243-B52D-87A7956C5DE9}"/>
              </a:ext>
            </a:extLst>
          </p:cNvPr>
          <p:cNvSpPr/>
          <p:nvPr/>
        </p:nvSpPr>
        <p:spPr>
          <a:xfrm>
            <a:off x="5168312" y="4236577"/>
            <a:ext cx="1449436" cy="76944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4400"/>
              <a:buFont typeface="Century Gothic"/>
              <a:buNone/>
              <a:tabLst/>
              <a:defRPr/>
            </a:pPr>
            <a:r>
              <a:rPr kumimoji="0" lang="en-GB" sz="4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[shy]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A picture containing balloon, aircraft, transport&#10;&#10;Description automatically generated">
            <a:extLst>
              <a:ext uri="{FF2B5EF4-FFF2-40B4-BE49-F238E27FC236}">
                <a16:creationId xmlns:a16="http://schemas.microsoft.com/office/drawing/2014/main" id="{04E18F8F-2D9B-458D-9F07-083BFBAD1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13" y="2531297"/>
            <a:ext cx="1668885" cy="1668885"/>
          </a:xfrm>
          <a:prstGeom prst="rect">
            <a:avLst/>
          </a:prstGeom>
        </p:spPr>
      </p:pic>
      <p:sp>
        <p:nvSpPr>
          <p:cNvPr id="10" name="CustomShape 2">
            <a:extLst>
              <a:ext uri="{FF2B5EF4-FFF2-40B4-BE49-F238E27FC236}">
                <a16:creationId xmlns:a16="http://schemas.microsoft.com/office/drawing/2014/main" id="{CE2B4022-FEA4-4C02-8FB5-B337760E503E}"/>
              </a:ext>
            </a:extLst>
          </p:cNvPr>
          <p:cNvSpPr/>
          <p:nvPr/>
        </p:nvSpPr>
        <p:spPr>
          <a:xfrm>
            <a:off x="-146245" y="1517919"/>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mond</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C4F70807-1D11-4FEC-BD47-819389FFB350}"/>
              </a:ext>
            </a:extLst>
          </p:cNvPr>
          <p:cNvSpPr/>
          <p:nvPr/>
        </p:nvSpPr>
        <p:spPr>
          <a:xfrm>
            <a:off x="-146246" y="4330774"/>
            <a:ext cx="3879599"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centr</a:t>
            </a:r>
            <a:r>
              <a:rPr kumimoji="0" lang="en-GB" sz="66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Google Shape;356;p6" descr="target with an arrow in the centre">
            <a:extLst>
              <a:ext uri="{FF2B5EF4-FFF2-40B4-BE49-F238E27FC236}">
                <a16:creationId xmlns:a16="http://schemas.microsoft.com/office/drawing/2014/main" id="{AA18C156-BBDB-419E-811F-F8EE39C98487}"/>
              </a:ext>
            </a:extLst>
          </p:cNvPr>
          <p:cNvPicPr preferRelativeResize="0"/>
          <p:nvPr/>
        </p:nvPicPr>
        <p:blipFill rotWithShape="1">
          <a:blip r:embed="rId11">
            <a:alphaModFix/>
          </a:blip>
          <a:srcRect/>
          <a:stretch/>
        </p:blipFill>
        <p:spPr>
          <a:xfrm>
            <a:off x="1343139" y="5504867"/>
            <a:ext cx="1042296" cy="1028018"/>
          </a:xfrm>
          <a:prstGeom prst="rect">
            <a:avLst/>
          </a:prstGeom>
          <a:noFill/>
          <a:ln>
            <a:noFill/>
          </a:ln>
        </p:spPr>
      </p:pic>
      <p:sp>
        <p:nvSpPr>
          <p:cNvPr id="13" name="CustomShape 2">
            <a:extLst>
              <a:ext uri="{FF2B5EF4-FFF2-40B4-BE49-F238E27FC236}">
                <a16:creationId xmlns:a16="http://schemas.microsoft.com/office/drawing/2014/main" id="{17A8F196-F5B8-4B4F-97E9-CC6751347F06}"/>
              </a:ext>
            </a:extLst>
          </p:cNvPr>
          <p:cNvSpPr/>
          <p:nvPr/>
        </p:nvSpPr>
        <p:spPr>
          <a:xfrm>
            <a:off x="7909560" y="428793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modern</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oogle Shape;360;p6" descr="yellow sports car">
            <a:extLst>
              <a:ext uri="{FF2B5EF4-FFF2-40B4-BE49-F238E27FC236}">
                <a16:creationId xmlns:a16="http://schemas.microsoft.com/office/drawing/2014/main" id="{7D46B2BE-1708-4063-885B-ED9F7457ED07}"/>
              </a:ext>
            </a:extLst>
          </p:cNvPr>
          <p:cNvPicPr preferRelativeResize="0"/>
          <p:nvPr/>
        </p:nvPicPr>
        <p:blipFill rotWithShape="1">
          <a:blip r:embed="rId12">
            <a:alphaModFix/>
          </a:blip>
          <a:srcRect/>
          <a:stretch/>
        </p:blipFill>
        <p:spPr>
          <a:xfrm>
            <a:off x="8033548" y="5862021"/>
            <a:ext cx="1912451" cy="956226"/>
          </a:xfrm>
          <a:prstGeom prst="rect">
            <a:avLst/>
          </a:prstGeom>
          <a:noFill/>
          <a:ln>
            <a:noFill/>
          </a:ln>
        </p:spPr>
      </p:pic>
      <p:pic>
        <p:nvPicPr>
          <p:cNvPr id="17" name="Google Shape;361;p6" descr="green checkmark">
            <a:extLst>
              <a:ext uri="{FF2B5EF4-FFF2-40B4-BE49-F238E27FC236}">
                <a16:creationId xmlns:a16="http://schemas.microsoft.com/office/drawing/2014/main" id="{353EB380-DB55-4519-9872-78E969954EFB}"/>
              </a:ext>
            </a:extLst>
          </p:cNvPr>
          <p:cNvPicPr preferRelativeResize="0"/>
          <p:nvPr/>
        </p:nvPicPr>
        <p:blipFill rotWithShape="1">
          <a:blip r:embed="rId13">
            <a:alphaModFix/>
          </a:blip>
          <a:srcRect/>
          <a:stretch/>
        </p:blipFill>
        <p:spPr>
          <a:xfrm>
            <a:off x="8989773" y="5357179"/>
            <a:ext cx="480045" cy="500046"/>
          </a:xfrm>
          <a:prstGeom prst="rect">
            <a:avLst/>
          </a:prstGeom>
          <a:noFill/>
          <a:ln>
            <a:noFill/>
          </a:ln>
        </p:spPr>
      </p:pic>
      <p:pic>
        <p:nvPicPr>
          <p:cNvPr id="18" name="Google Shape;362;p6" descr="old red car">
            <a:extLst>
              <a:ext uri="{FF2B5EF4-FFF2-40B4-BE49-F238E27FC236}">
                <a16:creationId xmlns:a16="http://schemas.microsoft.com/office/drawing/2014/main" id="{3769F06B-0D26-4369-9C31-8DED36CDB6CD}"/>
              </a:ext>
            </a:extLst>
          </p:cNvPr>
          <p:cNvPicPr preferRelativeResize="0"/>
          <p:nvPr/>
        </p:nvPicPr>
        <p:blipFill rotWithShape="1">
          <a:blip r:embed="rId14">
            <a:alphaModFix/>
          </a:blip>
          <a:srcRect/>
          <a:stretch/>
        </p:blipFill>
        <p:spPr>
          <a:xfrm>
            <a:off x="10017360" y="5857225"/>
            <a:ext cx="1437332" cy="902824"/>
          </a:xfrm>
          <a:prstGeom prst="rect">
            <a:avLst/>
          </a:prstGeom>
          <a:noFill/>
          <a:ln>
            <a:noFill/>
          </a:ln>
        </p:spPr>
      </p:pic>
      <p:pic>
        <p:nvPicPr>
          <p:cNvPr id="19" name="Google Shape;363;p6" descr="red cross">
            <a:extLst>
              <a:ext uri="{FF2B5EF4-FFF2-40B4-BE49-F238E27FC236}">
                <a16:creationId xmlns:a16="http://schemas.microsoft.com/office/drawing/2014/main" id="{56469352-B744-481F-A3CA-B858571C808D}"/>
              </a:ext>
            </a:extLst>
          </p:cNvPr>
          <p:cNvPicPr preferRelativeResize="0"/>
          <p:nvPr/>
        </p:nvPicPr>
        <p:blipFill rotWithShape="1">
          <a:blip r:embed="rId15">
            <a:alphaModFix/>
          </a:blip>
          <a:srcRect/>
          <a:stretch/>
        </p:blipFill>
        <p:spPr>
          <a:xfrm>
            <a:off x="10641434" y="5340545"/>
            <a:ext cx="497082" cy="566897"/>
          </a:xfrm>
          <a:prstGeom prst="rect">
            <a:avLst/>
          </a:prstGeom>
          <a:noFill/>
          <a:ln>
            <a:noFill/>
          </a:ln>
        </p:spPr>
      </p:pic>
      <p:sp>
        <p:nvSpPr>
          <p:cNvPr id="20" name="CustomShape 2">
            <a:extLst>
              <a:ext uri="{FF2B5EF4-FFF2-40B4-BE49-F238E27FC236}">
                <a16:creationId xmlns:a16="http://schemas.microsoft.com/office/drawing/2014/main" id="{A2528893-39F6-4F15-976D-18379AA7B5D3}"/>
              </a:ext>
            </a:extLst>
          </p:cNvPr>
          <p:cNvSpPr/>
          <p:nvPr/>
        </p:nvSpPr>
        <p:spPr>
          <a:xfrm>
            <a:off x="8336425" y="1470724"/>
            <a:ext cx="4108647" cy="12641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douz</a:t>
            </a:r>
            <a:r>
              <a:rPr kumimoji="0" lang="en-GB" sz="66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e</a:t>
            </a:r>
            <a:r>
              <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66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1" name="Google Shape;365;p6" descr="the number twelve">
            <a:extLst>
              <a:ext uri="{FF2B5EF4-FFF2-40B4-BE49-F238E27FC236}">
                <a16:creationId xmlns:a16="http://schemas.microsoft.com/office/drawing/2014/main" id="{C79B6EEA-D9C8-4E61-98C3-5F19199B402F}"/>
              </a:ext>
            </a:extLst>
          </p:cNvPr>
          <p:cNvPicPr preferRelativeResize="0"/>
          <p:nvPr/>
        </p:nvPicPr>
        <p:blipFill rotWithShape="1">
          <a:blip r:embed="rId16">
            <a:alphaModFix/>
          </a:blip>
          <a:srcRect/>
          <a:stretch/>
        </p:blipFill>
        <p:spPr>
          <a:xfrm>
            <a:off x="9657783" y="2531297"/>
            <a:ext cx="1815551" cy="1457943"/>
          </a:xfrm>
          <a:prstGeom prst="rect">
            <a:avLst/>
          </a:prstGeom>
          <a:noFill/>
          <a:ln>
            <a:noFill/>
          </a:ln>
          <a:effectLst>
            <a:outerShdw blurRad="50800" dist="38100" dir="5400000" algn="t" rotWithShape="0">
              <a:srgbClr val="000000">
                <a:alpha val="40000"/>
              </a:srgbClr>
            </a:outerShdw>
          </a:effectLst>
        </p:spPr>
      </p:pic>
      <p:sp>
        <p:nvSpPr>
          <p:cNvPr id="23" name="Speech Bubble: Rectangle with Corners Rounded 22">
            <a:extLst>
              <a:ext uri="{FF2B5EF4-FFF2-40B4-BE49-F238E27FC236}">
                <a16:creationId xmlns:a16="http://schemas.microsoft.com/office/drawing/2014/main" id="{DFE4649F-D36A-40D5-BCA0-85ACDB4D103D}"/>
              </a:ext>
            </a:extLst>
          </p:cNvPr>
          <p:cNvSpPr/>
          <p:nvPr/>
        </p:nvSpPr>
        <p:spPr>
          <a:xfrm>
            <a:off x="6204746" y="105279"/>
            <a:ext cx="3657604" cy="1482822"/>
          </a:xfrm>
          <a:prstGeom prst="wedgeRoundRectCallout">
            <a:avLst>
              <a:gd name="adj1" fmla="val -12839"/>
              <a:gd name="adj2" fmla="val 1003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means you pronounce the final consonant. </a:t>
            </a:r>
          </a:p>
        </p:txBody>
      </p:sp>
    </p:spTree>
    <p:extLst>
      <p:ext uri="{BB962C8B-B14F-4D97-AF65-F5344CB8AC3E}">
        <p14:creationId xmlns:p14="http://schemas.microsoft.com/office/powerpoint/2010/main" val="198541918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imid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3" name="timid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mond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mond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centr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5" name="centre.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douz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subTnLst>
                                    <p:audio>
                                      <p:cMediaNode>
                                        <p:cTn display="0" masterRel="sameClick">
                                          <p:stCondLst>
                                            <p:cond evt="begin" delay="0">
                                              <p:tn val="42"/>
                                            </p:cond>
                                          </p:stCondLst>
                                          <p:endCondLst>
                                            <p:cond evt="onStopAudio" delay="0">
                                              <p:tgtEl>
                                                <p:sldTgt/>
                                              </p:tgtEl>
                                            </p:cond>
                                          </p:endCondLst>
                                        </p:cTn>
                                        <p:tgtEl>
                                          <p:sndTgt r:embed="rId6" name="douz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7" name="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7" name="moderne.wav"/>
                                        </p:tgtEl>
                                      </p:cMediaNode>
                                    </p:audio>
                                  </p:sub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12" name="Graphic 211" descr="Teacher">
            <a:extLst>
              <a:ext uri="{FF2B5EF4-FFF2-40B4-BE49-F238E27FC236}">
                <a16:creationId xmlns:a16="http://schemas.microsoft.com/office/drawing/2014/main" id="{515AF095-A0F7-4041-BC7C-5767A3779C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754" y="490969"/>
            <a:ext cx="914400" cy="914400"/>
          </a:xfrm>
          <a:prstGeom prst="rect">
            <a:avLst/>
          </a:prstGeom>
        </p:spPr>
      </p:pic>
      <p:sp>
        <p:nvSpPr>
          <p:cNvPr id="210" name="Speech Bubble: Rectangle with Corners Rounded 209">
            <a:hlinkClick r:id="" action="ppaction://noaction">
              <a:snd r:embed="rId16" name="VT2W4FS4_1.wav"/>
            </a:hlinkClick>
            <a:extLst>
              <a:ext uri="{FF2B5EF4-FFF2-40B4-BE49-F238E27FC236}">
                <a16:creationId xmlns:a16="http://schemas.microsoft.com/office/drawing/2014/main" id="{D8431230-85F3-45E7-A20D-E5E7D0A3D569}"/>
              </a:ext>
            </a:extLst>
          </p:cNvPr>
          <p:cNvSpPr/>
          <p:nvPr/>
        </p:nvSpPr>
        <p:spPr>
          <a:xfrm>
            <a:off x="925474" y="606503"/>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11" name="CustomShape 7">
            <a:hlinkClick r:id="" action="ppaction://noaction">
              <a:snd r:embed="rId16" name="VT2W4FS4_1.wav"/>
            </a:hlinkClick>
            <a:extLst>
              <a:ext uri="{FF2B5EF4-FFF2-40B4-BE49-F238E27FC236}">
                <a16:creationId xmlns:a16="http://schemas.microsoft.com/office/drawing/2014/main" id="{F31EE03C-24C3-413C-A53E-3788D79DBB00}"/>
              </a:ext>
            </a:extLst>
          </p:cNvPr>
          <p:cNvSpPr/>
          <p:nvPr/>
        </p:nvSpPr>
        <p:spPr>
          <a:xfrm>
            <a:off x="865446" y="652806"/>
            <a:ext cx="4423786"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Complète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dominos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37" name="Picture 36" descr="Icon&#10;&#10;Description automatically generated">
            <a:extLst>
              <a:ext uri="{FF2B5EF4-FFF2-40B4-BE49-F238E27FC236}">
                <a16:creationId xmlns:a16="http://schemas.microsoft.com/office/drawing/2014/main" id="{88F97F3A-E7D0-4981-98DF-0CAE41B6DC0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descr="Icon&#10;&#10;Description automatically generated">
            <a:extLst>
              <a:ext uri="{FF2B5EF4-FFF2-40B4-BE49-F238E27FC236}">
                <a16:creationId xmlns:a16="http://schemas.microsoft.com/office/drawing/2014/main" id="{C1B6477D-81DD-48F5-A425-4D0C592C449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9" name="Explosion: 8 Points 38">
            <a:extLst>
              <a:ext uri="{FF2B5EF4-FFF2-40B4-BE49-F238E27FC236}">
                <a16:creationId xmlns:a16="http://schemas.microsoft.com/office/drawing/2014/main" id="{6FCFA68A-8767-4C77-A5A2-745B31D9AFD7}"/>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40" name="Explosion: 8 Points 39">
            <a:extLst>
              <a:ext uri="{FF2B5EF4-FFF2-40B4-BE49-F238E27FC236}">
                <a16:creationId xmlns:a16="http://schemas.microsoft.com/office/drawing/2014/main" id="{0672F828-1CA5-41AE-93C9-AC2997C09983}"/>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a typeface="+mn-ea"/>
              <a:cs typeface="+mn-cs"/>
              <a:sym typeface="Arial"/>
            </a:endParaRPr>
          </a:p>
        </p:txBody>
      </p:sp>
      <p:sp>
        <p:nvSpPr>
          <p:cNvPr id="41" name="TextBox 40">
            <a:extLst>
              <a:ext uri="{FF2B5EF4-FFF2-40B4-BE49-F238E27FC236}">
                <a16:creationId xmlns:a16="http://schemas.microsoft.com/office/drawing/2014/main" id="{21CA614C-73C8-4A5D-8A6B-177D60F7D5E6}"/>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2" name="Title 2">
            <a:extLst>
              <a:ext uri="{FF2B5EF4-FFF2-40B4-BE49-F238E27FC236}">
                <a16:creationId xmlns:a16="http://schemas.microsoft.com/office/drawing/2014/main" id="{59BD45F0-7B9F-4F0A-930F-392EAFD17807}"/>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grpSp>
        <p:nvGrpSpPr>
          <p:cNvPr id="7" name="Group 6">
            <a:extLst>
              <a:ext uri="{FF2B5EF4-FFF2-40B4-BE49-F238E27FC236}">
                <a16:creationId xmlns:a16="http://schemas.microsoft.com/office/drawing/2014/main" id="{E12E1C29-DFA4-4E4A-A294-8F94A4173B20}"/>
              </a:ext>
            </a:extLst>
          </p:cNvPr>
          <p:cNvGrpSpPr/>
          <p:nvPr/>
        </p:nvGrpSpPr>
        <p:grpSpPr>
          <a:xfrm>
            <a:off x="6644386" y="262881"/>
            <a:ext cx="1171245" cy="1985593"/>
            <a:chOff x="3164102" y="-706548"/>
            <a:chExt cx="1171245" cy="1985593"/>
          </a:xfrm>
        </p:grpSpPr>
        <p:grpSp>
          <p:nvGrpSpPr>
            <p:cNvPr id="59" name="Group 58">
              <a:extLst>
                <a:ext uri="{FF2B5EF4-FFF2-40B4-BE49-F238E27FC236}">
                  <a16:creationId xmlns:a16="http://schemas.microsoft.com/office/drawing/2014/main" id="{585AC722-CD43-4740-B02D-A7099BAE30FB}"/>
                </a:ext>
              </a:extLst>
            </p:cNvPr>
            <p:cNvGrpSpPr/>
            <p:nvPr/>
          </p:nvGrpSpPr>
          <p:grpSpPr>
            <a:xfrm>
              <a:off x="3164102" y="-706548"/>
              <a:ext cx="1171245" cy="1985593"/>
              <a:chOff x="-1950793" y="-284809"/>
              <a:chExt cx="1171245" cy="1985593"/>
            </a:xfrm>
            <a:solidFill>
              <a:srgbClr val="81CCFF"/>
            </a:solidFill>
          </p:grpSpPr>
          <p:sp>
            <p:nvSpPr>
              <p:cNvPr id="60" name="Rectangle: Rounded Corners 59">
                <a:extLst>
                  <a:ext uri="{FF2B5EF4-FFF2-40B4-BE49-F238E27FC236}">
                    <a16:creationId xmlns:a16="http://schemas.microsoft.com/office/drawing/2014/main" id="{F72537EC-267C-4474-BA46-0F35C88D4573}"/>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2797F785-AF22-433C-BD29-FAEC51AF3D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28BA97-6DFE-48AE-A270-48B2567DB4B2}"/>
                  </a:ext>
                </a:extLst>
              </p:cNvPr>
              <p:cNvSpPr txBox="1"/>
              <p:nvPr/>
            </p:nvSpPr>
            <p:spPr>
              <a:xfrm>
                <a:off x="-1950793" y="951682"/>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défilé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08459745-9A6D-4307-88FD-F808978DFEED}"/>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8" name="Picture 17" descr="Icon&#10;&#10;Description automatically generated">
              <a:extLst>
                <a:ext uri="{FF2B5EF4-FFF2-40B4-BE49-F238E27FC236}">
                  <a16:creationId xmlns:a16="http://schemas.microsoft.com/office/drawing/2014/main" id="{0761DF35-771E-4E3D-A88D-0215773EDCE2}"/>
                </a:ext>
              </a:extLst>
            </p:cNvPr>
            <p:cNvPicPr>
              <a:picLocks noChangeAspect="1"/>
            </p:cNvPicPr>
            <p:nvPr/>
          </p:nvPicPr>
          <p:blipFill>
            <a:blip r:embed="rId1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447661" y="-509162"/>
              <a:ext cx="637662" cy="637662"/>
            </a:xfrm>
            <a:prstGeom prst="rect">
              <a:avLst/>
            </a:prstGeom>
          </p:spPr>
        </p:pic>
      </p:grpSp>
      <p:grpSp>
        <p:nvGrpSpPr>
          <p:cNvPr id="6" name="Group 5">
            <a:extLst>
              <a:ext uri="{FF2B5EF4-FFF2-40B4-BE49-F238E27FC236}">
                <a16:creationId xmlns:a16="http://schemas.microsoft.com/office/drawing/2014/main" id="{CF8F35B0-FB37-489C-8605-E4003728644D}"/>
              </a:ext>
            </a:extLst>
          </p:cNvPr>
          <p:cNvGrpSpPr/>
          <p:nvPr/>
        </p:nvGrpSpPr>
        <p:grpSpPr>
          <a:xfrm>
            <a:off x="183329" y="1272584"/>
            <a:ext cx="1171245" cy="1985593"/>
            <a:chOff x="183329" y="1272584"/>
            <a:chExt cx="1171245" cy="1985593"/>
          </a:xfrm>
        </p:grpSpPr>
        <p:grpSp>
          <p:nvGrpSpPr>
            <p:cNvPr id="52" name="Group 51">
              <a:extLst>
                <a:ext uri="{FF2B5EF4-FFF2-40B4-BE49-F238E27FC236}">
                  <a16:creationId xmlns:a16="http://schemas.microsoft.com/office/drawing/2014/main" id="{31CDEFAD-6A55-4B71-ADE1-9F1C98F6AA2F}"/>
                </a:ext>
              </a:extLst>
            </p:cNvPr>
            <p:cNvGrpSpPr/>
            <p:nvPr/>
          </p:nvGrpSpPr>
          <p:grpSpPr>
            <a:xfrm>
              <a:off x="183329" y="1272584"/>
              <a:ext cx="1171245" cy="1985593"/>
              <a:chOff x="-1948359" y="-284809"/>
              <a:chExt cx="1171245" cy="1985593"/>
            </a:xfrm>
            <a:solidFill>
              <a:srgbClr val="81CCFF"/>
            </a:solidFill>
          </p:grpSpPr>
          <p:sp>
            <p:nvSpPr>
              <p:cNvPr id="57" name="Rectangle: Rounded Corners 56">
                <a:extLst>
                  <a:ext uri="{FF2B5EF4-FFF2-40B4-BE49-F238E27FC236}">
                    <a16:creationId xmlns:a16="http://schemas.microsoft.com/office/drawing/2014/main" id="{572FC61D-E050-4988-98F4-74833D3E3615}"/>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69B3E83C-FBAA-4B72-9E9B-200FFB41E42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95A88A06-18A0-4D25-8736-ABAFAFF901BC}"/>
                  </a:ext>
                </a:extLst>
              </p:cNvPr>
              <p:cNvSpPr txBox="1"/>
              <p:nvPr/>
            </p:nvSpPr>
            <p:spPr>
              <a:xfrm>
                <a:off x="-1948359" y="961573"/>
                <a:ext cx="11712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défilé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6BA435B-7EA9-4124-B031-6F6EB0B2C631}"/>
                  </a:ext>
                </a:extLst>
              </p:cNvPr>
              <p:cNvSpPr txBox="1"/>
              <p:nvPr/>
            </p:nvSpPr>
            <p:spPr>
              <a:xfrm>
                <a:off x="-1873249" y="-24212"/>
                <a:ext cx="103108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66" name="Picture 65" descr="Icon&#10;&#10;Description automatically generated">
              <a:extLst>
                <a:ext uri="{FF2B5EF4-FFF2-40B4-BE49-F238E27FC236}">
                  <a16:creationId xmlns:a16="http://schemas.microsoft.com/office/drawing/2014/main" id="{9B09AAA4-C4B7-476D-A8A1-BFD842267ED5}"/>
                </a:ext>
              </a:extLst>
            </p:cNvPr>
            <p:cNvPicPr>
              <a:picLocks noChangeAspect="1"/>
            </p:cNvPicPr>
            <p:nvPr/>
          </p:nvPicPr>
          <p:blipFill>
            <a:blip r:embed="rId1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0121" y="1449694"/>
              <a:ext cx="637662" cy="637662"/>
            </a:xfrm>
            <a:prstGeom prst="rect">
              <a:avLst/>
            </a:prstGeom>
          </p:spPr>
        </p:pic>
      </p:grpSp>
      <p:grpSp>
        <p:nvGrpSpPr>
          <p:cNvPr id="67" name="Group 66">
            <a:extLst>
              <a:ext uri="{FF2B5EF4-FFF2-40B4-BE49-F238E27FC236}">
                <a16:creationId xmlns:a16="http://schemas.microsoft.com/office/drawing/2014/main" id="{3FEF1B0E-11B2-426B-BA7E-688EFE322669}"/>
              </a:ext>
            </a:extLst>
          </p:cNvPr>
          <p:cNvGrpSpPr/>
          <p:nvPr/>
        </p:nvGrpSpPr>
        <p:grpSpPr>
          <a:xfrm>
            <a:off x="5361825" y="4708177"/>
            <a:ext cx="1250033" cy="1985593"/>
            <a:chOff x="-1919791" y="-284809"/>
            <a:chExt cx="1250033" cy="1985593"/>
          </a:xfrm>
          <a:solidFill>
            <a:srgbClr val="81CCFF"/>
          </a:solidFill>
        </p:grpSpPr>
        <p:sp>
          <p:nvSpPr>
            <p:cNvPr id="82" name="Rectangle: Rounded Corners 81">
              <a:extLst>
                <a:ext uri="{FF2B5EF4-FFF2-40B4-BE49-F238E27FC236}">
                  <a16:creationId xmlns:a16="http://schemas.microsoft.com/office/drawing/2014/main" id="{B907BCB3-6F40-4320-9DCE-59F1EA9BE2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3" name="Straight Connector 82">
              <a:extLst>
                <a:ext uri="{FF2B5EF4-FFF2-40B4-BE49-F238E27FC236}">
                  <a16:creationId xmlns:a16="http://schemas.microsoft.com/office/drawing/2014/main" id="{3C237E54-59D7-44CE-BEDF-9E3E6E2CDE0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188A0A5-BBE0-4093-A727-4EA40C160DD3}"/>
                </a:ext>
              </a:extLst>
            </p:cNvPr>
            <p:cNvSpPr txBox="1"/>
            <p:nvPr/>
          </p:nvSpPr>
          <p:spPr>
            <a:xfrm>
              <a:off x="-1905777" y="924838"/>
              <a:ext cx="12360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sale</a:t>
              </a:r>
            </a:p>
          </p:txBody>
        </p:sp>
        <p:sp>
          <p:nvSpPr>
            <p:cNvPr id="87" name="TextBox 86">
              <a:extLst>
                <a:ext uri="{FF2B5EF4-FFF2-40B4-BE49-F238E27FC236}">
                  <a16:creationId xmlns:a16="http://schemas.microsoft.com/office/drawing/2014/main" id="{CBF0CD7E-DF5B-44F7-90B7-833EAB98FFD4}"/>
                </a:ext>
              </a:extLst>
            </p:cNvPr>
            <p:cNvSpPr txBox="1"/>
            <p:nvPr/>
          </p:nvSpPr>
          <p:spPr>
            <a:xfrm>
              <a:off x="-1919791" y="48922"/>
              <a:ext cx="11165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8" name="Group 87">
            <a:extLst>
              <a:ext uri="{FF2B5EF4-FFF2-40B4-BE49-F238E27FC236}">
                <a16:creationId xmlns:a16="http://schemas.microsoft.com/office/drawing/2014/main" id="{575A3462-6FBA-4FFD-BE1E-D99FDCDECFD3}"/>
              </a:ext>
            </a:extLst>
          </p:cNvPr>
          <p:cNvGrpSpPr/>
          <p:nvPr/>
        </p:nvGrpSpPr>
        <p:grpSpPr>
          <a:xfrm>
            <a:off x="6683635" y="4703207"/>
            <a:ext cx="1306125" cy="1985593"/>
            <a:chOff x="-1974520" y="-284809"/>
            <a:chExt cx="1306125" cy="1985593"/>
          </a:xfrm>
          <a:solidFill>
            <a:srgbClr val="81CCFF"/>
          </a:solidFill>
        </p:grpSpPr>
        <p:sp>
          <p:nvSpPr>
            <p:cNvPr id="89" name="Rectangle: Rounded Corners 88">
              <a:extLst>
                <a:ext uri="{FF2B5EF4-FFF2-40B4-BE49-F238E27FC236}">
                  <a16:creationId xmlns:a16="http://schemas.microsoft.com/office/drawing/2014/main" id="{144F6535-47BF-409B-9E3A-6E30ECCCD108}"/>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FE774C2C-8BC5-4AC8-A735-A7B05F2E2BF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F7C3D42D-AB45-40DD-874C-5C175A60377F}"/>
                </a:ext>
              </a:extLst>
            </p:cNvPr>
            <p:cNvSpPr txBox="1"/>
            <p:nvPr/>
          </p:nvSpPr>
          <p:spPr>
            <a:xfrm>
              <a:off x="-1974520" y="927585"/>
              <a:ext cx="13061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salle</a:t>
              </a:r>
            </a:p>
          </p:txBody>
        </p:sp>
        <p:sp>
          <p:nvSpPr>
            <p:cNvPr id="95" name="TextBox 94">
              <a:extLst>
                <a:ext uri="{FF2B5EF4-FFF2-40B4-BE49-F238E27FC236}">
                  <a16:creationId xmlns:a16="http://schemas.microsoft.com/office/drawing/2014/main" id="{0765F0CF-28E1-462B-AE11-1BB3CC389639}"/>
                </a:ext>
              </a:extLst>
            </p:cNvPr>
            <p:cNvSpPr txBox="1"/>
            <p:nvPr/>
          </p:nvSpPr>
          <p:spPr>
            <a:xfrm>
              <a:off x="-1873612" y="46385"/>
              <a:ext cx="1031088"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clean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83CC4EBD-E503-4E52-BDE3-1ECB60D5392A}"/>
              </a:ext>
            </a:extLst>
          </p:cNvPr>
          <p:cNvGrpSpPr/>
          <p:nvPr/>
        </p:nvGrpSpPr>
        <p:grpSpPr>
          <a:xfrm>
            <a:off x="7981274" y="4736445"/>
            <a:ext cx="1429475" cy="1985593"/>
            <a:chOff x="-2076990" y="-284809"/>
            <a:chExt cx="1429475" cy="1985593"/>
          </a:xfrm>
          <a:solidFill>
            <a:srgbClr val="81CCFF"/>
          </a:solidFill>
        </p:grpSpPr>
        <p:sp>
          <p:nvSpPr>
            <p:cNvPr id="97" name="Rectangle: Rounded Corners 96">
              <a:extLst>
                <a:ext uri="{FF2B5EF4-FFF2-40B4-BE49-F238E27FC236}">
                  <a16:creationId xmlns:a16="http://schemas.microsoft.com/office/drawing/2014/main" id="{7AACF87B-4435-471A-AD27-E84103AFCBDD}"/>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431843CC-2FCE-4D2D-9B79-A2044D0026D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32EA8F74-4122-46A8-9478-BD7C9B0A3A81}"/>
                </a:ext>
              </a:extLst>
            </p:cNvPr>
            <p:cNvSpPr txBox="1"/>
            <p:nvPr/>
          </p:nvSpPr>
          <p:spPr>
            <a:xfrm>
              <a:off x="-1889489" y="757623"/>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5DA71CA-99D0-4460-8053-F54D4EDC16EA}"/>
                </a:ext>
              </a:extLst>
            </p:cNvPr>
            <p:cNvSpPr txBox="1"/>
            <p:nvPr/>
          </p:nvSpPr>
          <p:spPr>
            <a:xfrm>
              <a:off x="-2076990" y="34783"/>
              <a:ext cx="14294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room</a:t>
              </a:r>
            </a:p>
          </p:txBody>
        </p:sp>
      </p:grpSp>
      <p:grpSp>
        <p:nvGrpSpPr>
          <p:cNvPr id="105" name="Group 104">
            <a:extLst>
              <a:ext uri="{FF2B5EF4-FFF2-40B4-BE49-F238E27FC236}">
                <a16:creationId xmlns:a16="http://schemas.microsoft.com/office/drawing/2014/main" id="{4AE3313C-9B57-47F0-A3B6-5D80F8077D68}"/>
              </a:ext>
            </a:extLst>
          </p:cNvPr>
          <p:cNvGrpSpPr/>
          <p:nvPr/>
        </p:nvGrpSpPr>
        <p:grpSpPr>
          <a:xfrm>
            <a:off x="9411375" y="4690725"/>
            <a:ext cx="1358599" cy="1985593"/>
            <a:chOff x="-2045900" y="-284809"/>
            <a:chExt cx="1358599" cy="1985593"/>
          </a:xfrm>
          <a:solidFill>
            <a:srgbClr val="81CCFF"/>
          </a:solidFill>
        </p:grpSpPr>
        <p:sp>
          <p:nvSpPr>
            <p:cNvPr id="106" name="Rectangle: Rounded Corners 105">
              <a:extLst>
                <a:ext uri="{FF2B5EF4-FFF2-40B4-BE49-F238E27FC236}">
                  <a16:creationId xmlns:a16="http://schemas.microsoft.com/office/drawing/2014/main" id="{D3FD3B06-B55D-4E50-96D4-CE16FEE78EAB}"/>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7" name="Straight Connector 106">
              <a:extLst>
                <a:ext uri="{FF2B5EF4-FFF2-40B4-BE49-F238E27FC236}">
                  <a16:creationId xmlns:a16="http://schemas.microsoft.com/office/drawing/2014/main" id="{74F70301-50CF-41CE-A0C1-D6DF2AC913B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D6CAC0C-666B-4B02-B309-2FD785ACE489}"/>
                </a:ext>
              </a:extLst>
            </p:cNvPr>
            <p:cNvSpPr txBox="1"/>
            <p:nvPr/>
          </p:nvSpPr>
          <p:spPr>
            <a:xfrm>
              <a:off x="-2045900" y="922918"/>
              <a:ext cx="13585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moderne</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D763C8-FCF1-44BD-8077-A95BEFC3931B}"/>
                </a:ext>
              </a:extLst>
            </p:cNvPr>
            <p:cNvSpPr txBox="1"/>
            <p:nvPr/>
          </p:nvSpPr>
          <p:spPr>
            <a:xfrm>
              <a:off x="-1983660" y="30298"/>
              <a:ext cx="12910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grpSp>
      <p:grpSp>
        <p:nvGrpSpPr>
          <p:cNvPr id="110" name="Group 109">
            <a:extLst>
              <a:ext uri="{FF2B5EF4-FFF2-40B4-BE49-F238E27FC236}">
                <a16:creationId xmlns:a16="http://schemas.microsoft.com/office/drawing/2014/main" id="{70907443-102B-42CB-A341-1AEE1C99582C}"/>
              </a:ext>
            </a:extLst>
          </p:cNvPr>
          <p:cNvGrpSpPr/>
          <p:nvPr/>
        </p:nvGrpSpPr>
        <p:grpSpPr>
          <a:xfrm>
            <a:off x="10876509" y="4692081"/>
            <a:ext cx="1315164" cy="1985593"/>
            <a:chOff x="-1981974" y="-284809"/>
            <a:chExt cx="1315164" cy="1985593"/>
          </a:xfrm>
          <a:solidFill>
            <a:srgbClr val="81CCFF"/>
          </a:solidFill>
        </p:grpSpPr>
        <p:sp>
          <p:nvSpPr>
            <p:cNvPr id="111" name="Rectangle: Rounded Corners 110">
              <a:extLst>
                <a:ext uri="{FF2B5EF4-FFF2-40B4-BE49-F238E27FC236}">
                  <a16:creationId xmlns:a16="http://schemas.microsoft.com/office/drawing/2014/main" id="{A405D444-A123-4B03-ACDB-ADD8651119D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a:extLst>
                <a:ext uri="{FF2B5EF4-FFF2-40B4-BE49-F238E27FC236}">
                  <a16:creationId xmlns:a16="http://schemas.microsoft.com/office/drawing/2014/main" id="{75DE981E-97F4-44BD-9B11-5C43092FDDB5}"/>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8BEDA16-D756-40C3-BB98-8BD7408DCF4D}"/>
                </a:ext>
              </a:extLst>
            </p:cNvPr>
            <p:cNvSpPr txBox="1"/>
            <p:nvPr/>
          </p:nvSpPr>
          <p:spPr>
            <a:xfrm>
              <a:off x="-1977352" y="981644"/>
              <a:ext cx="1310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4" name="TextBox 113">
              <a:extLst>
                <a:ext uri="{FF2B5EF4-FFF2-40B4-BE49-F238E27FC236}">
                  <a16:creationId xmlns:a16="http://schemas.microsoft.com/office/drawing/2014/main" id="{13B2F419-A86D-452F-A277-0ABCF8B5E2DF}"/>
                </a:ext>
              </a:extLst>
            </p:cNvPr>
            <p:cNvSpPr txBox="1"/>
            <p:nvPr/>
          </p:nvSpPr>
          <p:spPr>
            <a:xfrm>
              <a:off x="-1981974" y="53251"/>
              <a:ext cx="13105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15" name="Group 114">
            <a:extLst>
              <a:ext uri="{FF2B5EF4-FFF2-40B4-BE49-F238E27FC236}">
                <a16:creationId xmlns:a16="http://schemas.microsoft.com/office/drawing/2014/main" id="{A2B28CFB-D4A9-4CE1-B75F-AC59209FF2DF}"/>
              </a:ext>
            </a:extLst>
          </p:cNvPr>
          <p:cNvGrpSpPr/>
          <p:nvPr/>
        </p:nvGrpSpPr>
        <p:grpSpPr>
          <a:xfrm>
            <a:off x="5253190" y="2507090"/>
            <a:ext cx="1314159" cy="1985593"/>
            <a:chOff x="-1980784" y="-284809"/>
            <a:chExt cx="1314159" cy="1985593"/>
          </a:xfrm>
          <a:solidFill>
            <a:srgbClr val="81CCFF"/>
          </a:solidFill>
        </p:grpSpPr>
        <p:sp>
          <p:nvSpPr>
            <p:cNvPr id="116" name="Rectangle: Rounded Corners 115">
              <a:extLst>
                <a:ext uri="{FF2B5EF4-FFF2-40B4-BE49-F238E27FC236}">
                  <a16:creationId xmlns:a16="http://schemas.microsoft.com/office/drawing/2014/main" id="{14079CCF-D813-482B-AA7C-77480582B49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7" name="Straight Connector 116">
              <a:extLst>
                <a:ext uri="{FF2B5EF4-FFF2-40B4-BE49-F238E27FC236}">
                  <a16:creationId xmlns:a16="http://schemas.microsoft.com/office/drawing/2014/main" id="{6EEF4429-ECBE-4781-BA73-678B2BD5B85D}"/>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20275017-F05A-4168-ABA4-937F9ABCC318}"/>
                </a:ext>
              </a:extLst>
            </p:cNvPr>
            <p:cNvSpPr txBox="1"/>
            <p:nvPr/>
          </p:nvSpPr>
          <p:spPr>
            <a:xfrm>
              <a:off x="-1980784" y="888839"/>
              <a:ext cx="13141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9" name="TextBox 118">
              <a:extLst>
                <a:ext uri="{FF2B5EF4-FFF2-40B4-BE49-F238E27FC236}">
                  <a16:creationId xmlns:a16="http://schemas.microsoft.com/office/drawing/2014/main" id="{6081C6D2-42A0-4029-839B-AE4DC14D9650}"/>
                </a:ext>
              </a:extLst>
            </p:cNvPr>
            <p:cNvSpPr txBox="1"/>
            <p:nvPr/>
          </p:nvSpPr>
          <p:spPr>
            <a:xfrm>
              <a:off x="-1888183" y="1431"/>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dirty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20" name="Group 119">
            <a:extLst>
              <a:ext uri="{FF2B5EF4-FFF2-40B4-BE49-F238E27FC236}">
                <a16:creationId xmlns:a16="http://schemas.microsoft.com/office/drawing/2014/main" id="{B8DDCDD9-6D9D-4A64-84A6-D1C6EC613D47}"/>
              </a:ext>
            </a:extLst>
          </p:cNvPr>
          <p:cNvGrpSpPr/>
          <p:nvPr/>
        </p:nvGrpSpPr>
        <p:grpSpPr>
          <a:xfrm>
            <a:off x="6637538" y="2489639"/>
            <a:ext cx="1262972" cy="1985593"/>
            <a:chOff x="-1974073" y="-284809"/>
            <a:chExt cx="1262972" cy="1985593"/>
          </a:xfrm>
          <a:solidFill>
            <a:srgbClr val="81CCFF"/>
          </a:solidFill>
        </p:grpSpPr>
        <p:sp>
          <p:nvSpPr>
            <p:cNvPr id="121" name="Rectangle: Rounded Corners 120">
              <a:extLst>
                <a:ext uri="{FF2B5EF4-FFF2-40B4-BE49-F238E27FC236}">
                  <a16:creationId xmlns:a16="http://schemas.microsoft.com/office/drawing/2014/main" id="{CD94CD59-2ED8-4759-A194-EA0FD6C96579}"/>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 name="Straight Connector 121">
              <a:extLst>
                <a:ext uri="{FF2B5EF4-FFF2-40B4-BE49-F238E27FC236}">
                  <a16:creationId xmlns:a16="http://schemas.microsoft.com/office/drawing/2014/main" id="{01EF524E-2EAA-4228-8711-09740DA6338A}"/>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8E880D0-4860-49CF-ABCA-8A219A7A941F}"/>
                </a:ext>
              </a:extLst>
            </p:cNvPr>
            <p:cNvSpPr txBox="1"/>
            <p:nvPr/>
          </p:nvSpPr>
          <p:spPr>
            <a:xfrm>
              <a:off x="-1974073" y="739783"/>
              <a:ext cx="12629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4" name="TextBox 123">
              <a:extLst>
                <a:ext uri="{FF2B5EF4-FFF2-40B4-BE49-F238E27FC236}">
                  <a16:creationId xmlns:a16="http://schemas.microsoft.com/office/drawing/2014/main" id="{40337880-98D5-4CEE-AD77-AF6D9B35D334}"/>
                </a:ext>
              </a:extLst>
            </p:cNvPr>
            <p:cNvSpPr txBox="1"/>
            <p:nvPr/>
          </p:nvSpPr>
          <p:spPr>
            <a:xfrm>
              <a:off x="-1927976" y="78587"/>
              <a:ext cx="11214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grpSp>
      <p:grpSp>
        <p:nvGrpSpPr>
          <p:cNvPr id="125" name="Group 124">
            <a:extLst>
              <a:ext uri="{FF2B5EF4-FFF2-40B4-BE49-F238E27FC236}">
                <a16:creationId xmlns:a16="http://schemas.microsoft.com/office/drawing/2014/main" id="{371D904E-3F8F-4A41-871A-90FC34819092}"/>
              </a:ext>
            </a:extLst>
          </p:cNvPr>
          <p:cNvGrpSpPr/>
          <p:nvPr/>
        </p:nvGrpSpPr>
        <p:grpSpPr>
          <a:xfrm>
            <a:off x="8049221" y="2489638"/>
            <a:ext cx="1283189" cy="1985593"/>
            <a:chOff x="-1961401" y="-284809"/>
            <a:chExt cx="1283189" cy="1985593"/>
          </a:xfrm>
          <a:solidFill>
            <a:srgbClr val="81CCFF"/>
          </a:solidFill>
        </p:grpSpPr>
        <p:sp>
          <p:nvSpPr>
            <p:cNvPr id="126" name="Rectangle: Rounded Corners 125">
              <a:extLst>
                <a:ext uri="{FF2B5EF4-FFF2-40B4-BE49-F238E27FC236}">
                  <a16:creationId xmlns:a16="http://schemas.microsoft.com/office/drawing/2014/main" id="{1FFA1477-93CE-4760-ACD5-5EAB79C4FC8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7" name="Straight Connector 126">
              <a:extLst>
                <a:ext uri="{FF2B5EF4-FFF2-40B4-BE49-F238E27FC236}">
                  <a16:creationId xmlns:a16="http://schemas.microsoft.com/office/drawing/2014/main" id="{FBA334F0-5FEF-492C-88E9-A5A47FF869C8}"/>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04E9CEBF-4AB4-4CBD-A5D2-665D0D8F92B7}"/>
                </a:ext>
              </a:extLst>
            </p:cNvPr>
            <p:cNvSpPr txBox="1"/>
            <p:nvPr/>
          </p:nvSpPr>
          <p:spPr>
            <a:xfrm>
              <a:off x="-1799618" y="992883"/>
              <a:ext cx="1121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a:t>
              </a:r>
            </a:p>
          </p:txBody>
        </p:sp>
        <p:sp>
          <p:nvSpPr>
            <p:cNvPr id="129" name="TextBox 128">
              <a:extLst>
                <a:ext uri="{FF2B5EF4-FFF2-40B4-BE49-F238E27FC236}">
                  <a16:creationId xmlns:a16="http://schemas.microsoft.com/office/drawing/2014/main" id="{C4274639-9FCA-4A70-9732-6039473B95F7}"/>
                </a:ext>
              </a:extLst>
            </p:cNvPr>
            <p:cNvSpPr txBox="1"/>
            <p:nvPr/>
          </p:nvSpPr>
          <p:spPr>
            <a:xfrm>
              <a:off x="-1961401" y="1324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30" name="Group 129">
            <a:extLst>
              <a:ext uri="{FF2B5EF4-FFF2-40B4-BE49-F238E27FC236}">
                <a16:creationId xmlns:a16="http://schemas.microsoft.com/office/drawing/2014/main" id="{AC08086D-834F-4307-B667-F0630E41AC82}"/>
              </a:ext>
            </a:extLst>
          </p:cNvPr>
          <p:cNvGrpSpPr/>
          <p:nvPr/>
        </p:nvGrpSpPr>
        <p:grpSpPr>
          <a:xfrm>
            <a:off x="9436681" y="2489638"/>
            <a:ext cx="1226075" cy="1985593"/>
            <a:chOff x="-1972952" y="-284809"/>
            <a:chExt cx="1226075" cy="1985593"/>
          </a:xfrm>
          <a:solidFill>
            <a:srgbClr val="81CCFF"/>
          </a:solidFill>
        </p:grpSpPr>
        <p:sp>
          <p:nvSpPr>
            <p:cNvPr id="131" name="Rectangle: Rounded Corners 130">
              <a:extLst>
                <a:ext uri="{FF2B5EF4-FFF2-40B4-BE49-F238E27FC236}">
                  <a16:creationId xmlns:a16="http://schemas.microsoft.com/office/drawing/2014/main" id="{650A5C22-47A2-4F5A-A763-6463A1816D3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Straight Connector 131">
              <a:extLst>
                <a:ext uri="{FF2B5EF4-FFF2-40B4-BE49-F238E27FC236}">
                  <a16:creationId xmlns:a16="http://schemas.microsoft.com/office/drawing/2014/main" id="{B470CD2A-7818-439E-8316-B68E554F1779}"/>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BA9F8BC3-E3DF-4A38-8197-F30FA3894208}"/>
                </a:ext>
              </a:extLst>
            </p:cNvPr>
            <p:cNvSpPr txBox="1"/>
            <p:nvPr/>
          </p:nvSpPr>
          <p:spPr>
            <a:xfrm>
              <a:off x="-1972952" y="952856"/>
              <a:ext cx="12260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préféré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4" name="TextBox 133">
              <a:extLst>
                <a:ext uri="{FF2B5EF4-FFF2-40B4-BE49-F238E27FC236}">
                  <a16:creationId xmlns:a16="http://schemas.microsoft.com/office/drawing/2014/main" id="{920CD3D6-C5B7-4757-BED9-8C95B38D4F19}"/>
                </a:ext>
              </a:extLst>
            </p:cNvPr>
            <p:cNvSpPr txBox="1"/>
            <p:nvPr/>
          </p:nvSpPr>
          <p:spPr>
            <a:xfrm>
              <a:off x="-1855278" y="4966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40" name="Group 139">
            <a:extLst>
              <a:ext uri="{FF2B5EF4-FFF2-40B4-BE49-F238E27FC236}">
                <a16:creationId xmlns:a16="http://schemas.microsoft.com/office/drawing/2014/main" id="{BEE0A079-E6E9-4387-8257-250F04671F1E}"/>
              </a:ext>
            </a:extLst>
          </p:cNvPr>
          <p:cNvGrpSpPr/>
          <p:nvPr/>
        </p:nvGrpSpPr>
        <p:grpSpPr>
          <a:xfrm>
            <a:off x="7997030" y="262881"/>
            <a:ext cx="1281337" cy="1985593"/>
            <a:chOff x="-1994343" y="-284809"/>
            <a:chExt cx="1281337" cy="1985593"/>
          </a:xfrm>
          <a:solidFill>
            <a:srgbClr val="81CCFF"/>
          </a:solidFill>
        </p:grpSpPr>
        <p:sp>
          <p:nvSpPr>
            <p:cNvPr id="141" name="Rectangle: Rounded Corners 140">
              <a:extLst>
                <a:ext uri="{FF2B5EF4-FFF2-40B4-BE49-F238E27FC236}">
                  <a16:creationId xmlns:a16="http://schemas.microsoft.com/office/drawing/2014/main" id="{AE819304-01DD-4910-A8A2-15EA137DB100}"/>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2" name="Straight Connector 141">
              <a:extLst>
                <a:ext uri="{FF2B5EF4-FFF2-40B4-BE49-F238E27FC236}">
                  <a16:creationId xmlns:a16="http://schemas.microsoft.com/office/drawing/2014/main" id="{F3685B7B-51E0-45C6-B481-53BB2EC27C1F}"/>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824850A5-44EF-42C8-A76F-37CF6C5F805A}"/>
                </a:ext>
              </a:extLst>
            </p:cNvPr>
            <p:cNvSpPr txBox="1"/>
            <p:nvPr/>
          </p:nvSpPr>
          <p:spPr>
            <a:xfrm>
              <a:off x="-1961141" y="967592"/>
              <a:ext cx="1248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4" name="TextBox 143">
              <a:extLst>
                <a:ext uri="{FF2B5EF4-FFF2-40B4-BE49-F238E27FC236}">
                  <a16:creationId xmlns:a16="http://schemas.microsoft.com/office/drawing/2014/main" id="{4E216627-C254-4201-9A08-5BC39ECB07C8}"/>
                </a:ext>
              </a:extLst>
            </p:cNvPr>
            <p:cNvSpPr txBox="1"/>
            <p:nvPr/>
          </p:nvSpPr>
          <p:spPr>
            <a:xfrm>
              <a:off x="-1994343" y="155969"/>
              <a:ext cx="1279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market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 name="Group 7">
            <a:extLst>
              <a:ext uri="{FF2B5EF4-FFF2-40B4-BE49-F238E27FC236}">
                <a16:creationId xmlns:a16="http://schemas.microsoft.com/office/drawing/2014/main" id="{093674B8-7C1A-482B-8EA1-9B15A17C1A8B}"/>
              </a:ext>
            </a:extLst>
          </p:cNvPr>
          <p:cNvGrpSpPr/>
          <p:nvPr/>
        </p:nvGrpSpPr>
        <p:grpSpPr>
          <a:xfrm>
            <a:off x="10872113" y="2570102"/>
            <a:ext cx="1194054" cy="1985593"/>
            <a:chOff x="12540598" y="2473693"/>
            <a:chExt cx="1194054" cy="1985593"/>
          </a:xfrm>
        </p:grpSpPr>
        <p:grpSp>
          <p:nvGrpSpPr>
            <p:cNvPr id="135" name="Group 134">
              <a:extLst>
                <a:ext uri="{FF2B5EF4-FFF2-40B4-BE49-F238E27FC236}">
                  <a16:creationId xmlns:a16="http://schemas.microsoft.com/office/drawing/2014/main" id="{E8939EAF-F3F0-4CA4-9C6A-1348855E9BC4}"/>
                </a:ext>
              </a:extLst>
            </p:cNvPr>
            <p:cNvGrpSpPr/>
            <p:nvPr/>
          </p:nvGrpSpPr>
          <p:grpSpPr>
            <a:xfrm>
              <a:off x="12540598" y="2473693"/>
              <a:ext cx="1194054" cy="1985593"/>
              <a:chOff x="-1953349" y="-284809"/>
              <a:chExt cx="1194054" cy="1985593"/>
            </a:xfrm>
            <a:solidFill>
              <a:srgbClr val="81CCFF"/>
            </a:solidFill>
          </p:grpSpPr>
          <p:sp>
            <p:nvSpPr>
              <p:cNvPr id="136" name="Rectangle: Rounded Corners 135">
                <a:extLst>
                  <a:ext uri="{FF2B5EF4-FFF2-40B4-BE49-F238E27FC236}">
                    <a16:creationId xmlns:a16="http://schemas.microsoft.com/office/drawing/2014/main" id="{7046D0C5-7A50-4A0D-B163-1120CC9B0C77}"/>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7" name="Straight Connector 136">
                <a:extLst>
                  <a:ext uri="{FF2B5EF4-FFF2-40B4-BE49-F238E27FC236}">
                    <a16:creationId xmlns:a16="http://schemas.microsoft.com/office/drawing/2014/main" id="{B0033836-2F88-4AAF-BE39-C7857C637BC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78E705A8-919C-4C33-9712-89AF2DE6D3E1}"/>
                  </a:ext>
                </a:extLst>
              </p:cNvPr>
              <p:cNvSpPr txBox="1"/>
              <p:nvPr/>
            </p:nvSpPr>
            <p:spPr>
              <a:xfrm>
                <a:off x="-1953349" y="-40629"/>
                <a:ext cx="119405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modern</a:t>
                </a:r>
                <a:endPar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145" name="Picture 144">
              <a:extLst>
                <a:ext uri="{FF2B5EF4-FFF2-40B4-BE49-F238E27FC236}">
                  <a16:creationId xmlns:a16="http://schemas.microsoft.com/office/drawing/2014/main" id="{58E7172D-BE77-44F5-9C99-9C7C03D170A7}"/>
                </a:ext>
              </a:extLst>
            </p:cNvPr>
            <p:cNvPicPr>
              <a:picLocks noChangeAspect="1"/>
            </p:cNvPicPr>
            <p:nvPr/>
          </p:nvPicPr>
          <p:blipFill rotWithShape="1">
            <a:blip r:embed="rId20">
              <a:extLst>
                <a:ext uri="{28A0092B-C50C-407E-A947-70E740481C1C}">
                  <a14:useLocalDpi xmlns:a14="http://schemas.microsoft.com/office/drawing/2010/main" val="0"/>
                </a:ext>
              </a:extLst>
            </a:blip>
            <a:srcRect r="-2060" b="21720"/>
            <a:stretch/>
          </p:blipFill>
          <p:spPr>
            <a:xfrm rot="18440640" flipH="1">
              <a:off x="12674147" y="3547016"/>
              <a:ext cx="824368" cy="666812"/>
            </a:xfrm>
            <a:prstGeom prst="rect">
              <a:avLst/>
            </a:prstGeom>
          </p:spPr>
        </p:pic>
      </p:grpSp>
      <p:grpSp>
        <p:nvGrpSpPr>
          <p:cNvPr id="146" name="Group 145">
            <a:extLst>
              <a:ext uri="{FF2B5EF4-FFF2-40B4-BE49-F238E27FC236}">
                <a16:creationId xmlns:a16="http://schemas.microsoft.com/office/drawing/2014/main" id="{78758410-24E4-4ADC-B3A9-13C9B02D2A9D}"/>
              </a:ext>
            </a:extLst>
          </p:cNvPr>
          <p:cNvGrpSpPr/>
          <p:nvPr/>
        </p:nvGrpSpPr>
        <p:grpSpPr>
          <a:xfrm>
            <a:off x="166608" y="3368070"/>
            <a:ext cx="2130198" cy="1123603"/>
            <a:chOff x="-793251" y="146186"/>
            <a:chExt cx="2130198" cy="1123603"/>
          </a:xfrm>
          <a:solidFill>
            <a:srgbClr val="81CCFF"/>
          </a:solidFill>
        </p:grpSpPr>
        <p:grpSp>
          <p:nvGrpSpPr>
            <p:cNvPr id="147" name="Group 146">
              <a:extLst>
                <a:ext uri="{FF2B5EF4-FFF2-40B4-BE49-F238E27FC236}">
                  <a16:creationId xmlns:a16="http://schemas.microsoft.com/office/drawing/2014/main" id="{C8ABB860-F0E8-4410-9214-6823C1DEB40F}"/>
                </a:ext>
              </a:extLst>
            </p:cNvPr>
            <p:cNvGrpSpPr/>
            <p:nvPr/>
          </p:nvGrpSpPr>
          <p:grpSpPr>
            <a:xfrm rot="5400000">
              <a:off x="-318027" y="-284809"/>
              <a:ext cx="1123603" cy="1985593"/>
              <a:chOff x="-318027" y="-284809"/>
              <a:chExt cx="1123603" cy="1985593"/>
            </a:xfrm>
            <a:grpFill/>
          </p:grpSpPr>
          <p:sp>
            <p:nvSpPr>
              <p:cNvPr id="150" name="Rectangle: Rounded Corners 149">
                <a:extLst>
                  <a:ext uri="{FF2B5EF4-FFF2-40B4-BE49-F238E27FC236}">
                    <a16:creationId xmlns:a16="http://schemas.microsoft.com/office/drawing/2014/main" id="{3FAEC807-53D7-4368-A84E-C1537F3B46E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1" name="Straight Connector 150">
                <a:extLst>
                  <a:ext uri="{FF2B5EF4-FFF2-40B4-BE49-F238E27FC236}">
                    <a16:creationId xmlns:a16="http://schemas.microsoft.com/office/drawing/2014/main" id="{B5EDABA4-3923-4C08-B0D4-4C1873A53346}"/>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8" name="TextBox 147">
              <a:extLst>
                <a:ext uri="{FF2B5EF4-FFF2-40B4-BE49-F238E27FC236}">
                  <a16:creationId xmlns:a16="http://schemas.microsoft.com/office/drawing/2014/main" id="{ED7CA272-6FF5-4FEC-9E11-A6E0686FE925}"/>
                </a:ext>
              </a:extLst>
            </p:cNvPr>
            <p:cNvSpPr txBox="1"/>
            <p:nvPr/>
          </p:nvSpPr>
          <p:spPr>
            <a:xfrm>
              <a:off x="221072" y="463614"/>
              <a:ext cx="11158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sale</a:t>
              </a:r>
            </a:p>
          </p:txBody>
        </p:sp>
        <p:sp>
          <p:nvSpPr>
            <p:cNvPr id="149" name="TextBox 148">
              <a:extLst>
                <a:ext uri="{FF2B5EF4-FFF2-40B4-BE49-F238E27FC236}">
                  <a16:creationId xmlns:a16="http://schemas.microsoft.com/office/drawing/2014/main" id="{F1EB441E-5824-4DC9-BED5-CE4CCD37B4D9}"/>
                </a:ext>
              </a:extLst>
            </p:cNvPr>
            <p:cNvSpPr txBox="1"/>
            <p:nvPr/>
          </p:nvSpPr>
          <p:spPr>
            <a:xfrm>
              <a:off x="-793251" y="478087"/>
              <a:ext cx="1125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parade</a:t>
              </a:r>
            </a:p>
          </p:txBody>
        </p:sp>
      </p:grpSp>
      <p:grpSp>
        <p:nvGrpSpPr>
          <p:cNvPr id="152" name="Group 151">
            <a:extLst>
              <a:ext uri="{FF2B5EF4-FFF2-40B4-BE49-F238E27FC236}">
                <a16:creationId xmlns:a16="http://schemas.microsoft.com/office/drawing/2014/main" id="{E6D2FCFD-BF45-4B7F-9F50-B4037B3EFE3C}"/>
              </a:ext>
            </a:extLst>
          </p:cNvPr>
          <p:cNvGrpSpPr/>
          <p:nvPr/>
        </p:nvGrpSpPr>
        <p:grpSpPr>
          <a:xfrm>
            <a:off x="1092996" y="4601566"/>
            <a:ext cx="1291743" cy="1985593"/>
            <a:chOff x="-1960836" y="-284809"/>
            <a:chExt cx="1291743" cy="1985593"/>
          </a:xfrm>
          <a:solidFill>
            <a:srgbClr val="81CCFF"/>
          </a:solidFill>
        </p:grpSpPr>
        <p:sp>
          <p:nvSpPr>
            <p:cNvPr id="153" name="Rectangle: Rounded Corners 152">
              <a:extLst>
                <a:ext uri="{FF2B5EF4-FFF2-40B4-BE49-F238E27FC236}">
                  <a16:creationId xmlns:a16="http://schemas.microsoft.com/office/drawing/2014/main" id="{1AC547D7-164B-4A5C-A675-FD5F95C5EE4A}"/>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Straight Connector 153">
              <a:extLst>
                <a:ext uri="{FF2B5EF4-FFF2-40B4-BE49-F238E27FC236}">
                  <a16:creationId xmlns:a16="http://schemas.microsoft.com/office/drawing/2014/main" id="{9362FDD8-CFC5-4C9B-8994-9C44E12AE497}"/>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5B9D1CA4-BFE7-4378-8EC6-C9A90E505590}"/>
                </a:ext>
              </a:extLst>
            </p:cNvPr>
            <p:cNvSpPr txBox="1"/>
            <p:nvPr/>
          </p:nvSpPr>
          <p:spPr>
            <a:xfrm>
              <a:off x="-1960836" y="935135"/>
              <a:ext cx="12917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l’idée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6" name="TextBox 155">
              <a:extLst>
                <a:ext uri="{FF2B5EF4-FFF2-40B4-BE49-F238E27FC236}">
                  <a16:creationId xmlns:a16="http://schemas.microsoft.com/office/drawing/2014/main" id="{EF336E1B-D0D4-4615-8C46-9BBE220FA383}"/>
                </a:ext>
              </a:extLst>
            </p:cNvPr>
            <p:cNvSpPr txBox="1"/>
            <p:nvPr/>
          </p:nvSpPr>
          <p:spPr>
            <a:xfrm>
              <a:off x="-1888490" y="5087"/>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dirty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57" name="Group 156">
            <a:extLst>
              <a:ext uri="{FF2B5EF4-FFF2-40B4-BE49-F238E27FC236}">
                <a16:creationId xmlns:a16="http://schemas.microsoft.com/office/drawing/2014/main" id="{25D23388-CD1E-42C0-8F6E-1D3F7EF0AADD}"/>
              </a:ext>
            </a:extLst>
          </p:cNvPr>
          <p:cNvGrpSpPr/>
          <p:nvPr/>
        </p:nvGrpSpPr>
        <p:grpSpPr>
          <a:xfrm>
            <a:off x="2271658" y="5463556"/>
            <a:ext cx="2167283" cy="1123603"/>
            <a:chOff x="-821210" y="146186"/>
            <a:chExt cx="2167283" cy="1123603"/>
          </a:xfrm>
          <a:solidFill>
            <a:srgbClr val="81CCFF"/>
          </a:solidFill>
        </p:grpSpPr>
        <p:grpSp>
          <p:nvGrpSpPr>
            <p:cNvPr id="158" name="Group 157">
              <a:extLst>
                <a:ext uri="{FF2B5EF4-FFF2-40B4-BE49-F238E27FC236}">
                  <a16:creationId xmlns:a16="http://schemas.microsoft.com/office/drawing/2014/main" id="{6B0A4EC2-3373-464C-98B1-7714B5FA728E}"/>
                </a:ext>
              </a:extLst>
            </p:cNvPr>
            <p:cNvGrpSpPr/>
            <p:nvPr/>
          </p:nvGrpSpPr>
          <p:grpSpPr>
            <a:xfrm rot="5400000">
              <a:off x="-318027" y="-284809"/>
              <a:ext cx="1123603" cy="1985593"/>
              <a:chOff x="-318027" y="-284809"/>
              <a:chExt cx="1123603" cy="1985593"/>
            </a:xfrm>
            <a:grpFill/>
          </p:grpSpPr>
          <p:sp>
            <p:nvSpPr>
              <p:cNvPr id="161" name="Rectangle: Rounded Corners 160">
                <a:extLst>
                  <a:ext uri="{FF2B5EF4-FFF2-40B4-BE49-F238E27FC236}">
                    <a16:creationId xmlns:a16="http://schemas.microsoft.com/office/drawing/2014/main" id="{853CFF27-F6F5-4B82-916D-9E046C462CD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2" name="Straight Connector 161">
                <a:extLst>
                  <a:ext uri="{FF2B5EF4-FFF2-40B4-BE49-F238E27FC236}">
                    <a16:creationId xmlns:a16="http://schemas.microsoft.com/office/drawing/2014/main" id="{29350741-8C23-4943-B5CE-974E42C49E41}"/>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9" name="TextBox 158">
              <a:extLst>
                <a:ext uri="{FF2B5EF4-FFF2-40B4-BE49-F238E27FC236}">
                  <a16:creationId xmlns:a16="http://schemas.microsoft.com/office/drawing/2014/main" id="{48AB2810-042D-45B7-8CD9-11449BA6DF62}"/>
                </a:ext>
              </a:extLst>
            </p:cNvPr>
            <p:cNvSpPr txBox="1"/>
            <p:nvPr/>
          </p:nvSpPr>
          <p:spPr>
            <a:xfrm>
              <a:off x="91590" y="385497"/>
              <a:ext cx="12544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0" name="TextBox 159">
              <a:extLst>
                <a:ext uri="{FF2B5EF4-FFF2-40B4-BE49-F238E27FC236}">
                  <a16:creationId xmlns:a16="http://schemas.microsoft.com/office/drawing/2014/main" id="{A7FC979A-8C4A-4752-B5E1-7D4C14E8ACE0}"/>
                </a:ext>
              </a:extLst>
            </p:cNvPr>
            <p:cNvSpPr txBox="1"/>
            <p:nvPr/>
          </p:nvSpPr>
          <p:spPr>
            <a:xfrm>
              <a:off x="-821210" y="525341"/>
              <a:ext cx="11655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idea</a:t>
              </a:r>
            </a:p>
          </p:txBody>
        </p:sp>
      </p:grpSp>
      <p:grpSp>
        <p:nvGrpSpPr>
          <p:cNvPr id="163" name="Group 162">
            <a:extLst>
              <a:ext uri="{FF2B5EF4-FFF2-40B4-BE49-F238E27FC236}">
                <a16:creationId xmlns:a16="http://schemas.microsoft.com/office/drawing/2014/main" id="{8817FBD4-2537-4CC4-B177-ED06418D7A4A}"/>
              </a:ext>
            </a:extLst>
          </p:cNvPr>
          <p:cNvGrpSpPr/>
          <p:nvPr/>
        </p:nvGrpSpPr>
        <p:grpSpPr>
          <a:xfrm>
            <a:off x="3209197" y="3404666"/>
            <a:ext cx="1279210" cy="1985593"/>
            <a:chOff x="-1983215" y="-284809"/>
            <a:chExt cx="1279210" cy="1985593"/>
          </a:xfrm>
          <a:solidFill>
            <a:srgbClr val="81CCFF"/>
          </a:solidFill>
        </p:grpSpPr>
        <p:sp>
          <p:nvSpPr>
            <p:cNvPr id="164" name="Rectangle: Rounded Corners 163">
              <a:extLst>
                <a:ext uri="{FF2B5EF4-FFF2-40B4-BE49-F238E27FC236}">
                  <a16:creationId xmlns:a16="http://schemas.microsoft.com/office/drawing/2014/main" id="{F0A8D1D8-4564-4883-A9B6-0929F3E11D4F}"/>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5" name="Straight Connector 164">
              <a:extLst>
                <a:ext uri="{FF2B5EF4-FFF2-40B4-BE49-F238E27FC236}">
                  <a16:creationId xmlns:a16="http://schemas.microsoft.com/office/drawing/2014/main" id="{9738688D-457F-43E6-897B-5E2BCAD16C7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949BEB0-F179-4B75-A35A-CF16577AD850}"/>
                </a:ext>
              </a:extLst>
            </p:cNvPr>
            <p:cNvSpPr txBox="1"/>
            <p:nvPr/>
          </p:nvSpPr>
          <p:spPr>
            <a:xfrm>
              <a:off x="-1983215" y="935887"/>
              <a:ext cx="12792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market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8" name="TextBox 167">
              <a:extLst>
                <a:ext uri="{FF2B5EF4-FFF2-40B4-BE49-F238E27FC236}">
                  <a16:creationId xmlns:a16="http://schemas.microsoft.com/office/drawing/2014/main" id="{B7DAC29A-9D83-49B6-8008-EAB6AFA3CC02}"/>
                </a:ext>
              </a:extLst>
            </p:cNvPr>
            <p:cNvSpPr txBox="1"/>
            <p:nvPr/>
          </p:nvSpPr>
          <p:spPr>
            <a:xfrm>
              <a:off x="-1934706" y="59388"/>
              <a:ext cx="122607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69" name="Group 168">
            <a:extLst>
              <a:ext uri="{FF2B5EF4-FFF2-40B4-BE49-F238E27FC236}">
                <a16:creationId xmlns:a16="http://schemas.microsoft.com/office/drawing/2014/main" id="{105B57BC-8A9B-4A19-895E-29C702BCA814}"/>
              </a:ext>
            </a:extLst>
          </p:cNvPr>
          <p:cNvGrpSpPr/>
          <p:nvPr/>
        </p:nvGrpSpPr>
        <p:grpSpPr>
          <a:xfrm>
            <a:off x="3248106" y="2187176"/>
            <a:ext cx="2062819" cy="1123603"/>
            <a:chOff x="-778558" y="146186"/>
            <a:chExt cx="2062819" cy="1123603"/>
          </a:xfrm>
          <a:solidFill>
            <a:srgbClr val="81CCFF"/>
          </a:solidFill>
        </p:grpSpPr>
        <p:grpSp>
          <p:nvGrpSpPr>
            <p:cNvPr id="170" name="Group 169">
              <a:extLst>
                <a:ext uri="{FF2B5EF4-FFF2-40B4-BE49-F238E27FC236}">
                  <a16:creationId xmlns:a16="http://schemas.microsoft.com/office/drawing/2014/main" id="{E77A4AC2-EC7F-42FF-A298-7D46F8DB6ADD}"/>
                </a:ext>
              </a:extLst>
            </p:cNvPr>
            <p:cNvGrpSpPr/>
            <p:nvPr/>
          </p:nvGrpSpPr>
          <p:grpSpPr>
            <a:xfrm rot="5400000">
              <a:off x="-318027" y="-284809"/>
              <a:ext cx="1123603" cy="1985593"/>
              <a:chOff x="-318027" y="-284809"/>
              <a:chExt cx="1123603" cy="1985593"/>
            </a:xfrm>
            <a:grpFill/>
          </p:grpSpPr>
          <p:sp>
            <p:nvSpPr>
              <p:cNvPr id="173" name="Rectangle: Rounded Corners 172">
                <a:extLst>
                  <a:ext uri="{FF2B5EF4-FFF2-40B4-BE49-F238E27FC236}">
                    <a16:creationId xmlns:a16="http://schemas.microsoft.com/office/drawing/2014/main" id="{2706A5C3-EA7B-4C87-B231-369D69FB8F50}"/>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Straight Connector 173">
                <a:extLst>
                  <a:ext uri="{FF2B5EF4-FFF2-40B4-BE49-F238E27FC236}">
                    <a16:creationId xmlns:a16="http://schemas.microsoft.com/office/drawing/2014/main" id="{07DE53EC-B651-4CB8-86BA-C42A93CF589F}"/>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1" name="TextBox 170">
              <a:extLst>
                <a:ext uri="{FF2B5EF4-FFF2-40B4-BE49-F238E27FC236}">
                  <a16:creationId xmlns:a16="http://schemas.microsoft.com/office/drawing/2014/main" id="{B7B7E7C7-26C2-444A-8603-F63A46AE4EEA}"/>
                </a:ext>
              </a:extLst>
            </p:cNvPr>
            <p:cNvSpPr txBox="1"/>
            <p:nvPr/>
          </p:nvSpPr>
          <p:spPr>
            <a:xfrm>
              <a:off x="215159" y="439812"/>
              <a:ext cx="10691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propre</a:t>
              </a:r>
            </a:p>
          </p:txBody>
        </p:sp>
        <p:sp>
          <p:nvSpPr>
            <p:cNvPr id="172" name="TextBox 171">
              <a:extLst>
                <a:ext uri="{FF2B5EF4-FFF2-40B4-BE49-F238E27FC236}">
                  <a16:creationId xmlns:a16="http://schemas.microsoft.com/office/drawing/2014/main" id="{D7738A26-CC97-4E12-9D75-E52415003F2E}"/>
                </a:ext>
              </a:extLst>
            </p:cNvPr>
            <p:cNvSpPr txBox="1"/>
            <p:nvPr/>
          </p:nvSpPr>
          <p:spPr>
            <a:xfrm>
              <a:off x="-778558" y="464956"/>
              <a:ext cx="1069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card</a:t>
              </a:r>
            </a:p>
          </p:txBody>
        </p:sp>
      </p:grpSp>
      <p:grpSp>
        <p:nvGrpSpPr>
          <p:cNvPr id="175" name="Group 174">
            <a:extLst>
              <a:ext uri="{FF2B5EF4-FFF2-40B4-BE49-F238E27FC236}">
                <a16:creationId xmlns:a16="http://schemas.microsoft.com/office/drawing/2014/main" id="{C6F94AE1-660F-4BF0-A3CF-2004852A5F1F}"/>
              </a:ext>
            </a:extLst>
          </p:cNvPr>
          <p:cNvGrpSpPr/>
          <p:nvPr/>
        </p:nvGrpSpPr>
        <p:grpSpPr>
          <a:xfrm>
            <a:off x="4116782" y="127697"/>
            <a:ext cx="1294447" cy="1985593"/>
            <a:chOff x="-2003546" y="-284809"/>
            <a:chExt cx="1294447" cy="1985593"/>
          </a:xfrm>
          <a:solidFill>
            <a:srgbClr val="81CCFF"/>
          </a:solidFill>
        </p:grpSpPr>
        <p:sp>
          <p:nvSpPr>
            <p:cNvPr id="176" name="Rectangle: Rounded Corners 175">
              <a:extLst>
                <a:ext uri="{FF2B5EF4-FFF2-40B4-BE49-F238E27FC236}">
                  <a16:creationId xmlns:a16="http://schemas.microsoft.com/office/drawing/2014/main" id="{2BADA302-1F75-4AA8-877F-594E1A5753C1}"/>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7" name="Straight Connector 176">
              <a:extLst>
                <a:ext uri="{FF2B5EF4-FFF2-40B4-BE49-F238E27FC236}">
                  <a16:creationId xmlns:a16="http://schemas.microsoft.com/office/drawing/2014/main" id="{D888CC6D-F764-487B-969D-F5B5242F2206}"/>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8" name="TextBox 177">
              <a:extLst>
                <a:ext uri="{FF2B5EF4-FFF2-40B4-BE49-F238E27FC236}">
                  <a16:creationId xmlns:a16="http://schemas.microsoft.com/office/drawing/2014/main" id="{AD3D6FBA-4E8A-43C1-BA45-F35EFA3246C1}"/>
                </a:ext>
              </a:extLst>
            </p:cNvPr>
            <p:cNvSpPr txBox="1"/>
            <p:nvPr/>
          </p:nvSpPr>
          <p:spPr>
            <a:xfrm>
              <a:off x="-1861020" y="980468"/>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clean</a:t>
              </a:r>
            </a:p>
          </p:txBody>
        </p:sp>
        <p:sp>
          <p:nvSpPr>
            <p:cNvPr id="179" name="TextBox 178">
              <a:extLst>
                <a:ext uri="{FF2B5EF4-FFF2-40B4-BE49-F238E27FC236}">
                  <a16:creationId xmlns:a16="http://schemas.microsoft.com/office/drawing/2014/main" id="{A1B98A34-1D51-4FA7-9E9D-31A1C03127AA}"/>
                </a:ext>
              </a:extLst>
            </p:cNvPr>
            <p:cNvSpPr txBox="1"/>
            <p:nvPr/>
          </p:nvSpPr>
          <p:spPr>
            <a:xfrm>
              <a:off x="-2003546" y="30380"/>
              <a:ext cx="129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salle</a:t>
              </a:r>
            </a:p>
          </p:txBody>
        </p:sp>
      </p:grpSp>
      <p:grpSp>
        <p:nvGrpSpPr>
          <p:cNvPr id="180" name="Group 179">
            <a:extLst>
              <a:ext uri="{FF2B5EF4-FFF2-40B4-BE49-F238E27FC236}">
                <a16:creationId xmlns:a16="http://schemas.microsoft.com/office/drawing/2014/main" id="{84456CD5-FAB3-46C6-9598-4D3C02A8BF84}"/>
              </a:ext>
            </a:extLst>
          </p:cNvPr>
          <p:cNvGrpSpPr/>
          <p:nvPr/>
        </p:nvGrpSpPr>
        <p:grpSpPr>
          <a:xfrm>
            <a:off x="5403604" y="101501"/>
            <a:ext cx="2003245" cy="1123603"/>
            <a:chOff x="-766674" y="146186"/>
            <a:chExt cx="2003245" cy="1123603"/>
          </a:xfrm>
          <a:solidFill>
            <a:srgbClr val="81CCFF"/>
          </a:solidFill>
        </p:grpSpPr>
        <p:grpSp>
          <p:nvGrpSpPr>
            <p:cNvPr id="181" name="Group 180">
              <a:extLst>
                <a:ext uri="{FF2B5EF4-FFF2-40B4-BE49-F238E27FC236}">
                  <a16:creationId xmlns:a16="http://schemas.microsoft.com/office/drawing/2014/main" id="{C9D51D18-7882-483B-AE7C-0805C223FFC4}"/>
                </a:ext>
              </a:extLst>
            </p:cNvPr>
            <p:cNvGrpSpPr/>
            <p:nvPr/>
          </p:nvGrpSpPr>
          <p:grpSpPr>
            <a:xfrm rot="5400000">
              <a:off x="-318027" y="-284809"/>
              <a:ext cx="1123603" cy="1985593"/>
              <a:chOff x="-318027" y="-284809"/>
              <a:chExt cx="1123603" cy="1985593"/>
            </a:xfrm>
            <a:grpFill/>
          </p:grpSpPr>
          <p:sp>
            <p:nvSpPr>
              <p:cNvPr id="184" name="Rectangle: Rounded Corners 183">
                <a:extLst>
                  <a:ext uri="{FF2B5EF4-FFF2-40B4-BE49-F238E27FC236}">
                    <a16:creationId xmlns:a16="http://schemas.microsoft.com/office/drawing/2014/main" id="{ADDDDC76-1394-4B86-86E2-1B607843B8AA}"/>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5" name="Straight Connector 184">
                <a:extLst>
                  <a:ext uri="{FF2B5EF4-FFF2-40B4-BE49-F238E27FC236}">
                    <a16:creationId xmlns:a16="http://schemas.microsoft.com/office/drawing/2014/main" id="{767F9738-195B-48B9-8FBD-BC3FFA06B347}"/>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2" name="TextBox 181">
              <a:extLst>
                <a:ext uri="{FF2B5EF4-FFF2-40B4-BE49-F238E27FC236}">
                  <a16:creationId xmlns:a16="http://schemas.microsoft.com/office/drawing/2014/main" id="{C637070F-AAC6-408C-8DBA-05E6BCD0A99E}"/>
                </a:ext>
              </a:extLst>
            </p:cNvPr>
            <p:cNvSpPr txBox="1"/>
            <p:nvPr/>
          </p:nvSpPr>
          <p:spPr>
            <a:xfrm>
              <a:off x="160355" y="269669"/>
              <a:ext cx="103108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3" name="TextBox 182">
              <a:extLst>
                <a:ext uri="{FF2B5EF4-FFF2-40B4-BE49-F238E27FC236}">
                  <a16:creationId xmlns:a16="http://schemas.microsoft.com/office/drawing/2014/main" id="{B8957F81-65C0-46CF-8B7F-8CFD5D90E293}"/>
                </a:ext>
              </a:extLst>
            </p:cNvPr>
            <p:cNvSpPr txBox="1"/>
            <p:nvPr/>
          </p:nvSpPr>
          <p:spPr>
            <a:xfrm>
              <a:off x="-766674" y="528387"/>
              <a:ext cx="10593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room</a:t>
              </a:r>
            </a:p>
          </p:txBody>
        </p:sp>
      </p:grpSp>
      <p:grpSp>
        <p:nvGrpSpPr>
          <p:cNvPr id="186" name="Group 185">
            <a:extLst>
              <a:ext uri="{FF2B5EF4-FFF2-40B4-BE49-F238E27FC236}">
                <a16:creationId xmlns:a16="http://schemas.microsoft.com/office/drawing/2014/main" id="{8F233435-6DF2-45CD-8846-267261FB711F}"/>
              </a:ext>
            </a:extLst>
          </p:cNvPr>
          <p:cNvGrpSpPr/>
          <p:nvPr/>
        </p:nvGrpSpPr>
        <p:grpSpPr>
          <a:xfrm>
            <a:off x="7501773" y="98652"/>
            <a:ext cx="2060097" cy="1123603"/>
            <a:chOff x="-754652" y="146186"/>
            <a:chExt cx="2060097" cy="1123603"/>
          </a:xfrm>
          <a:solidFill>
            <a:srgbClr val="81CCFF"/>
          </a:solidFill>
        </p:grpSpPr>
        <p:grpSp>
          <p:nvGrpSpPr>
            <p:cNvPr id="187" name="Group 186">
              <a:extLst>
                <a:ext uri="{FF2B5EF4-FFF2-40B4-BE49-F238E27FC236}">
                  <a16:creationId xmlns:a16="http://schemas.microsoft.com/office/drawing/2014/main" id="{416F6AB5-E78A-4CB3-A8AE-7B14EB8C576F}"/>
                </a:ext>
              </a:extLst>
            </p:cNvPr>
            <p:cNvGrpSpPr/>
            <p:nvPr/>
          </p:nvGrpSpPr>
          <p:grpSpPr>
            <a:xfrm rot="5400000">
              <a:off x="-318027" y="-284809"/>
              <a:ext cx="1123603" cy="1985593"/>
              <a:chOff x="-318027" y="-284809"/>
              <a:chExt cx="1123603" cy="1985593"/>
            </a:xfrm>
            <a:grpFill/>
          </p:grpSpPr>
          <p:sp>
            <p:nvSpPr>
              <p:cNvPr id="190" name="Rectangle: Rounded Corners 189">
                <a:extLst>
                  <a:ext uri="{FF2B5EF4-FFF2-40B4-BE49-F238E27FC236}">
                    <a16:creationId xmlns:a16="http://schemas.microsoft.com/office/drawing/2014/main" id="{90A04152-FA8D-4CF5-B2EC-F68B66D51822}"/>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1" name="Straight Connector 190">
                <a:extLst>
                  <a:ext uri="{FF2B5EF4-FFF2-40B4-BE49-F238E27FC236}">
                    <a16:creationId xmlns:a16="http://schemas.microsoft.com/office/drawing/2014/main" id="{4002C92F-C429-4339-AA6D-5DC62492BD75}"/>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5922FE09-6D27-4F47-8E08-C49F903D8FDC}"/>
                </a:ext>
              </a:extLst>
            </p:cNvPr>
            <p:cNvSpPr txBox="1"/>
            <p:nvPr/>
          </p:nvSpPr>
          <p:spPr>
            <a:xfrm>
              <a:off x="79371" y="438648"/>
              <a:ext cx="12260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préféré</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9" name="TextBox 188">
              <a:extLst>
                <a:ext uri="{FF2B5EF4-FFF2-40B4-BE49-F238E27FC236}">
                  <a16:creationId xmlns:a16="http://schemas.microsoft.com/office/drawing/2014/main" id="{893DADC4-CE8F-466D-BD25-21538899A66C}"/>
                </a:ext>
              </a:extLst>
            </p:cNvPr>
            <p:cNvSpPr txBox="1"/>
            <p:nvPr/>
          </p:nvSpPr>
          <p:spPr>
            <a:xfrm>
              <a:off x="-754652" y="447390"/>
              <a:ext cx="1031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door</a:t>
              </a:r>
            </a:p>
          </p:txBody>
        </p:sp>
      </p:grpSp>
      <p:grpSp>
        <p:nvGrpSpPr>
          <p:cNvPr id="192" name="Group 191">
            <a:extLst>
              <a:ext uri="{FF2B5EF4-FFF2-40B4-BE49-F238E27FC236}">
                <a16:creationId xmlns:a16="http://schemas.microsoft.com/office/drawing/2014/main" id="{F75E1D4D-7886-49B0-8694-E2A74F3E63A0}"/>
              </a:ext>
            </a:extLst>
          </p:cNvPr>
          <p:cNvGrpSpPr/>
          <p:nvPr/>
        </p:nvGrpSpPr>
        <p:grpSpPr>
          <a:xfrm>
            <a:off x="8250839" y="1248471"/>
            <a:ext cx="1406256" cy="1985593"/>
            <a:chOff x="-2049989" y="-284809"/>
            <a:chExt cx="1406256" cy="1985593"/>
          </a:xfrm>
          <a:solidFill>
            <a:srgbClr val="81CCFF"/>
          </a:solidFill>
        </p:grpSpPr>
        <p:sp>
          <p:nvSpPr>
            <p:cNvPr id="193" name="Rectangle: Rounded Corners 192">
              <a:extLst>
                <a:ext uri="{FF2B5EF4-FFF2-40B4-BE49-F238E27FC236}">
                  <a16:creationId xmlns:a16="http://schemas.microsoft.com/office/drawing/2014/main" id="{1ED68BD1-EC47-4A0B-8787-2ED7742C57E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2D9DF5B7-8754-4989-9CB4-26063E0286F3}"/>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7536F2A1-066D-4BBE-A9AF-0E6211747D15}"/>
                </a:ext>
              </a:extLst>
            </p:cNvPr>
            <p:cNvSpPr txBox="1"/>
            <p:nvPr/>
          </p:nvSpPr>
          <p:spPr>
            <a:xfrm>
              <a:off x="-2049989" y="990282"/>
              <a:ext cx="13596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l’église</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6" name="TextBox 195">
              <a:extLst>
                <a:ext uri="{FF2B5EF4-FFF2-40B4-BE49-F238E27FC236}">
                  <a16:creationId xmlns:a16="http://schemas.microsoft.com/office/drawing/2014/main" id="{CCA3E96D-7F7C-446D-B529-B4009F844AF8}"/>
                </a:ext>
              </a:extLst>
            </p:cNvPr>
            <p:cNvSpPr txBox="1"/>
            <p:nvPr/>
          </p:nvSpPr>
          <p:spPr>
            <a:xfrm>
              <a:off x="-2003392" y="53513"/>
              <a:ext cx="13596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favourite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197" name="Group 196">
            <a:extLst>
              <a:ext uri="{FF2B5EF4-FFF2-40B4-BE49-F238E27FC236}">
                <a16:creationId xmlns:a16="http://schemas.microsoft.com/office/drawing/2014/main" id="{8D761D42-9DD3-4349-AFE3-F8EB6DAAD939}"/>
              </a:ext>
            </a:extLst>
          </p:cNvPr>
          <p:cNvGrpSpPr/>
          <p:nvPr/>
        </p:nvGrpSpPr>
        <p:grpSpPr>
          <a:xfrm>
            <a:off x="8324147" y="3305575"/>
            <a:ext cx="1306236" cy="1985593"/>
            <a:chOff x="-1981462" y="-284809"/>
            <a:chExt cx="1306236" cy="1985593"/>
          </a:xfrm>
          <a:solidFill>
            <a:srgbClr val="81CCFF"/>
          </a:solidFill>
        </p:grpSpPr>
        <p:sp>
          <p:nvSpPr>
            <p:cNvPr id="198" name="Rectangle: Rounded Corners 197">
              <a:extLst>
                <a:ext uri="{FF2B5EF4-FFF2-40B4-BE49-F238E27FC236}">
                  <a16:creationId xmlns:a16="http://schemas.microsoft.com/office/drawing/2014/main" id="{479B3C6D-65AB-463E-BBED-7474440EA204}"/>
                </a:ext>
              </a:extLst>
            </p:cNvPr>
            <p:cNvSpPr/>
            <p:nvPr/>
          </p:nvSpPr>
          <p:spPr>
            <a:xfrm>
              <a:off x="-1918122"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9" name="Straight Connector 198">
              <a:extLst>
                <a:ext uri="{FF2B5EF4-FFF2-40B4-BE49-F238E27FC236}">
                  <a16:creationId xmlns:a16="http://schemas.microsoft.com/office/drawing/2014/main" id="{FBE164EC-5DE9-40D2-A138-9AB6C0263CE4}"/>
                </a:ext>
              </a:extLst>
            </p:cNvPr>
            <p:cNvCxnSpPr>
              <a:cxnSpLocks/>
            </p:cNvCxnSpPr>
            <p:nvPr/>
          </p:nvCxnSpPr>
          <p:spPr>
            <a:xfrm>
              <a:off x="-1822745"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50904EF6-C7BB-4C79-A511-EB99949DD568}"/>
                </a:ext>
              </a:extLst>
            </p:cNvPr>
            <p:cNvSpPr txBox="1"/>
            <p:nvPr/>
          </p:nvSpPr>
          <p:spPr>
            <a:xfrm>
              <a:off x="-1981462" y="1022357"/>
              <a:ext cx="13062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moderne</a:t>
              </a:r>
              <a:endPar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1" name="TextBox 200">
              <a:extLst>
                <a:ext uri="{FF2B5EF4-FFF2-40B4-BE49-F238E27FC236}">
                  <a16:creationId xmlns:a16="http://schemas.microsoft.com/office/drawing/2014/main" id="{D0F2DA12-ECCF-4D7E-BB0C-F5175EEA1C76}"/>
                </a:ext>
              </a:extLst>
            </p:cNvPr>
            <p:cNvSpPr txBox="1"/>
            <p:nvPr/>
          </p:nvSpPr>
          <p:spPr>
            <a:xfrm>
              <a:off x="-1963647" y="40433"/>
              <a:ext cx="12706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grpSp>
      <p:grpSp>
        <p:nvGrpSpPr>
          <p:cNvPr id="4" name="Group 3">
            <a:extLst>
              <a:ext uri="{FF2B5EF4-FFF2-40B4-BE49-F238E27FC236}">
                <a16:creationId xmlns:a16="http://schemas.microsoft.com/office/drawing/2014/main" id="{98306551-9279-4F2C-ACED-036E6D6577C5}"/>
              </a:ext>
            </a:extLst>
          </p:cNvPr>
          <p:cNvGrpSpPr/>
          <p:nvPr/>
        </p:nvGrpSpPr>
        <p:grpSpPr>
          <a:xfrm>
            <a:off x="9573956" y="4227680"/>
            <a:ext cx="2025228" cy="1123603"/>
            <a:chOff x="9597311" y="4199114"/>
            <a:chExt cx="2025228" cy="1123603"/>
          </a:xfrm>
        </p:grpSpPr>
        <p:grpSp>
          <p:nvGrpSpPr>
            <p:cNvPr id="202" name="Group 201">
              <a:extLst>
                <a:ext uri="{FF2B5EF4-FFF2-40B4-BE49-F238E27FC236}">
                  <a16:creationId xmlns:a16="http://schemas.microsoft.com/office/drawing/2014/main" id="{8D00EEF6-92B0-4E30-8237-5969CA8D71F2}"/>
                </a:ext>
              </a:extLst>
            </p:cNvPr>
            <p:cNvGrpSpPr/>
            <p:nvPr/>
          </p:nvGrpSpPr>
          <p:grpSpPr>
            <a:xfrm>
              <a:off x="9597311" y="4199114"/>
              <a:ext cx="2025228" cy="1123603"/>
              <a:chOff x="-777292" y="146186"/>
              <a:chExt cx="2025228" cy="1123603"/>
            </a:xfrm>
            <a:solidFill>
              <a:srgbClr val="81CCFF"/>
            </a:solidFill>
          </p:grpSpPr>
          <p:grpSp>
            <p:nvGrpSpPr>
              <p:cNvPr id="203" name="Group 202">
                <a:extLst>
                  <a:ext uri="{FF2B5EF4-FFF2-40B4-BE49-F238E27FC236}">
                    <a16:creationId xmlns:a16="http://schemas.microsoft.com/office/drawing/2014/main" id="{3AFDBEAB-CAD4-4CF1-BADF-0DA150C303CE}"/>
                  </a:ext>
                </a:extLst>
              </p:cNvPr>
              <p:cNvGrpSpPr/>
              <p:nvPr/>
            </p:nvGrpSpPr>
            <p:grpSpPr>
              <a:xfrm rot="5400000">
                <a:off x="-318027" y="-284809"/>
                <a:ext cx="1123603" cy="1985593"/>
                <a:chOff x="-318027" y="-284809"/>
                <a:chExt cx="1123603" cy="1985593"/>
              </a:xfrm>
              <a:grpFill/>
            </p:grpSpPr>
            <p:sp>
              <p:nvSpPr>
                <p:cNvPr id="206" name="Rectangle: Rounded Corners 205">
                  <a:extLst>
                    <a:ext uri="{FF2B5EF4-FFF2-40B4-BE49-F238E27FC236}">
                      <a16:creationId xmlns:a16="http://schemas.microsoft.com/office/drawing/2014/main" id="{10A7A982-BFCF-4C7B-82B5-4F0ECFA5B8CD}"/>
                    </a:ext>
                  </a:extLst>
                </p:cNvPr>
                <p:cNvSpPr/>
                <p:nvPr/>
              </p:nvSpPr>
              <p:spPr>
                <a:xfrm>
                  <a:off x="-318027" y="-284809"/>
                  <a:ext cx="1123603" cy="1985593"/>
                </a:xfrm>
                <a:prstGeom prst="roundRect">
                  <a:avLst/>
                </a:prstGeom>
                <a:grpFill/>
                <a:ln w="57150">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Straight Connector 206">
                  <a:extLst>
                    <a:ext uri="{FF2B5EF4-FFF2-40B4-BE49-F238E27FC236}">
                      <a16:creationId xmlns:a16="http://schemas.microsoft.com/office/drawing/2014/main" id="{AC342DF9-6985-448B-8BAA-D063CEA3FE20}"/>
                    </a:ext>
                  </a:extLst>
                </p:cNvPr>
                <p:cNvCxnSpPr>
                  <a:cxnSpLocks/>
                </p:cNvCxnSpPr>
                <p:nvPr/>
              </p:nvCxnSpPr>
              <p:spPr>
                <a:xfrm>
                  <a:off x="-222650" y="709343"/>
                  <a:ext cx="932847" cy="0"/>
                </a:xfrm>
                <a:prstGeom prst="line">
                  <a:avLst/>
                </a:prstGeom>
                <a:grpFill/>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45DCAFF4-06B8-43F4-B94D-A56E19CDDB19}"/>
                  </a:ext>
                </a:extLst>
              </p:cNvPr>
              <p:cNvSpPr txBox="1"/>
              <p:nvPr/>
            </p:nvSpPr>
            <p:spPr>
              <a:xfrm>
                <a:off x="216848" y="219193"/>
                <a:ext cx="10310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5" name="TextBox 204">
                <a:extLst>
                  <a:ext uri="{FF2B5EF4-FFF2-40B4-BE49-F238E27FC236}">
                    <a16:creationId xmlns:a16="http://schemas.microsoft.com/office/drawing/2014/main" id="{187C1719-1B75-4DCE-BC76-CC18EEF1C4A5}"/>
                  </a:ext>
                </a:extLst>
              </p:cNvPr>
              <p:cNvSpPr txBox="1"/>
              <p:nvPr/>
            </p:nvSpPr>
            <p:spPr>
              <a:xfrm>
                <a:off x="-777292" y="598853"/>
                <a:ext cx="10994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modern</a:t>
                </a:r>
                <a:endParaRPr kumimoji="0" lang="en-GB" sz="1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pic>
          <p:nvPicPr>
            <p:cNvPr id="208" name="Picture 207">
              <a:extLst>
                <a:ext uri="{FF2B5EF4-FFF2-40B4-BE49-F238E27FC236}">
                  <a16:creationId xmlns:a16="http://schemas.microsoft.com/office/drawing/2014/main" id="{72B27F89-5A8F-4F99-9555-4DBC63B36697}"/>
                </a:ext>
              </a:extLst>
            </p:cNvPr>
            <p:cNvPicPr>
              <a:picLocks noChangeAspect="1"/>
            </p:cNvPicPr>
            <p:nvPr/>
          </p:nvPicPr>
          <p:blipFill rotWithShape="1">
            <a:blip r:embed="rId20">
              <a:extLst>
                <a:ext uri="{28A0092B-C50C-407E-A947-70E740481C1C}">
                  <a14:useLocalDpi xmlns:a14="http://schemas.microsoft.com/office/drawing/2010/main" val="0"/>
                </a:ext>
              </a:extLst>
            </a:blip>
            <a:srcRect r="-2060" b="21720"/>
            <a:stretch/>
          </p:blipFill>
          <p:spPr>
            <a:xfrm rot="18440640" flipH="1">
              <a:off x="10604493" y="4335398"/>
              <a:ext cx="824368" cy="666812"/>
            </a:xfrm>
            <a:prstGeom prst="rect">
              <a:avLst/>
            </a:prstGeom>
          </p:spPr>
        </p:pic>
      </p:grpSp>
      <p:sp>
        <p:nvSpPr>
          <p:cNvPr id="209" name="Google Shape;167;p2">
            <a:extLst>
              <a:ext uri="{FF2B5EF4-FFF2-40B4-BE49-F238E27FC236}">
                <a16:creationId xmlns:a16="http://schemas.microsoft.com/office/drawing/2014/main" id="{180110DA-45C3-4A55-AB10-2FB8B43D638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96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VT2W4FS4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T2W4FS4_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VT2W4FS4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5"/>
                                        </p:tgtEl>
                                      </p:cBhvr>
                                    </p:animEffect>
                                    <p:set>
                                      <p:cBhvr>
                                        <p:cTn id="27" dur="1" fill="hold">
                                          <p:stCondLst>
                                            <p:cond delay="499"/>
                                          </p:stCondLst>
                                        </p:cTn>
                                        <p:tgtEl>
                                          <p:spTgt spid="115"/>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5" name="VT2W4FS4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2"/>
                                        </p:tgtEl>
                                        <p:attrNameLst>
                                          <p:attrName>style.visibility</p:attrName>
                                        </p:attrNameLst>
                                      </p:cBhvr>
                                      <p:to>
                                        <p:strVal val="visible"/>
                                      </p:to>
                                    </p:set>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0"/>
                                        </p:tgtEl>
                                      </p:cBhvr>
                                    </p:animEffect>
                                    <p:set>
                                      <p:cBhvr>
                                        <p:cTn id="37" dur="1" fill="hold">
                                          <p:stCondLst>
                                            <p:cond delay="499"/>
                                          </p:stCondLst>
                                        </p:cTn>
                                        <p:tgtEl>
                                          <p:spTgt spid="12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6" name="VT2W4FS4_5.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40"/>
                                        </p:tgtEl>
                                      </p:cBhvr>
                                    </p:animEffect>
                                    <p:set>
                                      <p:cBhvr>
                                        <p:cTn id="47" dur="1" fill="hold">
                                          <p:stCondLst>
                                            <p:cond delay="499"/>
                                          </p:stCondLst>
                                        </p:cTn>
                                        <p:tgtEl>
                                          <p:spTgt spid="14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7" name="VT2W4FS4_6.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gtEl>
                                        <p:attrNameLst>
                                          <p:attrName>style.visibility</p:attrName>
                                        </p:attrNameLst>
                                      </p:cBhvr>
                                      <p:to>
                                        <p:strVal val="visible"/>
                                      </p:to>
                                    </p:set>
                                    <p:animEffect transition="in" filter="fade">
                                      <p:cBhvr>
                                        <p:cTn id="52" dur="500"/>
                                        <p:tgtEl>
                                          <p:spTgt spid="1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5"/>
                                        </p:tgtEl>
                                      </p:cBhvr>
                                    </p:animEffect>
                                    <p:set>
                                      <p:cBhvr>
                                        <p:cTn id="57"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VT2W4FS4_7.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9"/>
                                        </p:tgtEl>
                                        <p:attrNameLst>
                                          <p:attrName>style.visibility</p:attrName>
                                        </p:attrNameLst>
                                      </p:cBhvr>
                                      <p:to>
                                        <p:strVal val="visible"/>
                                      </p:to>
                                    </p:set>
                                    <p:animEffect transition="in" filter="fade">
                                      <p:cBhvr>
                                        <p:cTn id="62" dur="500"/>
                                        <p:tgtEl>
                                          <p:spTgt spid="1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88"/>
                                        </p:tgtEl>
                                      </p:cBhvr>
                                    </p:animEffect>
                                    <p:set>
                                      <p:cBhvr>
                                        <p:cTn id="67" dur="1" fill="hold">
                                          <p:stCondLst>
                                            <p:cond delay="499"/>
                                          </p:stCondLst>
                                        </p:cTn>
                                        <p:tgtEl>
                                          <p:spTgt spid="88"/>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9" name="VT2W4FS4_8.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5"/>
                                        </p:tgtEl>
                                        <p:attrNameLst>
                                          <p:attrName>style.visibility</p:attrName>
                                        </p:attrNameLst>
                                      </p:cBhvr>
                                      <p:to>
                                        <p:strVal val="visible"/>
                                      </p:to>
                                    </p:set>
                                    <p:animEffect transition="in" filter="fade">
                                      <p:cBhvr>
                                        <p:cTn id="72" dur="500"/>
                                        <p:tgtEl>
                                          <p:spTgt spid="17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96"/>
                                        </p:tgtEl>
                                      </p:cBhvr>
                                    </p:animEffect>
                                    <p:set>
                                      <p:cBhvr>
                                        <p:cTn id="77" dur="1" fill="hold">
                                          <p:stCondLst>
                                            <p:cond delay="499"/>
                                          </p:stCondLst>
                                        </p:cTn>
                                        <p:tgtEl>
                                          <p:spTgt spid="9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10" name="VT2W4FS4_9.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80"/>
                                        </p:tgtEl>
                                        <p:attrNameLst>
                                          <p:attrName>style.visibility</p:attrName>
                                        </p:attrNameLst>
                                      </p:cBhvr>
                                      <p:to>
                                        <p:strVal val="visible"/>
                                      </p:to>
                                    </p:set>
                                    <p:animEffect transition="in" filter="fade">
                                      <p:cBhvr>
                                        <p:cTn id="82" dur="500"/>
                                        <p:tgtEl>
                                          <p:spTgt spid="18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30"/>
                                        </p:tgtEl>
                                      </p:cBhvr>
                                    </p:animEffect>
                                    <p:set>
                                      <p:cBhvr>
                                        <p:cTn id="87" dur="1" fill="hold">
                                          <p:stCondLst>
                                            <p:cond delay="499"/>
                                          </p:stCondLst>
                                        </p:cTn>
                                        <p:tgtEl>
                                          <p:spTgt spid="130"/>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1" name="VT2W4FS4_10.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6"/>
                                        </p:tgtEl>
                                        <p:attrNameLst>
                                          <p:attrName>style.visibility</p:attrName>
                                        </p:attrNameLst>
                                      </p:cBhvr>
                                      <p:to>
                                        <p:strVal val="visible"/>
                                      </p:to>
                                    </p:set>
                                    <p:animEffect transition="in" filter="fade">
                                      <p:cBhvr>
                                        <p:cTn id="92" dur="500"/>
                                        <p:tgtEl>
                                          <p:spTgt spid="18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12" name="VT2W4FS4_11.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92"/>
                                        </p:tgtEl>
                                        <p:attrNameLst>
                                          <p:attrName>style.visibility</p:attrName>
                                        </p:attrNameLst>
                                      </p:cBhvr>
                                      <p:to>
                                        <p:strVal val="visible"/>
                                      </p:to>
                                    </p:set>
                                    <p:animEffect transition="in" filter="fade">
                                      <p:cBhvr>
                                        <p:cTn id="102" dur="500"/>
                                        <p:tgtEl>
                                          <p:spTgt spid="19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5"/>
                                        </p:tgtEl>
                                      </p:cBhvr>
                                    </p:animEffect>
                                    <p:set>
                                      <p:cBhvr>
                                        <p:cTn id="107" dur="1" fill="hold">
                                          <p:stCondLst>
                                            <p:cond delay="499"/>
                                          </p:stCondLst>
                                        </p:cTn>
                                        <p:tgtEl>
                                          <p:spTgt spid="10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3" name="VT2W4FS4_12.wav"/>
                                        </p:tgtEl>
                                      </p:cMediaNode>
                                    </p:audio>
                                  </p:sub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97"/>
                                        </p:tgtEl>
                                        <p:attrNameLst>
                                          <p:attrName>style.visibility</p:attrName>
                                        </p:attrNameLst>
                                      </p:cBhvr>
                                      <p:to>
                                        <p:strVal val="visible"/>
                                      </p:to>
                                    </p:set>
                                    <p:animEffect transition="in" filter="fade">
                                      <p:cBhvr>
                                        <p:cTn id="112" dur="500"/>
                                        <p:tgtEl>
                                          <p:spTgt spid="1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500"/>
                                        <p:tgtEl>
                                          <p:spTgt spid="8"/>
                                        </p:tgtEl>
                                      </p:cBhvr>
                                    </p:animEffect>
                                    <p:set>
                                      <p:cBhvr>
                                        <p:cTn id="11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13" name="VT2W4FS4_12.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dirty="0">
                <a:solidFill>
                  <a:srgbClr val="002060"/>
                </a:solidFill>
                <a:latin typeface="Century Gothic" panose="020B0502020202020204" pitchFamily="34" charset="0"/>
                <a:cs typeface="Arial"/>
                <a:sym typeface="Arial"/>
              </a:rPr>
              <a:t>[1/8]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5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aim</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Fête des Lumières ?</a:t>
            </a: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089960" y="143567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a:hlinkClick r:id="" action="ppaction://noaction">
              <a:snd r:embed="rId6" name="VT2W4S6_1.wav"/>
            </a:hlinkClick>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8">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89863" y="1417"/>
            <a:ext cx="914400" cy="914400"/>
          </a:xfrm>
          <a:prstGeom prst="rect">
            <a:avLst/>
          </a:prstGeom>
        </p:spPr>
      </p:pic>
      <p:sp>
        <p:nvSpPr>
          <p:cNvPr id="34" name="Speech Bubble: Rectangle with Corners Rounded 33">
            <a:hlinkClick r:id="" action="ppaction://noaction">
              <a:snd r:embed="rId12" name="VT2W4S8_1.wav"/>
            </a:hlinkClick>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hlinkClick r:id="" action="ppaction://noaction">
              <a:snd r:embed="rId12" name="VT2W4S8_1.wav"/>
            </a:hlinkClick>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4">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414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5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6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visit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l’église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7118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6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7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march</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a:t>
            </a:r>
            <a:r>
              <a:rPr kumimoji="0" lang="fr-FR"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les rues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702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7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8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vous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ez</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froid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6533006" y="14578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324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8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741740" y="83751"/>
            <a:ext cx="4616412"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[5/8]</a:t>
            </a:r>
            <a:endParaRPr lang="en-GB" sz="3200" dirty="0">
              <a:solidFill>
                <a:srgbClr val="002060"/>
              </a:solidFill>
            </a:endParaRPr>
          </a:p>
        </p:txBody>
      </p:sp>
      <p:pic>
        <p:nvPicPr>
          <p:cNvPr id="46" name="Picture 45" descr="Icon&#10;&#10;Description automatically generated">
            <a:extLst>
              <a:ext uri="{FF2B5EF4-FFF2-40B4-BE49-F238E27FC236}">
                <a16:creationId xmlns:a16="http://schemas.microsoft.com/office/drawing/2014/main" id="{9BE2B3F7-7DA4-4022-B91A-3D6D7DA5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47" name="Title 1">
            <a:extLst>
              <a:ext uri="{FF2B5EF4-FFF2-40B4-BE49-F238E27FC236}">
                <a16:creationId xmlns:a16="http://schemas.microsoft.com/office/drawing/2014/main" id="{7D62C420-3EFF-4D54-AC61-06339219AB4B}"/>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CustomShape 22">
            <a:hlinkClick r:id="" action="ppaction://noaction">
              <a:snd r:embed="rId5" name="9_1.wav"/>
            </a:hlinkClick>
            <a:extLst>
              <a:ext uri="{FF2B5EF4-FFF2-40B4-BE49-F238E27FC236}">
                <a16:creationId xmlns:a16="http://schemas.microsoft.com/office/drawing/2014/main" id="{6E370B9D-FD0A-45D1-8C9A-D0B708073304}"/>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EF37A27-3267-4BF5-BD3B-1CE4ECFE8623}"/>
              </a:ext>
            </a:extLst>
          </p:cNvPr>
          <p:cNvSpPr txBox="1"/>
          <p:nvPr/>
        </p:nvSpPr>
        <p:spPr>
          <a:xfrm>
            <a:off x="1055077" y="5772330"/>
            <a:ext cx="915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Est-ce que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une écharpe et des gants ?</a:t>
            </a:r>
          </a:p>
        </p:txBody>
      </p:sp>
      <p:sp>
        <p:nvSpPr>
          <p:cNvPr id="23" name="TextBox 22">
            <a:extLst>
              <a:ext uri="{FF2B5EF4-FFF2-40B4-BE49-F238E27FC236}">
                <a16:creationId xmlns:a16="http://schemas.microsoft.com/office/drawing/2014/main" id="{8F0427EB-2B49-4376-81A9-08BAFD4052C5}"/>
              </a:ext>
            </a:extLst>
          </p:cNvPr>
          <p:cNvSpPr txBox="1"/>
          <p:nvPr/>
        </p:nvSpPr>
        <p:spPr>
          <a:xfrm>
            <a:off x="23980" y="603612"/>
            <a:ext cx="51261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Lumières</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Shape, icon, arrow&#10;&#10;Description automatically generated">
            <a:extLst>
              <a:ext uri="{FF2B5EF4-FFF2-40B4-BE49-F238E27FC236}">
                <a16:creationId xmlns:a16="http://schemas.microsoft.com/office/drawing/2014/main" id="{FC323797-4164-4AFB-8BB7-8DA32D779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29" name="Picture 28" descr="A picture containing light&#10;&#10;Description automatically generated">
            <a:extLst>
              <a:ext uri="{FF2B5EF4-FFF2-40B4-BE49-F238E27FC236}">
                <a16:creationId xmlns:a16="http://schemas.microsoft.com/office/drawing/2014/main" id="{60826A10-B95A-407E-82FE-3215DD3C4C52}"/>
              </a:ext>
            </a:extLst>
          </p:cNvPr>
          <p:cNvPicPr>
            <a:picLocks noChangeAspect="1"/>
          </p:cNvPicPr>
          <p:nvPr/>
        </p:nvPicPr>
        <p:blipFill rotWithShape="1">
          <a:blip r:embed="rId7">
            <a:extLst>
              <a:ext uri="{28A0092B-C50C-407E-A947-70E740481C1C}">
                <a14:useLocalDpi xmlns:a14="http://schemas.microsoft.com/office/drawing/2010/main" val="0"/>
              </a:ext>
            </a:extLst>
          </a:blip>
          <a:srcRect l="24486" r="5022" b="65163"/>
          <a:stretch/>
        </p:blipFill>
        <p:spPr>
          <a:xfrm>
            <a:off x="7140254" y="2315317"/>
            <a:ext cx="1624351" cy="701776"/>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0E29486A-80D7-4436-B3C0-09DBAF41E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50" y="1529513"/>
            <a:ext cx="1809767" cy="4099992"/>
          </a:xfrm>
          <a:prstGeom prst="rect">
            <a:avLst/>
          </a:prstGeom>
        </p:spPr>
      </p:pic>
      <p:pic>
        <p:nvPicPr>
          <p:cNvPr id="33" name="Graphic 32" descr="Teacher">
            <a:extLst>
              <a:ext uri="{FF2B5EF4-FFF2-40B4-BE49-F238E27FC236}">
                <a16:creationId xmlns:a16="http://schemas.microsoft.com/office/drawing/2014/main" id="{DB8FC812-EE46-44AA-835B-9BAD7941E6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9863" y="1417"/>
            <a:ext cx="914400" cy="914400"/>
          </a:xfrm>
          <a:prstGeom prst="rect">
            <a:avLst/>
          </a:prstGeom>
        </p:spPr>
      </p:pic>
      <p:sp>
        <p:nvSpPr>
          <p:cNvPr id="34" name="Speech Bubble: Rectangle with Corners Rounded 33">
            <a:extLst>
              <a:ext uri="{FF2B5EF4-FFF2-40B4-BE49-F238E27FC236}">
                <a16:creationId xmlns:a16="http://schemas.microsoft.com/office/drawing/2014/main" id="{6F57263E-D501-43B0-A57B-8530C0B02307}"/>
              </a:ext>
            </a:extLst>
          </p:cNvPr>
          <p:cNvSpPr/>
          <p:nvPr/>
        </p:nvSpPr>
        <p:spPr>
          <a:xfrm>
            <a:off x="5302501" y="182566"/>
            <a:ext cx="5748029" cy="872608"/>
          </a:xfrm>
          <a:prstGeom prst="wedgeRoundRectCallout">
            <a:avLst>
              <a:gd name="adj1" fmla="val -58831"/>
              <a:gd name="adj2" fmla="val -193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extLst>
              <a:ext uri="{FF2B5EF4-FFF2-40B4-BE49-F238E27FC236}">
                <a16:creationId xmlns:a16="http://schemas.microsoft.com/office/drawing/2014/main" id="{A7B93CC9-0614-4210-8B3E-99F0F2B80627}"/>
              </a:ext>
            </a:extLst>
          </p:cNvPr>
          <p:cNvSpPr/>
          <p:nvPr/>
        </p:nvSpPr>
        <p:spPr>
          <a:xfrm>
            <a:off x="5311216" y="179932"/>
            <a:ext cx="6092108" cy="8655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pose la question à Pierre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6" name="Picture 35" descr="A picture containing text&#10;&#10;Description automatically generated">
            <a:extLst>
              <a:ext uri="{FF2B5EF4-FFF2-40B4-BE49-F238E27FC236}">
                <a16:creationId xmlns:a16="http://schemas.microsoft.com/office/drawing/2014/main" id="{EBFC3736-D3EC-48C4-B0EC-23B422FB40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9282" y="1971422"/>
            <a:ext cx="914737" cy="1494070"/>
          </a:xfrm>
          <a:prstGeom prst="rect">
            <a:avLst/>
          </a:prstGeom>
        </p:spPr>
      </p:pic>
      <p:pic>
        <p:nvPicPr>
          <p:cNvPr id="37" name="Picture 36" descr="A picture containing toy, doll&#10;&#10;Description automatically generated">
            <a:extLst>
              <a:ext uri="{FF2B5EF4-FFF2-40B4-BE49-F238E27FC236}">
                <a16:creationId xmlns:a16="http://schemas.microsoft.com/office/drawing/2014/main" id="{F49394CB-C8A3-4884-9A2F-508BAFA640CA}"/>
              </a:ext>
            </a:extLst>
          </p:cNvPr>
          <p:cNvPicPr>
            <a:picLocks noChangeAspect="1"/>
          </p:cNvPicPr>
          <p:nvPr/>
        </p:nvPicPr>
        <p:blipFill rotWithShape="1">
          <a:blip r:embed="rId12">
            <a:extLst>
              <a:ext uri="{28A0092B-C50C-407E-A947-70E740481C1C}">
                <a14:useLocalDpi xmlns:a14="http://schemas.microsoft.com/office/drawing/2010/main" val="0"/>
              </a:ext>
            </a:extLst>
          </a:blip>
          <a:srcRect b="52894"/>
          <a:stretch/>
        </p:blipFill>
        <p:spPr>
          <a:xfrm>
            <a:off x="3071445" y="1964948"/>
            <a:ext cx="875253" cy="1156190"/>
          </a:xfrm>
          <a:prstGeom prst="rect">
            <a:avLst/>
          </a:prstGeom>
        </p:spPr>
      </p:pic>
      <p:pic>
        <p:nvPicPr>
          <p:cNvPr id="20" name="Picture 19" descr="Shape, icon, arrow&#10;&#10;Description automatically generated">
            <a:extLst>
              <a:ext uri="{FF2B5EF4-FFF2-40B4-BE49-F238E27FC236}">
                <a16:creationId xmlns:a16="http://schemas.microsoft.com/office/drawing/2014/main" id="{C187F64B-2F03-49C9-900A-1B3BC6574F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7" name="Picture 26" descr="A picture containing text, monitor, computer, indoor&#10;&#10;Description automatically generated">
            <a:extLst>
              <a:ext uri="{FF2B5EF4-FFF2-40B4-BE49-F238E27FC236}">
                <a16:creationId xmlns:a16="http://schemas.microsoft.com/office/drawing/2014/main" id="{859C1AA8-1F8D-4A45-B318-357FCA1F50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2957" y="1866558"/>
            <a:ext cx="2057885" cy="1254024"/>
          </a:xfrm>
          <a:prstGeom prst="rect">
            <a:avLst/>
          </a:prstGeom>
        </p:spPr>
      </p:pic>
      <p:pic>
        <p:nvPicPr>
          <p:cNvPr id="31" name="Picture 30" descr="A picture containing text, monitor, computer, indoor&#10;&#10;Description automatically generated">
            <a:extLst>
              <a:ext uri="{FF2B5EF4-FFF2-40B4-BE49-F238E27FC236}">
                <a16:creationId xmlns:a16="http://schemas.microsoft.com/office/drawing/2014/main" id="{024C4000-4543-4D63-BFE9-842FF8CAEB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46003" y="1935627"/>
            <a:ext cx="2057885" cy="1254024"/>
          </a:xfrm>
          <a:prstGeom prst="rect">
            <a:avLst/>
          </a:prstGeom>
        </p:spPr>
      </p:pic>
      <p:sp>
        <p:nvSpPr>
          <p:cNvPr id="38" name="Google Shape;167;p2">
            <a:extLst>
              <a:ext uri="{FF2B5EF4-FFF2-40B4-BE49-F238E27FC236}">
                <a16:creationId xmlns:a16="http://schemas.microsoft.com/office/drawing/2014/main" id="{9F600D59-A141-445C-886D-953CADB99EFF}"/>
              </a:ext>
            </a:extLst>
          </p:cNvPr>
          <p:cNvSpPr/>
          <p:nvPr/>
        </p:nvSpPr>
        <p:spPr>
          <a:xfrm>
            <a:off x="101355" y="11566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Rectangle: Rounded Corners 21">
            <a:extLst>
              <a:ext uri="{FF2B5EF4-FFF2-40B4-BE49-F238E27FC236}">
                <a16:creationId xmlns:a16="http://schemas.microsoft.com/office/drawing/2014/main" id="{ED867066-7E20-4EB5-94E7-5EFEDB5F8D30}"/>
              </a:ext>
            </a:extLst>
          </p:cNvPr>
          <p:cNvSpPr/>
          <p:nvPr/>
        </p:nvSpPr>
        <p:spPr>
          <a:xfrm>
            <a:off x="2193724" y="1487083"/>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1505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VT2W4FS9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3578</Words>
  <Application>Microsoft Office PowerPoint</Application>
  <PresentationFormat>Widescreen</PresentationFormat>
  <Paragraphs>687</Paragraphs>
  <Slides>24</Slides>
  <Notes>24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Calibri</vt:lpstr>
      <vt:lpstr>Calibri Light</vt:lpstr>
      <vt:lpstr>Century Gothic</vt:lpstr>
      <vt:lpstr>Century Gothic</vt:lpstr>
      <vt:lpstr>Eras Demi ITC</vt:lpstr>
      <vt:lpstr>Ink Free</vt:lpstr>
      <vt:lpstr>Modern Love</vt:lpstr>
      <vt:lpstr>Montserrat Medium</vt:lpstr>
      <vt:lpstr>Segoe Print</vt:lpstr>
      <vt:lpstr>Symbol</vt:lpstr>
      <vt:lpstr>Wingdings</vt:lpstr>
      <vt:lpstr>1_Office Theme</vt:lpstr>
      <vt:lpstr>2_Office Theme</vt:lpstr>
      <vt:lpstr>3_Office Theme</vt:lpstr>
      <vt:lpstr>Describing me and others </vt:lpstr>
      <vt:lpstr>prononcer</vt:lpstr>
      <vt:lpstr>prononcer</vt:lpstr>
      <vt:lpstr>Follow up 1: </vt:lpstr>
      <vt:lpstr>Follow up 2 [1/8]</vt:lpstr>
      <vt:lpstr>Follow up 2 [2/8]</vt:lpstr>
      <vt:lpstr>Follow up 2 [3/8]</vt:lpstr>
      <vt:lpstr>Follow up 2 [4/8]</vt:lpstr>
      <vt:lpstr>Follow up 2 [5/8]</vt:lpstr>
      <vt:lpstr>Follow up 2 [6/8]</vt:lpstr>
      <vt:lpstr>Follow up 2 [7/8]</vt:lpstr>
      <vt:lpstr>Follow up 2 [8/8]</vt:lpstr>
      <vt:lpstr>Follow up 3: </vt:lpstr>
      <vt:lpstr>Follow up 4: </vt:lpstr>
      <vt:lpstr>parler</vt:lpstr>
      <vt:lpstr>parler</vt:lpstr>
      <vt:lpstr>parler</vt:lpstr>
      <vt:lpstr>parler</vt:lpstr>
      <vt:lpstr>parler</vt:lpstr>
      <vt:lpstr>vocabulaire</vt:lpstr>
      <vt:lpstr>vocabulaire</vt:lpstr>
      <vt:lpstr>parler</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52</cp:revision>
  <dcterms:created xsi:type="dcterms:W3CDTF">2021-06-12T06:20:35Z</dcterms:created>
  <dcterms:modified xsi:type="dcterms:W3CDTF">2023-01-20T19:35:54Z</dcterms:modified>
</cp:coreProperties>
</file>