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  <p:sldMasterId id="2147483733" r:id="rId4"/>
  </p:sldMasterIdLst>
  <p:notesMasterIdLst>
    <p:notesMasterId r:id="rId20"/>
  </p:notesMasterIdLst>
  <p:sldIdLst>
    <p:sldId id="257" r:id="rId5"/>
    <p:sldId id="940" r:id="rId6"/>
    <p:sldId id="941" r:id="rId7"/>
    <p:sldId id="942" r:id="rId8"/>
    <p:sldId id="358" r:id="rId9"/>
    <p:sldId id="490" r:id="rId10"/>
    <p:sldId id="791" r:id="rId11"/>
    <p:sldId id="792" r:id="rId12"/>
    <p:sldId id="793" r:id="rId13"/>
    <p:sldId id="357" r:id="rId14"/>
    <p:sldId id="794" r:id="rId15"/>
    <p:sldId id="796" r:id="rId16"/>
    <p:sldId id="797" r:id="rId17"/>
    <p:sldId id="509" r:id="rId18"/>
    <p:sldId id="7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5D46F-40CB-4003-A600-DBFCA078980D}" v="4" dt="2023-01-30T19:49:08.2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340" autoAdjust="0"/>
  </p:normalViewPr>
  <p:slideViewPr>
    <p:cSldViewPr snapToGrid="0">
      <p:cViewPr varScale="1">
        <p:scale>
          <a:sx n="52" d="100"/>
          <a:sy n="52" d="100"/>
        </p:scale>
        <p:origin x="13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vs [ou]: tu [12] nous [31]</a:t>
            </a: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[50]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[124]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tôt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[513] en retard [1279] ici [167] là [109] pour [10]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allemand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[844]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espagnol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[1666] amusant [4695] calme [1731] différent [350] difficile [296] facile [822] important [215] indépendant [954] jeune [152]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malade [1066] méchant [3184] prudent [1529] seul [102]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[2898] écouter [429]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étudier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[960] lire [278] parler [106]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reflect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distinction between the SSC [er] and [</a:t>
            </a:r>
            <a:r>
              <a:rPr lang="en-GB" b="0" dirty="0" err="1"/>
              <a:t>ez</a:t>
            </a:r>
            <a:r>
              <a:rPr lang="en-GB" b="0" dirty="0"/>
              <a:t>], based on pupils’ grammatical understanding, because the two spellings represent the same sound.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[er] or [</a:t>
            </a:r>
            <a:r>
              <a:rPr lang="en-GB" dirty="0" err="1"/>
              <a:t>ez</a:t>
            </a:r>
            <a:r>
              <a:rPr lang="en-GB" dirty="0"/>
              <a:t>] depending on the verb form needed.  Pupils use the sounding words, presence or absence of pronoun to help them here.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Note: the next slide / follow up 2 focuses on understanding of each message.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NB</a:t>
            </a:r>
            <a:r>
              <a:rPr lang="en-GB" dirty="0"/>
              <a:t>: whilst it is possible that sentences 1 and 4 </a:t>
            </a:r>
            <a:r>
              <a:rPr lang="en-GB" i="1" dirty="0"/>
              <a:t>could </a:t>
            </a:r>
            <a:r>
              <a:rPr lang="en-GB" i="0" dirty="0"/>
              <a:t>be messages in the imperative, pupils have not yet encountered this mood. They have been taught and have practised using infinitive verbs with these sentences structures, and given a choice between [er] and [</a:t>
            </a:r>
            <a:r>
              <a:rPr lang="en-GB" i="0" dirty="0" err="1"/>
              <a:t>ez</a:t>
            </a:r>
            <a:r>
              <a:rPr lang="en-GB" i="0" dirty="0"/>
              <a:t>] we anticipate that pupils will recognise which sentences require the infinitive ending.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Présenter un texte en classe, c’est super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Vous gagnez des prix,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aussi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C’est important d’écouter le ou la prof.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Chercher des mots dans un dictionnaire, c’est facile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Vous utilisez souvent des </a:t>
            </a:r>
            <a:r>
              <a:rPr lang="es-ES_tradnl" sz="1800" b="0" dirty="0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iPads</a:t>
            </a:r>
            <a:r>
              <a:rPr lang="es-ES_tradnl" sz="1800" b="0" u="sng" dirty="0">
                <a:solidFill>
                  <a:srgbClr val="00808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chansons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Vous avez des concerts ou des spectacles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r>
              <a:rPr lang="en-GB" sz="1800" b="0" dirty="0">
                <a:effectLst/>
              </a:rPr>
              <a:t> </a:t>
            </a:r>
            <a:endParaRPr lang="en-GB" sz="18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0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vocabulary and structures from this week, and from previous learning.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English meaning of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Présenter un texte en classe, c’est super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Vous gagnez des prix, aussi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C’est important d’écouter le ou la prof.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Chercher des mots dans un dictionnaire, c’est facile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Vous utilisez souvent des </a:t>
            </a:r>
            <a:r>
              <a:rPr lang="es-ES_tradnl" sz="1800" b="0" dirty="0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iPads</a:t>
            </a:r>
            <a:r>
              <a:rPr lang="es-ES_tradnl" sz="1800" b="0" u="sng" dirty="0">
                <a:solidFill>
                  <a:srgbClr val="00808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chansons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es-ES_tradnl" sz="1800" b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Vous avez des concerts ou des spectacles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b="0" dirty="0">
                <a:effectLst/>
              </a:rPr>
              <a:t>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verb forms from this week and other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responses orally from the class.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versions.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answer text boxes to hear the audio, if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and aural recognition of ‘we’ and ‘you (plural)’ verbs;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and pronoun in French. </a:t>
            </a:r>
          </a:p>
          <a:p>
            <a:r>
              <a:rPr lang="en-GB" dirty="0"/>
              <a:t>3. Pupil B completes the sentence, based on the verb form heard.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2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85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532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40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507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52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409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732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594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892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40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4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408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18" Type="http://schemas.openxmlformats.org/officeDocument/2006/relationships/audio" Target="../media/audio57.wav"/><Relationship Id="rId26" Type="http://schemas.openxmlformats.org/officeDocument/2006/relationships/image" Target="../media/image31.png"/><Relationship Id="rId3" Type="http://schemas.openxmlformats.org/officeDocument/2006/relationships/audio" Target="../media/audio42.wav"/><Relationship Id="rId21" Type="http://schemas.openxmlformats.org/officeDocument/2006/relationships/audio" Target="../media/audio60.wav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17" Type="http://schemas.openxmlformats.org/officeDocument/2006/relationships/audio" Target="../media/audio56.wav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5.wav"/><Relationship Id="rId20" Type="http://schemas.openxmlformats.org/officeDocument/2006/relationships/audio" Target="../media/audio59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24" Type="http://schemas.openxmlformats.org/officeDocument/2006/relationships/image" Target="../media/image5.png"/><Relationship Id="rId5" Type="http://schemas.openxmlformats.org/officeDocument/2006/relationships/audio" Target="../media/audio44.wav"/><Relationship Id="rId15" Type="http://schemas.openxmlformats.org/officeDocument/2006/relationships/audio" Target="../media/audio54.wav"/><Relationship Id="rId23" Type="http://schemas.openxmlformats.org/officeDocument/2006/relationships/audio" Target="../media/audio62.wav"/><Relationship Id="rId28" Type="http://schemas.openxmlformats.org/officeDocument/2006/relationships/image" Target="../media/image33.png"/><Relationship Id="rId10" Type="http://schemas.openxmlformats.org/officeDocument/2006/relationships/audio" Target="../media/audio49.wav"/><Relationship Id="rId19" Type="http://schemas.openxmlformats.org/officeDocument/2006/relationships/audio" Target="../media/audio58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3.wav"/><Relationship Id="rId22" Type="http://schemas.openxmlformats.org/officeDocument/2006/relationships/audio" Target="../media/audio61.wav"/><Relationship Id="rId27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audio" Target="../media/audio4.wav"/><Relationship Id="rId26" Type="http://schemas.openxmlformats.org/officeDocument/2006/relationships/image" Target="../media/image8.png"/><Relationship Id="rId3" Type="http://schemas.microsoft.com/office/2007/relationships/media" Target="../media/media2.mkv"/><Relationship Id="rId21" Type="http://schemas.openxmlformats.org/officeDocument/2006/relationships/audio" Target="../media/audio7.wav"/><Relationship Id="rId34" Type="http://schemas.openxmlformats.org/officeDocument/2006/relationships/image" Target="../media/image16.png"/><Relationship Id="rId7" Type="http://schemas.microsoft.com/office/2007/relationships/media" Target="../media/media4.mkv"/><Relationship Id="rId12" Type="http://schemas.openxmlformats.org/officeDocument/2006/relationships/video" Target="../media/media6.mkv"/><Relationship Id="rId17" Type="http://schemas.openxmlformats.org/officeDocument/2006/relationships/audio" Target="../media/audio3.wav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video" Target="../media/media1.mkv"/><Relationship Id="rId16" Type="http://schemas.openxmlformats.org/officeDocument/2006/relationships/audio" Target="../media/audio2.wav"/><Relationship Id="rId20" Type="http://schemas.openxmlformats.org/officeDocument/2006/relationships/audio" Target="../media/audio6.wav"/><Relationship Id="rId29" Type="http://schemas.openxmlformats.org/officeDocument/2006/relationships/image" Target="../media/image11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microsoft.com/office/2007/relationships/media" Target="../media/media6.mkv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5" Type="http://schemas.microsoft.com/office/2007/relationships/media" Target="../media/media3.mkv"/><Relationship Id="rId15" Type="http://schemas.openxmlformats.org/officeDocument/2006/relationships/audio" Target="../media/audio1.wav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10" Type="http://schemas.openxmlformats.org/officeDocument/2006/relationships/video" Target="../media/media5.mkv"/><Relationship Id="rId19" Type="http://schemas.openxmlformats.org/officeDocument/2006/relationships/audio" Target="../media/audio5.wav"/><Relationship Id="rId31" Type="http://schemas.openxmlformats.org/officeDocument/2006/relationships/image" Target="../media/image13.png"/><Relationship Id="rId4" Type="http://schemas.openxmlformats.org/officeDocument/2006/relationships/video" Target="../media/media2.mkv"/><Relationship Id="rId9" Type="http://schemas.microsoft.com/office/2007/relationships/media" Target="../media/media5.mkv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4.png"/><Relationship Id="rId27" Type="http://schemas.openxmlformats.org/officeDocument/2006/relationships/image" Target="../media/image9.gif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8" Type="http://schemas.openxmlformats.org/officeDocument/2006/relationships/video" Target="../media/media4.mk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5.wav"/><Relationship Id="rId18" Type="http://schemas.openxmlformats.org/officeDocument/2006/relationships/audio" Target="../media/audio17.wav"/><Relationship Id="rId3" Type="http://schemas.openxmlformats.org/officeDocument/2006/relationships/image" Target="../media/image18.png"/><Relationship Id="rId7" Type="http://schemas.openxmlformats.org/officeDocument/2006/relationships/audio" Target="../media/audio10.wav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21.png"/><Relationship Id="rId10" Type="http://schemas.openxmlformats.org/officeDocument/2006/relationships/audio" Target="../media/audio13.wav"/><Relationship Id="rId4" Type="http://schemas.openxmlformats.org/officeDocument/2006/relationships/image" Target="../media/image19.svg"/><Relationship Id="rId9" Type="http://schemas.openxmlformats.org/officeDocument/2006/relationships/audio" Target="../media/audio12.wav"/><Relationship Id="rId14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3" Type="http://schemas.openxmlformats.org/officeDocument/2006/relationships/image" Target="../media/image18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gif"/><Relationship Id="rId11" Type="http://schemas.openxmlformats.org/officeDocument/2006/relationships/audio" Target="../media/audio12.wav"/><Relationship Id="rId5" Type="http://schemas.openxmlformats.org/officeDocument/2006/relationships/image" Target="../media/image20.png"/><Relationship Id="rId10" Type="http://schemas.openxmlformats.org/officeDocument/2006/relationships/audio" Target="../media/audio11.wav"/><Relationship Id="rId4" Type="http://schemas.openxmlformats.org/officeDocument/2006/relationships/image" Target="../media/image19.svg"/><Relationship Id="rId9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6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4.wav"/><Relationship Id="rId7" Type="http://schemas.openxmlformats.org/officeDocument/2006/relationships/audio" Target="../media/audio2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5.wav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7.wav"/><Relationship Id="rId11" Type="http://schemas.openxmlformats.org/officeDocument/2006/relationships/audio" Target="../media/audio29.wav"/><Relationship Id="rId5" Type="http://schemas.openxmlformats.org/officeDocument/2006/relationships/image" Target="../media/image29.svg"/><Relationship Id="rId10" Type="http://schemas.openxmlformats.org/officeDocument/2006/relationships/audio" Target="../media/audio28.wav"/><Relationship Id="rId4" Type="http://schemas.openxmlformats.org/officeDocument/2006/relationships/image" Target="../media/image28.png"/><Relationship Id="rId9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73" y="-73583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832EA-9081-4F1D-88D6-3E4AC13DFC7B}"/>
              </a:ext>
            </a:extLst>
          </p:cNvPr>
          <p:cNvSpPr txBox="1"/>
          <p:nvPr/>
        </p:nvSpPr>
        <p:spPr>
          <a:xfrm>
            <a:off x="206922" y="3657230"/>
            <a:ext cx="380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L’école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France et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Angleterre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981BE-9D72-4A27-A493-A5E64A4533A3}"/>
              </a:ext>
            </a:extLst>
          </p:cNvPr>
          <p:cNvGrpSpPr/>
          <p:nvPr/>
        </p:nvGrpSpPr>
        <p:grpSpPr>
          <a:xfrm>
            <a:off x="540211" y="1262608"/>
            <a:ext cx="3269818" cy="2179028"/>
            <a:chOff x="-1855205" y="1294962"/>
            <a:chExt cx="3269818" cy="2179028"/>
          </a:xfrm>
        </p:grpSpPr>
        <p:pic>
          <p:nvPicPr>
            <p:cNvPr id="13" name="Picture 12" descr="Background pattern, rectangle&#10;&#10;Description automatically generated">
              <a:extLst>
                <a:ext uri="{FF2B5EF4-FFF2-40B4-BE49-F238E27FC236}">
                  <a16:creationId xmlns:a16="http://schemas.microsoft.com/office/drawing/2014/main" id="{A5B081D7-AA03-4EA5-A025-58E468E4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55205" y="1294963"/>
              <a:ext cx="3269818" cy="217902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C879B4-B464-4264-8A8E-CD754747C75E}"/>
                </a:ext>
              </a:extLst>
            </p:cNvPr>
            <p:cNvSpPr/>
            <p:nvPr/>
          </p:nvSpPr>
          <p:spPr>
            <a:xfrm>
              <a:off x="-804390" y="1294962"/>
              <a:ext cx="1108078" cy="217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57890-B7CC-4BEE-B553-6AFCD5366D03}"/>
              </a:ext>
            </a:extLst>
          </p:cNvPr>
          <p:cNvGrpSpPr/>
          <p:nvPr/>
        </p:nvGrpSpPr>
        <p:grpSpPr>
          <a:xfrm>
            <a:off x="1007073" y="1467574"/>
            <a:ext cx="2134741" cy="1563670"/>
            <a:chOff x="4428309" y="672489"/>
            <a:chExt cx="2840690" cy="1981823"/>
          </a:xfrm>
        </p:grpSpPr>
        <p:pic>
          <p:nvPicPr>
            <p:cNvPr id="16" name="Picture 15" descr="Table&#10;&#10;Description automatically generated">
              <a:extLst>
                <a:ext uri="{FF2B5EF4-FFF2-40B4-BE49-F238E27FC236}">
                  <a16:creationId xmlns:a16="http://schemas.microsoft.com/office/drawing/2014/main" id="{C3D9087C-8EEB-428A-97DF-86FF67AC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398" y="672489"/>
              <a:ext cx="2725601" cy="19818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1CB251-B67F-4318-A202-8DCCFC892EBA}"/>
                </a:ext>
              </a:extLst>
            </p:cNvPr>
            <p:cNvSpPr/>
            <p:nvPr/>
          </p:nvSpPr>
          <p:spPr>
            <a:xfrm>
              <a:off x="4428309" y="1410789"/>
              <a:ext cx="235131" cy="235662"/>
            </a:xfrm>
            <a:prstGeom prst="roundRect">
              <a:avLst/>
            </a:prstGeom>
            <a:solidFill>
              <a:srgbClr val="000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1A6187E4-4DA2-4FCA-898C-9ADCA8823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169057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travailleur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ennuyeuses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salle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dictionnaire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pratiquer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priz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salle de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classe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gagner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27F8C998-1CCC-4C57-A961-035D93C7145B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211AA2-FD0D-45FE-AC0A-86B8443E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A21DAAEF-8021-4297-84B5-02C84ABE0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98B7E88-0301-4D94-A789-FEFC43B05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C7663AE-131D-40B4-AA28-86E85CAA4687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D7EE63-E25C-4C73-AD3E-7F8849649D2B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A7F4D4-666C-4B15-9600-078416EA12A0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6E6F2C-3FE7-4C01-AB7F-D6F6145D5663}"/>
              </a:ext>
            </a:extLst>
          </p:cNvPr>
          <p:cNvSpPr txBox="1"/>
          <p:nvPr/>
        </p:nvSpPr>
        <p:spPr>
          <a:xfrm>
            <a:off x="2349599" y="621471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prize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CF13D9-BFCE-4DC6-8C70-F22A29E08E3B}"/>
              </a:ext>
            </a:extLst>
          </p:cNvPr>
          <p:cNvSpPr txBox="1"/>
          <p:nvPr/>
        </p:nvSpPr>
        <p:spPr>
          <a:xfrm>
            <a:off x="4761894" y="622139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classroom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D1EBBF-54D3-48A3-B89D-6431F6D05ADA}"/>
              </a:ext>
            </a:extLst>
          </p:cNvPr>
          <p:cNvSpPr txBox="1"/>
          <p:nvPr/>
        </p:nvSpPr>
        <p:spPr>
          <a:xfrm>
            <a:off x="7771953" y="622224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win, winning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DBCB69-4709-43C0-8D98-E05985CBA999}"/>
              </a:ext>
            </a:extLst>
          </p:cNvPr>
          <p:cNvSpPr txBox="1"/>
          <p:nvPr/>
        </p:nvSpPr>
        <p:spPr>
          <a:xfrm>
            <a:off x="2294413" y="5376992"/>
            <a:ext cx="244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room, hall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F56BB7-304F-4A2A-829E-64C18D468628}"/>
              </a:ext>
            </a:extLst>
          </p:cNvPr>
          <p:cNvSpPr txBox="1"/>
          <p:nvPr/>
        </p:nvSpPr>
        <p:spPr>
          <a:xfrm>
            <a:off x="4792882" y="539912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dictionary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9C9840F-817A-4194-BF34-92CE4095C4F2}"/>
              </a:ext>
            </a:extLst>
          </p:cNvPr>
          <p:cNvSpPr txBox="1"/>
          <p:nvPr/>
        </p:nvSpPr>
        <p:spPr>
          <a:xfrm>
            <a:off x="7685364" y="5399121"/>
            <a:ext cx="273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practise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548BDA-493F-4E08-9DAE-AEF372EA8045}"/>
              </a:ext>
            </a:extLst>
          </p:cNvPr>
          <p:cNvSpPr txBox="1"/>
          <p:nvPr/>
        </p:nvSpPr>
        <p:spPr>
          <a:xfrm>
            <a:off x="2378404" y="450519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between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DA68BB9-9573-4351-A352-43A4ACDAF096}"/>
              </a:ext>
            </a:extLst>
          </p:cNvPr>
          <p:cNvSpPr txBox="1"/>
          <p:nvPr/>
        </p:nvSpPr>
        <p:spPr>
          <a:xfrm>
            <a:off x="4761894" y="452632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building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FD8CA6-5054-4AD9-AFBC-86ED2F3EDE80}"/>
              </a:ext>
            </a:extLst>
          </p:cNvPr>
          <p:cNvSpPr txBox="1"/>
          <p:nvPr/>
        </p:nvSpPr>
        <p:spPr>
          <a:xfrm>
            <a:off x="7684522" y="45428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5AB977-6E6E-4EC6-AC78-3A8E6C8F7BD2}"/>
              </a:ext>
            </a:extLst>
          </p:cNvPr>
          <p:cNvSpPr txBox="1"/>
          <p:nvPr/>
        </p:nvSpPr>
        <p:spPr>
          <a:xfrm>
            <a:off x="2405412" y="3640656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front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(of)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224040-3E50-4CB6-86A6-640266FFD235}"/>
              </a:ext>
            </a:extLst>
          </p:cNvPr>
          <p:cNvSpPr txBox="1"/>
          <p:nvPr/>
        </p:nvSpPr>
        <p:spPr>
          <a:xfrm>
            <a:off x="4778955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DDDC5F-E479-4D95-8A98-32985C0E93C6}"/>
              </a:ext>
            </a:extLst>
          </p:cNvPr>
          <p:cNvSpPr txBox="1"/>
          <p:nvPr/>
        </p:nvSpPr>
        <p:spPr>
          <a:xfrm>
            <a:off x="7720491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market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91CFEA-9EA1-4A23-AD24-60CB03FAF5A7}"/>
              </a:ext>
            </a:extLst>
          </p:cNvPr>
          <p:cNvSpPr txBox="1"/>
          <p:nvPr/>
        </p:nvSpPr>
        <p:spPr>
          <a:xfrm>
            <a:off x="2378404" y="27956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1829A8-124C-44D2-8CAE-D269BC6B7C92}"/>
              </a:ext>
            </a:extLst>
          </p:cNvPr>
          <p:cNvSpPr txBox="1"/>
          <p:nvPr/>
        </p:nvSpPr>
        <p:spPr>
          <a:xfrm>
            <a:off x="4778955" y="2783178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925828-5220-4B9E-B1EF-089AAFB9E3A7}"/>
              </a:ext>
            </a:extLst>
          </p:cNvPr>
          <p:cNvSpPr txBox="1"/>
          <p:nvPr/>
        </p:nvSpPr>
        <p:spPr>
          <a:xfrm>
            <a:off x="7740901" y="278574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behind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318F8B-414D-4588-AB0B-6CBC564ADB9C}"/>
              </a:ext>
            </a:extLst>
          </p:cNvPr>
          <p:cNvSpPr txBox="1"/>
          <p:nvPr/>
        </p:nvSpPr>
        <p:spPr>
          <a:xfrm>
            <a:off x="2401562" y="192493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are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97331F-A490-4F52-AA47-9DFC3D666BE1}"/>
              </a:ext>
            </a:extLst>
          </p:cNvPr>
          <p:cNvSpPr txBox="1"/>
          <p:nvPr/>
        </p:nvSpPr>
        <p:spPr>
          <a:xfrm>
            <a:off x="4778955" y="19609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boring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FABC37-ABC9-4623-B494-F63E791C9D6C}"/>
              </a:ext>
            </a:extLst>
          </p:cNvPr>
          <p:cNvSpPr txBox="1"/>
          <p:nvPr/>
        </p:nvSpPr>
        <p:spPr>
          <a:xfrm>
            <a:off x="7643760" y="19767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m,mpl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0793AD7-DF2B-4863-AC2B-6717B1F5A513}"/>
              </a:ext>
            </a:extLst>
          </p:cNvPr>
          <p:cNvSpPr txBox="1"/>
          <p:nvPr/>
        </p:nvSpPr>
        <p:spPr>
          <a:xfrm>
            <a:off x="2318101" y="106990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247845-AA4D-44D5-908F-A77C974929F3}"/>
              </a:ext>
            </a:extLst>
          </p:cNvPr>
          <p:cNvSpPr txBox="1"/>
          <p:nvPr/>
        </p:nvSpPr>
        <p:spPr>
          <a:xfrm>
            <a:off x="4753922" y="108715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d-working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2D7CE0-D86D-43B6-A7F0-5BF588C1B683}"/>
              </a:ext>
            </a:extLst>
          </p:cNvPr>
          <p:cNvSpPr txBox="1"/>
          <p:nvPr/>
        </p:nvSpPr>
        <p:spPr>
          <a:xfrm>
            <a:off x="7672048" y="10786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are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02090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hard-working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room,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classroom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practise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645" y="1923300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49599" y="621471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gagner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61894" y="622139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pratiquer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71953" y="622224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prix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78405" y="5377272"/>
            <a:ext cx="244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dictionnaire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92882" y="539912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85364" y="5399121"/>
            <a:ext cx="273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salle de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78404" y="450519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1894" y="452632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84522" y="45428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05412" y="3640656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marché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8955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20491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78404" y="27956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8955" y="2783178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0901" y="278574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401562" y="192493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78955" y="19609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43760" y="19767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7F3119F7-D9E1-40E8-ACF7-D7240B63E03F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EA0B6A-A2DE-4503-BBB6-C819C3624611}"/>
              </a:ext>
            </a:extLst>
          </p:cNvPr>
          <p:cNvSpPr txBox="1"/>
          <p:nvPr/>
        </p:nvSpPr>
        <p:spPr>
          <a:xfrm>
            <a:off x="2318101" y="106990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ennuyeux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854FE0-3814-4648-82A3-DB6529BC3854}"/>
              </a:ext>
            </a:extLst>
          </p:cNvPr>
          <p:cNvSpPr txBox="1"/>
          <p:nvPr/>
        </p:nvSpPr>
        <p:spPr>
          <a:xfrm>
            <a:off x="4917682" y="1088970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travailleure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ED382D-D094-4396-A1F6-A328A096D72B}"/>
              </a:ext>
            </a:extLst>
          </p:cNvPr>
          <p:cNvSpPr txBox="1"/>
          <p:nvPr/>
        </p:nvSpPr>
        <p:spPr>
          <a:xfrm>
            <a:off x="7672048" y="10786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7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169976" y="148171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62620" y="-17896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31960" y="320007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31960" y="404925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31960" y="490140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31960" y="575418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2BB1-9601-49D0-BE11-494390B51916}"/>
              </a:ext>
            </a:extLst>
          </p:cNvPr>
          <p:cNvSpPr txBox="1"/>
          <p:nvPr/>
        </p:nvSpPr>
        <p:spPr>
          <a:xfrm>
            <a:off x="-216606" y="2347085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10C2B5-7CC6-4F0E-B494-DE7977E7CADD}"/>
              </a:ext>
            </a:extLst>
          </p:cNvPr>
          <p:cNvSpPr txBox="1"/>
          <p:nvPr/>
        </p:nvSpPr>
        <p:spPr>
          <a:xfrm>
            <a:off x="197099" y="474739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practise…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speak…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listen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10AC9A-44FC-42D7-90F8-127D2355CB85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4" name="Table 19">
            <a:extLst>
              <a:ext uri="{FF2B5EF4-FFF2-40B4-BE49-F238E27FC236}">
                <a16:creationId xmlns:a16="http://schemas.microsoft.com/office/drawing/2014/main" id="{6ADDC06C-B671-4837-B272-AB9A89EABAF9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2D2BA3C4-C9CE-4392-BE7C-EF1FE757BDB5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7AEB95-ADA5-4A7C-B6B3-4BF67E8F562D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religion.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FB4B75-F6FF-450E-94EA-84EFB477E910}"/>
              </a:ext>
            </a:extLst>
          </p:cNvPr>
          <p:cNvSpPr txBox="1"/>
          <p:nvPr/>
        </p:nvSpPr>
        <p:spPr>
          <a:xfrm>
            <a:off x="8453726" y="1623473"/>
            <a:ext cx="256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l’education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morale 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civique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A2C1FD-57F6-4EFB-9327-A4621A397296}"/>
              </a:ext>
            </a:extLst>
          </p:cNvPr>
          <p:cNvSpPr txBox="1"/>
          <p:nvPr/>
        </p:nvSpPr>
        <p:spPr>
          <a:xfrm>
            <a:off x="5764291" y="255598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tablettes.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44EC65-4E8A-4D9A-9225-F3B09463FEAE}"/>
              </a:ext>
            </a:extLst>
          </p:cNvPr>
          <p:cNvSpPr txBox="1"/>
          <p:nvPr/>
        </p:nvSpPr>
        <p:spPr>
          <a:xfrm>
            <a:off x="7906606" y="253448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crayons.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BE502-F10A-4892-A1BB-8096E4866349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allemand.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A8CD37-3E18-40D7-9CE5-C8431D882168}"/>
              </a:ext>
            </a:extLst>
          </p:cNvPr>
          <p:cNvSpPr txBox="1"/>
          <p:nvPr/>
        </p:nvSpPr>
        <p:spPr>
          <a:xfrm>
            <a:off x="8333824" y="3306001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8081B9-57F6-4052-8EFB-B54846A7AF4A}"/>
              </a:ext>
            </a:extLst>
          </p:cNvPr>
          <p:cNvSpPr txBox="1"/>
          <p:nvPr/>
        </p:nvSpPr>
        <p:spPr>
          <a:xfrm>
            <a:off x="5495418" y="427987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images.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17CDE0-351E-4466-B5D5-250F99F8B24E}"/>
              </a:ext>
            </a:extLst>
          </p:cNvPr>
          <p:cNvSpPr txBox="1"/>
          <p:nvPr/>
        </p:nvSpPr>
        <p:spPr>
          <a:xfrm>
            <a:off x="8309307" y="4211490"/>
            <a:ext cx="275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pays.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11B6F-50BD-4782-9A67-3F975DE10C6A}"/>
              </a:ext>
            </a:extLst>
          </p:cNvPr>
          <p:cNvSpPr txBox="1"/>
          <p:nvPr/>
        </p:nvSpPr>
        <p:spPr>
          <a:xfrm>
            <a:off x="5945407" y="5178437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uniforme.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5B6E4E-B373-492E-97E0-05D5095698FD}"/>
              </a:ext>
            </a:extLst>
          </p:cNvPr>
          <p:cNvSpPr txBox="1"/>
          <p:nvPr/>
        </p:nvSpPr>
        <p:spPr>
          <a:xfrm>
            <a:off x="7971746" y="515882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t-shirts.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2593E2-ADFB-4122-B035-D0C7C3045FE6}"/>
              </a:ext>
            </a:extLst>
          </p:cNvPr>
          <p:cNvSpPr txBox="1"/>
          <p:nvPr/>
        </p:nvSpPr>
        <p:spPr>
          <a:xfrm>
            <a:off x="6162714" y="5866357"/>
            <a:ext cx="197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d’idées.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D7675F-BEB9-4488-86C7-99287215A245}"/>
              </a:ext>
            </a:extLst>
          </p:cNvPr>
          <p:cNvSpPr txBox="1"/>
          <p:nvPr/>
        </p:nvSpPr>
        <p:spPr>
          <a:xfrm>
            <a:off x="8309255" y="5901116"/>
            <a:ext cx="271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d’activités.</a:t>
            </a:r>
          </a:p>
        </p:txBody>
      </p:sp>
    </p:spTree>
    <p:extLst>
      <p:ext uri="{BB962C8B-B14F-4D97-AF65-F5344CB8AC3E}">
        <p14:creationId xmlns:p14="http://schemas.microsoft.com/office/powerpoint/2010/main" val="310019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060520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296826" y="232019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060520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407381" y="573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296828" y="316050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296828" y="401964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296829" y="4880879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318018" y="57284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A4E1C9-75A2-4EF6-BEC1-BCA5B2E10427}"/>
              </a:ext>
            </a:extLst>
          </p:cNvPr>
          <p:cNvSpPr txBox="1"/>
          <p:nvPr/>
        </p:nvSpPr>
        <p:spPr>
          <a:xfrm>
            <a:off x="5296827" y="148198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E409CF-37B1-49DF-BEA0-6AD2998A899A}"/>
              </a:ext>
            </a:extLst>
          </p:cNvPr>
          <p:cNvSpPr txBox="1"/>
          <p:nvPr/>
        </p:nvSpPr>
        <p:spPr>
          <a:xfrm>
            <a:off x="5513228" y="537184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study…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use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draw…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have 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7E85C2-F205-4F6A-B20E-D6C9EA74AA8D}"/>
              </a:ext>
            </a:extLst>
          </p:cNvPr>
          <p:cNvSpPr txBox="1"/>
          <p:nvPr/>
        </p:nvSpPr>
        <p:spPr>
          <a:xfrm>
            <a:off x="221228" y="681989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4" name="Table 19">
            <a:extLst>
              <a:ext uri="{FF2B5EF4-FFF2-40B4-BE49-F238E27FC236}">
                <a16:creationId xmlns:a16="http://schemas.microsoft.com/office/drawing/2014/main" id="{3ABEF7E7-6820-4F10-A9F8-7194CB6CC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52503"/>
              </p:ext>
            </p:extLst>
          </p:nvPr>
        </p:nvGraphicFramePr>
        <p:xfrm>
          <a:off x="221228" y="1608564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0F892667-2399-4FEA-8C35-1DB7501BA96B}"/>
              </a:ext>
            </a:extLst>
          </p:cNvPr>
          <p:cNvSpPr txBox="1"/>
          <p:nvPr/>
        </p:nvSpPr>
        <p:spPr>
          <a:xfrm>
            <a:off x="242133" y="1023789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B271C8-54A1-4EC3-AD3A-C776D400D38B}"/>
              </a:ext>
            </a:extLst>
          </p:cNvPr>
          <p:cNvSpPr txBox="1"/>
          <p:nvPr/>
        </p:nvSpPr>
        <p:spPr>
          <a:xfrm>
            <a:off x="246266" y="1682273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vidéos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BA51EA-16CB-4E17-8303-1477E37F5511}"/>
              </a:ext>
            </a:extLst>
          </p:cNvPr>
          <p:cNvSpPr txBox="1"/>
          <p:nvPr/>
        </p:nvSpPr>
        <p:spPr>
          <a:xfrm>
            <a:off x="2748987" y="1701650"/>
            <a:ext cx="227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films.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CB930E-6C00-4D06-ACE8-29002E313398}"/>
              </a:ext>
            </a:extLst>
          </p:cNvPr>
          <p:cNvSpPr txBox="1"/>
          <p:nvPr/>
        </p:nvSpPr>
        <p:spPr>
          <a:xfrm>
            <a:off x="196372" y="2482505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spectacle.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7DC94E-BBEC-4449-9B30-BF062D60A61F}"/>
              </a:ext>
            </a:extLst>
          </p:cNvPr>
          <p:cNvSpPr txBox="1"/>
          <p:nvPr/>
        </p:nvSpPr>
        <p:spPr>
          <a:xfrm>
            <a:off x="2209732" y="257838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concert.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C8DB4B-B7B7-4ED6-BBE8-051E4FF5D77D}"/>
              </a:ext>
            </a:extLst>
          </p:cNvPr>
          <p:cNvSpPr txBox="1"/>
          <p:nvPr/>
        </p:nvSpPr>
        <p:spPr>
          <a:xfrm>
            <a:off x="196372" y="3461680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807A5E8-ED28-463B-A74A-4BC5D6367781}"/>
              </a:ext>
            </a:extLst>
          </p:cNvPr>
          <p:cNvSpPr txBox="1"/>
          <p:nvPr/>
        </p:nvSpPr>
        <p:spPr>
          <a:xfrm>
            <a:off x="2563370" y="343070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français.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294C88-7910-43B8-8854-853FA48C1471}"/>
              </a:ext>
            </a:extLst>
          </p:cNvPr>
          <p:cNvSpPr txBox="1"/>
          <p:nvPr/>
        </p:nvSpPr>
        <p:spPr>
          <a:xfrm>
            <a:off x="-250790" y="433998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fêtes.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3D30D8-49BE-4B35-AEE5-64E7623FBBE3}"/>
              </a:ext>
            </a:extLst>
          </p:cNvPr>
          <p:cNvSpPr txBox="1"/>
          <p:nvPr/>
        </p:nvSpPr>
        <p:spPr>
          <a:xfrm>
            <a:off x="2574960" y="4273627"/>
            <a:ext cx="269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matchs de foot.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F5256D-F3B0-4CC0-A0DC-D75176ABC51B}"/>
              </a:ext>
            </a:extLst>
          </p:cNvPr>
          <p:cNvSpPr txBox="1"/>
          <p:nvPr/>
        </p:nvSpPr>
        <p:spPr>
          <a:xfrm>
            <a:off x="264348" y="5242427"/>
            <a:ext cx="236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ACB191-106C-4547-84EC-DE68DE8D6CA9}"/>
              </a:ext>
            </a:extLst>
          </p:cNvPr>
          <p:cNvSpPr txBox="1"/>
          <p:nvPr/>
        </p:nvSpPr>
        <p:spPr>
          <a:xfrm>
            <a:off x="2220854" y="526134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professeure.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A0C34E-DAD9-4428-BB47-0DE03C814CCB}"/>
              </a:ext>
            </a:extLst>
          </p:cNvPr>
          <p:cNvSpPr txBox="1"/>
          <p:nvPr/>
        </p:nvSpPr>
        <p:spPr>
          <a:xfrm>
            <a:off x="-299499" y="603523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jeu.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B8623A-E265-4747-AB0A-9A8441151020}"/>
              </a:ext>
            </a:extLst>
          </p:cNvPr>
          <p:cNvSpPr txBox="1"/>
          <p:nvPr/>
        </p:nvSpPr>
        <p:spPr>
          <a:xfrm>
            <a:off x="2276501" y="6053056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prix.</a:t>
            </a:r>
          </a:p>
        </p:txBody>
      </p:sp>
    </p:spTree>
    <p:extLst>
      <p:ext uri="{BB962C8B-B14F-4D97-AF65-F5344CB8AC3E}">
        <p14:creationId xmlns:p14="http://schemas.microsoft.com/office/powerpoint/2010/main" val="84636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ED8ACD3B-4871-4243-93AD-1395E94DDC1C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E485B8B-F347-4FCC-ACB6-0EA92181B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1269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ennuyeuses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salle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dictionnaire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pratiquer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salle de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classe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gagner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704EA739-B9D8-4F18-8B6A-E963B710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8A10200-BC14-470B-A264-180A12484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55DF1-CF08-4CD8-A883-72415D92F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0C52D6-CA6F-4E93-8E2D-13569F3450F7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775D68-695C-497E-B66B-DCB162D4715B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6D7797-8E88-4C4B-9F6E-5B0F51264BF3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35709341-6808-404D-BB7E-475639954F6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E095D2BB-EE23-4C59-A1BB-D13717682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33869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hard-working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room,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classroom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practise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5F17CD8-252B-4470-BAD7-BBFF777F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9290D15-C43E-4598-A8BF-1550D3F9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450A6A-43DE-4649-8BC1-3EB38D331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0EBE00-B6E5-491F-B97D-D48884C5F229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DD0E5D-98BC-460F-B2A8-7DBA1878B2F2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902189-03AA-4C5F-93DA-19F87F5DF896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083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22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et">
            <a:hlinkClick r:id="" action="ppaction://media"/>
            <a:extLst>
              <a:ext uri="{FF2B5EF4-FFF2-40B4-BE49-F238E27FC236}">
                <a16:creationId xmlns:a16="http://schemas.microsoft.com/office/drawing/2014/main" id="{1EF8E2B8-B81F-46BD-AED9-7A270E319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30"/>
          <a:srcRect l="18491" r="17250"/>
          <a:stretch/>
        </p:blipFill>
        <p:spPr>
          <a:xfrm>
            <a:off x="9345281" y="1328603"/>
            <a:ext cx="2070825" cy="1812743"/>
          </a:xfrm>
          <a:prstGeom prst="rect">
            <a:avLst/>
          </a:prstGeom>
        </p:spPr>
      </p:pic>
      <p:pic>
        <p:nvPicPr>
          <p:cNvPr id="31" name="nez">
            <a:hlinkClick r:id="" action="ppaction://media"/>
            <a:extLst>
              <a:ext uri="{FF2B5EF4-FFF2-40B4-BE49-F238E27FC236}">
                <a16:creationId xmlns:a16="http://schemas.microsoft.com/office/drawing/2014/main" id="{E98C0787-5851-4082-B910-8B55546CE5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1"/>
          <a:srcRect l="16853" r="17251"/>
          <a:stretch/>
        </p:blipFill>
        <p:spPr>
          <a:xfrm>
            <a:off x="9260150" y="3927108"/>
            <a:ext cx="2198854" cy="1877003"/>
          </a:xfrm>
          <a:prstGeom prst="rect">
            <a:avLst/>
          </a:prstGeom>
        </p:spPr>
      </p:pic>
      <p:pic>
        <p:nvPicPr>
          <p:cNvPr id="32" name="écrire">
            <a:hlinkClick r:id="" action="ppaction://media"/>
            <a:extLst>
              <a:ext uri="{FF2B5EF4-FFF2-40B4-BE49-F238E27FC236}">
                <a16:creationId xmlns:a16="http://schemas.microsoft.com/office/drawing/2014/main" id="{01D7C150-8900-4258-898B-BA57D357E9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32"/>
          <a:srcRect l="16941" r="16311"/>
          <a:stretch/>
        </p:blipFill>
        <p:spPr>
          <a:xfrm>
            <a:off x="69021" y="1474858"/>
            <a:ext cx="1895279" cy="1597200"/>
          </a:xfrm>
          <a:prstGeom prst="rect">
            <a:avLst/>
          </a:prstGeom>
        </p:spPr>
      </p:pic>
      <p:pic>
        <p:nvPicPr>
          <p:cNvPr id="33" name="bébé">
            <a:hlinkClick r:id="" action="ppaction://media"/>
            <a:extLst>
              <a:ext uri="{FF2B5EF4-FFF2-40B4-BE49-F238E27FC236}">
                <a16:creationId xmlns:a16="http://schemas.microsoft.com/office/drawing/2014/main" id="{1AB4DC85-741A-436B-AE5D-609EEEFBA2A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33"/>
          <a:srcRect l="16940" r="19444"/>
          <a:stretch/>
        </p:blipFill>
        <p:spPr>
          <a:xfrm>
            <a:off x="72866" y="3950529"/>
            <a:ext cx="1870869" cy="1654275"/>
          </a:xfrm>
          <a:prstGeom prst="rect">
            <a:avLst/>
          </a:prstGeom>
        </p:spPr>
      </p:pic>
      <p:pic>
        <p:nvPicPr>
          <p:cNvPr id="34" name="parler">
            <a:hlinkClick r:id="" action="ppaction://media"/>
            <a:extLst>
              <a:ext uri="{FF2B5EF4-FFF2-40B4-BE49-F238E27FC236}">
                <a16:creationId xmlns:a16="http://schemas.microsoft.com/office/drawing/2014/main" id="{99408048-3B67-4746-9FE0-B9C2207D530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34"/>
          <a:srcRect l="18887" r="16941"/>
          <a:stretch/>
        </p:blipFill>
        <p:spPr>
          <a:xfrm>
            <a:off x="6380784" y="1515521"/>
            <a:ext cx="1753273" cy="1536828"/>
          </a:xfrm>
          <a:prstGeom prst="rect">
            <a:avLst/>
          </a:prstGeom>
        </p:spPr>
      </p:pic>
      <p:pic>
        <p:nvPicPr>
          <p:cNvPr id="35" name="donner">
            <a:hlinkClick r:id="" action="ppaction://media"/>
            <a:extLst>
              <a:ext uri="{FF2B5EF4-FFF2-40B4-BE49-F238E27FC236}">
                <a16:creationId xmlns:a16="http://schemas.microsoft.com/office/drawing/2014/main" id="{CEE36330-B94D-4E13-B19B-6558377CDEE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35"/>
          <a:srcRect l="18887" r="16941"/>
          <a:stretch/>
        </p:blipFill>
        <p:spPr>
          <a:xfrm>
            <a:off x="6293768" y="3950528"/>
            <a:ext cx="2087924" cy="1830165"/>
          </a:xfrm>
          <a:prstGeom prst="rect">
            <a:avLst/>
          </a:prstGeom>
        </p:spPr>
      </p:pic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2968066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0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08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4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47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14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5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6017" y="0"/>
            <a:ext cx="914400" cy="914400"/>
          </a:xfrm>
          <a:prstGeom prst="rect">
            <a:avLst/>
          </a:prstGeom>
        </p:spPr>
      </p:pic>
      <p:graphicFrame>
        <p:nvGraphicFramePr>
          <p:cNvPr id="51" name="Table 2">
            <a:extLst>
              <a:ext uri="{FF2B5EF4-FFF2-40B4-BE49-F238E27FC236}">
                <a16:creationId xmlns:a16="http://schemas.microsoft.com/office/drawing/2014/main" id="{AE9888AD-8B29-47F4-8D9A-63B0FEC94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42275"/>
              </p:ext>
            </p:extLst>
          </p:nvPr>
        </p:nvGraphicFramePr>
        <p:xfrm>
          <a:off x="205882" y="1386729"/>
          <a:ext cx="3229649" cy="4758672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476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[-er]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246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4" name="Action Button: Blank 33">
            <a:hlinkClick r:id="" action="ppaction://noaction" highlightClick="1">
              <a:snd r:embed="rId5" name="1_3.wav"/>
            </a:hlinkClick>
            <a:extLst>
              <a:ext uri="{FF2B5EF4-FFF2-40B4-BE49-F238E27FC236}">
                <a16:creationId xmlns:a16="http://schemas.microsoft.com/office/drawing/2014/main" id="{AAFD5BE1-EC68-4769-A85C-60C9402F9512}"/>
              </a:ext>
            </a:extLst>
          </p:cNvPr>
          <p:cNvSpPr/>
          <p:nvPr/>
        </p:nvSpPr>
        <p:spPr>
          <a:xfrm>
            <a:off x="314756" y="20988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6" name="1_4.wav"/>
            </a:hlinkClick>
            <a:extLst>
              <a:ext uri="{FF2B5EF4-FFF2-40B4-BE49-F238E27FC236}">
                <a16:creationId xmlns:a16="http://schemas.microsoft.com/office/drawing/2014/main" id="{6EE1525E-8CC9-4426-B985-72DAB5E5A220}"/>
              </a:ext>
            </a:extLst>
          </p:cNvPr>
          <p:cNvSpPr/>
          <p:nvPr/>
        </p:nvSpPr>
        <p:spPr>
          <a:xfrm>
            <a:off x="314755" y="267584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7" name="1_5.wav"/>
            </a:hlinkClick>
            <a:extLst>
              <a:ext uri="{FF2B5EF4-FFF2-40B4-BE49-F238E27FC236}">
                <a16:creationId xmlns:a16="http://schemas.microsoft.com/office/drawing/2014/main" id="{F9A3180A-CFE3-4508-A8BC-BDCCBFCBD684}"/>
              </a:ext>
            </a:extLst>
          </p:cNvPr>
          <p:cNvSpPr/>
          <p:nvPr/>
        </p:nvSpPr>
        <p:spPr>
          <a:xfrm>
            <a:off x="314755" y="325282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8" name="1_6.wav"/>
            </a:hlinkClick>
            <a:extLst>
              <a:ext uri="{FF2B5EF4-FFF2-40B4-BE49-F238E27FC236}">
                <a16:creationId xmlns:a16="http://schemas.microsoft.com/office/drawing/2014/main" id="{FC93587F-F00B-4535-A00A-42363776E913}"/>
              </a:ext>
            </a:extLst>
          </p:cNvPr>
          <p:cNvSpPr/>
          <p:nvPr/>
        </p:nvSpPr>
        <p:spPr>
          <a:xfrm>
            <a:off x="304168" y="386930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9" name="1_7.wav"/>
            </a:hlinkClick>
            <a:extLst>
              <a:ext uri="{FF2B5EF4-FFF2-40B4-BE49-F238E27FC236}">
                <a16:creationId xmlns:a16="http://schemas.microsoft.com/office/drawing/2014/main" id="{C1F6880D-64A3-48EF-8675-F14C2F7E71DB}"/>
              </a:ext>
            </a:extLst>
          </p:cNvPr>
          <p:cNvSpPr/>
          <p:nvPr/>
        </p:nvSpPr>
        <p:spPr>
          <a:xfrm>
            <a:off x="304167" y="446664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0" name="1_8.wav"/>
            </a:hlinkClick>
            <a:extLst>
              <a:ext uri="{FF2B5EF4-FFF2-40B4-BE49-F238E27FC236}">
                <a16:creationId xmlns:a16="http://schemas.microsoft.com/office/drawing/2014/main" id="{D0642288-3D9D-412F-8FC4-37C3A345DE83}"/>
              </a:ext>
            </a:extLst>
          </p:cNvPr>
          <p:cNvSpPr/>
          <p:nvPr/>
        </p:nvSpPr>
        <p:spPr>
          <a:xfrm>
            <a:off x="304168" y="50414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11" name="1_9.wav"/>
            </a:hlinkClick>
            <a:extLst>
              <a:ext uri="{FF2B5EF4-FFF2-40B4-BE49-F238E27FC236}">
                <a16:creationId xmlns:a16="http://schemas.microsoft.com/office/drawing/2014/main" id="{FF081325-A534-4B26-9C2C-4D6A76BDFBEE}"/>
              </a:ext>
            </a:extLst>
          </p:cNvPr>
          <p:cNvSpPr/>
          <p:nvPr/>
        </p:nvSpPr>
        <p:spPr>
          <a:xfrm>
            <a:off x="314755" y="56388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13" name="T1_W5F_2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4072584" y="114707"/>
            <a:ext cx="5848769" cy="515866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14" name="1_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4047248" y="114707"/>
            <a:ext cx="584876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800D8DF8-48CD-407A-94EF-67A19F761D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528" y="2044812"/>
            <a:ext cx="462709" cy="4287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64F5D1C-D5C4-45A1-AE65-5CE9DF8AAC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-1725491" y="514235"/>
            <a:ext cx="766266" cy="455816"/>
          </a:xfrm>
          <a:prstGeom prst="rect">
            <a:avLst/>
          </a:prstGeom>
        </p:spPr>
      </p:pic>
      <p:pic>
        <p:nvPicPr>
          <p:cNvPr id="71" name="Picture 70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52CFF569-03B7-4CCF-B608-614DDC4980E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159263" y="662014"/>
            <a:ext cx="893968" cy="714787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3" name="T1_W5F_2.1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523883" y="760166"/>
            <a:ext cx="8397470" cy="515866"/>
          </a:xfrm>
          <a:prstGeom prst="wedgeRoundRectCallout">
            <a:avLst>
              <a:gd name="adj1" fmla="val -24165"/>
              <a:gd name="adj2" fmla="val -878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18" name="1_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523883" y="769748"/>
            <a:ext cx="812342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Comment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ça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s’écrit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[er]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ez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D8FCE6-D806-4142-8EF1-95B009561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63614"/>
              </p:ext>
            </p:extLst>
          </p:nvPr>
        </p:nvGraphicFramePr>
        <p:xfrm>
          <a:off x="3533816" y="1974240"/>
          <a:ext cx="8452302" cy="4163838"/>
        </p:xfrm>
        <a:graphic>
          <a:graphicData uri="http://schemas.openxmlformats.org/drawingml/2006/table">
            <a:tbl>
              <a:tblPr/>
              <a:tblGrid>
                <a:gridCol w="8452302">
                  <a:extLst>
                    <a:ext uri="{9D8B030D-6E8A-4147-A177-3AD203B41FA5}">
                      <a16:colId xmlns:a16="http://schemas.microsoft.com/office/drawing/2014/main" val="1049293819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Présent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un texte en classe, c’est super 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12109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Vous gagn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prix, aussi ?</a:t>
                      </a:r>
                      <a:endParaRPr lang="en-GB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65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C’est important d’écout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 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 ou la prof.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0833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Cherch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mots dans un dictionnaire, c’est facile 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485859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Vous utilis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souvent des iPads 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1324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Vous chant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chansons en anglais 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34297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Vous av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concerts ou des spectacles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en-GB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l’école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r>
                        <a:rPr lang="en-GB" sz="2400" b="0" dirty="0">
                          <a:effectLst/>
                        </a:rPr>
                        <a:t> </a:t>
                      </a:r>
                      <a:endParaRPr lang="en-GB" sz="2400" b="0" dirty="0"/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9076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916D8B1-E9A5-479B-AD5E-CA3D4DC722D9}"/>
              </a:ext>
            </a:extLst>
          </p:cNvPr>
          <p:cNvGrpSpPr/>
          <p:nvPr/>
        </p:nvGrpSpPr>
        <p:grpSpPr>
          <a:xfrm>
            <a:off x="8019379" y="974038"/>
            <a:ext cx="4172621" cy="2588337"/>
            <a:chOff x="11877244" y="1578900"/>
            <a:chExt cx="4172621" cy="2588337"/>
          </a:xfrm>
        </p:grpSpPr>
        <p:sp>
          <p:nvSpPr>
            <p:cNvPr id="75" name="CustomShape 14">
              <a:extLst>
                <a:ext uri="{FF2B5EF4-FFF2-40B4-BE49-F238E27FC236}">
                  <a16:creationId xmlns:a16="http://schemas.microsoft.com/office/drawing/2014/main" id="{61063DE4-EA12-4F16-98BF-B2B084B12008}"/>
                </a:ext>
              </a:extLst>
            </p:cNvPr>
            <p:cNvSpPr/>
            <p:nvPr/>
          </p:nvSpPr>
          <p:spPr>
            <a:xfrm>
              <a:off x="11877244" y="1578900"/>
              <a:ext cx="4172621" cy="2588337"/>
            </a:xfrm>
            <a:prstGeom prst="wedgeEllipseCallout">
              <a:avLst>
                <a:gd name="adj1" fmla="val -53685"/>
                <a:gd name="adj2" fmla="val -40180"/>
              </a:avLst>
            </a:prstGeom>
            <a:solidFill>
              <a:srgbClr val="36AFCE">
                <a:lumMod val="50000"/>
              </a:srgb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lIns="90000" tIns="45000" rIns="90000" bIns="45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7B99E5-5B0A-454E-8CD2-625E0C756551}"/>
                </a:ext>
              </a:extLst>
            </p:cNvPr>
            <p:cNvSpPr txBox="1"/>
            <p:nvPr/>
          </p:nvSpPr>
          <p:spPr>
            <a:xfrm>
              <a:off x="12206600" y="1974240"/>
              <a:ext cx="351390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Remember that [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er</a:t>
              </a:r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] and [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ez</a:t>
              </a:r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] sound the same in French.  Use the surrounding words to help you decide how to write the word.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5C4FC59-FFDE-4787-B6BE-9BB2E5EB071F}"/>
              </a:ext>
            </a:extLst>
          </p:cNvPr>
          <p:cNvSpPr/>
          <p:nvPr/>
        </p:nvSpPr>
        <p:spPr>
          <a:xfrm>
            <a:off x="5569255" y="2675841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DEF7D29-BC7E-43D4-A74C-7D3CC1683D61}"/>
              </a:ext>
            </a:extLst>
          </p:cNvPr>
          <p:cNvSpPr/>
          <p:nvPr/>
        </p:nvSpPr>
        <p:spPr>
          <a:xfrm>
            <a:off x="5035875" y="2087819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59292F43-4A16-41EF-B90C-3522EEE1D2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2632834"/>
            <a:ext cx="462709" cy="428729"/>
          </a:xfrm>
          <a:prstGeom prst="rect">
            <a:avLst/>
          </a:prstGeom>
        </p:spPr>
      </p:pic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21BB4C17-9CB2-4394-8BBA-A1D24EED7E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378" y="3201316"/>
            <a:ext cx="462709" cy="428729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9466C0B-1724-43B0-A499-54273444EE7D}"/>
              </a:ext>
            </a:extLst>
          </p:cNvPr>
          <p:cNvSpPr/>
          <p:nvPr/>
        </p:nvSpPr>
        <p:spPr>
          <a:xfrm>
            <a:off x="7531287" y="3304570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1" name="Picture 80" descr="Shape, arrow&#10;&#10;Description automatically generated">
            <a:extLst>
              <a:ext uri="{FF2B5EF4-FFF2-40B4-BE49-F238E27FC236}">
                <a16:creationId xmlns:a16="http://schemas.microsoft.com/office/drawing/2014/main" id="{E1552EDC-B244-4391-99D5-1087B44245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377" y="3835036"/>
            <a:ext cx="462709" cy="428729"/>
          </a:xfrm>
          <a:prstGeom prst="rect">
            <a:avLst/>
          </a:prstGeom>
        </p:spPr>
      </p:pic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698879E-EE90-47C2-BBCF-37E18C401B24}"/>
              </a:ext>
            </a:extLst>
          </p:cNvPr>
          <p:cNvSpPr/>
          <p:nvPr/>
        </p:nvSpPr>
        <p:spPr>
          <a:xfrm>
            <a:off x="5035874" y="3895020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9EE9C8A5-6E9F-487B-9B8E-3A2E8AC9B2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4432377"/>
            <a:ext cx="462709" cy="428729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2109F56-D1D4-4340-9987-7220212433E8}"/>
              </a:ext>
            </a:extLst>
          </p:cNvPr>
          <p:cNvSpPr/>
          <p:nvPr/>
        </p:nvSpPr>
        <p:spPr>
          <a:xfrm>
            <a:off x="5358001" y="4502576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5" name="Picture 84" descr="Shape, arrow&#10;&#10;Description automatically generated">
            <a:extLst>
              <a:ext uri="{FF2B5EF4-FFF2-40B4-BE49-F238E27FC236}">
                <a16:creationId xmlns:a16="http://schemas.microsoft.com/office/drawing/2014/main" id="{4F5CCD70-FFA0-4BD9-8493-FCF0F90A04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6589" y="5074524"/>
            <a:ext cx="462709" cy="428729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258D7A7-FCEA-4EE8-BE63-959FC924EC5B}"/>
              </a:ext>
            </a:extLst>
          </p:cNvPr>
          <p:cNvSpPr/>
          <p:nvPr/>
        </p:nvSpPr>
        <p:spPr>
          <a:xfrm>
            <a:off x="5617532" y="5090598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C7E2BAF4-CBAE-4450-9404-1BDD8813C5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5604555"/>
            <a:ext cx="462709" cy="428729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25460DF-654F-479E-9DE5-812D67CD1CCA}"/>
              </a:ext>
            </a:extLst>
          </p:cNvPr>
          <p:cNvSpPr/>
          <p:nvPr/>
        </p:nvSpPr>
        <p:spPr>
          <a:xfrm>
            <a:off x="5136420" y="5683018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895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0" grpId="0" animBg="1"/>
      <p:bldP spid="82" grpId="0" animBg="1"/>
      <p:bldP spid="84" grpId="0" animBg="1"/>
      <p:bldP spid="86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9968" y="-3942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3674758" y="114707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3699851" y="150115"/>
            <a:ext cx="741996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 encore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/>
                <a:ea typeface="Century Gothic"/>
              </a:rPr>
              <a:t>une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/>
                <a:ea typeface="Century Gothic"/>
              </a:rPr>
              <a:t>fois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64F5D1C-D5C4-45A1-AE65-5CE9DF8AA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12797" y="769509"/>
            <a:ext cx="1040433" cy="618905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053231" y="760165"/>
            <a:ext cx="8035906" cy="801057"/>
          </a:xfrm>
          <a:prstGeom prst="wedgeRoundRectCallout">
            <a:avLst>
              <a:gd name="adj1" fmla="val -27018"/>
              <a:gd name="adj2" fmla="val -240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043621" y="755571"/>
            <a:ext cx="9693654" cy="9230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Adèle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pour les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devoirs.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Vous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aidez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Adèle.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D8FCE6-D806-4142-8EF1-95B009561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928688"/>
              </p:ext>
            </p:extLst>
          </p:nvPr>
        </p:nvGraphicFramePr>
        <p:xfrm>
          <a:off x="1053231" y="2098853"/>
          <a:ext cx="8452302" cy="4163838"/>
        </p:xfrm>
        <a:graphic>
          <a:graphicData uri="http://schemas.openxmlformats.org/drawingml/2006/table">
            <a:tbl>
              <a:tblPr/>
              <a:tblGrid>
                <a:gridCol w="8452302">
                  <a:extLst>
                    <a:ext uri="{9D8B030D-6E8A-4147-A177-3AD203B41FA5}">
                      <a16:colId xmlns:a16="http://schemas.microsoft.com/office/drawing/2014/main" val="1049293819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Presenting a text in class is great!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12109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Do you also win prizes?</a:t>
                      </a:r>
                      <a:endParaRPr lang="en-GB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65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It’s important to listen to the teacher.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0833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Looking for words is a dictionary is easy!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485859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 you often use iPads?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1324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Do you sing songs in English?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34297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have concerts or shows at school?</a:t>
                      </a:r>
                      <a:endParaRPr lang="en-GB" sz="2400" b="0" dirty="0"/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90768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5D53E-B293-4FBF-AC7C-C5BDE19089D8}"/>
              </a:ext>
            </a:extLst>
          </p:cNvPr>
          <p:cNvSpPr/>
          <p:nvPr/>
        </p:nvSpPr>
        <p:spPr>
          <a:xfrm>
            <a:off x="1063818" y="2169642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943BE90-EB70-45BD-93CD-153C7A6781BB}"/>
              </a:ext>
            </a:extLst>
          </p:cNvPr>
          <p:cNvSpPr/>
          <p:nvPr/>
        </p:nvSpPr>
        <p:spPr>
          <a:xfrm>
            <a:off x="1117552" y="2744440"/>
            <a:ext cx="7677845" cy="4181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5CC6E2A-CD4B-46CA-B385-F98B52C8B406}"/>
              </a:ext>
            </a:extLst>
          </p:cNvPr>
          <p:cNvSpPr/>
          <p:nvPr/>
        </p:nvSpPr>
        <p:spPr>
          <a:xfrm>
            <a:off x="1117551" y="3351551"/>
            <a:ext cx="7677845" cy="4148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2CF1F-9780-491A-B97F-8C780E4EE8A4}"/>
              </a:ext>
            </a:extLst>
          </p:cNvPr>
          <p:cNvSpPr/>
          <p:nvPr/>
        </p:nvSpPr>
        <p:spPr>
          <a:xfrm>
            <a:off x="1117549" y="3968322"/>
            <a:ext cx="7677845" cy="3890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F1E45DD-3473-4CAB-ABD7-1A6700973FD1}"/>
              </a:ext>
            </a:extLst>
          </p:cNvPr>
          <p:cNvSpPr/>
          <p:nvPr/>
        </p:nvSpPr>
        <p:spPr>
          <a:xfrm>
            <a:off x="1117550" y="4516762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B51832E-C1BE-455A-B187-3642D748D75D}"/>
              </a:ext>
            </a:extLst>
          </p:cNvPr>
          <p:cNvSpPr/>
          <p:nvPr/>
        </p:nvSpPr>
        <p:spPr>
          <a:xfrm>
            <a:off x="1063818" y="5120508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7028F14-D3C3-4E91-909F-CE7C49CFD4A5}"/>
              </a:ext>
            </a:extLst>
          </p:cNvPr>
          <p:cNvSpPr/>
          <p:nvPr/>
        </p:nvSpPr>
        <p:spPr>
          <a:xfrm>
            <a:off x="1117549" y="5735246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Blank 3">
            <a:hlinkClick r:id="" action="ppaction://noaction" highlightClick="1">
              <a:snd r:embed="rId7" name="1_3.wav"/>
            </a:hlinkClick>
            <a:extLst>
              <a:ext uri="{FF2B5EF4-FFF2-40B4-BE49-F238E27FC236}">
                <a16:creationId xmlns:a16="http://schemas.microsoft.com/office/drawing/2014/main" id="{FFE42981-3AA4-6089-AD24-296485B53BEE}"/>
              </a:ext>
            </a:extLst>
          </p:cNvPr>
          <p:cNvSpPr/>
          <p:nvPr/>
        </p:nvSpPr>
        <p:spPr>
          <a:xfrm>
            <a:off x="352856" y="21750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Action Button: Blank 4">
            <a:hlinkClick r:id="" action="ppaction://noaction" highlightClick="1">
              <a:snd r:embed="rId8" name="1_4.wav"/>
            </a:hlinkClick>
            <a:extLst>
              <a:ext uri="{FF2B5EF4-FFF2-40B4-BE49-F238E27FC236}">
                <a16:creationId xmlns:a16="http://schemas.microsoft.com/office/drawing/2014/main" id="{E617F351-F9DB-157D-9E95-043BF15214B4}"/>
              </a:ext>
            </a:extLst>
          </p:cNvPr>
          <p:cNvSpPr/>
          <p:nvPr/>
        </p:nvSpPr>
        <p:spPr>
          <a:xfrm>
            <a:off x="352855" y="275204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9" name="1_5.wav"/>
            </a:hlinkClick>
            <a:extLst>
              <a:ext uri="{FF2B5EF4-FFF2-40B4-BE49-F238E27FC236}">
                <a16:creationId xmlns:a16="http://schemas.microsoft.com/office/drawing/2014/main" id="{E1BDBED6-B35D-6227-B72B-E4F825EBE0D3}"/>
              </a:ext>
            </a:extLst>
          </p:cNvPr>
          <p:cNvSpPr/>
          <p:nvPr/>
        </p:nvSpPr>
        <p:spPr>
          <a:xfrm>
            <a:off x="352855" y="332902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10" name="1_6.wav"/>
            </a:hlinkClick>
            <a:extLst>
              <a:ext uri="{FF2B5EF4-FFF2-40B4-BE49-F238E27FC236}">
                <a16:creationId xmlns:a16="http://schemas.microsoft.com/office/drawing/2014/main" id="{78C7ECE6-E3B0-81CC-5A02-809ED85B448E}"/>
              </a:ext>
            </a:extLst>
          </p:cNvPr>
          <p:cNvSpPr/>
          <p:nvPr/>
        </p:nvSpPr>
        <p:spPr>
          <a:xfrm>
            <a:off x="342268" y="394550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1" name="1_7.wav"/>
            </a:hlinkClick>
            <a:extLst>
              <a:ext uri="{FF2B5EF4-FFF2-40B4-BE49-F238E27FC236}">
                <a16:creationId xmlns:a16="http://schemas.microsoft.com/office/drawing/2014/main" id="{0A806A65-D7E0-E736-804E-8396AE2787A8}"/>
              </a:ext>
            </a:extLst>
          </p:cNvPr>
          <p:cNvSpPr/>
          <p:nvPr/>
        </p:nvSpPr>
        <p:spPr>
          <a:xfrm>
            <a:off x="342267" y="454284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2" name="1_8.wav"/>
            </a:hlinkClick>
            <a:extLst>
              <a:ext uri="{FF2B5EF4-FFF2-40B4-BE49-F238E27FC236}">
                <a16:creationId xmlns:a16="http://schemas.microsoft.com/office/drawing/2014/main" id="{FC1AF052-2CD4-85CE-757F-A40A5BEF14FA}"/>
              </a:ext>
            </a:extLst>
          </p:cNvPr>
          <p:cNvSpPr/>
          <p:nvPr/>
        </p:nvSpPr>
        <p:spPr>
          <a:xfrm>
            <a:off x="342268" y="51176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3" name="1_9.wav"/>
            </a:hlinkClick>
            <a:extLst>
              <a:ext uri="{FF2B5EF4-FFF2-40B4-BE49-F238E27FC236}">
                <a16:creationId xmlns:a16="http://schemas.microsoft.com/office/drawing/2014/main" id="{F364F9D3-24D9-EF59-4B62-000127A73D14}"/>
              </a:ext>
            </a:extLst>
          </p:cNvPr>
          <p:cNvSpPr/>
          <p:nvPr/>
        </p:nvSpPr>
        <p:spPr>
          <a:xfrm>
            <a:off x="352855" y="57150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486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2" grpId="0" animBg="1"/>
      <p:bldP spid="49" grpId="0" animBg="1"/>
      <p:bldP spid="50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302702"/>
              </p:ext>
            </p:extLst>
          </p:nvPr>
        </p:nvGraphicFramePr>
        <p:xfrm>
          <a:off x="189723" y="1600462"/>
          <a:ext cx="10265492" cy="457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win prizes.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look for words in the dictionary.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sing in the classroom.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prepare texts in English.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often use tablets – it’s great!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6" name="Google Shape;399;p9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E8D6820A-6C06-4DBD-8529-944A2CB5845F}"/>
              </a:ext>
            </a:extLst>
          </p:cNvPr>
          <p:cNvSpPr txBox="1"/>
          <p:nvPr/>
        </p:nvSpPr>
        <p:spPr>
          <a:xfrm>
            <a:off x="178940" y="841970"/>
            <a:ext cx="86890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phrases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D9DDCBC-3F9F-4E64-BEF2-5D2BFA2E25F9}"/>
              </a:ext>
            </a:extLst>
          </p:cNvPr>
          <p:cNvSpPr txBox="1"/>
          <p:nvPr/>
        </p:nvSpPr>
        <p:spPr>
          <a:xfrm>
            <a:off x="1017917" y="2053087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gagnons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prix.</a:t>
            </a:r>
          </a:p>
        </p:txBody>
      </p:sp>
      <p:sp>
        <p:nvSpPr>
          <p:cNvPr id="26" name="TextBox 25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13F233F6-C0A1-4829-B888-4E3AFECE35AD}"/>
              </a:ext>
            </a:extLst>
          </p:cNvPr>
          <p:cNvSpPr txBox="1"/>
          <p:nvPr/>
        </p:nvSpPr>
        <p:spPr>
          <a:xfrm>
            <a:off x="1017916" y="2967335"/>
            <a:ext cx="816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cherchez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des mots dans la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dictionnaire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D4871C81-8FC9-4F0B-A3F8-B30DEDD36A90}"/>
              </a:ext>
            </a:extLst>
          </p:cNvPr>
          <p:cNvSpPr txBox="1"/>
          <p:nvPr/>
        </p:nvSpPr>
        <p:spPr>
          <a:xfrm>
            <a:off x="1017916" y="3881583"/>
            <a:ext cx="78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chantons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la salle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D2CE6B08-E5C7-4DCB-933B-7B9F1DD13EFF}"/>
              </a:ext>
            </a:extLst>
          </p:cNvPr>
          <p:cNvSpPr txBox="1"/>
          <p:nvPr/>
        </p:nvSpPr>
        <p:spPr>
          <a:xfrm>
            <a:off x="1017915" y="4795873"/>
            <a:ext cx="66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E629F6D6-8ED9-4B70-905E-DBF9D1256FE6}"/>
              </a:ext>
            </a:extLst>
          </p:cNvPr>
          <p:cNvSpPr txBox="1"/>
          <p:nvPr/>
        </p:nvSpPr>
        <p:spPr>
          <a:xfrm>
            <a:off x="1017915" y="5706356"/>
            <a:ext cx="854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utilisons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souvent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tablettes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–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super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588CD2DE-848A-4EA2-94A1-42899F9A7B00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26" grpId="0"/>
      <p:bldP spid="2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 use 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49013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practise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words.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7" y="2563879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6" y="41356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4871857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370052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gagnez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prix.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24569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win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prizes.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194018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pratiquons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ction Button: Sound 27">
            <a:hlinkClick r:id="" action="ppaction://noaction" highlightClick="1">
              <a:snd r:embed="rId7" name="3_9.wav"/>
            </a:hlinkClick>
            <a:extLst>
              <a:ext uri="{FF2B5EF4-FFF2-40B4-BE49-F238E27FC236}">
                <a16:creationId xmlns:a16="http://schemas.microsoft.com/office/drawing/2014/main" id="{E904407B-BE62-4F8F-B8C1-A30216367F82}"/>
              </a:ext>
            </a:extLst>
          </p:cNvPr>
          <p:cNvSpPr/>
          <p:nvPr/>
        </p:nvSpPr>
        <p:spPr>
          <a:xfrm>
            <a:off x="5843862" y="4499700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5FE99B-F145-4A88-AF07-C7FF7380479E}"/>
              </a:ext>
            </a:extLst>
          </p:cNvPr>
          <p:cNvSpPr txBox="1"/>
          <p:nvPr/>
        </p:nvSpPr>
        <p:spPr>
          <a:xfrm>
            <a:off x="6371404" y="4485184"/>
            <a:ext cx="557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vez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CD60C02A-D41E-4D58-8298-93382D5BC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147929">
            <a:off x="9195467" y="4887346"/>
            <a:ext cx="537703" cy="379520"/>
          </a:xfrm>
          <a:prstGeom prst="rect">
            <a:avLst/>
          </a:prstGeom>
        </p:spPr>
      </p:pic>
      <p:pic>
        <p:nvPicPr>
          <p:cNvPr id="42" name="Graphic 41" descr="Line arrow Rotate left">
            <a:extLst>
              <a:ext uri="{FF2B5EF4-FFF2-40B4-BE49-F238E27FC236}">
                <a16:creationId xmlns:a16="http://schemas.microsoft.com/office/drawing/2014/main" id="{CD5D8577-BE1B-4A77-91E8-3007B432D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147929">
            <a:off x="7325957" y="4903091"/>
            <a:ext cx="537703" cy="37952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543F54A-E10A-4D04-8F84-E6DAA4C000EC}"/>
              </a:ext>
            </a:extLst>
          </p:cNvPr>
          <p:cNvSpPr/>
          <p:nvPr/>
        </p:nvSpPr>
        <p:spPr>
          <a:xfrm>
            <a:off x="6250701" y="2794985"/>
            <a:ext cx="4479042" cy="1250339"/>
          </a:xfrm>
          <a:prstGeom prst="wedgeRoundRectCallout">
            <a:avLst>
              <a:gd name="adj1" fmla="val 17570"/>
              <a:gd name="adj2" fmla="val 9450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 to pronounce the ‘s’ when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followed by a vowel: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B787407-CF60-48E3-9E2F-1E0A26632D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5256" y="51400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D140CB-AF42-48BA-816A-145357C0A5A5}"/>
              </a:ext>
            </a:extLst>
          </p:cNvPr>
          <p:cNvSpPr txBox="1"/>
          <p:nvPr/>
        </p:nvSpPr>
        <p:spPr>
          <a:xfrm>
            <a:off x="6514144" y="525016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activities.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8" grpId="0" animBg="1"/>
      <p:bldP spid="29" grpId="0"/>
      <p:bldP spid="43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420856" y="2299464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6028425" y="2299464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939692" y="4321333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regardons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698" y="5519585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6238730" y="3449180"/>
            <a:ext cx="2371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vidéos.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6000107" y="5071229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vidéos.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5235" y="5328160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888575" y="3825511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often watch videos.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0" y="341445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58211" y="610440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84005" y="5916933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2CD87-4B5E-4CFF-B64A-6C63F40713F9}"/>
              </a:ext>
            </a:extLst>
          </p:cNvPr>
          <p:cNvSpPr txBox="1"/>
          <p:nvPr/>
        </p:nvSpPr>
        <p:spPr>
          <a:xfrm>
            <a:off x="6444596" y="278968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805C2-BD61-4407-A380-D34EA9089827}"/>
              </a:ext>
            </a:extLst>
          </p:cNvPr>
          <p:cNvSpPr/>
          <p:nvPr/>
        </p:nvSpPr>
        <p:spPr>
          <a:xfrm>
            <a:off x="8612922" y="3449180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2D07D-E127-4D02-ACBC-EAC8195455B2}"/>
              </a:ext>
            </a:extLst>
          </p:cNvPr>
          <p:cNvSpPr txBox="1"/>
          <p:nvPr/>
        </p:nvSpPr>
        <p:spPr>
          <a:xfrm>
            <a:off x="8837698" y="3455388"/>
            <a:ext cx="2116673" cy="70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films.</a:t>
            </a:r>
          </a:p>
        </p:txBody>
      </p:sp>
      <p:sp>
        <p:nvSpPr>
          <p:cNvPr id="21" name="TextBox 20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CA83408B-4A18-4447-B3E9-02422547F29F}"/>
              </a:ext>
            </a:extLst>
          </p:cNvPr>
          <p:cNvSpPr txBox="1"/>
          <p:nvPr/>
        </p:nvSpPr>
        <p:spPr>
          <a:xfrm>
            <a:off x="241734" y="1566376"/>
            <a:ext cx="1004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commence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phrase.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9CDF0912-28D6-4F64-B4F8-94211091C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57596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9" name="T1_W5F_2.1.wav"/>
            </a:hlinkClick>
            <a:extLst>
              <a:ext uri="{FF2B5EF4-FFF2-40B4-BE49-F238E27FC236}">
                <a16:creationId xmlns:a16="http://schemas.microsoft.com/office/drawing/2014/main" id="{3E8A287D-9915-4884-9683-191BEFECD3F0}"/>
              </a:ext>
            </a:extLst>
          </p:cNvPr>
          <p:cNvSpPr/>
          <p:nvPr/>
        </p:nvSpPr>
        <p:spPr>
          <a:xfrm>
            <a:off x="847961" y="811731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0" name="4_2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936146" y="762807"/>
            <a:ext cx="602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ton/ta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partenaire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itle 1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65E81D63-880A-4645-25EA-95B3D6495045}"/>
              </a:ext>
            </a:extLst>
          </p:cNvPr>
          <p:cNvSpPr txBox="1">
            <a:spLocks/>
          </p:cNvSpPr>
          <p:nvPr/>
        </p:nvSpPr>
        <p:spPr>
          <a:xfrm>
            <a:off x="743801" y="63145"/>
            <a:ext cx="9539464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Les activités à l’école.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612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practise…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speak…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listen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742618"/>
              </p:ext>
            </p:extLst>
          </p:nvPr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often watch videos.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speak in French.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72950" y="438963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have football matches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listen to songs.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win the prize.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36106" y="2383493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522032" y="3278089"/>
            <a:ext cx="239729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496376" y="4170702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5008759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993655" y="1584358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vidéos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496376" y="1603735"/>
            <a:ext cx="227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films.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95880" y="232811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spectacle.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concert.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43761" y="3363765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10759" y="333278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français.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6599" y="424207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fêtes.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13528" y="4102085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matchs de foot.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6011737" y="5144512"/>
            <a:ext cx="236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68243" y="516342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professeure.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jeu.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prix.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practise for a show.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036106" y="1607679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2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46" grpId="0"/>
      <p:bldP spid="4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study…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use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draw…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have 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07280" y="1882311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study EMC.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You (all) sing in English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82424" y="43992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draw countries.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wear a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uniforme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lots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of ideas.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590933" y="1570935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52843" y="2454774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607458" y="3201288"/>
            <a:ext cx="225366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208273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6314" y="5045832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religion.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447128" y="1567790"/>
            <a:ext cx="256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l’education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morale 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civique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64291" y="255598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tablettes.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06606" y="255322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crayons.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allemand.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33824" y="3324553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5418" y="427987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images.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3277" y="4303163"/>
            <a:ext cx="275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pays.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45407" y="5178437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uniforme.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71746" y="515882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t-shirts.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6162714" y="5866357"/>
            <a:ext cx="197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d’idées.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309255" y="5901116"/>
            <a:ext cx="271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d’activités.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use tablets.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5988621" y="592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46" grpId="0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2916</Words>
  <Application>Microsoft Office PowerPoint</Application>
  <PresentationFormat>Widescreen</PresentationFormat>
  <Paragraphs>565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Eras Demi ITC</vt:lpstr>
      <vt:lpstr>Ink Free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Office Theme</vt:lpstr>
      <vt:lpstr>Saying what I and others do</vt:lpstr>
      <vt:lpstr>prononcer</vt:lpstr>
      <vt:lpstr>Follow up 1: </vt:lpstr>
      <vt:lpstr>Follow up 2: </vt:lpstr>
      <vt:lpstr>Follow up 3: </vt:lpstr>
      <vt:lpstr>Some | des</vt:lpstr>
      <vt:lpstr>PowerPoint Presentation</vt:lpstr>
      <vt:lpstr>parler</vt:lpstr>
      <vt:lpstr>parler</vt:lpstr>
      <vt:lpstr>vocabulaire</vt:lpstr>
      <vt:lpstr>vocabulaire</vt:lpstr>
      <vt:lpstr>parler</vt:lpstr>
      <vt:lpstr>parler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Tom Dawes</cp:lastModifiedBy>
  <cp:revision>94</cp:revision>
  <dcterms:created xsi:type="dcterms:W3CDTF">2021-06-12T06:20:35Z</dcterms:created>
  <dcterms:modified xsi:type="dcterms:W3CDTF">2023-01-30T19:52:53Z</dcterms:modified>
</cp:coreProperties>
</file>