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766" r:id="rId4"/>
    <p:sldId id="296" r:id="rId5"/>
    <p:sldId id="765" r:id="rId6"/>
    <p:sldId id="757" r:id="rId7"/>
    <p:sldId id="490" r:id="rId8"/>
    <p:sldId id="759" r:id="rId9"/>
    <p:sldId id="760" r:id="rId10"/>
    <p:sldId id="357" r:id="rId11"/>
    <p:sldId id="767" r:id="rId12"/>
    <p:sldId id="7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26859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F0812-07A7-4F62-ACBA-F819258EC267}" v="75" dt="2022-09-23T16:13:19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6992" autoAdjust="0"/>
  </p:normalViewPr>
  <p:slideViewPr>
    <p:cSldViewPr snapToGrid="0">
      <p:cViewPr>
        <p:scale>
          <a:sx n="40" d="100"/>
          <a:sy n="40" d="100"/>
        </p:scale>
        <p:origin x="264" y="2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1AEF0812-07A7-4F62-ACBA-F819258EC267}"/>
    <pc:docChg chg="undo custSel modSld">
      <pc:chgData name="Tom Dawes" userId="fe899cd594ff6f3a" providerId="LiveId" clId="{1AEF0812-07A7-4F62-ACBA-F819258EC267}" dt="2022-09-23T16:13:19.394" v="78"/>
      <pc:docMkLst>
        <pc:docMk/>
      </pc:docMkLst>
      <pc:sldChg chg="modAnim">
        <pc:chgData name="Tom Dawes" userId="fe899cd594ff6f3a" providerId="LiveId" clId="{1AEF0812-07A7-4F62-ACBA-F819258EC267}" dt="2022-09-23T15:14:42.633" v="1"/>
        <pc:sldMkLst>
          <pc:docMk/>
          <pc:sldMk cId="4218190560" sldId="296"/>
        </pc:sldMkLst>
      </pc:sldChg>
      <pc:sldChg chg="modAnim">
        <pc:chgData name="Tom Dawes" userId="fe899cd594ff6f3a" providerId="LiveId" clId="{1AEF0812-07A7-4F62-ACBA-F819258EC267}" dt="2022-09-23T16:13:19.394" v="78"/>
        <pc:sldMkLst>
          <pc:docMk/>
          <pc:sldMk cId="739556303" sldId="357"/>
        </pc:sldMkLst>
      </pc:sldChg>
      <pc:sldChg chg="modAnim">
        <pc:chgData name="Tom Dawes" userId="fe899cd594ff6f3a" providerId="LiveId" clId="{1AEF0812-07A7-4F62-ACBA-F819258EC267}" dt="2022-09-23T15:37:28.444" v="57"/>
        <pc:sldMkLst>
          <pc:docMk/>
          <pc:sldMk cId="4047947952" sldId="490"/>
        </pc:sldMkLst>
      </pc:sldChg>
      <pc:sldChg chg="modNotesTx">
        <pc:chgData name="Tom Dawes" userId="fe899cd594ff6f3a" providerId="LiveId" clId="{1AEF0812-07A7-4F62-ACBA-F819258EC267}" dt="2022-09-23T15:33:58.760" v="53" actId="20577"/>
        <pc:sldMkLst>
          <pc:docMk/>
          <pc:sldMk cId="29667780" sldId="757"/>
        </pc:sldMkLst>
      </pc:sldChg>
      <pc:sldChg chg="addSp delSp modSp mod">
        <pc:chgData name="Tom Dawes" userId="fe899cd594ff6f3a" providerId="LiveId" clId="{1AEF0812-07A7-4F62-ACBA-F819258EC267}" dt="2022-09-23T15:16:40.715" v="33" actId="1076"/>
        <pc:sldMkLst>
          <pc:docMk/>
          <pc:sldMk cId="399428677" sldId="765"/>
        </pc:sldMkLst>
        <pc:spChg chg="add mod">
          <ac:chgData name="Tom Dawes" userId="fe899cd594ff6f3a" providerId="LiveId" clId="{1AEF0812-07A7-4F62-ACBA-F819258EC267}" dt="2022-09-23T15:16:33.530" v="32" actId="1076"/>
          <ac:spMkLst>
            <pc:docMk/>
            <pc:sldMk cId="399428677" sldId="765"/>
            <ac:spMk id="2" creationId="{A790CB77-F9C1-E54E-F466-992C9CDD0A0B}"/>
          </ac:spMkLst>
        </pc:spChg>
        <pc:spChg chg="add mod">
          <ac:chgData name="Tom Dawes" userId="fe899cd594ff6f3a" providerId="LiveId" clId="{1AEF0812-07A7-4F62-ACBA-F819258EC267}" dt="2022-09-23T15:16:40.715" v="33" actId="1076"/>
          <ac:spMkLst>
            <pc:docMk/>
            <pc:sldMk cId="399428677" sldId="765"/>
            <ac:spMk id="3" creationId="{2692406A-86E0-FEFE-B42E-8720FFA0CD62}"/>
          </ac:spMkLst>
        </pc:spChg>
        <pc:spChg chg="del mod">
          <ac:chgData name="Tom Dawes" userId="fe899cd594ff6f3a" providerId="LiveId" clId="{1AEF0812-07A7-4F62-ACBA-F819258EC267}" dt="2022-09-23T15:16:29.888" v="31" actId="478"/>
          <ac:spMkLst>
            <pc:docMk/>
            <pc:sldMk cId="399428677" sldId="765"/>
            <ac:spMk id="17" creationId="{43B6927E-29A9-4660-8D45-5AB786CCF2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au/eau/o:  gauche [607] faux [555] eau [475] photo [1412] aussi [44]</a:t>
            </a:r>
            <a:endParaRPr lang="it-IT" sz="18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centre commercial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[491/908]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église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[1782]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magasin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excellent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[1225] différent [350] idéal [1429] important [215]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indépendant [954] moderne [1239] propre [237] sale [2906] des [de-2]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sont [5] ils [13] elles [38] dangereux [713] ennuyeux [&gt;5000] heureux [764] sérieux [412] travailleur [1341] aussi [44] et [6] mais [30]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71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SSC </a:t>
            </a:r>
            <a:r>
              <a:rPr lang="en-GB" b="1" dirty="0"/>
              <a:t>[au]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Introduce and elicit the pronunciation of the </a:t>
            </a:r>
            <a:r>
              <a:rPr lang="en-GB" b="1" dirty="0"/>
              <a:t>individual SSC [au]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/>
              <a:t>gauche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five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ie</a:t>
            </a:r>
            <a:r>
              <a:rPr lang="en-GB" b="0" dirty="0"/>
              <a:t>] to previously taught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 the SSC [(e)au, o],  within the 30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one of the other words by mistake, Pupil B can direct him/her to start again from the beginning.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Note that all of the distractors have the SSC [</a:t>
            </a:r>
            <a:r>
              <a:rPr lang="en-GB" b="0" dirty="0" err="1"/>
              <a:t>ou</a:t>
            </a:r>
            <a:r>
              <a:rPr lang="en-GB" b="0" dirty="0"/>
              <a:t>].  Pupils need to aim to avoid these.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Note that there is a handout so that pupils can cross off the words said by their partner.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85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differentiate aurally between singular and plural nouns/adjectives, based on the indefinite article; to </a:t>
            </a:r>
            <a:r>
              <a:rPr lang="en-US" b="0" dirty="0" err="1"/>
              <a:t>practise</a:t>
            </a:r>
            <a:r>
              <a:rPr lang="en-US" b="0" dirty="0"/>
              <a:t> aural comprehension of several adjectives.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number to hear the audio.</a:t>
            </a:r>
          </a:p>
          <a:p>
            <a:pPr marL="228600" indent="-228600">
              <a:buAutoNum type="arabicPeriod"/>
            </a:pPr>
            <a:r>
              <a:rPr lang="en-US" b="0" dirty="0"/>
              <a:t>Pupils select the correct picture, based on the singular or plural article, and then write the adjective.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Differentiation:</a:t>
            </a:r>
            <a:br>
              <a:rPr lang="en-US" b="0" dirty="0"/>
            </a:br>
            <a:r>
              <a:rPr lang="en-US" b="0" dirty="0" err="1"/>
              <a:t>i</a:t>
            </a:r>
            <a:r>
              <a:rPr lang="en-US" b="0" dirty="0"/>
              <a:t>. for greater challenge (without additional preparation) encourage pupils to turn away from the board and write the full English sentence meanings instead.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des rues modernes.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des magasins utiles.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un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cinéma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des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églises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importantes.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un parc vert.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un centre commercial sale.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this slide as the preparation for Follow up 3.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meaning of </a:t>
            </a:r>
            <a:r>
              <a:rPr lang="en-GB" b="0" dirty="0" err="1"/>
              <a:t>il</a:t>
            </a:r>
            <a:r>
              <a:rPr lang="en-GB" b="0" dirty="0"/>
              <a:t> y a and contrast it with </a:t>
            </a:r>
            <a:r>
              <a:rPr lang="en-GB" b="0" dirty="0" err="1"/>
              <a:t>ce</a:t>
            </a:r>
            <a:r>
              <a:rPr lang="en-GB" b="0" dirty="0"/>
              <a:t> </a:t>
            </a:r>
            <a:r>
              <a:rPr lang="en-GB" b="0" dirty="0" err="1"/>
              <a:t>sont</a:t>
            </a:r>
            <a:r>
              <a:rPr lang="en-GB" b="0" dirty="0"/>
              <a:t>.  These are very similar in English (there are – these are).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sight interpreting from French into English of sentences with </a:t>
            </a:r>
            <a:r>
              <a:rPr lang="en-GB" b="0" dirty="0" err="1"/>
              <a:t>il</a:t>
            </a:r>
            <a:r>
              <a:rPr lang="en-GB" b="0" dirty="0"/>
              <a:t> y a and </a:t>
            </a:r>
            <a:r>
              <a:rPr lang="en-GB" b="0" dirty="0" err="1"/>
              <a:t>ce</a:t>
            </a:r>
            <a:r>
              <a:rPr lang="en-GB" b="0" dirty="0"/>
              <a:t> </a:t>
            </a:r>
            <a:r>
              <a:rPr lang="en-GB" b="0" dirty="0" err="1"/>
              <a:t>sont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first French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translate it on sight chorally into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English translation.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1-3 with the remaining four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Differentiation / Alternative task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/>
              <a:t>Pupils could practise aural interpreting instead. Click to hear the sentence (before clicking to bring up the writing version).  On hearing it, pupils translate the sentence into English orally.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productions of sentences using singular and plural indefinite articles, nouns and adjectives.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write the sentences in French.  Note: they can do this on mini whiteboards or on their arms or in their books.</a:t>
            </a:r>
            <a:br>
              <a:rPr lang="en-GB" b="0" dirty="0"/>
            </a:br>
            <a:r>
              <a:rPr lang="en-GB" b="0" dirty="0"/>
              <a:t>2. Click on each answer bubble to hear the phrase pronounced.</a:t>
            </a:r>
            <a:br>
              <a:rPr lang="en-GB" b="0" dirty="0"/>
            </a:br>
            <a:br>
              <a:rPr lang="en-GB" b="1" dirty="0"/>
            </a:br>
            <a:r>
              <a:rPr lang="en-GB" b="1" dirty="0"/>
              <a:t>Differentiation / Alternative tasks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 err="1"/>
              <a:t>i</a:t>
            </a:r>
            <a:r>
              <a:rPr lang="en-GB" b="0" dirty="0"/>
              <a:t>. for a lower level of challenge provide the first letter of every word.</a:t>
            </a:r>
            <a:br>
              <a:rPr lang="en-GB" b="0" dirty="0"/>
            </a:br>
            <a:r>
              <a:rPr lang="en-GB" b="0" dirty="0"/>
              <a:t>ii. for more scaffolding still, focus only on the articles, or on the articles and nouns (prompting with English), providing the rest of the sentence.</a:t>
            </a:r>
            <a:br>
              <a:rPr lang="en-GB" b="0" dirty="0"/>
            </a:br>
            <a:r>
              <a:rPr lang="en-GB" b="0" dirty="0"/>
              <a:t>iii. for a transcription task, blank the screen and listen to the audio first, transcribing the sentences.  (Note: the animations can be altered using a disappear affect on the answers to reveal the English meanings underneath, if desired.)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1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4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7.gif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26" Type="http://schemas.openxmlformats.org/officeDocument/2006/relationships/audio" Target="../media/audio25.wav"/><Relationship Id="rId3" Type="http://schemas.openxmlformats.org/officeDocument/2006/relationships/image" Target="../media/image8.png"/><Relationship Id="rId21" Type="http://schemas.openxmlformats.org/officeDocument/2006/relationships/audio" Target="../media/audio20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5" Type="http://schemas.openxmlformats.org/officeDocument/2006/relationships/audio" Target="../media/audio24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5.wav"/><Relationship Id="rId20" Type="http://schemas.openxmlformats.org/officeDocument/2006/relationships/audio" Target="../media/audio19.wav"/><Relationship Id="rId29" Type="http://schemas.openxmlformats.org/officeDocument/2006/relationships/audio" Target="../media/audio28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audio" Target="../media/audio23.wav"/><Relationship Id="rId5" Type="http://schemas.openxmlformats.org/officeDocument/2006/relationships/image" Target="../media/image10.svg"/><Relationship Id="rId15" Type="http://schemas.openxmlformats.org/officeDocument/2006/relationships/audio" Target="../media/audio14.wav"/><Relationship Id="rId23" Type="http://schemas.openxmlformats.org/officeDocument/2006/relationships/audio" Target="../media/audio22.wav"/><Relationship Id="rId28" Type="http://schemas.openxmlformats.org/officeDocument/2006/relationships/audio" Target="../media/audio27.wav"/><Relationship Id="rId10" Type="http://schemas.openxmlformats.org/officeDocument/2006/relationships/audio" Target="../media/audio9.wav"/><Relationship Id="rId19" Type="http://schemas.openxmlformats.org/officeDocument/2006/relationships/audio" Target="../media/audio18.wav"/><Relationship Id="rId4" Type="http://schemas.openxmlformats.org/officeDocument/2006/relationships/image" Target="../media/image9.png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audio" Target="../media/audio21.wav"/><Relationship Id="rId27" Type="http://schemas.openxmlformats.org/officeDocument/2006/relationships/audio" Target="../media/audio2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audio" Target="../media/audio3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image" Target="../media/image12.png"/><Relationship Id="rId5" Type="http://schemas.openxmlformats.org/officeDocument/2006/relationships/audio" Target="../media/audio30.wav"/><Relationship Id="rId15" Type="http://schemas.openxmlformats.org/officeDocument/2006/relationships/image" Target="../media/image16.png"/><Relationship Id="rId10" Type="http://schemas.openxmlformats.org/officeDocument/2006/relationships/audio" Target="../media/audio35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6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10" Type="http://schemas.openxmlformats.org/officeDocument/2006/relationships/image" Target="../media/image21.png"/><Relationship Id="rId4" Type="http://schemas.openxmlformats.org/officeDocument/2006/relationships/audio" Target="../media/audio37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3" Type="http://schemas.openxmlformats.org/officeDocument/2006/relationships/image" Target="../media/image22.png"/><Relationship Id="rId7" Type="http://schemas.openxmlformats.org/officeDocument/2006/relationships/audio" Target="../media/audio4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2.wav"/><Relationship Id="rId5" Type="http://schemas.openxmlformats.org/officeDocument/2006/relationships/audio" Target="../media/audio41.wav"/><Relationship Id="rId4" Type="http://schemas.openxmlformats.org/officeDocument/2006/relationships/audio" Target="../media/audio4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3" Type="http://schemas.openxmlformats.org/officeDocument/2006/relationships/image" Target="../media/image23.png"/><Relationship Id="rId7" Type="http://schemas.openxmlformats.org/officeDocument/2006/relationships/audio" Target="../media/audio4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6.wav"/><Relationship Id="rId11" Type="http://schemas.openxmlformats.org/officeDocument/2006/relationships/audio" Target="../media/audio51.wav"/><Relationship Id="rId5" Type="http://schemas.openxmlformats.org/officeDocument/2006/relationships/image" Target="../media/image24.png"/><Relationship Id="rId10" Type="http://schemas.openxmlformats.org/officeDocument/2006/relationships/audio" Target="../media/audio50.wav"/><Relationship Id="rId4" Type="http://schemas.openxmlformats.org/officeDocument/2006/relationships/audio" Target="../media/audio45.wav"/><Relationship Id="rId9" Type="http://schemas.openxmlformats.org/officeDocument/2006/relationships/audio" Target="../media/audio4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audio" Target="../media/audio62.wav"/><Relationship Id="rId18" Type="http://schemas.openxmlformats.org/officeDocument/2006/relationships/audio" Target="../media/audio67.wav"/><Relationship Id="rId26" Type="http://schemas.openxmlformats.org/officeDocument/2006/relationships/image" Target="../media/image26.png"/><Relationship Id="rId3" Type="http://schemas.openxmlformats.org/officeDocument/2006/relationships/audio" Target="../media/audio52.wav"/><Relationship Id="rId21" Type="http://schemas.openxmlformats.org/officeDocument/2006/relationships/audio" Target="../media/audio70.wav"/><Relationship Id="rId7" Type="http://schemas.openxmlformats.org/officeDocument/2006/relationships/audio" Target="../media/audio56.wav"/><Relationship Id="rId12" Type="http://schemas.openxmlformats.org/officeDocument/2006/relationships/audio" Target="../media/audio61.wav"/><Relationship Id="rId17" Type="http://schemas.openxmlformats.org/officeDocument/2006/relationships/audio" Target="../media/audio66.wav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65.wav"/><Relationship Id="rId20" Type="http://schemas.openxmlformats.org/officeDocument/2006/relationships/audio" Target="../media/audio69.wav"/><Relationship Id="rId29" Type="http://schemas.openxmlformats.org/officeDocument/2006/relationships/audio" Target="../media/audio73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5.wav"/><Relationship Id="rId11" Type="http://schemas.openxmlformats.org/officeDocument/2006/relationships/audio" Target="../media/audio60.wav"/><Relationship Id="rId24" Type="http://schemas.openxmlformats.org/officeDocument/2006/relationships/image" Target="../media/image8.png"/><Relationship Id="rId5" Type="http://schemas.openxmlformats.org/officeDocument/2006/relationships/audio" Target="../media/audio54.wav"/><Relationship Id="rId15" Type="http://schemas.openxmlformats.org/officeDocument/2006/relationships/audio" Target="../media/audio64.wav"/><Relationship Id="rId23" Type="http://schemas.openxmlformats.org/officeDocument/2006/relationships/audio" Target="../media/audio72.wav"/><Relationship Id="rId28" Type="http://schemas.openxmlformats.org/officeDocument/2006/relationships/image" Target="../media/image28.png"/><Relationship Id="rId10" Type="http://schemas.openxmlformats.org/officeDocument/2006/relationships/audio" Target="../media/audio59.wav"/><Relationship Id="rId19" Type="http://schemas.openxmlformats.org/officeDocument/2006/relationships/audio" Target="../media/audio68.wav"/><Relationship Id="rId4" Type="http://schemas.openxmlformats.org/officeDocument/2006/relationships/audio" Target="../media/audio53.wav"/><Relationship Id="rId9" Type="http://schemas.openxmlformats.org/officeDocument/2006/relationships/audio" Target="../media/audio58.wav"/><Relationship Id="rId14" Type="http://schemas.openxmlformats.org/officeDocument/2006/relationships/audio" Target="../media/audio63.wav"/><Relationship Id="rId22" Type="http://schemas.openxmlformats.org/officeDocument/2006/relationships/audio" Target="../media/audio71.wav"/><Relationship Id="rId27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673E82C-08BC-4864-B39F-E0B6F538E6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43559-D8BA-4B1B-AA25-756BAB699940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48553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7563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5853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54609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hard-working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ideal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excellent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shopping centre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church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1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D30455A-8C61-403D-A342-D96F758DE112}"/>
              </a:ext>
            </a:extLst>
          </p:cNvPr>
          <p:cNvSpPr txBox="1">
            <a:spLocks/>
          </p:cNvSpPr>
          <p:nvPr/>
        </p:nvSpPr>
        <p:spPr>
          <a:xfrm>
            <a:off x="2777333" y="-246896"/>
            <a:ext cx="51746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6000" kern="0" dirty="0"/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992186" y="122949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478CF313-D59A-4793-BA1C-7F8A3F650897}"/>
              </a:ext>
            </a:extLst>
          </p:cNvPr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2060"/>
              </a:buClr>
              <a:buSzPts val="11500"/>
              <a:defRPr/>
            </a:pP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sz="9600" b="1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BBF83EB0-6221-4335-A185-084FF9C8D8B2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ph</a:t>
            </a:r>
            <a:r>
              <a:rPr kumimoji="0" lang="en-GB" sz="5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r>
              <a:rPr kumimoji="0" lang="en-GB" sz="5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r>
              <a:rPr kumimoji="0" lang="en-GB" sz="5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4" name="CustomShape 2">
            <a:extLst>
              <a:ext uri="{FF2B5EF4-FFF2-40B4-BE49-F238E27FC236}">
                <a16:creationId xmlns:a16="http://schemas.microsoft.com/office/drawing/2014/main" id="{91815C8E-8EF2-47AB-ADA7-03397BD866BF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eau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1E968154-C1C7-4926-A312-F5D1D9C34951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54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6" name="CustomShape 2">
            <a:extLst>
              <a:ext uri="{FF2B5EF4-FFF2-40B4-BE49-F238E27FC236}">
                <a16:creationId xmlns:a16="http://schemas.microsoft.com/office/drawing/2014/main" id="{6DBCD2A4-0FEF-4B74-AB60-115208D52AA7}"/>
              </a:ext>
            </a:extLst>
          </p:cNvPr>
          <p:cNvSpPr/>
          <p:nvPr/>
        </p:nvSpPr>
        <p:spPr>
          <a:xfrm>
            <a:off x="-514693" y="4630800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ssi</a:t>
            </a:r>
            <a:endParaRPr kumimoji="0" lang="en-GB" sz="5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27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9D940B58-005A-4A22-8099-C04A6ADD76F3}"/>
              </a:ext>
            </a:extLst>
          </p:cNvPr>
          <p:cNvGrpSpPr/>
          <p:nvPr/>
        </p:nvGrpSpPr>
        <p:grpSpPr>
          <a:xfrm>
            <a:off x="4765061" y="2979788"/>
            <a:ext cx="2856900" cy="2905322"/>
            <a:chOff x="5064823" y="1196357"/>
            <a:chExt cx="2856900" cy="2905322"/>
          </a:xfrm>
        </p:grpSpPr>
        <p:pic>
          <p:nvPicPr>
            <p:cNvPr id="28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F78E4A31-AC20-4F27-B3B2-4DD19A5F679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58E48252-932A-46A7-A917-A368A336EDAC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1" name="Google Shape;346;p5">
              <a:extLst>
                <a:ext uri="{FF2B5EF4-FFF2-40B4-BE49-F238E27FC236}">
                  <a16:creationId xmlns:a16="http://schemas.microsoft.com/office/drawing/2014/main" id="{16A034CA-0EAA-4883-A866-738B8F5CB3E7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2" name="Google Shape;362;p6" descr="red cross">
            <a:extLst>
              <a:ext uri="{FF2B5EF4-FFF2-40B4-BE49-F238E27FC236}">
                <a16:creationId xmlns:a16="http://schemas.microsoft.com/office/drawing/2014/main" id="{25512003-0D21-4EDD-B698-89CC89CFCCB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1932" y="2896853"/>
            <a:ext cx="1422921" cy="162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370;p6" descr="water droplet">
            <a:extLst>
              <a:ext uri="{FF2B5EF4-FFF2-40B4-BE49-F238E27FC236}">
                <a16:creationId xmlns:a16="http://schemas.microsoft.com/office/drawing/2014/main" id="{D736F30A-F1C0-44F7-997B-D08200F4BD6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02583" y="2799085"/>
            <a:ext cx="1109142" cy="16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CustomShape 2">
            <a:extLst>
              <a:ext uri="{FF2B5EF4-FFF2-40B4-BE49-F238E27FC236}">
                <a16:creationId xmlns:a16="http://schemas.microsoft.com/office/drawing/2014/main" id="{7123251F-2C04-4EE9-97C3-AEA86FCB2F8A}"/>
              </a:ext>
            </a:extLst>
          </p:cNvPr>
          <p:cNvSpPr/>
          <p:nvPr/>
        </p:nvSpPr>
        <p:spPr>
          <a:xfrm>
            <a:off x="-572260" y="5416937"/>
            <a:ext cx="5394889" cy="119272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[also]</a:t>
            </a:r>
            <a:endParaRPr kumimoji="0" lang="en-GB" sz="4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1B2E8E4B-8F77-4804-A11F-CC3B2752B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0" y="5350619"/>
            <a:ext cx="1209058" cy="11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18A58289-4527-4E99-A5A0-7660C8ABC810}"/>
              </a:ext>
            </a:extLst>
          </p:cNvPr>
          <p:cNvSpPr txBox="1">
            <a:spLocks/>
          </p:cNvSpPr>
          <p:nvPr/>
        </p:nvSpPr>
        <p:spPr>
          <a:xfrm>
            <a:off x="11138681" y="1119770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13CFAFC-D8E0-4FD7-8841-1B480741D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0"/>
            <a:ext cx="1139687" cy="11431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BDEBC61-4F11-4B0B-A96E-60371320D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004" y="1076423"/>
            <a:ext cx="867627" cy="46166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8A2C4A2F-425D-42EF-B201-D73592E87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705" y="232605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26BB982-2B1C-4732-AC63-EF02A13C76FE}"/>
              </a:ext>
            </a:extLst>
          </p:cNvPr>
          <p:cNvSpPr/>
          <p:nvPr/>
        </p:nvSpPr>
        <p:spPr>
          <a:xfrm>
            <a:off x="1112632" y="409720"/>
            <a:ext cx="7291493" cy="914399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C990C0-42DD-4580-9641-1F866DF19C69}"/>
              </a:ext>
            </a:extLst>
          </p:cNvPr>
          <p:cNvGrpSpPr/>
          <p:nvPr/>
        </p:nvGrpSpPr>
        <p:grpSpPr>
          <a:xfrm>
            <a:off x="0" y="2234291"/>
            <a:ext cx="12192000" cy="5162144"/>
            <a:chOff x="0" y="2183878"/>
            <a:chExt cx="12192000" cy="5162144"/>
          </a:xfrm>
        </p:grpSpPr>
        <p:sp>
          <p:nvSpPr>
            <p:cNvPr id="19" name="Flowchart: Punched Tape 3">
              <a:extLst>
                <a:ext uri="{FF2B5EF4-FFF2-40B4-BE49-F238E27FC236}">
                  <a16:creationId xmlns:a16="http://schemas.microsoft.com/office/drawing/2014/main" id="{8A7EF598-72C0-41B4-9633-A59409B08702}"/>
                </a:ext>
              </a:extLst>
            </p:cNvPr>
            <p:cNvSpPr/>
            <p:nvPr/>
          </p:nvSpPr>
          <p:spPr>
            <a:xfrm>
              <a:off x="0" y="218387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D9F3F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lowchart: Punched Tape 3">
              <a:extLst>
                <a:ext uri="{FF2B5EF4-FFF2-40B4-BE49-F238E27FC236}">
                  <a16:creationId xmlns:a16="http://schemas.microsoft.com/office/drawing/2014/main" id="{8C568EEC-FF2D-4E7A-B0D9-E9808BCF0A28}"/>
                </a:ext>
              </a:extLst>
            </p:cNvPr>
            <p:cNvSpPr/>
            <p:nvPr/>
          </p:nvSpPr>
          <p:spPr>
            <a:xfrm>
              <a:off x="0" y="281497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C7EDF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lowchart: Punched Tape 3">
              <a:extLst>
                <a:ext uri="{FF2B5EF4-FFF2-40B4-BE49-F238E27FC236}">
                  <a16:creationId xmlns:a16="http://schemas.microsoft.com/office/drawing/2014/main" id="{3B9226B7-B5C3-4D55-A21C-6A000EE73809}"/>
                </a:ext>
              </a:extLst>
            </p:cNvPr>
            <p:cNvSpPr/>
            <p:nvPr/>
          </p:nvSpPr>
          <p:spPr>
            <a:xfrm>
              <a:off x="0" y="3474710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ACE4F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lowchart: Punched Tape 3">
              <a:extLst>
                <a:ext uri="{FF2B5EF4-FFF2-40B4-BE49-F238E27FC236}">
                  <a16:creationId xmlns:a16="http://schemas.microsoft.com/office/drawing/2014/main" id="{A0D3E0C5-7413-4E32-B814-20FCF3004957}"/>
                </a:ext>
              </a:extLst>
            </p:cNvPr>
            <p:cNvSpPr/>
            <p:nvPr/>
          </p:nvSpPr>
          <p:spPr>
            <a:xfrm>
              <a:off x="0" y="4075045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83D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lowchart: Punched Tape 3">
              <a:extLst>
                <a:ext uri="{FF2B5EF4-FFF2-40B4-BE49-F238E27FC236}">
                  <a16:creationId xmlns:a16="http://schemas.microsoft.com/office/drawing/2014/main" id="{83B43ECB-F410-47E6-9FE9-C9CF899692F8}"/>
                </a:ext>
              </a:extLst>
            </p:cNvPr>
            <p:cNvSpPr/>
            <p:nvPr/>
          </p:nvSpPr>
          <p:spPr>
            <a:xfrm>
              <a:off x="0" y="466719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68CEE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lowchart: Punched Tape 3">
              <a:extLst>
                <a:ext uri="{FF2B5EF4-FFF2-40B4-BE49-F238E27FC236}">
                  <a16:creationId xmlns:a16="http://schemas.microsoft.com/office/drawing/2014/main" id="{668AF026-79F1-472F-84D8-85AFE64AB869}"/>
                </a:ext>
              </a:extLst>
            </p:cNvPr>
            <p:cNvSpPr/>
            <p:nvPr/>
          </p:nvSpPr>
          <p:spPr>
            <a:xfrm>
              <a:off x="0" y="5443996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4BC5E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lowchart: Punched Tape 3">
              <a:extLst>
                <a:ext uri="{FF2B5EF4-FFF2-40B4-BE49-F238E27FC236}">
                  <a16:creationId xmlns:a16="http://schemas.microsoft.com/office/drawing/2014/main" id="{BA4B4A9B-6A85-4781-9D9D-AAD18EB2CA09}"/>
                </a:ext>
              </a:extLst>
            </p:cNvPr>
            <p:cNvSpPr/>
            <p:nvPr/>
          </p:nvSpPr>
          <p:spPr>
            <a:xfrm>
              <a:off x="0" y="6010017"/>
              <a:ext cx="12192000" cy="1336005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2CB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hlinkClick r:id="" action="ppaction://noaction">
              <a:snd r:embed="rId6" name="1_3.wav"/>
            </a:hlinkClick>
            <a:extLst>
              <a:ext uri="{FF2B5EF4-FFF2-40B4-BE49-F238E27FC236}">
                <a16:creationId xmlns:a16="http://schemas.microsoft.com/office/drawing/2014/main" id="{ADCAA9E5-7520-4088-826F-DA3E3291EA4C}"/>
              </a:ext>
            </a:extLst>
          </p:cNvPr>
          <p:cNvSpPr/>
          <p:nvPr/>
        </p:nvSpPr>
        <p:spPr>
          <a:xfrm>
            <a:off x="676208" y="2516744"/>
            <a:ext cx="750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fou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hlinkClick r:id="" action="ppaction://noaction">
              <a:snd r:embed="rId7" name="1_19.wav"/>
            </a:hlinkClick>
            <a:extLst>
              <a:ext uri="{FF2B5EF4-FFF2-40B4-BE49-F238E27FC236}">
                <a16:creationId xmlns:a16="http://schemas.microsoft.com/office/drawing/2014/main" id="{AA7E8422-0DE8-40F3-B491-010C7BA1A9E5}"/>
              </a:ext>
            </a:extLst>
          </p:cNvPr>
          <p:cNvSpPr/>
          <p:nvPr/>
        </p:nvSpPr>
        <p:spPr>
          <a:xfrm>
            <a:off x="2185786" y="2598498"/>
            <a:ext cx="804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dos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hlinkClick r:id="" action="ppaction://noaction">
              <a:snd r:embed="rId8" name="2.wav"/>
            </a:hlinkClick>
            <a:extLst>
              <a:ext uri="{FF2B5EF4-FFF2-40B4-BE49-F238E27FC236}">
                <a16:creationId xmlns:a16="http://schemas.microsoft.com/office/drawing/2014/main" id="{CD77D332-FDCD-41ED-9486-F5EB55369567}"/>
              </a:ext>
            </a:extLst>
          </p:cNvPr>
          <p:cNvSpPr/>
          <p:nvPr/>
        </p:nvSpPr>
        <p:spPr>
          <a:xfrm>
            <a:off x="679070" y="5988349"/>
            <a:ext cx="968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vaut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34">
            <a:hlinkClick r:id="" action="ppaction://noaction">
              <a:snd r:embed="rId9" name="1_10.wav"/>
            </a:hlinkClick>
            <a:extLst>
              <a:ext uri="{FF2B5EF4-FFF2-40B4-BE49-F238E27FC236}">
                <a16:creationId xmlns:a16="http://schemas.microsoft.com/office/drawing/2014/main" id="{4D6052FE-CE70-4AEB-A18F-978AFEB3B06E}"/>
              </a:ext>
            </a:extLst>
          </p:cNvPr>
          <p:cNvSpPr/>
          <p:nvPr/>
        </p:nvSpPr>
        <p:spPr>
          <a:xfrm>
            <a:off x="2819993" y="5673150"/>
            <a:ext cx="971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pot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hlinkClick r:id="" action="ppaction://noaction">
              <a:snd r:embed="rId10" name="1_15.wav"/>
            </a:hlinkClick>
            <a:extLst>
              <a:ext uri="{FF2B5EF4-FFF2-40B4-BE49-F238E27FC236}">
                <a16:creationId xmlns:a16="http://schemas.microsoft.com/office/drawing/2014/main" id="{A594FB65-986E-46D3-BED1-0FE3E9C39BC8}"/>
              </a:ext>
            </a:extLst>
          </p:cNvPr>
          <p:cNvSpPr/>
          <p:nvPr/>
        </p:nvSpPr>
        <p:spPr>
          <a:xfrm>
            <a:off x="4793686" y="5010661"/>
            <a:ext cx="1020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seau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hlinkClick r:id="" action="ppaction://noaction">
              <a:snd r:embed="rId11" name="1_27.wav"/>
            </a:hlinkClick>
            <a:extLst>
              <a:ext uri="{FF2B5EF4-FFF2-40B4-BE49-F238E27FC236}">
                <a16:creationId xmlns:a16="http://schemas.microsoft.com/office/drawing/2014/main" id="{DA414BF6-CF3D-4CE6-B96D-0ACED6DCCB84}"/>
              </a:ext>
            </a:extLst>
          </p:cNvPr>
          <p:cNvSpPr/>
          <p:nvPr/>
        </p:nvSpPr>
        <p:spPr>
          <a:xfrm>
            <a:off x="2680153" y="4621095"/>
            <a:ext cx="787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nos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>
            <a:hlinkClick r:id="" action="ppaction://noaction">
              <a:snd r:embed="rId12" name="1_16.wav"/>
            </a:hlinkClick>
            <a:extLst>
              <a:ext uri="{FF2B5EF4-FFF2-40B4-BE49-F238E27FC236}">
                <a16:creationId xmlns:a16="http://schemas.microsoft.com/office/drawing/2014/main" id="{495221BA-D50E-43A1-A7B9-C902B4DF6949}"/>
              </a:ext>
            </a:extLst>
          </p:cNvPr>
          <p:cNvSpPr/>
          <p:nvPr/>
        </p:nvSpPr>
        <p:spPr>
          <a:xfrm>
            <a:off x="855931" y="4209031"/>
            <a:ext cx="945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sous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hlinkClick r:id="" action="ppaction://noaction">
              <a:snd r:embed="rId13" name="1_11.wav"/>
            </a:hlinkClick>
            <a:extLst>
              <a:ext uri="{FF2B5EF4-FFF2-40B4-BE49-F238E27FC236}">
                <a16:creationId xmlns:a16="http://schemas.microsoft.com/office/drawing/2014/main" id="{506B322F-D9C8-4EB7-B9E9-20FC2836C8C7}"/>
              </a:ext>
            </a:extLst>
          </p:cNvPr>
          <p:cNvSpPr/>
          <p:nvPr/>
        </p:nvSpPr>
        <p:spPr>
          <a:xfrm>
            <a:off x="3653271" y="3411318"/>
            <a:ext cx="74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tôt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hlinkClick r:id="" action="ppaction://noaction">
              <a:snd r:embed="rId14" name="1.wav"/>
            </a:hlinkClick>
            <a:extLst>
              <a:ext uri="{FF2B5EF4-FFF2-40B4-BE49-F238E27FC236}">
                <a16:creationId xmlns:a16="http://schemas.microsoft.com/office/drawing/2014/main" id="{9F6BB14E-C2DD-4EC8-B009-5F30BAC8F1DE}"/>
              </a:ext>
            </a:extLst>
          </p:cNvPr>
          <p:cNvSpPr/>
          <p:nvPr/>
        </p:nvSpPr>
        <p:spPr>
          <a:xfrm>
            <a:off x="4395181" y="2791582"/>
            <a:ext cx="1004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bout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hlinkClick r:id="" action="ppaction://noaction">
              <a:snd r:embed="rId15" name="1_26.wav"/>
            </a:hlinkClick>
            <a:extLst>
              <a:ext uri="{FF2B5EF4-FFF2-40B4-BE49-F238E27FC236}">
                <a16:creationId xmlns:a16="http://schemas.microsoft.com/office/drawing/2014/main" id="{9209F36B-2266-4929-869A-B064E7D7BD4C}"/>
              </a:ext>
            </a:extLst>
          </p:cNvPr>
          <p:cNvSpPr/>
          <p:nvPr/>
        </p:nvSpPr>
        <p:spPr>
          <a:xfrm>
            <a:off x="6801382" y="3530914"/>
            <a:ext cx="97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mou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hlinkClick r:id="" action="ppaction://noaction">
              <a:snd r:embed="rId16" name="1_8.wav"/>
            </a:hlinkClick>
            <a:extLst>
              <a:ext uri="{FF2B5EF4-FFF2-40B4-BE49-F238E27FC236}">
                <a16:creationId xmlns:a16="http://schemas.microsoft.com/office/drawing/2014/main" id="{82A1BA75-807D-496D-9154-A877F66D15D1}"/>
              </a:ext>
            </a:extLst>
          </p:cNvPr>
          <p:cNvSpPr/>
          <p:nvPr/>
        </p:nvSpPr>
        <p:spPr>
          <a:xfrm>
            <a:off x="8554985" y="2675977"/>
            <a:ext cx="1126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beau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ectangle 43">
            <a:hlinkClick r:id="" action="ppaction://noaction">
              <a:snd r:embed="rId17" name="1_23.wav"/>
            </a:hlinkClick>
            <a:extLst>
              <a:ext uri="{FF2B5EF4-FFF2-40B4-BE49-F238E27FC236}">
                <a16:creationId xmlns:a16="http://schemas.microsoft.com/office/drawing/2014/main" id="{558E97CF-ECF6-40A6-82EA-6CE767B6B758}"/>
              </a:ext>
            </a:extLst>
          </p:cNvPr>
          <p:cNvSpPr/>
          <p:nvPr/>
        </p:nvSpPr>
        <p:spPr>
          <a:xfrm>
            <a:off x="9205281" y="3478325"/>
            <a:ext cx="1043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houx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hlinkClick r:id="" action="ppaction://noaction">
              <a:snd r:embed="rId18" name="1_18.wav"/>
            </a:hlinkClick>
            <a:extLst>
              <a:ext uri="{FF2B5EF4-FFF2-40B4-BE49-F238E27FC236}">
                <a16:creationId xmlns:a16="http://schemas.microsoft.com/office/drawing/2014/main" id="{6789CBD2-1923-4944-8541-5CD48A5E6CC5}"/>
              </a:ext>
            </a:extLst>
          </p:cNvPr>
          <p:cNvSpPr/>
          <p:nvPr/>
        </p:nvSpPr>
        <p:spPr>
          <a:xfrm>
            <a:off x="9301173" y="4417432"/>
            <a:ext cx="842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tout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hlinkClick r:id="" action="ppaction://noaction">
              <a:snd r:embed="rId19" name="1_22.wav"/>
            </a:hlinkClick>
            <a:extLst>
              <a:ext uri="{FF2B5EF4-FFF2-40B4-BE49-F238E27FC236}">
                <a16:creationId xmlns:a16="http://schemas.microsoft.com/office/drawing/2014/main" id="{7434017C-712B-4E41-B7B9-22796CEDF02A}"/>
              </a:ext>
            </a:extLst>
          </p:cNvPr>
          <p:cNvSpPr/>
          <p:nvPr/>
        </p:nvSpPr>
        <p:spPr>
          <a:xfrm>
            <a:off x="7466754" y="4742597"/>
            <a:ext cx="851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trou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hlinkClick r:id="" action="ppaction://noaction">
              <a:snd r:embed="rId20" name="1_25.wav"/>
            </a:hlinkClick>
            <a:extLst>
              <a:ext uri="{FF2B5EF4-FFF2-40B4-BE49-F238E27FC236}">
                <a16:creationId xmlns:a16="http://schemas.microsoft.com/office/drawing/2014/main" id="{144849A6-941F-4BD4-AC3B-C4A852F5EB79}"/>
              </a:ext>
            </a:extLst>
          </p:cNvPr>
          <p:cNvSpPr/>
          <p:nvPr/>
        </p:nvSpPr>
        <p:spPr>
          <a:xfrm>
            <a:off x="6748648" y="5652660"/>
            <a:ext cx="878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mot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hlinkClick r:id="" action="ppaction://noaction">
              <a:snd r:embed="rId21" name="1_21.wav"/>
            </a:hlinkClick>
            <a:extLst>
              <a:ext uri="{FF2B5EF4-FFF2-40B4-BE49-F238E27FC236}">
                <a16:creationId xmlns:a16="http://schemas.microsoft.com/office/drawing/2014/main" id="{BFD3CE09-DAD8-44CD-9277-B9D08131B6FC}"/>
              </a:ext>
            </a:extLst>
          </p:cNvPr>
          <p:cNvSpPr/>
          <p:nvPr/>
        </p:nvSpPr>
        <p:spPr>
          <a:xfrm>
            <a:off x="1403230" y="3338149"/>
            <a:ext cx="894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trop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ectangle 48">
            <a:hlinkClick r:id="" action="ppaction://noaction">
              <a:snd r:embed="rId22" name="1_9.wav"/>
            </a:hlinkClick>
            <a:extLst>
              <a:ext uri="{FF2B5EF4-FFF2-40B4-BE49-F238E27FC236}">
                <a16:creationId xmlns:a16="http://schemas.microsoft.com/office/drawing/2014/main" id="{266E8527-5F7F-4D62-A784-75E58D6A1C8E}"/>
              </a:ext>
            </a:extLst>
          </p:cNvPr>
          <p:cNvSpPr/>
          <p:nvPr/>
        </p:nvSpPr>
        <p:spPr>
          <a:xfrm>
            <a:off x="8962207" y="5465129"/>
            <a:ext cx="1126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peau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hlinkClick r:id="" action="ppaction://noaction">
              <a:snd r:embed="rId23" name="1_4.wav"/>
            </a:hlinkClick>
            <a:extLst>
              <a:ext uri="{FF2B5EF4-FFF2-40B4-BE49-F238E27FC236}">
                <a16:creationId xmlns:a16="http://schemas.microsoft.com/office/drawing/2014/main" id="{C2A1D38B-4B15-489B-9A08-DD8DBD9FE58E}"/>
              </a:ext>
            </a:extLst>
          </p:cNvPr>
          <p:cNvSpPr/>
          <p:nvPr/>
        </p:nvSpPr>
        <p:spPr>
          <a:xfrm>
            <a:off x="5803055" y="4385817"/>
            <a:ext cx="932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faux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Rectangle 50">
            <a:hlinkClick r:id="" action="ppaction://noaction">
              <a:snd r:embed="rId24" name="1_14.wav"/>
            </a:hlinkClick>
            <a:extLst>
              <a:ext uri="{FF2B5EF4-FFF2-40B4-BE49-F238E27FC236}">
                <a16:creationId xmlns:a16="http://schemas.microsoft.com/office/drawing/2014/main" id="{06C750A5-52DE-46D0-ADC1-3DCFD3B23F0D}"/>
              </a:ext>
            </a:extLst>
          </p:cNvPr>
          <p:cNvSpPr/>
          <p:nvPr/>
        </p:nvSpPr>
        <p:spPr>
          <a:xfrm>
            <a:off x="5053018" y="6222953"/>
            <a:ext cx="10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chou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hlinkClick r:id="" action="ppaction://noaction">
              <a:snd r:embed="rId25" name="1_28.wav"/>
            </a:hlinkClick>
            <a:extLst>
              <a:ext uri="{FF2B5EF4-FFF2-40B4-BE49-F238E27FC236}">
                <a16:creationId xmlns:a16="http://schemas.microsoft.com/office/drawing/2014/main" id="{EE080891-96A0-4AF6-9C31-2873C817D234}"/>
              </a:ext>
            </a:extLst>
          </p:cNvPr>
          <p:cNvSpPr/>
          <p:nvPr/>
        </p:nvSpPr>
        <p:spPr>
          <a:xfrm>
            <a:off x="6705489" y="2656230"/>
            <a:ext cx="996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nous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hlinkClick r:id="" action="ppaction://noaction">
              <a:snd r:embed="rId26" name="1_24.wav"/>
            </a:hlinkClick>
            <a:extLst>
              <a:ext uri="{FF2B5EF4-FFF2-40B4-BE49-F238E27FC236}">
                <a16:creationId xmlns:a16="http://schemas.microsoft.com/office/drawing/2014/main" id="{88697AAE-54B2-4552-9C88-94CCD1C30358}"/>
              </a:ext>
            </a:extLst>
          </p:cNvPr>
          <p:cNvSpPr/>
          <p:nvPr/>
        </p:nvSpPr>
        <p:spPr>
          <a:xfrm>
            <a:off x="366137" y="4987483"/>
            <a:ext cx="62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ou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hlinkClick r:id="" action="ppaction://noaction">
              <a:snd r:embed="rId27" name="1_13.wav"/>
            </a:hlinkClick>
            <a:extLst>
              <a:ext uri="{FF2B5EF4-FFF2-40B4-BE49-F238E27FC236}">
                <a16:creationId xmlns:a16="http://schemas.microsoft.com/office/drawing/2014/main" id="{EA6F3C72-F086-448B-8BAD-1389DD2FACFC}"/>
              </a:ext>
            </a:extLst>
          </p:cNvPr>
          <p:cNvSpPr/>
          <p:nvPr/>
        </p:nvSpPr>
        <p:spPr>
          <a:xfrm>
            <a:off x="4000410" y="4240397"/>
            <a:ext cx="1317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chaud</a:t>
            </a:r>
            <a:endParaRPr lang="en-GB" sz="28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hlinkClick r:id="" action="ppaction://noaction">
              <a:snd r:embed="rId28" name="1_1.wav"/>
            </a:hlinkClick>
            <a:extLst>
              <a:ext uri="{FF2B5EF4-FFF2-40B4-BE49-F238E27FC236}">
                <a16:creationId xmlns:a16="http://schemas.microsoft.com/office/drawing/2014/main" id="{A790CB77-F9C1-E54E-F466-992C9CDD0A0B}"/>
              </a:ext>
            </a:extLst>
          </p:cNvPr>
          <p:cNvSpPr txBox="1"/>
          <p:nvPr/>
        </p:nvSpPr>
        <p:spPr>
          <a:xfrm>
            <a:off x="1257522" y="428580"/>
            <a:ext cx="466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Parle avec ton/ta partenaire.</a:t>
            </a:r>
          </a:p>
        </p:txBody>
      </p:sp>
      <p:sp>
        <p:nvSpPr>
          <p:cNvPr id="3" name="TextBox 2">
            <a:hlinkClick r:id="" action="ppaction://noaction">
              <a:snd r:embed="rId29" name="1_2.wav"/>
            </a:hlinkClick>
            <a:extLst>
              <a:ext uri="{FF2B5EF4-FFF2-40B4-BE49-F238E27FC236}">
                <a16:creationId xmlns:a16="http://schemas.microsoft.com/office/drawing/2014/main" id="{2692406A-86E0-FEFE-B42E-8720FFA0CD62}"/>
              </a:ext>
            </a:extLst>
          </p:cNvPr>
          <p:cNvSpPr txBox="1"/>
          <p:nvPr/>
        </p:nvSpPr>
        <p:spPr>
          <a:xfrm>
            <a:off x="1217532" y="915981"/>
            <a:ext cx="5733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Trouve les mots avec le son [(e)au].</a:t>
            </a:r>
          </a:p>
        </p:txBody>
      </p:sp>
    </p:spTree>
    <p:extLst>
      <p:ext uri="{BB962C8B-B14F-4D97-AF65-F5344CB8AC3E}">
        <p14:creationId xmlns:p14="http://schemas.microsoft.com/office/powerpoint/2010/main" val="39942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Oval 27">
            <a:hlinkClick r:id="" action="ppaction://noaction">
              <a:snd r:embed="rId4" name="2_2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2_3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607339" y="235093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2_4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605341" y="328557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2_5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605341" y="426777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TextBox 52">
            <a:hlinkClick r:id="" action="ppaction://noaction">
              <a:snd r:embed="rId8" name="2_1.wav"/>
            </a:hlinkClick>
            <a:extLst>
              <a:ext uri="{FF2B5EF4-FFF2-40B4-BE49-F238E27FC236}">
                <a16:creationId xmlns:a16="http://schemas.microsoft.com/office/drawing/2014/main" id="{B9CBF8D0-EA97-48B4-9D2A-D6C39B51A365}"/>
              </a:ext>
            </a:extLst>
          </p:cNvPr>
          <p:cNvSpPr txBox="1"/>
          <p:nvPr/>
        </p:nvSpPr>
        <p:spPr>
          <a:xfrm>
            <a:off x="123171" y="638469"/>
            <a:ext cx="10531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 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L’objet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comment ?</a:t>
            </a:r>
          </a:p>
        </p:txBody>
      </p:sp>
      <p:sp>
        <p:nvSpPr>
          <p:cNvPr id="59" name="Oval 58">
            <a:hlinkClick r:id="" action="ppaction://noaction">
              <a:snd r:embed="rId9" name="2_6.wav"/>
            </a:hlinkClick>
            <a:extLst>
              <a:ext uri="{FF2B5EF4-FFF2-40B4-BE49-F238E27FC236}">
                <a16:creationId xmlns:a16="http://schemas.microsoft.com/office/drawing/2014/main" id="{36F4F607-8F07-4B8D-A12C-E791B6E3E721}"/>
              </a:ext>
            </a:extLst>
          </p:cNvPr>
          <p:cNvSpPr/>
          <p:nvPr/>
        </p:nvSpPr>
        <p:spPr>
          <a:xfrm>
            <a:off x="620334" y="519687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Oval 59">
            <a:hlinkClick r:id="" action="ppaction://noaction">
              <a:snd r:embed="rId10" name="2_7.wav"/>
            </a:hlinkClick>
            <a:extLst>
              <a:ext uri="{FF2B5EF4-FFF2-40B4-BE49-F238E27FC236}">
                <a16:creationId xmlns:a16="http://schemas.microsoft.com/office/drawing/2014/main" id="{6CA1B8AE-1CA0-4270-9037-AC6110787EED}"/>
              </a:ext>
            </a:extLst>
          </p:cNvPr>
          <p:cNvSpPr/>
          <p:nvPr/>
        </p:nvSpPr>
        <p:spPr>
          <a:xfrm>
            <a:off x="620334" y="617906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6323FFC-8213-4D55-A59E-D5FB6AAE8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201787"/>
              </p:ext>
            </p:extLst>
          </p:nvPr>
        </p:nvGraphicFramePr>
        <p:xfrm>
          <a:off x="1711358" y="1300275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BD59556-ACAE-4345-867D-B1CF3A26E49B}"/>
              </a:ext>
            </a:extLst>
          </p:cNvPr>
          <p:cNvSpPr txBox="1"/>
          <p:nvPr/>
        </p:nvSpPr>
        <p:spPr>
          <a:xfrm>
            <a:off x="1711358" y="130027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791BD7-FC3A-4FC5-84D7-607373A02B93}"/>
              </a:ext>
            </a:extLst>
          </p:cNvPr>
          <p:cNvSpPr txBox="1"/>
          <p:nvPr/>
        </p:nvSpPr>
        <p:spPr>
          <a:xfrm>
            <a:off x="3856197" y="130027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E637E-A26E-4956-BA17-54E443C3A4BA}"/>
              </a:ext>
            </a:extLst>
          </p:cNvPr>
          <p:cNvSpPr/>
          <p:nvPr/>
        </p:nvSpPr>
        <p:spPr>
          <a:xfrm>
            <a:off x="6588087" y="1300275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5DAF7D-C697-4B3C-ACB8-7E245DCE490F}"/>
              </a:ext>
            </a:extLst>
          </p:cNvPr>
          <p:cNvSpPr txBox="1"/>
          <p:nvPr/>
        </p:nvSpPr>
        <p:spPr>
          <a:xfrm>
            <a:off x="6588087" y="129001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763608-2902-4202-886B-E03483CEEC7F}"/>
              </a:ext>
            </a:extLst>
          </p:cNvPr>
          <p:cNvSpPr txBox="1"/>
          <p:nvPr/>
        </p:nvSpPr>
        <p:spPr>
          <a:xfrm>
            <a:off x="7017745" y="1425679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modern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380C72C1-3115-4EFB-A9AC-DF9D03BF6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586425"/>
              </p:ext>
            </p:extLst>
          </p:nvPr>
        </p:nvGraphicFramePr>
        <p:xfrm>
          <a:off x="1711358" y="2221083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BD47CD85-80B5-41BC-9037-080B31D5A9A6}"/>
              </a:ext>
            </a:extLst>
          </p:cNvPr>
          <p:cNvSpPr txBox="1"/>
          <p:nvPr/>
        </p:nvSpPr>
        <p:spPr>
          <a:xfrm>
            <a:off x="1711358" y="2221083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76CD80-4089-4A55-BF30-85F7929AF68F}"/>
              </a:ext>
            </a:extLst>
          </p:cNvPr>
          <p:cNvSpPr txBox="1"/>
          <p:nvPr/>
        </p:nvSpPr>
        <p:spPr>
          <a:xfrm>
            <a:off x="3856197" y="2221083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456917-7928-43DD-B878-FF95DF65464F}"/>
              </a:ext>
            </a:extLst>
          </p:cNvPr>
          <p:cNvSpPr/>
          <p:nvPr/>
        </p:nvSpPr>
        <p:spPr>
          <a:xfrm>
            <a:off x="6588087" y="2221083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9A49A7-6ACF-4C52-883A-B411EF3E09B2}"/>
              </a:ext>
            </a:extLst>
          </p:cNvPr>
          <p:cNvSpPr txBox="1"/>
          <p:nvPr/>
        </p:nvSpPr>
        <p:spPr>
          <a:xfrm>
            <a:off x="6588087" y="2210825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227FC8-719D-4011-A987-2EB697FBE4BB}"/>
              </a:ext>
            </a:extLst>
          </p:cNvPr>
          <p:cNvSpPr txBox="1"/>
          <p:nvPr/>
        </p:nvSpPr>
        <p:spPr>
          <a:xfrm>
            <a:off x="7017745" y="2346487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useful</a:t>
            </a: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5C734B45-2C19-4BBF-B764-FE38F5DC9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500381"/>
              </p:ext>
            </p:extLst>
          </p:nvPr>
        </p:nvGraphicFramePr>
        <p:xfrm>
          <a:off x="1711358" y="3144447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1FB697E3-2163-4837-9E27-F1A683E867DE}"/>
              </a:ext>
            </a:extLst>
          </p:cNvPr>
          <p:cNvSpPr txBox="1"/>
          <p:nvPr/>
        </p:nvSpPr>
        <p:spPr>
          <a:xfrm>
            <a:off x="1711358" y="31444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D1CCCF-7820-40A4-959C-64F976FA5975}"/>
              </a:ext>
            </a:extLst>
          </p:cNvPr>
          <p:cNvSpPr txBox="1"/>
          <p:nvPr/>
        </p:nvSpPr>
        <p:spPr>
          <a:xfrm>
            <a:off x="3856197" y="314444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3ABB3DA-21FC-44FA-B997-91C809E62101}"/>
              </a:ext>
            </a:extLst>
          </p:cNvPr>
          <p:cNvSpPr/>
          <p:nvPr/>
        </p:nvSpPr>
        <p:spPr>
          <a:xfrm>
            <a:off x="6588087" y="3144447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7456F7-715E-4820-8432-E26C3C4D6706}"/>
              </a:ext>
            </a:extLst>
          </p:cNvPr>
          <p:cNvSpPr txBox="1"/>
          <p:nvPr/>
        </p:nvSpPr>
        <p:spPr>
          <a:xfrm>
            <a:off x="6588087" y="313418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32D243-28B9-49D6-8074-CFC80E122665}"/>
              </a:ext>
            </a:extLst>
          </p:cNvPr>
          <p:cNvSpPr txBox="1"/>
          <p:nvPr/>
        </p:nvSpPr>
        <p:spPr>
          <a:xfrm>
            <a:off x="7017745" y="3269851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graphicFrame>
        <p:nvGraphicFramePr>
          <p:cNvPr id="49" name="Table 3">
            <a:extLst>
              <a:ext uri="{FF2B5EF4-FFF2-40B4-BE49-F238E27FC236}">
                <a16:creationId xmlns:a16="http://schemas.microsoft.com/office/drawing/2014/main" id="{B062120C-8AE1-4152-A7E3-3FBB713EB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10460"/>
              </p:ext>
            </p:extLst>
          </p:nvPr>
        </p:nvGraphicFramePr>
        <p:xfrm>
          <a:off x="1711358" y="4067811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819C7D5B-813E-4AA3-AA14-A6DB6F9204A9}"/>
              </a:ext>
            </a:extLst>
          </p:cNvPr>
          <p:cNvSpPr txBox="1"/>
          <p:nvPr/>
        </p:nvSpPr>
        <p:spPr>
          <a:xfrm>
            <a:off x="1711358" y="406781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64AC1B-B93B-4637-B9DF-D4FE42F218EC}"/>
              </a:ext>
            </a:extLst>
          </p:cNvPr>
          <p:cNvSpPr txBox="1"/>
          <p:nvPr/>
        </p:nvSpPr>
        <p:spPr>
          <a:xfrm>
            <a:off x="3856197" y="406781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695E84-2C1D-4D18-A5E2-12B378F1E01E}"/>
              </a:ext>
            </a:extLst>
          </p:cNvPr>
          <p:cNvSpPr/>
          <p:nvPr/>
        </p:nvSpPr>
        <p:spPr>
          <a:xfrm>
            <a:off x="6588087" y="4067811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DC81577-6B17-4730-BFD0-9CE57854E02F}"/>
              </a:ext>
            </a:extLst>
          </p:cNvPr>
          <p:cNvSpPr txBox="1"/>
          <p:nvPr/>
        </p:nvSpPr>
        <p:spPr>
          <a:xfrm>
            <a:off x="6588087" y="4057553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4C785F6-1E54-4093-9399-D2BF5C24B631}"/>
              </a:ext>
            </a:extLst>
          </p:cNvPr>
          <p:cNvSpPr txBox="1"/>
          <p:nvPr/>
        </p:nvSpPr>
        <p:spPr>
          <a:xfrm>
            <a:off x="7017745" y="4193215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graphicFrame>
        <p:nvGraphicFramePr>
          <p:cNvPr id="65" name="Table 3">
            <a:extLst>
              <a:ext uri="{FF2B5EF4-FFF2-40B4-BE49-F238E27FC236}">
                <a16:creationId xmlns:a16="http://schemas.microsoft.com/office/drawing/2014/main" id="{FAE4178E-3DAD-49E3-919D-73BA1AB29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74669"/>
              </p:ext>
            </p:extLst>
          </p:nvPr>
        </p:nvGraphicFramePr>
        <p:xfrm>
          <a:off x="1711358" y="5015169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20B09814-D814-40F8-8BE3-DA1F8DA5FB5E}"/>
              </a:ext>
            </a:extLst>
          </p:cNvPr>
          <p:cNvSpPr txBox="1"/>
          <p:nvPr/>
        </p:nvSpPr>
        <p:spPr>
          <a:xfrm>
            <a:off x="1711358" y="501516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BCD920-A609-4359-BEA2-06CA1E77DECB}"/>
              </a:ext>
            </a:extLst>
          </p:cNvPr>
          <p:cNvSpPr txBox="1"/>
          <p:nvPr/>
        </p:nvSpPr>
        <p:spPr>
          <a:xfrm>
            <a:off x="3856197" y="501516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4597BB2-D5CE-4798-A776-8EBA770D812C}"/>
              </a:ext>
            </a:extLst>
          </p:cNvPr>
          <p:cNvSpPr/>
          <p:nvPr/>
        </p:nvSpPr>
        <p:spPr>
          <a:xfrm>
            <a:off x="6588087" y="5015169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85494C-55DA-4205-8062-375152A51531}"/>
              </a:ext>
            </a:extLst>
          </p:cNvPr>
          <p:cNvSpPr txBox="1"/>
          <p:nvPr/>
        </p:nvSpPr>
        <p:spPr>
          <a:xfrm>
            <a:off x="6588087" y="5004911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3132E7-FAA7-4732-80FC-0244D17AB9F2}"/>
              </a:ext>
            </a:extLst>
          </p:cNvPr>
          <p:cNvSpPr txBox="1"/>
          <p:nvPr/>
        </p:nvSpPr>
        <p:spPr>
          <a:xfrm>
            <a:off x="7017745" y="5140573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green</a:t>
            </a:r>
          </a:p>
        </p:txBody>
      </p:sp>
      <p:graphicFrame>
        <p:nvGraphicFramePr>
          <p:cNvPr id="71" name="Table 3">
            <a:extLst>
              <a:ext uri="{FF2B5EF4-FFF2-40B4-BE49-F238E27FC236}">
                <a16:creationId xmlns:a16="http://schemas.microsoft.com/office/drawing/2014/main" id="{53A0191F-1485-4997-9171-CA605118B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615037"/>
              </p:ext>
            </p:extLst>
          </p:nvPr>
        </p:nvGraphicFramePr>
        <p:xfrm>
          <a:off x="1711358" y="5962527"/>
          <a:ext cx="4289678" cy="75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39">
                  <a:extLst>
                    <a:ext uri="{9D8B030D-6E8A-4147-A177-3AD203B41FA5}">
                      <a16:colId xmlns:a16="http://schemas.microsoft.com/office/drawing/2014/main" val="2689835214"/>
                    </a:ext>
                  </a:extLst>
                </a:gridCol>
                <a:gridCol w="2144839">
                  <a:extLst>
                    <a:ext uri="{9D8B030D-6E8A-4147-A177-3AD203B41FA5}">
                      <a16:colId xmlns:a16="http://schemas.microsoft.com/office/drawing/2014/main" val="3327036104"/>
                    </a:ext>
                  </a:extLst>
                </a:gridCol>
              </a:tblGrid>
              <a:tr h="7565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117698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2623A75C-2645-4693-87CD-83762D8DC898}"/>
              </a:ext>
            </a:extLst>
          </p:cNvPr>
          <p:cNvSpPr txBox="1"/>
          <p:nvPr/>
        </p:nvSpPr>
        <p:spPr>
          <a:xfrm>
            <a:off x="1711358" y="596252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F3280E-6E46-4D58-A099-4D872947C199}"/>
              </a:ext>
            </a:extLst>
          </p:cNvPr>
          <p:cNvSpPr txBox="1"/>
          <p:nvPr/>
        </p:nvSpPr>
        <p:spPr>
          <a:xfrm>
            <a:off x="3856197" y="5962527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9B958A1-95E4-4CFE-BBC1-4E90BDE6579C}"/>
              </a:ext>
            </a:extLst>
          </p:cNvPr>
          <p:cNvSpPr/>
          <p:nvPr/>
        </p:nvSpPr>
        <p:spPr>
          <a:xfrm>
            <a:off x="6588087" y="5962527"/>
            <a:ext cx="2599980" cy="7565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8516D45-94D6-41AD-9EEA-77EFEE7DD94C}"/>
              </a:ext>
            </a:extLst>
          </p:cNvPr>
          <p:cNvSpPr txBox="1"/>
          <p:nvPr/>
        </p:nvSpPr>
        <p:spPr>
          <a:xfrm>
            <a:off x="6588087" y="5952269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5774EB2-6558-41E4-B34C-DD3549E3E98F}"/>
              </a:ext>
            </a:extLst>
          </p:cNvPr>
          <p:cNvSpPr txBox="1"/>
          <p:nvPr/>
        </p:nvSpPr>
        <p:spPr>
          <a:xfrm>
            <a:off x="7017745" y="6087931"/>
            <a:ext cx="187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dirty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6A7032-74AE-45E0-B8AD-FD1E24EF292B}"/>
              </a:ext>
            </a:extLst>
          </p:cNvPr>
          <p:cNvSpPr/>
          <p:nvPr/>
        </p:nvSpPr>
        <p:spPr>
          <a:xfrm>
            <a:off x="3856197" y="1287788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07484F4-FEA4-47DF-BCC0-ECAFF699DD72}"/>
              </a:ext>
            </a:extLst>
          </p:cNvPr>
          <p:cNvSpPr/>
          <p:nvPr/>
        </p:nvSpPr>
        <p:spPr>
          <a:xfrm>
            <a:off x="1711358" y="2211894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BCCDFD4-1DC8-4B0A-B7A0-7697CFD41D80}"/>
              </a:ext>
            </a:extLst>
          </p:cNvPr>
          <p:cNvSpPr/>
          <p:nvPr/>
        </p:nvSpPr>
        <p:spPr>
          <a:xfrm>
            <a:off x="1711357" y="3139776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73C9C9B-BA86-4B12-9870-96C992FA58D5}"/>
              </a:ext>
            </a:extLst>
          </p:cNvPr>
          <p:cNvSpPr/>
          <p:nvPr/>
        </p:nvSpPr>
        <p:spPr>
          <a:xfrm>
            <a:off x="3853052" y="4075738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069DBC5-6FD4-4CDB-B178-43DF8FF85AE4}"/>
              </a:ext>
            </a:extLst>
          </p:cNvPr>
          <p:cNvSpPr/>
          <p:nvPr/>
        </p:nvSpPr>
        <p:spPr>
          <a:xfrm>
            <a:off x="3856159" y="5023096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E8248F4-2453-4AE3-B605-27C867AD0D1D}"/>
              </a:ext>
            </a:extLst>
          </p:cNvPr>
          <p:cNvSpPr/>
          <p:nvPr/>
        </p:nvSpPr>
        <p:spPr>
          <a:xfrm>
            <a:off x="3847837" y="5970454"/>
            <a:ext cx="2144839" cy="75650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" name="Picture 4" descr="Ciudad, La Carretera, Comunidad Local">
            <a:extLst>
              <a:ext uri="{FF2B5EF4-FFF2-40B4-BE49-F238E27FC236}">
                <a16:creationId xmlns:a16="http://schemas.microsoft.com/office/drawing/2014/main" id="{74DAFF3E-4C4D-49AD-A229-F9B3C66AD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2120384" y="1456105"/>
            <a:ext cx="1644078" cy="51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Ciudad, La Carretera, Comunidad Local">
            <a:extLst>
              <a:ext uri="{FF2B5EF4-FFF2-40B4-BE49-F238E27FC236}">
                <a16:creationId xmlns:a16="http://schemas.microsoft.com/office/drawing/2014/main" id="{910C5755-CA03-4561-B3B5-96A322C88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4212853" y="1481027"/>
            <a:ext cx="1644078" cy="51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Ciudad, La Carretera, Comunidad Local">
            <a:extLst>
              <a:ext uri="{FF2B5EF4-FFF2-40B4-BE49-F238E27FC236}">
                <a16:creationId xmlns:a16="http://schemas.microsoft.com/office/drawing/2014/main" id="{C0CD86DE-B9E7-4B1F-9A34-08F818767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4249354" y="1132674"/>
            <a:ext cx="1644078" cy="51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9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5F99417-05BC-4D28-A224-C377BC599A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62" y="3196643"/>
            <a:ext cx="707674" cy="670119"/>
          </a:xfrm>
          <a:prstGeom prst="rect">
            <a:avLst/>
          </a:prstGeom>
        </p:spPr>
      </p:pic>
      <p:pic>
        <p:nvPicPr>
          <p:cNvPr id="97" name="Picture 6" descr="Iglesia, Capilla, Religión, Cementerio, Campanas">
            <a:extLst>
              <a:ext uri="{FF2B5EF4-FFF2-40B4-BE49-F238E27FC236}">
                <a16:creationId xmlns:a16="http://schemas.microsoft.com/office/drawing/2014/main" id="{0ED81CE2-8265-435A-BA3A-F6304972B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13" y="4037547"/>
            <a:ext cx="667937" cy="7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2" descr="Landscape, Park, Trees, Trail, Nature">
            <a:extLst>
              <a:ext uri="{FF2B5EF4-FFF2-40B4-BE49-F238E27FC236}">
                <a16:creationId xmlns:a16="http://schemas.microsoft.com/office/drawing/2014/main" id="{4EB958EC-DD75-4C3C-8285-8BB571A8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62" y="5183337"/>
            <a:ext cx="747650" cy="4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 descr="A picture containing shape&#10;&#10;Description automatically generated">
            <a:extLst>
              <a:ext uri="{FF2B5EF4-FFF2-40B4-BE49-F238E27FC236}">
                <a16:creationId xmlns:a16="http://schemas.microsoft.com/office/drawing/2014/main" id="{BCF413B2-0CE6-4202-90DF-BCC97A99C1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09" y="2449327"/>
            <a:ext cx="880124" cy="4538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117F391-6783-4722-9095-CD071894F494}"/>
              </a:ext>
            </a:extLst>
          </p:cNvPr>
          <p:cNvGrpSpPr/>
          <p:nvPr/>
        </p:nvGrpSpPr>
        <p:grpSpPr>
          <a:xfrm>
            <a:off x="4602040" y="6040347"/>
            <a:ext cx="815493" cy="616717"/>
            <a:chOff x="-4049823" y="1337100"/>
            <a:chExt cx="1755299" cy="1327445"/>
          </a:xfrm>
        </p:grpSpPr>
        <p:pic>
          <p:nvPicPr>
            <p:cNvPr id="9" name="Picture 8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FEF951C-7196-49C5-9A49-6FBE84FC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9823" y="1337100"/>
              <a:ext cx="1755299" cy="1327445"/>
            </a:xfrm>
            <a:prstGeom prst="rect">
              <a:avLst/>
            </a:prstGeom>
          </p:spPr>
        </p:pic>
        <p:pic>
          <p:nvPicPr>
            <p:cNvPr id="15" name="Picture 1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2007E9B-81E8-4214-86D3-3E74EF86A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83341" y="1801574"/>
              <a:ext cx="1221091" cy="826145"/>
            </a:xfrm>
            <a:prstGeom prst="rect">
              <a:avLst/>
            </a:prstGeom>
          </p:spPr>
        </p:pic>
      </p:grpSp>
      <p:pic>
        <p:nvPicPr>
          <p:cNvPr id="103" name="Picture 102" descr="A picture containing shape&#10;&#10;Description automatically generated">
            <a:extLst>
              <a:ext uri="{FF2B5EF4-FFF2-40B4-BE49-F238E27FC236}">
                <a16:creationId xmlns:a16="http://schemas.microsoft.com/office/drawing/2014/main" id="{1547017E-2875-4B40-8019-CF16797D52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94" y="2449327"/>
            <a:ext cx="880124" cy="453814"/>
          </a:xfrm>
          <a:prstGeom prst="rect">
            <a:avLst/>
          </a:prstGeom>
        </p:spPr>
      </p:pic>
      <p:pic>
        <p:nvPicPr>
          <p:cNvPr id="104" name="Picture 103" descr="A picture containing shape&#10;&#10;Description automatically generated">
            <a:extLst>
              <a:ext uri="{FF2B5EF4-FFF2-40B4-BE49-F238E27FC236}">
                <a16:creationId xmlns:a16="http://schemas.microsoft.com/office/drawing/2014/main" id="{1B8549E8-A3C9-42C9-A8BA-ABF9625505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21" y="2436434"/>
            <a:ext cx="880124" cy="453814"/>
          </a:xfrm>
          <a:prstGeom prst="rect">
            <a:avLst/>
          </a:prstGeom>
        </p:spPr>
      </p:pic>
      <p:pic>
        <p:nvPicPr>
          <p:cNvPr id="105" name="Picture 10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5123374-014D-4A17-BEF1-E4023BA836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46" y="3214766"/>
            <a:ext cx="707674" cy="670119"/>
          </a:xfrm>
          <a:prstGeom prst="rect">
            <a:avLst/>
          </a:prstGeom>
        </p:spPr>
      </p:pic>
      <p:pic>
        <p:nvPicPr>
          <p:cNvPr id="106" name="Picture 10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4606487-AAB7-43B3-9AF3-A1F3AFF73D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08" y="3196643"/>
            <a:ext cx="707674" cy="670119"/>
          </a:xfrm>
          <a:prstGeom prst="rect">
            <a:avLst/>
          </a:prstGeom>
        </p:spPr>
      </p:pic>
      <p:pic>
        <p:nvPicPr>
          <p:cNvPr id="107" name="Picture 6" descr="Iglesia, Capilla, Religión, Cementerio, Campanas">
            <a:extLst>
              <a:ext uri="{FF2B5EF4-FFF2-40B4-BE49-F238E27FC236}">
                <a16:creationId xmlns:a16="http://schemas.microsoft.com/office/drawing/2014/main" id="{CC9EDA2E-C361-442A-9B5C-C9BD047AD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70" y="4037547"/>
            <a:ext cx="667937" cy="7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Iglesia, Capilla, Religión, Cementerio, Campanas">
            <a:extLst>
              <a:ext uri="{FF2B5EF4-FFF2-40B4-BE49-F238E27FC236}">
                <a16:creationId xmlns:a16="http://schemas.microsoft.com/office/drawing/2014/main" id="{2667D52B-EAD6-4C62-B515-1197A9D7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73" y="4037547"/>
            <a:ext cx="667937" cy="7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2" descr="Landscape, Park, Trees, Trail, Nature">
            <a:extLst>
              <a:ext uri="{FF2B5EF4-FFF2-40B4-BE49-F238E27FC236}">
                <a16:creationId xmlns:a16="http://schemas.microsoft.com/office/drawing/2014/main" id="{82B7E385-0088-4658-A6EC-65540AEB9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37" y="5197268"/>
            <a:ext cx="747650" cy="4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2" descr="Landscape, Park, Trees, Trail, Nature">
            <a:extLst>
              <a:ext uri="{FF2B5EF4-FFF2-40B4-BE49-F238E27FC236}">
                <a16:creationId xmlns:a16="http://schemas.microsoft.com/office/drawing/2014/main" id="{CFCDFA36-DCA6-4524-B153-0079F637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74" y="5202458"/>
            <a:ext cx="747650" cy="4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86A71B7-7F5A-4E31-B91C-823DA515AA0F}"/>
              </a:ext>
            </a:extLst>
          </p:cNvPr>
          <p:cNvGrpSpPr/>
          <p:nvPr/>
        </p:nvGrpSpPr>
        <p:grpSpPr>
          <a:xfrm>
            <a:off x="2146612" y="6040347"/>
            <a:ext cx="815493" cy="616717"/>
            <a:chOff x="-4049823" y="1337100"/>
            <a:chExt cx="1755299" cy="1327445"/>
          </a:xfrm>
        </p:grpSpPr>
        <p:pic>
          <p:nvPicPr>
            <p:cNvPr id="112" name="Picture 111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4EC3E265-A9A7-4A22-A441-1C4A328AB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9823" y="1337100"/>
              <a:ext cx="1755299" cy="1327445"/>
            </a:xfrm>
            <a:prstGeom prst="rect">
              <a:avLst/>
            </a:prstGeom>
          </p:spPr>
        </p:pic>
        <p:pic>
          <p:nvPicPr>
            <p:cNvPr id="113" name="Picture 1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E313342-EA67-48B7-B112-EA91A5792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83341" y="1801574"/>
              <a:ext cx="1221091" cy="826145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C300B1A-70A7-42A0-B529-F7C896B6F894}"/>
              </a:ext>
            </a:extLst>
          </p:cNvPr>
          <p:cNvGrpSpPr/>
          <p:nvPr/>
        </p:nvGrpSpPr>
        <p:grpSpPr>
          <a:xfrm>
            <a:off x="2972165" y="6040347"/>
            <a:ext cx="815493" cy="616717"/>
            <a:chOff x="-4049823" y="1337100"/>
            <a:chExt cx="1755299" cy="1327445"/>
          </a:xfrm>
        </p:grpSpPr>
        <p:pic>
          <p:nvPicPr>
            <p:cNvPr id="115" name="Picture 114" descr="A picture containing text, sign, outdoor, street&#10;&#10;Description automatically generated">
              <a:extLst>
                <a:ext uri="{FF2B5EF4-FFF2-40B4-BE49-F238E27FC236}">
                  <a16:creationId xmlns:a16="http://schemas.microsoft.com/office/drawing/2014/main" id="{82F8077D-DD6C-4AE1-B2A9-2F714DF41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9823" y="1337100"/>
              <a:ext cx="1755299" cy="1327445"/>
            </a:xfrm>
            <a:prstGeom prst="rect">
              <a:avLst/>
            </a:prstGeom>
          </p:spPr>
        </p:pic>
        <p:pic>
          <p:nvPicPr>
            <p:cNvPr id="116" name="Picture 11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B351B8E-C6EE-4F04-86B2-AFD762E87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83341" y="1801574"/>
              <a:ext cx="1221091" cy="826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  <p:bldP spid="48" grpId="0"/>
      <p:bldP spid="64" grpId="0"/>
      <p:bldP spid="70" grpId="0"/>
      <p:bldP spid="76" grpId="0"/>
      <p:bldP spid="17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There are | These 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837272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dirty shops.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4237" y="2911021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4236" y="448275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2440" y="404767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écoles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843124" y="4592833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important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schools.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837683" y="228732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magasins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sales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B0695-8503-4887-ADE9-B2D4DBF8324D}"/>
              </a:ext>
            </a:extLst>
          </p:cNvPr>
          <p:cNvSpPr txBox="1"/>
          <p:nvPr/>
        </p:nvSpPr>
        <p:spPr>
          <a:xfrm>
            <a:off x="204236" y="974653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To say ‘there are’, use __________.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91DF0-7359-4A09-9019-283485299F57}"/>
              </a:ext>
            </a:extLst>
          </p:cNvPr>
          <p:cNvSpPr/>
          <p:nvPr/>
        </p:nvSpPr>
        <p:spPr>
          <a:xfrm>
            <a:off x="6552657" y="942862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B57D7-0E44-4731-B586-EE351B6D92E7}"/>
              </a:ext>
            </a:extLst>
          </p:cNvPr>
          <p:cNvSpPr txBox="1"/>
          <p:nvPr/>
        </p:nvSpPr>
        <p:spPr>
          <a:xfrm>
            <a:off x="6648561" y="2844409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are (some)</a:t>
            </a:r>
            <a:r>
              <a:rPr kumimoji="0" lang="en-GB" sz="28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dirty shops.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8D20432-BFD1-4AA3-8836-A05A8DE0682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6001" y="2918158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C60E2C95-B428-4AB7-A1D2-D3D6878684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6000" y="448988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0F02D3-853E-4830-8ACF-4B47C3C5084F}"/>
              </a:ext>
            </a:extLst>
          </p:cNvPr>
          <p:cNvSpPr txBox="1"/>
          <p:nvPr/>
        </p:nvSpPr>
        <p:spPr>
          <a:xfrm>
            <a:off x="6552657" y="3984207"/>
            <a:ext cx="5757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écoles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1D64F-8248-46A4-A6E5-E01C7D6F900C}"/>
              </a:ext>
            </a:extLst>
          </p:cNvPr>
          <p:cNvSpPr txBox="1"/>
          <p:nvPr/>
        </p:nvSpPr>
        <p:spPr>
          <a:xfrm>
            <a:off x="6734889" y="4599970"/>
            <a:ext cx="545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are important schools.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0D7296-1407-4CFC-AF54-E0CA9951F55D}"/>
              </a:ext>
            </a:extLst>
          </p:cNvPr>
          <p:cNvSpPr txBox="1"/>
          <p:nvPr/>
        </p:nvSpPr>
        <p:spPr>
          <a:xfrm>
            <a:off x="6729447" y="229446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magasins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sales.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F1A796-C606-4767-AD1E-FCB3CCBCE6D6}"/>
              </a:ext>
            </a:extLst>
          </p:cNvPr>
          <p:cNvSpPr txBox="1"/>
          <p:nvPr/>
        </p:nvSpPr>
        <p:spPr>
          <a:xfrm>
            <a:off x="204236" y="1535782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‘the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are’, use __________.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97669A-4437-4262-8FFC-CC2E343F25E2}"/>
              </a:ext>
            </a:extLst>
          </p:cNvPr>
          <p:cNvSpPr/>
          <p:nvPr/>
        </p:nvSpPr>
        <p:spPr>
          <a:xfrm>
            <a:off x="4333126" y="1508200"/>
            <a:ext cx="1454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787AC12-5255-4ADB-9CE7-0EB508F41D5B}"/>
              </a:ext>
            </a:extLst>
          </p:cNvPr>
          <p:cNvSpPr/>
          <p:nvPr/>
        </p:nvSpPr>
        <p:spPr>
          <a:xfrm>
            <a:off x="6200638" y="1633527"/>
            <a:ext cx="4959449" cy="415869"/>
          </a:xfrm>
          <a:prstGeom prst="wedgeRoundRectCallout">
            <a:avLst>
              <a:gd name="adj1" fmla="val -53885"/>
              <a:gd name="adj2" fmla="val -2064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the plural of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(it is).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81761A67-0062-427B-B972-F41525C99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20" y="3445898"/>
            <a:ext cx="880124" cy="453814"/>
          </a:xfrm>
          <a:prstGeom prst="rect">
            <a:avLst/>
          </a:prstGeom>
        </p:spPr>
      </p:pic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870A7DE4-220C-4786-B8C9-D09CCA0579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4" y="3445898"/>
            <a:ext cx="880124" cy="453814"/>
          </a:xfrm>
          <a:prstGeom prst="rect">
            <a:avLst/>
          </a:prstGeom>
        </p:spPr>
      </p:pic>
      <p:pic>
        <p:nvPicPr>
          <p:cNvPr id="43" name="Picture 42" descr="A picture containing shape&#10;&#10;Description automatically generated">
            <a:extLst>
              <a:ext uri="{FF2B5EF4-FFF2-40B4-BE49-F238E27FC236}">
                <a16:creationId xmlns:a16="http://schemas.microsoft.com/office/drawing/2014/main" id="{0E92080A-3399-4F96-A07C-6F6CE5347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48" y="3394355"/>
            <a:ext cx="880124" cy="453814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00B4C3D5-A684-4A9B-AAF1-351A136AAB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172" y="3394355"/>
            <a:ext cx="880124" cy="453814"/>
          </a:xfrm>
          <a:prstGeom prst="rect">
            <a:avLst/>
          </a:prstGeom>
        </p:spPr>
      </p:pic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F81668F4-C6EA-4E1E-9676-3662E81695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96" y="5394425"/>
            <a:ext cx="1520539" cy="901632"/>
          </a:xfrm>
          <a:prstGeom prst="rect">
            <a:avLst/>
          </a:prstGeom>
        </p:spPr>
      </p:pic>
      <p:pic>
        <p:nvPicPr>
          <p:cNvPr id="46" name="Picture 45" descr="Diagram&#10;&#10;Description automatically generated">
            <a:extLst>
              <a:ext uri="{FF2B5EF4-FFF2-40B4-BE49-F238E27FC236}">
                <a16:creationId xmlns:a16="http://schemas.microsoft.com/office/drawing/2014/main" id="{03825EA1-7A72-4B9C-8E56-A819C53891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047" y="5403336"/>
            <a:ext cx="1520539" cy="901632"/>
          </a:xfrm>
          <a:prstGeom prst="rect">
            <a:avLst/>
          </a:prstGeom>
        </p:spPr>
      </p:pic>
      <p:pic>
        <p:nvPicPr>
          <p:cNvPr id="47" name="Picture 46" descr="Diagram&#10;&#10;Description automatically generated">
            <a:extLst>
              <a:ext uri="{FF2B5EF4-FFF2-40B4-BE49-F238E27FC236}">
                <a16:creationId xmlns:a16="http://schemas.microsoft.com/office/drawing/2014/main" id="{C3711EB5-8364-4A63-B1E2-A187776594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95" y="5360558"/>
            <a:ext cx="1520539" cy="901632"/>
          </a:xfrm>
          <a:prstGeom prst="rect">
            <a:avLst/>
          </a:prstGeom>
        </p:spPr>
      </p:pic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D0383186-8A7F-4ADC-BD3A-84C85D4696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946" y="5369469"/>
            <a:ext cx="1520539" cy="901632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1E80D01-0BB9-41B3-9F2F-15F45878B7FC}"/>
              </a:ext>
            </a:extLst>
          </p:cNvPr>
          <p:cNvSpPr/>
          <p:nvPr/>
        </p:nvSpPr>
        <p:spPr>
          <a:xfrm>
            <a:off x="6937353" y="5269973"/>
            <a:ext cx="4677637" cy="1463575"/>
          </a:xfrm>
          <a:prstGeom prst="wedgeRoundRectCallout">
            <a:avLst>
              <a:gd name="adj1" fmla="val -28191"/>
              <a:gd name="adj2" fmla="val -6489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English,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are 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and sound a bit similar.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1385022" y="5258068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 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6" grpId="0"/>
      <p:bldP spid="27" grpId="0"/>
      <p:bldP spid="21" grpId="0"/>
      <p:bldP spid="22" grpId="0"/>
      <p:bldP spid="23" grpId="0"/>
      <p:bldP spid="33" grpId="0"/>
      <p:bldP spid="34" grpId="0"/>
      <p:bldP spid="35" grpId="0"/>
      <p:bldP spid="28" grpId="0"/>
      <p:bldP spid="29" grpId="0"/>
      <p:bldP spid="37" grpId="0" animBg="1"/>
      <p:bldP spid="36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Parle en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lang="en-GB" sz="3200" dirty="0"/>
          </a:p>
        </p:txBody>
      </p:sp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A54EDF2-552A-45C2-8BBF-9C10BC1CD9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28500"/>
            <a:ext cx="1101542" cy="1101542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3D8DDF53-8872-4374-B62C-9F733B0BCAEE}"/>
              </a:ext>
            </a:extLst>
          </p:cNvPr>
          <p:cNvSpPr txBox="1">
            <a:spLocks/>
          </p:cNvSpPr>
          <p:nvPr/>
        </p:nvSpPr>
        <p:spPr>
          <a:xfrm>
            <a:off x="11317229" y="11624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D9D45-A54F-4DC3-B614-50FBB894D3FD}"/>
              </a:ext>
            </a:extLst>
          </p:cNvPr>
          <p:cNvSpPr/>
          <p:nvPr/>
        </p:nvSpPr>
        <p:spPr>
          <a:xfrm>
            <a:off x="189324" y="715084"/>
            <a:ext cx="5798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Translate </a:t>
            </a: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sentences</a:t>
            </a: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</a:t>
            </a: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sight</a:t>
            </a: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1" name="Oval 30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AF0A3171-1816-4045-8119-6EE39ED86481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C01681-48F0-4BD2-B36E-408021ECA25E}"/>
              </a:ext>
            </a:extLst>
          </p:cNvPr>
          <p:cNvSpPr/>
          <p:nvPr/>
        </p:nvSpPr>
        <p:spPr>
          <a:xfrm>
            <a:off x="1278158" y="1380137"/>
            <a:ext cx="3964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 y a des postes utiles.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3" name="Oval 32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5E142978-76C4-4FB7-8D07-0CE420738C9E}"/>
              </a:ext>
            </a:extLst>
          </p:cNvPr>
          <p:cNvSpPr/>
          <p:nvPr/>
        </p:nvSpPr>
        <p:spPr>
          <a:xfrm>
            <a:off x="605341" y="2542610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891AE2-2160-44F6-AD46-291B9FA5F7A8}"/>
              </a:ext>
            </a:extLst>
          </p:cNvPr>
          <p:cNvSpPr/>
          <p:nvPr/>
        </p:nvSpPr>
        <p:spPr>
          <a:xfrm>
            <a:off x="1278158" y="1838854"/>
            <a:ext cx="6401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 are (some) useful post offices.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CE4FEE-90F7-4A3C-B61C-C04CF27BA299}"/>
              </a:ext>
            </a:extLst>
          </p:cNvPr>
          <p:cNvSpPr/>
          <p:nvPr/>
        </p:nvSpPr>
        <p:spPr>
          <a:xfrm>
            <a:off x="1278158" y="2491004"/>
            <a:ext cx="4990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Ce sont des églises propres.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7CA19D-D8D0-4A30-A655-2740C1D78B6F}"/>
              </a:ext>
            </a:extLst>
          </p:cNvPr>
          <p:cNvSpPr/>
          <p:nvPr/>
        </p:nvSpPr>
        <p:spPr>
          <a:xfrm>
            <a:off x="1278158" y="2923341"/>
            <a:ext cx="6066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These are (some) clean churches.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7" name="Oval 36">
            <a:hlinkClick r:id="" action="ppaction://noaction">
              <a:snd r:embed="rId6" name="4_3.wav"/>
            </a:hlinkClick>
            <a:extLst>
              <a:ext uri="{FF2B5EF4-FFF2-40B4-BE49-F238E27FC236}">
                <a16:creationId xmlns:a16="http://schemas.microsoft.com/office/drawing/2014/main" id="{BFE748E9-3B6F-4FD7-8D8B-D442CEB650B9}"/>
              </a:ext>
            </a:extLst>
          </p:cNvPr>
          <p:cNvSpPr/>
          <p:nvPr/>
        </p:nvSpPr>
        <p:spPr>
          <a:xfrm>
            <a:off x="605341" y="3656648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Oval 38">
            <a:hlinkClick r:id="" action="ppaction://noaction">
              <a:snd r:embed="rId7" name="4_4.wav"/>
            </a:hlinkClick>
            <a:extLst>
              <a:ext uri="{FF2B5EF4-FFF2-40B4-BE49-F238E27FC236}">
                <a16:creationId xmlns:a16="http://schemas.microsoft.com/office/drawing/2014/main" id="{AB39E06E-0D9B-477F-9F92-6F7A13A64EEF}"/>
              </a:ext>
            </a:extLst>
          </p:cNvPr>
          <p:cNvSpPr/>
          <p:nvPr/>
        </p:nvSpPr>
        <p:spPr>
          <a:xfrm>
            <a:off x="605341" y="4770686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7C3A68E3-D462-46F6-BB05-56D2145B2EDF}"/>
              </a:ext>
            </a:extLst>
          </p:cNvPr>
          <p:cNvSpPr/>
          <p:nvPr/>
        </p:nvSpPr>
        <p:spPr>
          <a:xfrm>
            <a:off x="605341" y="5884724"/>
            <a:ext cx="551774" cy="47161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0CAA6D-CB26-4049-8109-AF0A9FA8CA1A}"/>
              </a:ext>
            </a:extLst>
          </p:cNvPr>
          <p:cNvSpPr/>
          <p:nvPr/>
        </p:nvSpPr>
        <p:spPr>
          <a:xfrm>
            <a:off x="1278158" y="3620135"/>
            <a:ext cx="5867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Ce sont des cinémas importants.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C386DD5-94A9-4408-9918-AA12E08FC745}"/>
              </a:ext>
            </a:extLst>
          </p:cNvPr>
          <p:cNvSpPr/>
          <p:nvPr/>
        </p:nvSpPr>
        <p:spPr>
          <a:xfrm>
            <a:off x="1278158" y="4073892"/>
            <a:ext cx="6644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These are (some) important cinemas.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549EC9-AF4A-4614-8D2C-7BA6528C5DAC}"/>
              </a:ext>
            </a:extLst>
          </p:cNvPr>
          <p:cNvSpPr/>
          <p:nvPr/>
        </p:nvSpPr>
        <p:spPr>
          <a:xfrm>
            <a:off x="1226862" y="4770686"/>
            <a:ext cx="4891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 y a des écoles modernes.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E3F8434-B4F2-44ED-8F98-C4C485568BA8}"/>
              </a:ext>
            </a:extLst>
          </p:cNvPr>
          <p:cNvSpPr/>
          <p:nvPr/>
        </p:nvSpPr>
        <p:spPr>
          <a:xfrm>
            <a:off x="1226862" y="5187151"/>
            <a:ext cx="6080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 are (some) modern schools.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77969F-E348-4C50-B4F5-0E77E8FF7DA1}"/>
              </a:ext>
            </a:extLst>
          </p:cNvPr>
          <p:cNvSpPr/>
          <p:nvPr/>
        </p:nvSpPr>
        <p:spPr>
          <a:xfrm>
            <a:off x="1226862" y="5849812"/>
            <a:ext cx="5780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Ce sont des magasins différents.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B03D2AF-C6EC-4E47-AD91-E7BBAD296900}"/>
              </a:ext>
            </a:extLst>
          </p:cNvPr>
          <p:cNvSpPr/>
          <p:nvPr/>
        </p:nvSpPr>
        <p:spPr>
          <a:xfrm>
            <a:off x="1215640" y="6284996"/>
            <a:ext cx="5897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These are (some) different shops.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298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45" grpId="0"/>
      <p:bldP spid="48" grpId="0"/>
      <p:bldP spid="49" grpId="0"/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FC331E6-2524-4DD2-A5F6-62EA5AC29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19" y="558033"/>
            <a:ext cx="6299968" cy="6299968"/>
          </a:xfrm>
          <a:prstGeom prst="rect">
            <a:avLst/>
          </a:prstGeom>
        </p:spPr>
      </p:pic>
      <p:sp>
        <p:nvSpPr>
          <p:cNvPr id="4" name="TextBox 3">
            <a:hlinkClick r:id="" action="ppaction://noaction">
              <a:snd r:embed="rId4" name="5_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088401" y="83751"/>
            <a:ext cx="5262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phrases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1956D8E-2676-45C5-949C-3FCCFF070D01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684EB53-B263-47D7-B626-0748BD6AD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03D392F-B0E8-43AA-B621-1C8E9F87B061}"/>
              </a:ext>
            </a:extLst>
          </p:cNvPr>
          <p:cNvSpPr/>
          <p:nvPr/>
        </p:nvSpPr>
        <p:spPr>
          <a:xfrm>
            <a:off x="297487" y="1350818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are some different bridges.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346E12E-DC49-4EE1-8400-175474864E69}"/>
              </a:ext>
            </a:extLst>
          </p:cNvPr>
          <p:cNvSpPr/>
          <p:nvPr/>
        </p:nvSpPr>
        <p:spPr>
          <a:xfrm>
            <a:off x="501842" y="3872345"/>
            <a:ext cx="2869906" cy="1163782"/>
          </a:xfrm>
          <a:prstGeom prst="wedgeRoundRectCallout">
            <a:avLst>
              <a:gd name="adj1" fmla="val 64729"/>
              <a:gd name="adj2" fmla="val 24509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is a useful post office.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3146527-2251-4921-A639-8639AB578628}"/>
              </a:ext>
            </a:extLst>
          </p:cNvPr>
          <p:cNvSpPr/>
          <p:nvPr/>
        </p:nvSpPr>
        <p:spPr>
          <a:xfrm>
            <a:off x="9502345" y="1932709"/>
            <a:ext cx="2392168" cy="1163782"/>
          </a:xfrm>
          <a:prstGeom prst="wedgeRoundRectCallout">
            <a:avLst>
              <a:gd name="adj1" fmla="val -61344"/>
              <a:gd name="adj2" fmla="val 20938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is an ideal church.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B5BD2CE-600F-45C3-9CCA-62E8C28E8C96}"/>
              </a:ext>
            </a:extLst>
          </p:cNvPr>
          <p:cNvSpPr/>
          <p:nvPr/>
        </p:nvSpPr>
        <p:spPr>
          <a:xfrm>
            <a:off x="7482903" y="5185063"/>
            <a:ext cx="2869906" cy="1163782"/>
          </a:xfrm>
          <a:prstGeom prst="wedgeRoundRectCallout">
            <a:avLst>
              <a:gd name="adj1" fmla="val -81183"/>
              <a:gd name="adj2" fmla="val -121027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are some important streets.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56FBAD4-619E-4400-B1EF-A4E7A80F8FF4}"/>
              </a:ext>
            </a:extLst>
          </p:cNvPr>
          <p:cNvSpPr/>
          <p:nvPr/>
        </p:nvSpPr>
        <p:spPr>
          <a:xfrm>
            <a:off x="3272894" y="745296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is an important shopping centre.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C8EA3E4-1D7B-43FD-B849-8147CCFD36B7}"/>
              </a:ext>
            </a:extLst>
          </p:cNvPr>
          <p:cNvSpPr/>
          <p:nvPr/>
        </p:nvSpPr>
        <p:spPr>
          <a:xfrm>
            <a:off x="9024607" y="3903211"/>
            <a:ext cx="2869906" cy="1163782"/>
          </a:xfrm>
          <a:prstGeom prst="wedgeRoundRectCallout">
            <a:avLst>
              <a:gd name="adj1" fmla="val -97476"/>
              <a:gd name="adj2" fmla="val -71920"/>
              <a:gd name="adj3" fmla="val 16667"/>
            </a:avLst>
          </a:prstGeom>
          <a:solidFill>
            <a:schemeClr val="bg1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6859D"/>
                </a:solidFill>
                <a:latin typeface="Century Gothic" panose="020B0502020202020204" pitchFamily="34" charset="0"/>
              </a:rPr>
              <a:t>There are some clean shops.</a:t>
            </a:r>
          </a:p>
        </p:txBody>
      </p:sp>
      <p:sp>
        <p:nvSpPr>
          <p:cNvPr id="34" name="Speech Bubble: Rectangle with Corners Rounded 33">
            <a:hlinkClick r:id="" action="ppaction://noaction">
              <a:snd r:embed="rId6" name="5_2.wav"/>
            </a:hlinkClick>
            <a:extLst>
              <a:ext uri="{FF2B5EF4-FFF2-40B4-BE49-F238E27FC236}">
                <a16:creationId xmlns:a16="http://schemas.microsoft.com/office/drawing/2014/main" id="{E2DC7650-6DA3-45FD-B245-B1FA66C5E02E}"/>
              </a:ext>
            </a:extLst>
          </p:cNvPr>
          <p:cNvSpPr/>
          <p:nvPr/>
        </p:nvSpPr>
        <p:spPr>
          <a:xfrm>
            <a:off x="277786" y="1359391"/>
            <a:ext cx="2899159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des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ponts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différents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Speech Bubble: Rectangle with Corners Rounded 34">
            <a:hlinkClick r:id="" action="ppaction://noaction">
              <a:snd r:embed="rId7" name="5_3.wav"/>
            </a:hlinkClick>
            <a:extLst>
              <a:ext uri="{FF2B5EF4-FFF2-40B4-BE49-F238E27FC236}">
                <a16:creationId xmlns:a16="http://schemas.microsoft.com/office/drawing/2014/main" id="{9DE434BD-09AD-4B03-90CF-8CD93922F1C7}"/>
              </a:ext>
            </a:extLst>
          </p:cNvPr>
          <p:cNvSpPr/>
          <p:nvPr/>
        </p:nvSpPr>
        <p:spPr>
          <a:xfrm>
            <a:off x="3263313" y="745296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un centre commercial important.</a:t>
            </a:r>
          </a:p>
        </p:txBody>
      </p:sp>
      <p:sp>
        <p:nvSpPr>
          <p:cNvPr id="36" name="Speech Bubble: Rectangle with Corners Rounded 35">
            <a:hlinkClick r:id="" action="ppaction://noaction">
              <a:snd r:embed="rId8" name="5_4.wav"/>
            </a:hlinkClick>
            <a:extLst>
              <a:ext uri="{FF2B5EF4-FFF2-40B4-BE49-F238E27FC236}">
                <a16:creationId xmlns:a16="http://schemas.microsoft.com/office/drawing/2014/main" id="{805F3C01-4B81-43BC-AA3C-C73F9292CD8E}"/>
              </a:ext>
            </a:extLst>
          </p:cNvPr>
          <p:cNvSpPr/>
          <p:nvPr/>
        </p:nvSpPr>
        <p:spPr>
          <a:xfrm>
            <a:off x="9502345" y="1932709"/>
            <a:ext cx="2392168" cy="1163782"/>
          </a:xfrm>
          <a:prstGeom prst="wedgeRoundRectCallout">
            <a:avLst>
              <a:gd name="adj1" fmla="val -62717"/>
              <a:gd name="adj2" fmla="val 20938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église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idéale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Speech Bubble: Rectangle with Corners Rounded 36">
            <a:hlinkClick r:id="" action="ppaction://noaction">
              <a:snd r:embed="rId9" name="5_5.wav"/>
            </a:hlinkClick>
            <a:extLst>
              <a:ext uri="{FF2B5EF4-FFF2-40B4-BE49-F238E27FC236}">
                <a16:creationId xmlns:a16="http://schemas.microsoft.com/office/drawing/2014/main" id="{647075C4-232D-4B06-8C58-5683B12132E6}"/>
              </a:ext>
            </a:extLst>
          </p:cNvPr>
          <p:cNvSpPr/>
          <p:nvPr/>
        </p:nvSpPr>
        <p:spPr>
          <a:xfrm>
            <a:off x="9024607" y="3910457"/>
            <a:ext cx="2869906" cy="1163782"/>
          </a:xfrm>
          <a:prstGeom prst="wedgeRoundRectCallout">
            <a:avLst>
              <a:gd name="adj1" fmla="val -97476"/>
              <a:gd name="adj2" fmla="val -71919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des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magasins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propres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Speech Bubble: Rectangle with Corners Rounded 37">
            <a:hlinkClick r:id="" action="ppaction://noaction">
              <a:snd r:embed="rId10" name="5_6.wav"/>
            </a:hlinkClick>
            <a:extLst>
              <a:ext uri="{FF2B5EF4-FFF2-40B4-BE49-F238E27FC236}">
                <a16:creationId xmlns:a16="http://schemas.microsoft.com/office/drawing/2014/main" id="{344514A6-5604-4E23-92AA-55D1B3F473D8}"/>
              </a:ext>
            </a:extLst>
          </p:cNvPr>
          <p:cNvSpPr/>
          <p:nvPr/>
        </p:nvSpPr>
        <p:spPr>
          <a:xfrm>
            <a:off x="7482903" y="5192309"/>
            <a:ext cx="2869906" cy="1163782"/>
          </a:xfrm>
          <a:prstGeom prst="wedgeRoundRectCallout">
            <a:avLst>
              <a:gd name="adj1" fmla="val -81183"/>
              <a:gd name="adj2" fmla="val -12102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des rues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Speech Bubble: Rectangle with Corners Rounded 38">
            <a:hlinkClick r:id="" action="ppaction://noaction">
              <a:snd r:embed="rId11" name="5_7.wav"/>
            </a:hlinkClick>
            <a:extLst>
              <a:ext uri="{FF2B5EF4-FFF2-40B4-BE49-F238E27FC236}">
                <a16:creationId xmlns:a16="http://schemas.microsoft.com/office/drawing/2014/main" id="{2AA59E7B-0EB9-4130-915E-D92E5F6C433C}"/>
              </a:ext>
            </a:extLst>
          </p:cNvPr>
          <p:cNvSpPr/>
          <p:nvPr/>
        </p:nvSpPr>
        <p:spPr>
          <a:xfrm>
            <a:off x="501842" y="3872345"/>
            <a:ext cx="2869906" cy="1163782"/>
          </a:xfrm>
          <a:prstGeom prst="wedgeRoundRectCallout">
            <a:avLst>
              <a:gd name="adj1" fmla="val 64411"/>
              <a:gd name="adj2" fmla="val 2445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poste utile.</a:t>
            </a:r>
          </a:p>
        </p:txBody>
      </p:sp>
    </p:spTree>
    <p:extLst>
      <p:ext uri="{BB962C8B-B14F-4D97-AF65-F5344CB8AC3E}">
        <p14:creationId xmlns:p14="http://schemas.microsoft.com/office/powerpoint/2010/main" val="219989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656335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7563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5853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54609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serious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hard-working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ideal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clean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excellent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-2500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shopping centre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church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29" name="6_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83758"/>
            <a:ext cx="30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centre commercial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5201293" y="62837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l’église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947154" y="62304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magasin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5201293" y="5413182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rue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918708" y="53404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excellent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propres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5233614" y="45233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918708" y="4539827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5233614" y="3666927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918708" y="36331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dangereux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5194429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ennuyeux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89832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heureux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sérieux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5785321" y="1924931"/>
            <a:ext cx="196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travailleur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918708" y="195376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idéal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aussi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5232659" y="1068882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876951" y="107721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6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6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6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6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6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6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6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18A58289-4527-4E99-A5A0-7660C8ABC810}"/>
              </a:ext>
            </a:extLst>
          </p:cNvPr>
          <p:cNvSpPr txBox="1">
            <a:spLocks/>
          </p:cNvSpPr>
          <p:nvPr/>
        </p:nvSpPr>
        <p:spPr>
          <a:xfrm>
            <a:off x="11138681" y="1119770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13CFAFC-D8E0-4FD7-8841-1B480741D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0"/>
            <a:ext cx="1139687" cy="11431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BDEBC61-4F11-4B0B-A96E-60371320D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004" y="1076423"/>
            <a:ext cx="867627" cy="46166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C990C0-42DD-4580-9641-1F866DF19C69}"/>
              </a:ext>
            </a:extLst>
          </p:cNvPr>
          <p:cNvGrpSpPr/>
          <p:nvPr/>
        </p:nvGrpSpPr>
        <p:grpSpPr>
          <a:xfrm>
            <a:off x="0" y="1589175"/>
            <a:ext cx="12192000" cy="5162144"/>
            <a:chOff x="0" y="2183878"/>
            <a:chExt cx="12192000" cy="5162144"/>
          </a:xfrm>
          <a:solidFill>
            <a:schemeClr val="bg1">
              <a:lumMod val="95000"/>
            </a:schemeClr>
          </a:solidFill>
        </p:grpSpPr>
        <p:sp>
          <p:nvSpPr>
            <p:cNvPr id="19" name="Flowchart: Punched Tape 3">
              <a:extLst>
                <a:ext uri="{FF2B5EF4-FFF2-40B4-BE49-F238E27FC236}">
                  <a16:creationId xmlns:a16="http://schemas.microsoft.com/office/drawing/2014/main" id="{8A7EF598-72C0-41B4-9633-A59409B08702}"/>
                </a:ext>
              </a:extLst>
            </p:cNvPr>
            <p:cNvSpPr/>
            <p:nvPr/>
          </p:nvSpPr>
          <p:spPr>
            <a:xfrm>
              <a:off x="0" y="218387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lowchart: Punched Tape 3">
              <a:extLst>
                <a:ext uri="{FF2B5EF4-FFF2-40B4-BE49-F238E27FC236}">
                  <a16:creationId xmlns:a16="http://schemas.microsoft.com/office/drawing/2014/main" id="{8C568EEC-FF2D-4E7A-B0D9-E9808BCF0A28}"/>
                </a:ext>
              </a:extLst>
            </p:cNvPr>
            <p:cNvSpPr/>
            <p:nvPr/>
          </p:nvSpPr>
          <p:spPr>
            <a:xfrm>
              <a:off x="0" y="281497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lowchart: Punched Tape 3">
              <a:extLst>
                <a:ext uri="{FF2B5EF4-FFF2-40B4-BE49-F238E27FC236}">
                  <a16:creationId xmlns:a16="http://schemas.microsoft.com/office/drawing/2014/main" id="{3B9226B7-B5C3-4D55-A21C-6A000EE73809}"/>
                </a:ext>
              </a:extLst>
            </p:cNvPr>
            <p:cNvSpPr/>
            <p:nvPr/>
          </p:nvSpPr>
          <p:spPr>
            <a:xfrm>
              <a:off x="0" y="3474710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lowchart: Punched Tape 3">
              <a:extLst>
                <a:ext uri="{FF2B5EF4-FFF2-40B4-BE49-F238E27FC236}">
                  <a16:creationId xmlns:a16="http://schemas.microsoft.com/office/drawing/2014/main" id="{A0D3E0C5-7413-4E32-B814-20FCF3004957}"/>
                </a:ext>
              </a:extLst>
            </p:cNvPr>
            <p:cNvSpPr/>
            <p:nvPr/>
          </p:nvSpPr>
          <p:spPr>
            <a:xfrm>
              <a:off x="0" y="4075045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lowchart: Punched Tape 3">
              <a:extLst>
                <a:ext uri="{FF2B5EF4-FFF2-40B4-BE49-F238E27FC236}">
                  <a16:creationId xmlns:a16="http://schemas.microsoft.com/office/drawing/2014/main" id="{83B43ECB-F410-47E6-9FE9-C9CF899692F8}"/>
                </a:ext>
              </a:extLst>
            </p:cNvPr>
            <p:cNvSpPr/>
            <p:nvPr/>
          </p:nvSpPr>
          <p:spPr>
            <a:xfrm>
              <a:off x="0" y="466719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lowchart: Punched Tape 3">
              <a:extLst>
                <a:ext uri="{FF2B5EF4-FFF2-40B4-BE49-F238E27FC236}">
                  <a16:creationId xmlns:a16="http://schemas.microsoft.com/office/drawing/2014/main" id="{668AF026-79F1-472F-84D8-85AFE64AB869}"/>
                </a:ext>
              </a:extLst>
            </p:cNvPr>
            <p:cNvSpPr/>
            <p:nvPr/>
          </p:nvSpPr>
          <p:spPr>
            <a:xfrm>
              <a:off x="0" y="5443996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lowchart: Punched Tape 3">
              <a:extLst>
                <a:ext uri="{FF2B5EF4-FFF2-40B4-BE49-F238E27FC236}">
                  <a16:creationId xmlns:a16="http://schemas.microsoft.com/office/drawing/2014/main" id="{BA4B4A9B-6A85-4781-9D9D-AAD18EB2CA09}"/>
                </a:ext>
              </a:extLst>
            </p:cNvPr>
            <p:cNvSpPr/>
            <p:nvPr/>
          </p:nvSpPr>
          <p:spPr>
            <a:xfrm>
              <a:off x="0" y="6010017"/>
              <a:ext cx="12192000" cy="1336005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DCAA9E5-7520-4088-826F-DA3E3291EA4C}"/>
              </a:ext>
            </a:extLst>
          </p:cNvPr>
          <p:cNvSpPr/>
          <p:nvPr/>
        </p:nvSpPr>
        <p:spPr>
          <a:xfrm>
            <a:off x="676208" y="1871628"/>
            <a:ext cx="750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fou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7E8422-0DE8-40F3-B491-010C7BA1A9E5}"/>
              </a:ext>
            </a:extLst>
          </p:cNvPr>
          <p:cNvSpPr/>
          <p:nvPr/>
        </p:nvSpPr>
        <p:spPr>
          <a:xfrm>
            <a:off x="2185786" y="1953382"/>
            <a:ext cx="804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77D332-FDCD-41ED-9486-F5EB55369567}"/>
              </a:ext>
            </a:extLst>
          </p:cNvPr>
          <p:cNvSpPr/>
          <p:nvPr/>
        </p:nvSpPr>
        <p:spPr>
          <a:xfrm>
            <a:off x="679070" y="5343233"/>
            <a:ext cx="968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vaut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6052FE-CE70-4AEB-A18F-978AFEB3B06E}"/>
              </a:ext>
            </a:extLst>
          </p:cNvPr>
          <p:cNvSpPr/>
          <p:nvPr/>
        </p:nvSpPr>
        <p:spPr>
          <a:xfrm>
            <a:off x="2819993" y="5028034"/>
            <a:ext cx="971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94FB65-986E-46D3-BED1-0FE3E9C39BC8}"/>
              </a:ext>
            </a:extLst>
          </p:cNvPr>
          <p:cNvSpPr/>
          <p:nvPr/>
        </p:nvSpPr>
        <p:spPr>
          <a:xfrm>
            <a:off x="4793686" y="4365545"/>
            <a:ext cx="1020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seau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414BF6-CF3D-4CE6-B96D-0ACED6DCCB84}"/>
              </a:ext>
            </a:extLst>
          </p:cNvPr>
          <p:cNvSpPr/>
          <p:nvPr/>
        </p:nvSpPr>
        <p:spPr>
          <a:xfrm>
            <a:off x="2680153" y="3975979"/>
            <a:ext cx="787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5221BA-D50E-43A1-A7B9-C902B4DF6949}"/>
              </a:ext>
            </a:extLst>
          </p:cNvPr>
          <p:cNvSpPr/>
          <p:nvPr/>
        </p:nvSpPr>
        <p:spPr>
          <a:xfrm>
            <a:off x="855931" y="3563915"/>
            <a:ext cx="945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sous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6B322F-D9C8-4EB7-B9E9-20FC2836C8C7}"/>
              </a:ext>
            </a:extLst>
          </p:cNvPr>
          <p:cNvSpPr/>
          <p:nvPr/>
        </p:nvSpPr>
        <p:spPr>
          <a:xfrm>
            <a:off x="3653271" y="2766202"/>
            <a:ext cx="74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tôt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6BB14E-C2DD-4EC8-B009-5F30BAC8F1DE}"/>
              </a:ext>
            </a:extLst>
          </p:cNvPr>
          <p:cNvSpPr/>
          <p:nvPr/>
        </p:nvSpPr>
        <p:spPr>
          <a:xfrm>
            <a:off x="4395181" y="2146466"/>
            <a:ext cx="1004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bout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209F36B-2266-4929-869A-B064E7D7BD4C}"/>
              </a:ext>
            </a:extLst>
          </p:cNvPr>
          <p:cNvSpPr/>
          <p:nvPr/>
        </p:nvSpPr>
        <p:spPr>
          <a:xfrm>
            <a:off x="6801382" y="2885798"/>
            <a:ext cx="97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mou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A1BA75-807D-496D-9154-A877F66D15D1}"/>
              </a:ext>
            </a:extLst>
          </p:cNvPr>
          <p:cNvSpPr/>
          <p:nvPr/>
        </p:nvSpPr>
        <p:spPr>
          <a:xfrm>
            <a:off x="8554985" y="2030861"/>
            <a:ext cx="1126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beau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8E97CF-ECF6-40A6-82EA-6CE767B6B758}"/>
              </a:ext>
            </a:extLst>
          </p:cNvPr>
          <p:cNvSpPr/>
          <p:nvPr/>
        </p:nvSpPr>
        <p:spPr>
          <a:xfrm>
            <a:off x="9205281" y="2833209"/>
            <a:ext cx="1043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houx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789CBD2-1923-4944-8541-5CD48A5E6CC5}"/>
              </a:ext>
            </a:extLst>
          </p:cNvPr>
          <p:cNvSpPr/>
          <p:nvPr/>
        </p:nvSpPr>
        <p:spPr>
          <a:xfrm>
            <a:off x="9301173" y="3772316"/>
            <a:ext cx="842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tout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434017C-712B-4E41-B7B9-22796CEDF02A}"/>
              </a:ext>
            </a:extLst>
          </p:cNvPr>
          <p:cNvSpPr/>
          <p:nvPr/>
        </p:nvSpPr>
        <p:spPr>
          <a:xfrm>
            <a:off x="7466754" y="4097481"/>
            <a:ext cx="851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trou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44849A6-941F-4BD4-AC3B-C4A852F5EB79}"/>
              </a:ext>
            </a:extLst>
          </p:cNvPr>
          <p:cNvSpPr/>
          <p:nvPr/>
        </p:nvSpPr>
        <p:spPr>
          <a:xfrm>
            <a:off x="6748648" y="5007544"/>
            <a:ext cx="878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FD3CE09-DAD8-44CD-9277-B9D08131B6FC}"/>
              </a:ext>
            </a:extLst>
          </p:cNvPr>
          <p:cNvSpPr/>
          <p:nvPr/>
        </p:nvSpPr>
        <p:spPr>
          <a:xfrm>
            <a:off x="1403230" y="2693033"/>
            <a:ext cx="894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trop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6E8527-5F7F-4D62-A784-75E58D6A1C8E}"/>
              </a:ext>
            </a:extLst>
          </p:cNvPr>
          <p:cNvSpPr/>
          <p:nvPr/>
        </p:nvSpPr>
        <p:spPr>
          <a:xfrm>
            <a:off x="8962207" y="4820013"/>
            <a:ext cx="1126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peau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2A1D38B-4B15-489B-9A08-DD8DBD9FE58E}"/>
              </a:ext>
            </a:extLst>
          </p:cNvPr>
          <p:cNvSpPr/>
          <p:nvPr/>
        </p:nvSpPr>
        <p:spPr>
          <a:xfrm>
            <a:off x="5803055" y="3740701"/>
            <a:ext cx="932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faux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C750A5-52DE-46D0-ADC1-3DCFD3B23F0D}"/>
              </a:ext>
            </a:extLst>
          </p:cNvPr>
          <p:cNvSpPr/>
          <p:nvPr/>
        </p:nvSpPr>
        <p:spPr>
          <a:xfrm>
            <a:off x="5053018" y="5577837"/>
            <a:ext cx="10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chou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080891-96A0-4AF6-9C31-2873C817D234}"/>
              </a:ext>
            </a:extLst>
          </p:cNvPr>
          <p:cNvSpPr/>
          <p:nvPr/>
        </p:nvSpPr>
        <p:spPr>
          <a:xfrm>
            <a:off x="6705489" y="2011114"/>
            <a:ext cx="996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nous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8697AAE-54B2-4552-9C88-94CCD1C30358}"/>
              </a:ext>
            </a:extLst>
          </p:cNvPr>
          <p:cNvSpPr/>
          <p:nvPr/>
        </p:nvSpPr>
        <p:spPr>
          <a:xfrm>
            <a:off x="366137" y="4342367"/>
            <a:ext cx="62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6F3C72-F086-448B-8BAD-1389DD2FACFC}"/>
              </a:ext>
            </a:extLst>
          </p:cNvPr>
          <p:cNvSpPr/>
          <p:nvPr/>
        </p:nvSpPr>
        <p:spPr>
          <a:xfrm>
            <a:off x="4000410" y="3595281"/>
            <a:ext cx="1317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chaud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itle 4">
            <a:extLst>
              <a:ext uri="{FF2B5EF4-FFF2-40B4-BE49-F238E27FC236}">
                <a16:creationId xmlns:a16="http://schemas.microsoft.com/office/drawing/2014/main" id="{098A0674-51CF-42C8-913E-8C76CFBDBEEC}"/>
              </a:ext>
            </a:extLst>
          </p:cNvPr>
          <p:cNvSpPr txBox="1">
            <a:spLocks/>
          </p:cNvSpPr>
          <p:nvPr/>
        </p:nvSpPr>
        <p:spPr>
          <a:xfrm>
            <a:off x="212138" y="106681"/>
            <a:ext cx="2869907" cy="5232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045606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5905</TotalTime>
  <Words>1945</Words>
  <Application>Microsoft Office PowerPoint</Application>
  <PresentationFormat>Widescreen</PresentationFormat>
  <Paragraphs>314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2_Office Theme</vt:lpstr>
      <vt:lpstr>Office Theme</vt:lpstr>
      <vt:lpstr>Interactions</vt:lpstr>
      <vt:lpstr>Follow up 1:</vt:lpstr>
      <vt:lpstr>parler</vt:lpstr>
      <vt:lpstr>Follow up 2:</vt:lpstr>
      <vt:lpstr>There are | These are</vt:lpstr>
      <vt:lpstr>Follow up 3: Parle en anglais. </vt:lpstr>
      <vt:lpstr>Follow up 4:</vt:lpstr>
      <vt:lpstr>vocabulaire</vt:lpstr>
      <vt:lpstr>parler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Tom Dawes</cp:lastModifiedBy>
  <cp:revision>125</cp:revision>
  <dcterms:created xsi:type="dcterms:W3CDTF">2021-06-12T06:20:35Z</dcterms:created>
  <dcterms:modified xsi:type="dcterms:W3CDTF">2022-09-23T16:13:31Z</dcterms:modified>
</cp:coreProperties>
</file>