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</p:sldMasterIdLst>
  <p:notesMasterIdLst>
    <p:notesMasterId r:id="rId14"/>
  </p:notesMasterIdLst>
  <p:sldIdLst>
    <p:sldId id="766" r:id="rId4"/>
    <p:sldId id="296" r:id="rId5"/>
    <p:sldId id="765" r:id="rId6"/>
    <p:sldId id="757" r:id="rId7"/>
    <p:sldId id="490" r:id="rId8"/>
    <p:sldId id="759" r:id="rId9"/>
    <p:sldId id="760" r:id="rId10"/>
    <p:sldId id="357" r:id="rId11"/>
    <p:sldId id="767" r:id="rId12"/>
    <p:sldId id="7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6EB1"/>
    <a:srgbClr val="26859D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26831C-B132-4635-9F15-1467558C2C58}" v="15" dt="2022-09-23T16:17:06.2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56992" autoAdjust="0"/>
  </p:normalViewPr>
  <p:slideViewPr>
    <p:cSldViewPr snapToGrid="0">
      <p:cViewPr varScale="1">
        <p:scale>
          <a:sx n="40" d="100"/>
          <a:sy n="40" d="100"/>
        </p:scale>
        <p:origin x="34" y="22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microsoft.com/office/2016/11/relationships/changesInfo" Target="changesInfos/changesInfo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 Dawes" userId="fe899cd594ff6f3a" providerId="LiveId" clId="{BF26831C-B132-4635-9F15-1467558C2C58}"/>
    <pc:docChg chg="addSld delSld modSld">
      <pc:chgData name="Tom Dawes" userId="fe899cd594ff6f3a" providerId="LiveId" clId="{BF26831C-B132-4635-9F15-1467558C2C58}" dt="2022-09-23T16:17:06.284" v="4"/>
      <pc:docMkLst>
        <pc:docMk/>
      </pc:docMkLst>
      <pc:sldChg chg="modAnim">
        <pc:chgData name="Tom Dawes" userId="fe899cd594ff6f3a" providerId="LiveId" clId="{BF26831C-B132-4635-9F15-1467558C2C58}" dt="2022-09-23T16:14:22.760" v="0"/>
        <pc:sldMkLst>
          <pc:docMk/>
          <pc:sldMk cId="4218190560" sldId="296"/>
        </pc:sldMkLst>
      </pc:sldChg>
      <pc:sldChg chg="modAnim">
        <pc:chgData name="Tom Dawes" userId="fe899cd594ff6f3a" providerId="LiveId" clId="{BF26831C-B132-4635-9F15-1467558C2C58}" dt="2022-09-23T16:17:06.284" v="4"/>
        <pc:sldMkLst>
          <pc:docMk/>
          <pc:sldMk cId="739556303" sldId="357"/>
        </pc:sldMkLst>
      </pc:sldChg>
      <pc:sldChg chg="modAnim">
        <pc:chgData name="Tom Dawes" userId="fe899cd594ff6f3a" providerId="LiveId" clId="{BF26831C-B132-4635-9F15-1467558C2C58}" dt="2022-09-23T16:14:58.327" v="3"/>
        <pc:sldMkLst>
          <pc:docMk/>
          <pc:sldMk cId="4047947952" sldId="490"/>
        </pc:sldMkLst>
      </pc:sldChg>
      <pc:sldChg chg="add del">
        <pc:chgData name="Tom Dawes" userId="fe899cd594ff6f3a" providerId="LiveId" clId="{BF26831C-B132-4635-9F15-1467558C2C58}" dt="2022-09-23T16:14:44.723" v="2"/>
        <pc:sldMkLst>
          <pc:docMk/>
          <pc:sldMk cId="29667780" sldId="75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125C53-773C-49EE-98CA-2C16F81F252F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D0CC9-DEA3-4A63-A921-D94C06607C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704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800" dirty="0"/>
              <a:t>Artwork by Steve Clarke. Pronoun pictures from NCELP (www.ncelp.org). All additional pictures selected from </a:t>
            </a:r>
            <a:r>
              <a:rPr lang="en-GB" sz="1800" dirty="0" err="1"/>
              <a:t>Pixabay</a:t>
            </a:r>
            <a:r>
              <a:rPr lang="en-GB" sz="1800" dirty="0"/>
              <a:t> and are available under a Creative Commons license, no attribution required.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Artwork by Steve Clarke. Pronoun pictures from NCELP (www.ncelp.org). All additional pictures selected from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Pixabay</a:t>
            </a:r>
            <a:r>
              <a:rPr lang="en-GB" sz="1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and are available under a Creative</a:t>
            </a:r>
          </a:p>
          <a:p>
            <a:pPr marL="216000" indent="-216000"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Commons license, no attribution required.</a:t>
            </a:r>
            <a:endParaRPr lang="en-GB" sz="18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800" b="0" strike="noStrike" spc="-1" dirty="0">
              <a:latin typeface="Arial"/>
            </a:endParaRPr>
          </a:p>
          <a:p>
            <a:pPr marL="0" indent="-216000">
              <a:lnSpc>
                <a:spcPct val="100000"/>
              </a:lnSpc>
            </a:pPr>
            <a:r>
              <a:rPr lang="en-GB" sz="18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Phonics:  </a:t>
            </a:r>
            <a:r>
              <a:rPr lang="en-GB" sz="18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revisit </a:t>
            </a:r>
            <a:r>
              <a:rPr lang="fr-FR" sz="18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au/eau/o:  gauche [607] faux [555] eau [475] photo [1412] aussi [44]</a:t>
            </a:r>
            <a:endParaRPr lang="it-IT" sz="1800" b="1" strike="noStrike" spc="-1" dirty="0">
              <a:solidFill>
                <a:srgbClr val="FF0066"/>
              </a:solidFill>
              <a:latin typeface="Century Gothic"/>
              <a:ea typeface="Century Gothic"/>
            </a:endParaRPr>
          </a:p>
          <a:p>
            <a:pPr marL="216000" indent="-216000">
              <a:lnSpc>
                <a:spcPct val="100000"/>
              </a:lnSpc>
            </a:pPr>
            <a:endParaRPr lang="it-IT" sz="1800" b="1" strike="noStrike" spc="-1" dirty="0">
              <a:solidFill>
                <a:srgbClr val="002060"/>
              </a:solidFill>
              <a:latin typeface="Century Gothic"/>
              <a:ea typeface="Century Gothic"/>
            </a:endParaRPr>
          </a:p>
          <a:p>
            <a:pPr marL="216000" indent="-216000">
              <a:lnSpc>
                <a:spcPct val="100000"/>
              </a:lnSpc>
            </a:pPr>
            <a:r>
              <a:rPr lang="it-IT" sz="18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Vocabulary</a:t>
            </a:r>
            <a:r>
              <a:rPr lang="it-IT" sz="18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: </a:t>
            </a:r>
            <a:r>
              <a:rPr lang="fr-FR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centre commercial </a:t>
            </a:r>
            <a:r>
              <a:rPr lang="fr-FR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[491/908] </a:t>
            </a:r>
            <a:r>
              <a:rPr lang="fr-FR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église </a:t>
            </a:r>
            <a:r>
              <a:rPr lang="fr-FR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[1782]</a:t>
            </a:r>
            <a:r>
              <a:rPr lang="fr-FR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 magasin </a:t>
            </a:r>
            <a:r>
              <a:rPr lang="fr-FR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[1738] </a:t>
            </a:r>
            <a:r>
              <a:rPr lang="fr-FR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pont </a:t>
            </a:r>
            <a:r>
              <a:rPr lang="fr-FR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[1889] </a:t>
            </a:r>
            <a:r>
              <a:rPr lang="fr-FR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rue </a:t>
            </a:r>
            <a:r>
              <a:rPr lang="fr-FR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[598] </a:t>
            </a:r>
            <a:r>
              <a:rPr lang="fr-FR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excellent </a:t>
            </a:r>
            <a:r>
              <a:rPr lang="fr-FR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[1225] différent [350] idéal [1429] important [215]</a:t>
            </a:r>
          </a:p>
          <a:p>
            <a:pPr marL="216000" indent="-216000">
              <a:lnSpc>
                <a:spcPct val="100000"/>
              </a:lnSpc>
            </a:pPr>
            <a:r>
              <a:rPr lang="fr-FR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indépendant [954] moderne [1239] propre [237] sale [2906] des [de-2] </a:t>
            </a:r>
          </a:p>
          <a:p>
            <a:pPr marL="216000" indent="-216000">
              <a:lnSpc>
                <a:spcPct val="100000"/>
              </a:lnSpc>
            </a:pPr>
            <a:r>
              <a:rPr lang="fr-FR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Revisit 1</a:t>
            </a:r>
            <a:r>
              <a:rPr lang="fr-FR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: sont [5] ils [13] elles [38] dangereux [713] ennuyeux [&gt;5000] heureux [764] sérieux [412] travailleur [1341] aussi [44] et [6] mais [30]</a:t>
            </a:r>
          </a:p>
          <a:p>
            <a:pPr marL="216000" indent="-216000">
              <a:lnSpc>
                <a:spcPct val="100000"/>
              </a:lnSpc>
            </a:pPr>
            <a:r>
              <a:rPr lang="en-GB" sz="1600" dirty="0" err="1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Londsale</a:t>
            </a:r>
            <a:r>
              <a:rPr lang="en-GB" sz="1600" dirty="0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, D., &amp; Le Bras, Y.  (2009). </a:t>
            </a:r>
            <a:r>
              <a:rPr lang="en-GB" sz="1600" i="1" dirty="0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A Frequency Dictionary of French: Core vocabulary for learners </a:t>
            </a:r>
            <a:r>
              <a:rPr lang="en-GB" sz="1600" dirty="0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London: Routledge.</a:t>
            </a:r>
          </a:p>
          <a:p>
            <a:pPr marL="216000" indent="-216000">
              <a:lnSpc>
                <a:spcPct val="100000"/>
              </a:lnSpc>
            </a:pPr>
            <a:endParaRPr lang="en-GB" sz="16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6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The frequency rankings for words that occur in this PowerPoint which have been</a:t>
            </a:r>
            <a:r>
              <a:rPr lang="en-GB" sz="1600" b="0" i="1" strike="noStrike" spc="-1" dirty="0">
                <a:solidFill>
                  <a:srgbClr val="000000"/>
                </a:solidFill>
                <a:latin typeface="Calibri"/>
                <a:ea typeface="Calibri"/>
              </a:rPr>
              <a:t> previously</a:t>
            </a:r>
            <a:r>
              <a:rPr lang="en-GB" sz="16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 introduced in these resources are given in the SOW and in the</a:t>
            </a:r>
          </a:p>
          <a:p>
            <a:pPr marL="216000" indent="-216000">
              <a:lnSpc>
                <a:spcPct val="100000"/>
              </a:lnSpc>
            </a:pPr>
            <a:r>
              <a:rPr lang="en-GB" sz="16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resources that first introduced and formally re-visited those words. </a:t>
            </a:r>
            <a:endParaRPr lang="en-GB" sz="16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For any </a:t>
            </a:r>
            <a:r>
              <a:rPr lang="en-GB" sz="1800" b="0" i="1" strike="noStrike" spc="-1" dirty="0">
                <a:solidFill>
                  <a:srgbClr val="000000"/>
                </a:solidFill>
                <a:latin typeface="Calibri"/>
                <a:ea typeface="Calibri"/>
              </a:rPr>
              <a:t>other </a:t>
            </a:r>
            <a:r>
              <a:rPr lang="en-GB" sz="1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words that occur incidentally in this PowerPoint, frequency rankings will be provided in the notes field wherever possible.</a:t>
            </a:r>
            <a:endParaRPr lang="en-GB" sz="1800" b="0" strike="noStrike" spc="-1" dirty="0">
              <a:latin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GB" sz="1800" dirty="0">
              <a:solidFill>
                <a:srgbClr val="002060"/>
              </a:solidFill>
              <a:effectLst/>
              <a:latin typeface="Arial"/>
              <a:ea typeface="+mn-ea"/>
              <a:cs typeface="Arial"/>
              <a:sym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800" dirty="0" err="1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Londsale</a:t>
            </a:r>
            <a:r>
              <a:rPr lang="en-GB" sz="1800" dirty="0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, D., &amp; Le Bras, Y.  (2009). </a:t>
            </a:r>
            <a:r>
              <a:rPr lang="en-GB" sz="1800" i="1" dirty="0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A Frequency Dictionary of French: Core vocabulary for learners </a:t>
            </a:r>
            <a:r>
              <a:rPr lang="en-GB" sz="1800" dirty="0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London: Routledge.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GB" sz="1800" dirty="0"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tabLst/>
              <a:defRPr/>
            </a:pPr>
            <a:r>
              <a:rPr lang="en-GB" sz="1800" dirty="0"/>
              <a:t>The frequency rankings for words that occur in this PowerPoint which have been</a:t>
            </a:r>
            <a:r>
              <a:rPr lang="en-GB" sz="1800" i="1" dirty="0"/>
              <a:t> previously</a:t>
            </a:r>
            <a:r>
              <a:rPr lang="en-GB" sz="1800" dirty="0"/>
              <a:t> introduced in these resources are given in the SOW and in the resources that first introduced and formally re-visited those words. 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800" dirty="0"/>
              <a:t>For any </a:t>
            </a:r>
            <a:r>
              <a:rPr lang="en-GB" sz="1800" i="1" dirty="0"/>
              <a:t>other </a:t>
            </a:r>
            <a:r>
              <a:rPr lang="en-GB" sz="1800" dirty="0"/>
              <a:t>words that occur incidentally in this PowerPoint, frequency rankings will be provided in the notes field wherever possible.</a:t>
            </a:r>
          </a:p>
        </p:txBody>
      </p:sp>
      <p:sp>
        <p:nvSpPr>
          <p:cNvPr id="96" name="Google Shape;9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HANDOUT</a:t>
            </a:r>
            <a:endParaRPr lang="en-GB" dirty="0"/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9713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2 minutes</a:t>
            </a: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recap SSC </a:t>
            </a:r>
            <a:r>
              <a:rPr lang="en-GB" b="1" dirty="0"/>
              <a:t>[au]</a:t>
            </a: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1. Introduce and elicit the pronunciation of the </a:t>
            </a:r>
            <a:r>
              <a:rPr lang="en-GB" b="1" dirty="0"/>
              <a:t>individual SSC [au] </a:t>
            </a:r>
            <a:r>
              <a:rPr lang="en-GB" dirty="0"/>
              <a:t>and then the </a:t>
            </a:r>
            <a:r>
              <a:rPr lang="en-GB" b="1" dirty="0"/>
              <a:t>source</a:t>
            </a:r>
            <a:r>
              <a:rPr lang="en-GB" dirty="0"/>
              <a:t> word again ‘</a:t>
            </a:r>
            <a:r>
              <a:rPr lang="en-GB" b="1" dirty="0"/>
              <a:t>gauche</a:t>
            </a:r>
            <a:r>
              <a:rPr lang="en-GB" dirty="0"/>
              <a:t>’ (with gesture, if using).</a:t>
            </a:r>
            <a:br>
              <a:rPr lang="en-GB" dirty="0"/>
            </a:br>
            <a:r>
              <a:rPr lang="en-GB" dirty="0"/>
              <a:t>2. Then present and elicit the pronunciation of the five </a:t>
            </a:r>
            <a:r>
              <a:rPr lang="en-GB" b="1" dirty="0"/>
              <a:t>cluster</a:t>
            </a:r>
            <a:r>
              <a:rPr lang="en-GB" dirty="0"/>
              <a:t> words.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Frequency: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fr-FR" sz="12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gauche [607] faux [555] eau [475] photo [1412] aussi [44]</a:t>
            </a:r>
            <a:endParaRPr lang="it-IT" sz="1200" b="1" strike="noStrike" spc="-1" dirty="0">
              <a:solidFill>
                <a:srgbClr val="FF0066"/>
              </a:solidFill>
              <a:latin typeface="Century Gothic"/>
              <a:ea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n-GB" sz="1200" dirty="0" err="1">
                <a:solidFill>
                  <a:srgbClr val="FF0066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Londsale</a:t>
            </a:r>
            <a:r>
              <a:rPr lang="en-GB" sz="1200" dirty="0">
                <a:solidFill>
                  <a:srgbClr val="FF0066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, D., &amp; Le Bras, Y.  (2009). </a:t>
            </a:r>
            <a:r>
              <a:rPr lang="en-GB" sz="1200" i="1" dirty="0">
                <a:solidFill>
                  <a:srgbClr val="FF0066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A Frequency Dictionary of French: Core vocabulary for learners </a:t>
            </a:r>
            <a:r>
              <a:rPr lang="en-GB" sz="1200" dirty="0">
                <a:solidFill>
                  <a:srgbClr val="FF0066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London: Routledge.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7089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0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5 minutes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applying knowledge of [</a:t>
            </a:r>
            <a:r>
              <a:rPr lang="en-GB" b="0" dirty="0" err="1"/>
              <a:t>ie</a:t>
            </a:r>
            <a:r>
              <a:rPr lang="en-GB" b="0" dirty="0"/>
              <a:t>] to previously taught words.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br>
              <a:rPr lang="en-GB" b="1" dirty="0"/>
            </a:br>
            <a:r>
              <a:rPr lang="en-GB" b="0" dirty="0"/>
              <a:t>1. Start the timer. Pupil A tries to read aloud all of the words with the SSC [(e)au, o],  within the 30 seconds allowed.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0" dirty="0"/>
              <a:t>2. Pupil B listens. If Pupil A says one of the other words by mistake, Pupil B can direct him/her to start again from the beginning.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0" dirty="0"/>
              <a:t>Note that all of the distractors have the SSC [</a:t>
            </a:r>
            <a:r>
              <a:rPr lang="en-GB" b="0" dirty="0" err="1"/>
              <a:t>ou</a:t>
            </a:r>
            <a:r>
              <a:rPr lang="en-GB" b="0" dirty="0"/>
              <a:t>].  Pupils need to aim to avoid these.</a:t>
            </a:r>
            <a:br>
              <a:rPr lang="en-GB" b="0" dirty="0"/>
            </a:br>
            <a:r>
              <a:rPr lang="en-GB" b="0" dirty="0"/>
              <a:t>3. They swap roles and repeat the task.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0" dirty="0"/>
              <a:t>Note that there is a handout so that pupils can cross off the words said by their partner. </a:t>
            </a: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01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2DAAC-B4A0-4BDE-8066-F18D17B26261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0585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Timing: 5 minutes</a:t>
            </a:r>
          </a:p>
          <a:p>
            <a:endParaRPr lang="en-US" b="1" dirty="0"/>
          </a:p>
          <a:p>
            <a:r>
              <a:rPr lang="en-US" b="1" dirty="0"/>
              <a:t>Aim: </a:t>
            </a:r>
            <a:r>
              <a:rPr lang="en-US" b="0" dirty="0"/>
              <a:t>to differentiate aurally between singular and plural nouns/adjectives, based on the indefinite article; to </a:t>
            </a:r>
            <a:r>
              <a:rPr lang="en-US" b="0" dirty="0" err="1"/>
              <a:t>practise</a:t>
            </a:r>
            <a:r>
              <a:rPr lang="en-US" b="0" dirty="0"/>
              <a:t> aural comprehension of several adjectives.</a:t>
            </a:r>
          </a:p>
          <a:p>
            <a:endParaRPr lang="en-US" b="1" dirty="0"/>
          </a:p>
          <a:p>
            <a:r>
              <a:rPr lang="en-US" b="1" dirty="0"/>
              <a:t>Procedure:</a:t>
            </a:r>
          </a:p>
          <a:p>
            <a:pPr marL="228600" indent="-228600">
              <a:buAutoNum type="arabicPeriod"/>
            </a:pPr>
            <a:r>
              <a:rPr lang="en-US" b="0" dirty="0"/>
              <a:t>Click on the number to hear the audio.</a:t>
            </a:r>
          </a:p>
          <a:p>
            <a:pPr marL="228600" indent="-228600">
              <a:buAutoNum type="arabicPeriod"/>
            </a:pPr>
            <a:r>
              <a:rPr lang="en-US" b="0" dirty="0"/>
              <a:t>Pupils select the correct picture, based on the singular or plural article, and then write the adjective.</a:t>
            </a:r>
          </a:p>
          <a:p>
            <a:pPr marL="228600" indent="-228600">
              <a:buAutoNum type="arabicPeriod"/>
            </a:pPr>
            <a:r>
              <a:rPr lang="en-US" b="0" dirty="0"/>
              <a:t>Click to reveal the answers.</a:t>
            </a:r>
          </a:p>
          <a:p>
            <a:pPr marL="0" indent="0">
              <a:buNone/>
            </a:pPr>
            <a:endParaRPr lang="en-US" b="0" dirty="0"/>
          </a:p>
          <a:p>
            <a:pPr marL="0" indent="0">
              <a:buNone/>
            </a:pPr>
            <a:r>
              <a:rPr lang="en-US" b="1" dirty="0"/>
              <a:t>Differentiation:</a:t>
            </a:r>
            <a:br>
              <a:rPr lang="en-US" b="0" dirty="0"/>
            </a:br>
            <a:r>
              <a:rPr lang="en-US" b="0" dirty="0" err="1"/>
              <a:t>i</a:t>
            </a:r>
            <a:r>
              <a:rPr lang="en-US" b="0" dirty="0"/>
              <a:t>. for greater challenge (without additional preparation) encourage pupils to turn away from the board and write the full English sentence meanings instead.</a:t>
            </a:r>
          </a:p>
          <a:p>
            <a:pPr marL="228600" indent="-228600">
              <a:buAutoNum type="arabicPeriod"/>
            </a:pPr>
            <a:endParaRPr lang="en-US" b="0" dirty="0"/>
          </a:p>
          <a:p>
            <a:r>
              <a:rPr lang="en-US" b="1" dirty="0"/>
              <a:t>Transcript:</a:t>
            </a:r>
          </a:p>
          <a:p>
            <a:pPr marL="0" indent="0">
              <a:buNone/>
            </a:pPr>
            <a:r>
              <a:rPr lang="es-ES_tradnl" sz="18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y a des rues modernes.</a:t>
            </a:r>
            <a:br>
              <a:rPr lang="es-ES_tradnl" sz="18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_tradnl" sz="18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y a des magasins utiles.</a:t>
            </a:r>
            <a:br>
              <a:rPr lang="es-ES_tradnl" sz="18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_tradnl" sz="18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y a un </a:t>
            </a:r>
            <a:r>
              <a:rPr lang="es-ES_tradnl" sz="1800" b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cinéma</a:t>
            </a:r>
            <a:r>
              <a:rPr lang="es-ES_tradnl" sz="18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_tradnl" sz="1800" b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different</a:t>
            </a:r>
            <a:r>
              <a:rPr lang="es-ES_tradnl" sz="18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s-ES_tradnl" sz="18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_tradnl" sz="18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y a des </a:t>
            </a:r>
            <a:r>
              <a:rPr lang="es-ES_tradnl" sz="1800" b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églises</a:t>
            </a:r>
            <a:r>
              <a:rPr lang="es-ES_tradnl" sz="18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importantes.</a:t>
            </a:r>
            <a:br>
              <a:rPr lang="es-ES_tradnl" sz="18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_tradnl" sz="18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y a un parc vert.</a:t>
            </a:r>
            <a:br>
              <a:rPr lang="es-ES_tradnl" sz="18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_tradnl" sz="18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y a un centre commercial sale.</a:t>
            </a: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9826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Use this slide as the preparation for Follow up 3.</a:t>
            </a:r>
            <a:br>
              <a:rPr lang="en-GB" b="1" dirty="0"/>
            </a:b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5  minutes (two slides)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revisit the meaning of </a:t>
            </a:r>
            <a:r>
              <a:rPr lang="en-GB" b="0" dirty="0" err="1"/>
              <a:t>il</a:t>
            </a:r>
            <a:r>
              <a:rPr lang="en-GB" b="0" dirty="0"/>
              <a:t> y a and contrast it with </a:t>
            </a:r>
            <a:r>
              <a:rPr lang="en-GB" b="0" dirty="0" err="1"/>
              <a:t>ce</a:t>
            </a:r>
            <a:r>
              <a:rPr lang="en-GB" b="0" dirty="0"/>
              <a:t> </a:t>
            </a:r>
            <a:r>
              <a:rPr lang="en-GB" b="0" dirty="0" err="1"/>
              <a:t>sont</a:t>
            </a:r>
            <a:r>
              <a:rPr lang="en-GB" b="0" dirty="0"/>
              <a:t>.  These are very similar in English (there are – these are).</a:t>
            </a:r>
            <a:br>
              <a:rPr lang="en-GB" b="0" dirty="0"/>
            </a:b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through the animations to present the information.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Elicit English translations for the French examples provided. 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</p:txBody>
      </p:sp>
      <p:sp>
        <p:nvSpPr>
          <p:cNvPr id="166" name="Google Shape;166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5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2072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sight interpreting from French into English of sentences with </a:t>
            </a:r>
            <a:r>
              <a:rPr lang="en-GB" b="0" dirty="0" err="1"/>
              <a:t>il</a:t>
            </a:r>
            <a:r>
              <a:rPr lang="en-GB" b="0" dirty="0"/>
              <a:t> y a and </a:t>
            </a:r>
            <a:r>
              <a:rPr lang="en-GB" b="0" dirty="0" err="1"/>
              <a:t>ce</a:t>
            </a:r>
            <a:r>
              <a:rPr lang="en-GB" b="0" dirty="0"/>
              <a:t> </a:t>
            </a:r>
            <a:r>
              <a:rPr lang="en-GB" b="0" dirty="0" err="1"/>
              <a:t>sont</a:t>
            </a:r>
            <a:r>
              <a:rPr lang="en-GB" b="0" dirty="0"/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b="0" dirty="0"/>
              <a:t>Click to bring up the first French sentence.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b="0" dirty="0"/>
              <a:t>Pupils translate it on sight chorally into English.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b="0" dirty="0"/>
              <a:t>Click to bring up the English translation.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b="0" dirty="0"/>
              <a:t>Repeat 1-3 with the remaining four sentences.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endParaRPr lang="en-GB"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Differentiation / Alternative task</a:t>
            </a:r>
            <a:r>
              <a:rPr lang="en-GB" b="0" dirty="0"/>
              <a:t>:</a:t>
            </a:r>
            <a:br>
              <a:rPr lang="en-GB" b="0" dirty="0"/>
            </a:br>
            <a:r>
              <a:rPr lang="en-GB" b="0" dirty="0"/>
              <a:t>Pupils could practise aural interpreting instead. Click to hear the sentence (before clicking to bring up the writing version).  On hearing it, pupils translate the sentence into English orally.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5072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10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written productions of sentences using singular and plural indefinite articles, nouns and adjectives.</a:t>
            </a:r>
            <a:br>
              <a:rPr lang="en-GB" b="0" dirty="0"/>
            </a:b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br>
              <a:rPr lang="en-GB" b="1" dirty="0"/>
            </a:br>
            <a:r>
              <a:rPr lang="en-GB" b="0" dirty="0"/>
              <a:t>1. Pupils write the sentences in French.  Note: they can do this on mini whiteboards or on their arms or in their books.</a:t>
            </a:r>
            <a:br>
              <a:rPr lang="en-GB" b="0" dirty="0"/>
            </a:br>
            <a:r>
              <a:rPr lang="en-GB" b="0" dirty="0"/>
              <a:t>2. Click on each answer bubble to hear the phrase pronounced.</a:t>
            </a:r>
            <a:br>
              <a:rPr lang="en-GB" b="0" dirty="0"/>
            </a:br>
            <a:br>
              <a:rPr lang="en-GB" b="1" dirty="0"/>
            </a:br>
            <a:r>
              <a:rPr lang="en-GB" b="1" dirty="0"/>
              <a:t>Differentiation / Alternative tasks</a:t>
            </a:r>
            <a:r>
              <a:rPr lang="en-GB" b="0" dirty="0"/>
              <a:t>:</a:t>
            </a:r>
            <a:br>
              <a:rPr lang="en-GB" b="0" dirty="0"/>
            </a:br>
            <a:r>
              <a:rPr lang="en-GB" b="0" dirty="0" err="1"/>
              <a:t>i</a:t>
            </a:r>
            <a:r>
              <a:rPr lang="en-GB" b="0" dirty="0"/>
              <a:t>. for a lower level of challenge provide the first letter of every word.</a:t>
            </a:r>
            <a:br>
              <a:rPr lang="en-GB" b="0" dirty="0"/>
            </a:br>
            <a:r>
              <a:rPr lang="en-GB" b="0" dirty="0"/>
              <a:t>ii. for more scaffolding still, focus only on the articles, or on the articles and nouns (prompting with English), providing the rest of the sentence.</a:t>
            </a:r>
            <a:br>
              <a:rPr lang="en-GB" b="0" dirty="0"/>
            </a:br>
            <a:r>
              <a:rPr lang="en-GB" b="0" dirty="0"/>
              <a:t>iii. for a transcription task, blank the screen and listen to the audio first, transcribing the sentences.  (Note: the animations can be altered using a disappear affect on the answers to reveal the English meanings underneath, if desired.)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br>
              <a:rPr lang="en-GB" b="0" dirty="0"/>
            </a:b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7089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5-10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written production of vocabulary from this week and two revisited weeks.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br>
              <a:rPr lang="en-GB" b="1" dirty="0"/>
            </a:br>
            <a:r>
              <a:rPr lang="en-GB" b="0" dirty="0"/>
              <a:t>1. Give pupils a blank grid.  They fill in the French meanings of any of the words they know, trying to reach 15 points in total.</a:t>
            </a:r>
            <a:br>
              <a:rPr lang="en-GB" b="0" dirty="0"/>
            </a:br>
            <a:r>
              <a:rPr lang="en-GB" b="0" dirty="0"/>
              <a:t>2. Remind pupils that adjectives can refer to male or female persons and they should note this in their translations. E.g. pleased (f), short (m).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2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1" dirty="0"/>
              <a:t>Note:</a:t>
            </a:r>
            <a:br>
              <a:rPr lang="en-GB" dirty="0"/>
            </a:br>
            <a:r>
              <a:rPr lang="en-GB" dirty="0"/>
              <a:t>The most recently learnt and practised words are </a:t>
            </a:r>
            <a:r>
              <a:rPr lang="en-GB" dirty="0">
                <a:solidFill>
                  <a:srgbClr val="FF0066"/>
                </a:solidFill>
              </a:rPr>
              <a:t>pink</a:t>
            </a:r>
            <a:r>
              <a:rPr lang="en-GB" dirty="0"/>
              <a:t>, words from revisit 1 are green and those from revisit 2 are blue, thus more points are awarded for them, to recognise that memories fade and more effort (heavy lifting!) is needed to retrieve them.</a:t>
            </a:r>
            <a:br>
              <a:rPr lang="en-GB" dirty="0"/>
            </a:br>
            <a:endParaRPr lang="en-GB" dirty="0"/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86244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0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HANDOUT 1</a:t>
            </a: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01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2DAAC-B4A0-4BDE-8066-F18D17B26261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3447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8858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5682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>
            <a:spLocks noGrp="1"/>
          </p:cNvSpPr>
          <p:nvPr>
            <p:ph type="title"/>
          </p:nvPr>
        </p:nvSpPr>
        <p:spPr>
          <a:xfrm rot="5400000">
            <a:off x="7133432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8090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0286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6846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31987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73190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47198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14497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83332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7711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56706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99957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01074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92861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78085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D7A33-7853-4EB4-AABF-D3211206BD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C7E99E-6FCB-4FCA-8969-E90EE53F03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A7FBE9-B5D3-4673-A314-8D9E0E611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A7EC-56B3-430A-B84F-D46E877EB8AA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9CC368-178C-428D-98B4-B4E8BEDE8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2F28-0C9A-467D-8ADB-1D4D102AD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6FBC1-0D59-4181-9187-1FCA457550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1346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10E70-BBA3-4B2E-B9AD-BFE4BC3A2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01FA7-821A-43B4-B251-82C810CE4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D99174-0327-423C-96F9-F48BDB21D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A7EC-56B3-430A-B84F-D46E877EB8AA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DBC09-EA88-4787-811F-A95F590FA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674032-3A40-4A2D-A74D-1E7A134DE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6FBC1-0D59-4181-9187-1FCA457550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8793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16C07-4500-48E6-A183-498520A7B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5D7393-22A0-44D5-9E80-1BC5F44839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CAA88A-337A-4458-B56E-10892C3E1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A7EC-56B3-430A-B84F-D46E877EB8AA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8A783A-5BAC-408B-8877-5DA455797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EB7F1-E283-4AEF-9829-7233074F4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6FBC1-0D59-4181-9187-1FCA457550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69769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B5853-2E4F-4701-B16F-302215289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832FC-8C71-4F15-A291-7220897D27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098AAA-2D0E-40D2-B393-BF26A3FE65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7710F7-BAA5-42F1-A101-D452AED44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A7EC-56B3-430A-B84F-D46E877EB8AA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FB7D1F-37B9-44ED-95FA-64FEAB584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483197-B57A-4D84-8650-5DBEBE4BF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6FBC1-0D59-4181-9187-1FCA457550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0210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DB426-6E99-4EB5-9357-2D584BE69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73702C-52F9-4D45-BB99-BC1EA3BDE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BC230B-93EA-4D78-AEF4-F376CFA687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54EA5C-E5B8-4961-B661-F1A80580E2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27A84C-2A26-4E4A-885D-DAB8B448E3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F56EFE-FE4D-49D8-9C6D-FF4A19960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A7EC-56B3-430A-B84F-D46E877EB8AA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EDFCFE-F667-45A2-A121-BD131CF5B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9DADA1-81BC-46E2-85F5-BBB52B84D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6FBC1-0D59-4181-9187-1FCA457550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5972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C8566-1D78-4B06-ABEA-138CF2347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00745A-78E4-4416-B3ED-5797215C6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A7EC-56B3-430A-B84F-D46E877EB8AA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291CFD-0F8F-438F-8683-676E59BA6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A48A81-B10C-4101-8631-A3FB3AC93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6FBC1-0D59-4181-9187-1FCA457550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072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78878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48194-4584-4E99-9700-3EF1000B1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A7EC-56B3-430A-B84F-D46E877EB8AA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1155DA-17D8-4399-8718-4C3CA036C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C4926E-F98D-4F43-9641-FA4E08F99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6FBC1-0D59-4181-9187-1FCA457550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3071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A1346-C444-4A28-A57C-C28963349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5EFD7-A4CD-4690-8F82-50142C990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14CA21-E9A0-493C-9F46-8DC21CAFE6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BA6D6A-B165-4F0F-9B8B-E2541E773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A7EC-56B3-430A-B84F-D46E877EB8AA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347729-2965-4BCA-8EC5-B5996E88E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6809A8-E04C-404A-9B4F-0C81EA76D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6FBC1-0D59-4181-9187-1FCA457550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3365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90831-FBDC-44C5-8CB8-AB04EFAAC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2C45F9-3AC3-4172-BB7E-744F81DE30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57CA0A-A523-4E1F-BE5A-2C94AA4F0C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DEC818-213F-4E30-A4E4-B8133A480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A7EC-56B3-430A-B84F-D46E877EB8AA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DA90B6-C618-43F8-9370-20EAEED49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206722-F9AF-4076-9093-3AE24367A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6FBC1-0D59-4181-9187-1FCA457550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20454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49209-D0AF-44BB-A51E-DA7136239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4CFE05-944B-4310-9F4A-BA473BFC15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F4F8C7-E8FA-4099-8EDD-CC2492E7E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A7EC-56B3-430A-B84F-D46E877EB8AA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F72B05-CFA8-4557-9E7E-5CFFE6E9E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889F9C-65B9-47E0-BFAD-B949E8A82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6FBC1-0D59-4181-9187-1FCA457550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7225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8146D5-3023-4B01-92B0-AD4E0FCF49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AA46E7-F170-4885-BDE5-5D6374215E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E2A555-ED81-4885-8D15-6B796FF3D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A7EC-56B3-430A-B84F-D46E877EB8AA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267B3B-7F82-450A-A581-EF3714146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208BEC-A723-4C42-9C2F-78814C807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6FBC1-0D59-4181-9187-1FCA457550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8494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>
            <a:spLocks noGrp="1"/>
          </p:cNvSpPr>
          <p:nvPr>
            <p:ph type="title"/>
          </p:nvPr>
        </p:nvSpPr>
        <p:spPr>
          <a:xfrm>
            <a:off x="611967" y="595200"/>
            <a:ext cx="5268000" cy="10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1"/>
          </p:nvPr>
        </p:nvSpPr>
        <p:spPr>
          <a:xfrm>
            <a:off x="611967" y="1917533"/>
            <a:ext cx="5268000" cy="397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600" lvl="0" indent="-2159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marL="457200" lvl="1" indent="-215900">
              <a:spcBef>
                <a:spcPts val="1000"/>
              </a:spcBef>
              <a:spcAft>
                <a:spcPts val="0"/>
              </a:spcAft>
              <a:buSzPts val="3200"/>
              <a:buChar char="–"/>
              <a:defRPr/>
            </a:lvl2pPr>
            <a:lvl3pPr marL="685800" lvl="2" indent="-203200">
              <a:spcBef>
                <a:spcPts val="1000"/>
              </a:spcBef>
              <a:spcAft>
                <a:spcPts val="0"/>
              </a:spcAft>
              <a:buSzPts val="2800"/>
              <a:buChar char="–"/>
              <a:defRPr/>
            </a:lvl3pPr>
            <a:lvl4pPr marL="914400" lvl="3" indent="-2032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4pPr>
            <a:lvl5pPr marL="1143000" lvl="4" indent="-190500"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200"/>
            </a:lvl5pPr>
            <a:lvl6pPr marL="1371600" lvl="5" indent="-190500">
              <a:spcBef>
                <a:spcPts val="600"/>
              </a:spcBef>
              <a:spcAft>
                <a:spcPts val="0"/>
              </a:spcAft>
              <a:buSzPts val="2400"/>
              <a:buChar char="–"/>
              <a:defRPr sz="1200"/>
            </a:lvl6pPr>
            <a:lvl7pPr marL="1600200" lvl="6" indent="-177800">
              <a:spcBef>
                <a:spcPts val="600"/>
              </a:spcBef>
              <a:spcAft>
                <a:spcPts val="0"/>
              </a:spcAft>
              <a:buSzPts val="2000"/>
              <a:buChar char="–"/>
              <a:defRPr/>
            </a:lvl7pPr>
            <a:lvl8pPr marL="1828800" lvl="7" indent="-177800"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8pPr>
            <a:lvl9pPr marL="2057400" lvl="8" indent="-165100">
              <a:spcBef>
                <a:spcPts val="400"/>
              </a:spcBef>
              <a:spcAft>
                <a:spcPts val="200"/>
              </a:spcAft>
              <a:buSzPts val="1600"/>
              <a:buChar char="–"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sldNum" idx="12"/>
          </p:nvPr>
        </p:nvSpPr>
        <p:spPr>
          <a:xfrm>
            <a:off x="611960" y="6391100"/>
            <a:ext cx="960000" cy="24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algn="l"/>
            <a:fld id="{00000000-1234-1234-1234-123412341234}" type="slidenum">
              <a:rPr lang="en-GB" smtClean="0"/>
              <a:pPr algn="l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027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0897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7331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3087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754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3597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9367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36405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Seventh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1253267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33F5D0-871A-4F15-ACCE-99DFF964E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977838-3430-45A2-8B4C-9D0CC9234F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4C005E-A6DC-40C2-AC17-C56A800AD2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2A7EC-56B3-430A-B84F-D46E877EB8AA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2A7A08-8008-4D3D-9E57-F43FBE25F2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78C35-43A8-492B-87C4-32819E45A2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6FBC1-0D59-4181-9187-1FCA457550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877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13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audio" Target="../media/audio4.wav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6.xml"/><Relationship Id="rId6" Type="http://schemas.openxmlformats.org/officeDocument/2006/relationships/audio" Target="../media/audio3.wav"/><Relationship Id="rId11" Type="http://schemas.openxmlformats.org/officeDocument/2006/relationships/image" Target="../media/image12.png"/><Relationship Id="rId5" Type="http://schemas.openxmlformats.org/officeDocument/2006/relationships/audio" Target="../media/audio2.wav"/><Relationship Id="rId15" Type="http://schemas.openxmlformats.org/officeDocument/2006/relationships/image" Target="../media/image16.png"/><Relationship Id="rId10" Type="http://schemas.openxmlformats.org/officeDocument/2006/relationships/audio" Target="../media/audio7.wav"/><Relationship Id="rId4" Type="http://schemas.openxmlformats.org/officeDocument/2006/relationships/audio" Target="../media/audio1.wav"/><Relationship Id="rId9" Type="http://schemas.openxmlformats.org/officeDocument/2006/relationships/audio" Target="../media/audio6.wav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1.png"/><Relationship Id="rId5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98;p2" descr="background rectangle">
            <a:extLst>
              <a:ext uri="{FF2B5EF4-FFF2-40B4-BE49-F238E27FC236}">
                <a16:creationId xmlns:a16="http://schemas.microsoft.com/office/drawing/2014/main" id="{33FF9F9C-7D6B-452C-9BE0-7B44CA0DD932}"/>
              </a:ext>
            </a:extLst>
          </p:cNvPr>
          <p:cNvSpPr/>
          <p:nvPr/>
        </p:nvSpPr>
        <p:spPr>
          <a:xfrm>
            <a:off x="0" y="0"/>
            <a:ext cx="4350984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ADD2E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6368181" y="4734448"/>
            <a:ext cx="3750377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odern Love" panose="04090805081005020601" pitchFamily="82" charset="0"/>
                <a:ea typeface="STHupo" panose="02010800040101010101" pitchFamily="2" charset="-122"/>
                <a:cs typeface="Aharoni" panose="02010803020104030203" pitchFamily="2" charset="-79"/>
                <a:sym typeface="Arial"/>
              </a:rPr>
              <a:t>vert</a:t>
            </a:r>
            <a:endParaRPr kumimoji="0" lang="en-GB" sz="9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odern Love" panose="04090805081005020601" pitchFamily="82" charset="0"/>
              <a:ea typeface="STHupo" panose="02010800040101010101" pitchFamily="2" charset="-122"/>
              <a:cs typeface="Aharoni" panose="02010803020104030203" pitchFamily="2" charset="-79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0" y="6334820"/>
            <a:ext cx="435098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Follow ups 1-5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E28BE7-8949-4E49-A98F-68B6A8E0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0"/>
            <a:ext cx="3588984" cy="1325563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Interactions</a:t>
            </a:r>
            <a:endParaRPr lang="en-GB" sz="3600" dirty="0"/>
          </a:p>
        </p:txBody>
      </p:sp>
      <p:pic>
        <p:nvPicPr>
          <p:cNvPr id="9" name="Picture 8" descr="A picture containing text, electronics, computer, display&#10;&#10;Description automatically generated">
            <a:extLst>
              <a:ext uri="{FF2B5EF4-FFF2-40B4-BE49-F238E27FC236}">
                <a16:creationId xmlns:a16="http://schemas.microsoft.com/office/drawing/2014/main" id="{E1AE3098-F0A5-44EB-9088-BD4E70A686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507" y="375430"/>
            <a:ext cx="5084505" cy="4359018"/>
          </a:xfrm>
          <a:prstGeom prst="rect">
            <a:avLst/>
          </a:prstGeom>
        </p:spPr>
      </p:pic>
      <p:pic>
        <p:nvPicPr>
          <p:cNvPr id="7" name="Picture 6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9673E82C-08BC-4864-B39F-E0B6F538E63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4FC3F7"/>
              </a:clrFrom>
              <a:clrTo>
                <a:srgbClr val="4FC3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94" y="1265874"/>
            <a:ext cx="3845557" cy="216312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5B43559-D8BA-4B1B-AA25-756BAB699940}"/>
              </a:ext>
            </a:extLst>
          </p:cNvPr>
          <p:cNvSpPr txBox="1"/>
          <p:nvPr/>
        </p:nvSpPr>
        <p:spPr>
          <a:xfrm rot="349106">
            <a:off x="254201" y="3191871"/>
            <a:ext cx="3805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Échange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en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ligne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4">
            <a:extLst>
              <a:ext uri="{FF2B5EF4-FFF2-40B4-BE49-F238E27FC236}">
                <a16:creationId xmlns:a16="http://schemas.microsoft.com/office/drawing/2014/main" id="{1BE26A7C-9570-4511-A929-6137973F18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3848553"/>
              </p:ext>
            </p:extLst>
          </p:nvPr>
        </p:nvGraphicFramePr>
        <p:xfrm>
          <a:off x="609400" y="679027"/>
          <a:ext cx="9810698" cy="60297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0433">
                  <a:extLst>
                    <a:ext uri="{9D8B030D-6E8A-4147-A177-3AD203B41FA5}">
                      <a16:colId xmlns:a16="http://schemas.microsoft.com/office/drawing/2014/main" val="1203737284"/>
                    </a:ext>
                  </a:extLst>
                </a:gridCol>
                <a:gridCol w="2875634">
                  <a:extLst>
                    <a:ext uri="{9D8B030D-6E8A-4147-A177-3AD203B41FA5}">
                      <a16:colId xmlns:a16="http://schemas.microsoft.com/office/drawing/2014/main" val="1810222861"/>
                    </a:ext>
                  </a:extLst>
                </a:gridCol>
                <a:gridCol w="2658533">
                  <a:extLst>
                    <a:ext uri="{9D8B030D-6E8A-4147-A177-3AD203B41FA5}">
                      <a16:colId xmlns:a16="http://schemas.microsoft.com/office/drawing/2014/main" val="274413866"/>
                    </a:ext>
                  </a:extLst>
                </a:gridCol>
                <a:gridCol w="2546098">
                  <a:extLst>
                    <a:ext uri="{9D8B030D-6E8A-4147-A177-3AD203B41FA5}">
                      <a16:colId xmlns:a16="http://schemas.microsoft.com/office/drawing/2014/main" val="2706468897"/>
                    </a:ext>
                  </a:extLst>
                </a:gridCol>
              </a:tblGrid>
              <a:tr h="861398">
                <a:tc rowSpan="2">
                  <a:txBody>
                    <a:bodyPr/>
                    <a:lstStyle/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also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656619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serious (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mpl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hard-working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ideal (m)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559424"/>
                  </a:ext>
                </a:extLst>
              </a:tr>
              <a:tr h="861398">
                <a:tc rowSpan="2">
                  <a:txBody>
                    <a:bodyPr/>
                    <a:lstStyle/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dangerous (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mpl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boring (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mpl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happy (m)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0878619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they (m, m/f)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they (f)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692962"/>
                  </a:ext>
                </a:extLst>
              </a:tr>
              <a:tr h="861398">
                <a:tc rowSpan="3">
                  <a:txBody>
                    <a:bodyPr/>
                    <a:lstStyle/>
                    <a:p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clean (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mfpl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3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dirty (m/f)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794855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bridge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street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excellent (m)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226472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baseline="-25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</a:t>
                      </a:r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shopping centre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church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shop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139915"/>
                  </a:ext>
                </a:extLst>
              </a:tr>
            </a:tbl>
          </a:graphicData>
        </a:graphic>
      </p:graphicFrame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C07F60C-7096-4792-A80E-10C02A603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E66F45F2-B677-46FD-A292-E05CE1F4A1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305" y="77103"/>
            <a:ext cx="933659" cy="933659"/>
          </a:xfrm>
          <a:prstGeom prst="rect">
            <a:avLst/>
          </a:prstGeom>
        </p:spPr>
      </p:pic>
      <p:sp>
        <p:nvSpPr>
          <p:cNvPr id="10" name="Explosion: 8 Points 9">
            <a:extLst>
              <a:ext uri="{FF2B5EF4-FFF2-40B4-BE49-F238E27FC236}">
                <a16:creationId xmlns:a16="http://schemas.microsoft.com/office/drawing/2014/main" id="{B8BE6A60-1CFA-43E3-94FE-71206E822483}"/>
              </a:ext>
            </a:extLst>
          </p:cNvPr>
          <p:cNvSpPr/>
          <p:nvPr/>
        </p:nvSpPr>
        <p:spPr>
          <a:xfrm rot="20101036">
            <a:off x="11050892" y="160678"/>
            <a:ext cx="1051265" cy="846793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11" name="Explosion: 8 Points 10">
            <a:extLst>
              <a:ext uri="{FF2B5EF4-FFF2-40B4-BE49-F238E27FC236}">
                <a16:creationId xmlns:a16="http://schemas.microsoft.com/office/drawing/2014/main" id="{B41BDBF2-E6DC-4745-8986-04DDABD48D4D}"/>
              </a:ext>
            </a:extLst>
          </p:cNvPr>
          <p:cNvSpPr/>
          <p:nvPr/>
        </p:nvSpPr>
        <p:spPr>
          <a:xfrm rot="20101036">
            <a:off x="11055408" y="156605"/>
            <a:ext cx="1042233" cy="839518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871A45-33B3-485C-BB71-EBE790506937}"/>
              </a:ext>
            </a:extLst>
          </p:cNvPr>
          <p:cNvSpPr txBox="1"/>
          <p:nvPr/>
        </p:nvSpPr>
        <p:spPr>
          <a:xfrm rot="20326871">
            <a:off x="11015203" y="345714"/>
            <a:ext cx="1122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ras Demi ITC" panose="020B0805030504020804" pitchFamily="34" charset="0"/>
                <a:cs typeface="Arial"/>
                <a:sym typeface="Arial"/>
              </a:rPr>
              <a:t>mots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6562" y="1081382"/>
            <a:ext cx="1557451" cy="374973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vocabulaire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AA52357-62B5-4501-8406-8AAEF0C4DB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254" y="2675674"/>
            <a:ext cx="1186070" cy="1080360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CF86848E-00D3-4C8C-BF0C-2DB539381B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54" y="969694"/>
            <a:ext cx="1186070" cy="118607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3175BAD-451F-4097-B6CA-7B78DADC07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7364" y="4681233"/>
            <a:ext cx="1162417" cy="110123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5D9ACD1-6B6F-4278-9A67-011420429302}"/>
              </a:ext>
            </a:extLst>
          </p:cNvPr>
          <p:cNvSpPr txBox="1"/>
          <p:nvPr/>
        </p:nvSpPr>
        <p:spPr>
          <a:xfrm>
            <a:off x="1737282" y="5783201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1ADDC2A-E51D-48B9-A91E-95C4881D32F4}"/>
              </a:ext>
            </a:extLst>
          </p:cNvPr>
          <p:cNvSpPr txBox="1"/>
          <p:nvPr/>
        </p:nvSpPr>
        <p:spPr>
          <a:xfrm>
            <a:off x="1717476" y="3370893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82A3A04-2365-4E20-A72A-87B66616FB76}"/>
              </a:ext>
            </a:extLst>
          </p:cNvPr>
          <p:cNvSpPr txBox="1"/>
          <p:nvPr/>
        </p:nvSpPr>
        <p:spPr>
          <a:xfrm>
            <a:off x="1703819" y="1663755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x3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6EBBC53-04AF-44DE-BDA9-AD7CA398AC4C}"/>
              </a:ext>
            </a:extLst>
          </p:cNvPr>
          <p:cNvSpPr/>
          <p:nvPr/>
        </p:nvSpPr>
        <p:spPr>
          <a:xfrm>
            <a:off x="769971" y="65773"/>
            <a:ext cx="11959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Follow up 5 -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Écris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en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français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: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Can you get at least 15 points?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9" name="Google Shape;167;p2">
            <a:extLst>
              <a:ext uri="{FF2B5EF4-FFF2-40B4-BE49-F238E27FC236}">
                <a16:creationId xmlns:a16="http://schemas.microsoft.com/office/drawing/2014/main" id="{886C038C-C793-4178-8BE0-359568307137}"/>
              </a:ext>
            </a:extLst>
          </p:cNvPr>
          <p:cNvSpPr/>
          <p:nvPr/>
        </p:nvSpPr>
        <p:spPr>
          <a:xfrm>
            <a:off x="116256" y="63868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2111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E031832-ABD9-475E-93D8-98F704ADE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725" y="144150"/>
            <a:ext cx="2869907" cy="523220"/>
          </a:xfrm>
        </p:spPr>
        <p:txBody>
          <a:bodyPr>
            <a:noAutofit/>
          </a:bodyPr>
          <a:lstStyle/>
          <a:p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up 1:</a:t>
            </a:r>
            <a:endParaRPr lang="en-GB" sz="3200" dirty="0"/>
          </a:p>
        </p:txBody>
      </p:sp>
      <p:sp>
        <p:nvSpPr>
          <p:cNvPr id="10" name="Google Shape;167;p2">
            <a:extLst>
              <a:ext uri="{FF2B5EF4-FFF2-40B4-BE49-F238E27FC236}">
                <a16:creationId xmlns:a16="http://schemas.microsoft.com/office/drawing/2014/main" id="{00418407-6382-4C3A-8FB0-7C13A3D9BFEE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Google Shape;111;p3">
            <a:extLst>
              <a:ext uri="{FF2B5EF4-FFF2-40B4-BE49-F238E27FC236}">
                <a16:creationId xmlns:a16="http://schemas.microsoft.com/office/drawing/2014/main" id="{7D85ED2D-C9F9-40FE-8AE0-84AD26829893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1085614" y="71250"/>
            <a:ext cx="775440" cy="775440"/>
          </a:xfrm>
          <a:prstGeom prst="rect">
            <a:avLst/>
          </a:prstGeom>
          <a:ln>
            <a:noFill/>
          </a:ln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EE79FBF1-84E7-41ED-9578-296C4C57AE28}"/>
              </a:ext>
            </a:extLst>
          </p:cNvPr>
          <p:cNvSpPr txBox="1">
            <a:spLocks/>
          </p:cNvSpPr>
          <p:nvPr/>
        </p:nvSpPr>
        <p:spPr>
          <a:xfrm>
            <a:off x="10754668" y="934595"/>
            <a:ext cx="1437332" cy="396360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2000" b="1" kern="0">
                <a:solidFill>
                  <a:schemeClr val="bg1"/>
                </a:solidFill>
                <a:latin typeface="Century Gothic" panose="020B0502020202020204" pitchFamily="34" charset="0"/>
              </a:rPr>
              <a:t>prononcer</a:t>
            </a:r>
            <a:endParaRPr lang="en-GB" sz="2000" b="1" kern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BD30455A-8C61-403D-A342-D96F758DE112}"/>
              </a:ext>
            </a:extLst>
          </p:cNvPr>
          <p:cNvSpPr txBox="1">
            <a:spLocks/>
          </p:cNvSpPr>
          <p:nvPr/>
        </p:nvSpPr>
        <p:spPr>
          <a:xfrm>
            <a:off x="2777333" y="-246896"/>
            <a:ext cx="517468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6000" kern="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6000" b="1" kern="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[au]</a:t>
            </a:r>
            <a:endParaRPr lang="en-GB" sz="6000" kern="0" dirty="0"/>
          </a:p>
        </p:txBody>
      </p:sp>
      <p:sp>
        <p:nvSpPr>
          <p:cNvPr id="46" name="Google Shape;342;p5">
            <a:extLst>
              <a:ext uri="{FF2B5EF4-FFF2-40B4-BE49-F238E27FC236}">
                <a16:creationId xmlns:a16="http://schemas.microsoft.com/office/drawing/2014/main" id="{7AB1EE10-8E97-42E5-B02C-6F066DB684C2}"/>
              </a:ext>
            </a:extLst>
          </p:cNvPr>
          <p:cNvSpPr txBox="1"/>
          <p:nvPr/>
        </p:nvSpPr>
        <p:spPr>
          <a:xfrm>
            <a:off x="3992186" y="122949"/>
            <a:ext cx="375607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3200"/>
              <a:buFont typeface="Century Gothic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[au / </a:t>
            </a:r>
            <a:r>
              <a:rPr kumimoji="0" lang="en-GB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eau</a:t>
            </a: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/ o]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Google Shape;110;p3">
            <a:extLst>
              <a:ext uri="{FF2B5EF4-FFF2-40B4-BE49-F238E27FC236}">
                <a16:creationId xmlns:a16="http://schemas.microsoft.com/office/drawing/2014/main" id="{478CF313-D59A-4793-BA1C-7F8A3F650897}"/>
              </a:ext>
            </a:extLst>
          </p:cNvPr>
          <p:cNvSpPr txBox="1"/>
          <p:nvPr/>
        </p:nvSpPr>
        <p:spPr>
          <a:xfrm>
            <a:off x="1985418" y="942159"/>
            <a:ext cx="8091046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2060"/>
              </a:buClr>
              <a:buSzPts val="11500"/>
              <a:defRPr/>
            </a:pPr>
            <a:r>
              <a:rPr lang="en-GB" sz="96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</a:t>
            </a:r>
            <a:r>
              <a:rPr lang="en-GB" sz="9600" b="1" dirty="0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</a:t>
            </a:r>
            <a:r>
              <a:rPr lang="en-GB" sz="96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che</a:t>
            </a:r>
            <a:endParaRPr sz="9600" b="1" dirty="0">
              <a:solidFill>
                <a:srgbClr val="FF00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CustomShape 2">
            <a:extLst>
              <a:ext uri="{FF2B5EF4-FFF2-40B4-BE49-F238E27FC236}">
                <a16:creationId xmlns:a16="http://schemas.microsoft.com/office/drawing/2014/main" id="{BBF83EB0-6221-4335-A185-084FF9C8D8B2}"/>
              </a:ext>
            </a:extLst>
          </p:cNvPr>
          <p:cNvSpPr/>
          <p:nvPr/>
        </p:nvSpPr>
        <p:spPr>
          <a:xfrm>
            <a:off x="7492994" y="4489983"/>
            <a:ext cx="5394889" cy="1192726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5000" rIns="90000" bIns="4500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sym typeface="Arial"/>
              </a:rPr>
              <a:t>ph</a:t>
            </a:r>
            <a:r>
              <a:rPr kumimoji="0" lang="en-GB" sz="5400" b="1" i="0" u="none" strike="noStrike" kern="0" cap="none" spc="-1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sym typeface="Arial"/>
              </a:rPr>
              <a:t>o</a:t>
            </a:r>
            <a:r>
              <a:rPr kumimoji="0" lang="en-GB" sz="5400" b="0" i="0" u="none" strike="noStrike" kern="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sym typeface="Arial"/>
              </a:rPr>
              <a:t>t</a:t>
            </a:r>
            <a:r>
              <a:rPr kumimoji="0" lang="en-GB" sz="5400" b="1" i="0" u="none" strike="noStrike" kern="0" cap="none" spc="-1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sym typeface="Arial"/>
              </a:rPr>
              <a:t>o</a:t>
            </a:r>
            <a:endParaRPr kumimoji="0" lang="en-GB" sz="5400" b="0" i="0" u="none" strike="noStrike" kern="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sym typeface="Arial"/>
            </a:endParaRPr>
          </a:p>
        </p:txBody>
      </p:sp>
      <p:sp>
        <p:nvSpPr>
          <p:cNvPr id="24" name="CustomShape 2">
            <a:extLst>
              <a:ext uri="{FF2B5EF4-FFF2-40B4-BE49-F238E27FC236}">
                <a16:creationId xmlns:a16="http://schemas.microsoft.com/office/drawing/2014/main" id="{91815C8E-8EF2-47AB-ADA7-03397BD866BF}"/>
              </a:ext>
            </a:extLst>
          </p:cNvPr>
          <p:cNvSpPr/>
          <p:nvPr/>
        </p:nvSpPr>
        <p:spPr>
          <a:xfrm>
            <a:off x="7560369" y="1995804"/>
            <a:ext cx="5394889" cy="1192726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5000" rIns="90000" bIns="4500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0" cap="none" spc="-1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sym typeface="Arial"/>
              </a:rPr>
              <a:t>eau</a:t>
            </a:r>
            <a:endParaRPr kumimoji="0" lang="en-GB" sz="5400" b="0" i="0" u="none" strike="noStrike" kern="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sym typeface="Arial"/>
            </a:endParaRPr>
          </a:p>
        </p:txBody>
      </p:sp>
      <p:sp>
        <p:nvSpPr>
          <p:cNvPr id="25" name="CustomShape 2">
            <a:extLst>
              <a:ext uri="{FF2B5EF4-FFF2-40B4-BE49-F238E27FC236}">
                <a16:creationId xmlns:a16="http://schemas.microsoft.com/office/drawing/2014/main" id="{1E968154-C1C7-4926-A312-F5D1D9C34951}"/>
              </a:ext>
            </a:extLst>
          </p:cNvPr>
          <p:cNvSpPr/>
          <p:nvPr/>
        </p:nvSpPr>
        <p:spPr>
          <a:xfrm>
            <a:off x="-629828" y="1995804"/>
            <a:ext cx="5394889" cy="1192726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5000" rIns="90000" bIns="4500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sym typeface="Arial"/>
              </a:rPr>
              <a:t>f</a:t>
            </a:r>
            <a:r>
              <a:rPr kumimoji="0" lang="en-GB" sz="5400" b="1" i="0" u="none" strike="noStrike" kern="0" cap="none" spc="-1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sym typeface="Arial"/>
              </a:rPr>
              <a:t>au</a:t>
            </a:r>
            <a:r>
              <a:rPr kumimoji="0" lang="en-GB" sz="5400" b="0" i="0" u="none" strike="noStrike" kern="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sym typeface="Arial"/>
              </a:rPr>
              <a:t>x</a:t>
            </a:r>
            <a:endParaRPr kumimoji="0" lang="en-GB" sz="5400" b="0" i="0" u="none" strike="noStrike" kern="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sym typeface="Arial"/>
            </a:endParaRPr>
          </a:p>
        </p:txBody>
      </p:sp>
      <p:sp>
        <p:nvSpPr>
          <p:cNvPr id="26" name="CustomShape 2">
            <a:extLst>
              <a:ext uri="{FF2B5EF4-FFF2-40B4-BE49-F238E27FC236}">
                <a16:creationId xmlns:a16="http://schemas.microsoft.com/office/drawing/2014/main" id="{6DBCD2A4-0FEF-4B74-AB60-115208D52AA7}"/>
              </a:ext>
            </a:extLst>
          </p:cNvPr>
          <p:cNvSpPr/>
          <p:nvPr/>
        </p:nvSpPr>
        <p:spPr>
          <a:xfrm>
            <a:off x="-514693" y="4630800"/>
            <a:ext cx="5394889" cy="1192726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5000" rIns="90000" bIns="4500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0" cap="none" spc="-1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sym typeface="Arial"/>
              </a:rPr>
              <a:t>au</a:t>
            </a:r>
            <a:r>
              <a:rPr kumimoji="0" lang="en-GB" sz="5400" b="0" i="0" u="none" strike="noStrike" kern="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sym typeface="Arial"/>
              </a:rPr>
              <a:t>ssi</a:t>
            </a:r>
            <a:endParaRPr kumimoji="0" lang="en-GB" sz="5400" b="0" i="0" u="none" strike="noStrike" kern="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sym typeface="Arial"/>
            </a:endParaRPr>
          </a:p>
        </p:txBody>
      </p:sp>
      <p:grpSp>
        <p:nvGrpSpPr>
          <p:cNvPr id="27" name="Google Shape;343;p5" descr="two arrow diverging with another arrow highlighting the left option">
            <a:extLst>
              <a:ext uri="{FF2B5EF4-FFF2-40B4-BE49-F238E27FC236}">
                <a16:creationId xmlns:a16="http://schemas.microsoft.com/office/drawing/2014/main" id="{9D940B58-005A-4A22-8099-C04A6ADD76F3}"/>
              </a:ext>
            </a:extLst>
          </p:cNvPr>
          <p:cNvGrpSpPr/>
          <p:nvPr/>
        </p:nvGrpSpPr>
        <p:grpSpPr>
          <a:xfrm>
            <a:off x="4765061" y="2979788"/>
            <a:ext cx="2856900" cy="2905322"/>
            <a:chOff x="5064823" y="1196357"/>
            <a:chExt cx="2856900" cy="2905322"/>
          </a:xfrm>
        </p:grpSpPr>
        <p:pic>
          <p:nvPicPr>
            <p:cNvPr id="28" name="Google Shape;344;p5" descr="two arrow diverging with another arrow highlighting the left option">
              <a:extLst>
                <a:ext uri="{FF2B5EF4-FFF2-40B4-BE49-F238E27FC236}">
                  <a16:creationId xmlns:a16="http://schemas.microsoft.com/office/drawing/2014/main" id="{F78E4A31-AC20-4F27-B3B2-4DD19A5F6796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064823" y="1196357"/>
              <a:ext cx="2856900" cy="2905322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9" name="Google Shape;345;p5" descr="two arrow diverging with another arrow highlighting the left option">
              <a:extLst>
                <a:ext uri="{FF2B5EF4-FFF2-40B4-BE49-F238E27FC236}">
                  <a16:creationId xmlns:a16="http://schemas.microsoft.com/office/drawing/2014/main" id="{58E48252-932A-46A7-A917-A368A336EDAC}"/>
                </a:ext>
              </a:extLst>
            </p:cNvPr>
            <p:cNvCxnSpPr/>
            <p:nvPr/>
          </p:nvCxnSpPr>
          <p:spPr>
            <a:xfrm rot="10800000">
              <a:off x="5782215" y="2051010"/>
              <a:ext cx="627569" cy="850436"/>
            </a:xfrm>
            <a:prstGeom prst="straightConnector1">
              <a:avLst/>
            </a:prstGeom>
            <a:noFill/>
            <a:ln w="76200" cap="flat" cmpd="sng">
              <a:solidFill>
                <a:srgbClr val="FA6500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31" name="Google Shape;346;p5">
              <a:extLst>
                <a:ext uri="{FF2B5EF4-FFF2-40B4-BE49-F238E27FC236}">
                  <a16:creationId xmlns:a16="http://schemas.microsoft.com/office/drawing/2014/main" id="{16A034CA-0EAA-4883-A866-738B8F5CB3E7}"/>
                </a:ext>
              </a:extLst>
            </p:cNvPr>
            <p:cNvCxnSpPr/>
            <p:nvPr/>
          </p:nvCxnSpPr>
          <p:spPr>
            <a:xfrm flipH="1">
              <a:off x="6401108" y="2881870"/>
              <a:ext cx="8676" cy="857516"/>
            </a:xfrm>
            <a:prstGeom prst="straightConnector1">
              <a:avLst/>
            </a:prstGeom>
            <a:noFill/>
            <a:ln w="76200" cap="flat" cmpd="sng">
              <a:solidFill>
                <a:srgbClr val="FA65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32" name="Google Shape;362;p6" descr="red cross">
            <a:extLst>
              <a:ext uri="{FF2B5EF4-FFF2-40B4-BE49-F238E27FC236}">
                <a16:creationId xmlns:a16="http://schemas.microsoft.com/office/drawing/2014/main" id="{25512003-0D21-4EDD-B698-89CC89CFCCB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51932" y="2896853"/>
            <a:ext cx="1422921" cy="1622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370;p6" descr="water droplet">
            <a:extLst>
              <a:ext uri="{FF2B5EF4-FFF2-40B4-BE49-F238E27FC236}">
                <a16:creationId xmlns:a16="http://schemas.microsoft.com/office/drawing/2014/main" id="{D736F30A-F1C0-44F7-997B-D08200F4BD6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802583" y="2799085"/>
            <a:ext cx="1109142" cy="1633364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CustomShape 2">
            <a:extLst>
              <a:ext uri="{FF2B5EF4-FFF2-40B4-BE49-F238E27FC236}">
                <a16:creationId xmlns:a16="http://schemas.microsoft.com/office/drawing/2014/main" id="{7123251F-2C04-4EE9-97C3-AEA86FCB2F8A}"/>
              </a:ext>
            </a:extLst>
          </p:cNvPr>
          <p:cNvSpPr/>
          <p:nvPr/>
        </p:nvSpPr>
        <p:spPr>
          <a:xfrm>
            <a:off x="-572260" y="5416937"/>
            <a:ext cx="5394889" cy="1192726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5000" rIns="90000" bIns="4500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sym typeface="Arial"/>
              </a:rPr>
              <a:t>[also]</a:t>
            </a:r>
            <a:endParaRPr kumimoji="0" lang="en-GB" sz="4400" b="0" i="0" u="none" strike="noStrike" kern="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sym typeface="Arial"/>
            </a:endParaRPr>
          </a:p>
        </p:txBody>
      </p:sp>
      <p:pic>
        <p:nvPicPr>
          <p:cNvPr id="49" name="Picture 48" descr="A picture containing text&#10;&#10;Description automatically generated">
            <a:extLst>
              <a:ext uri="{FF2B5EF4-FFF2-40B4-BE49-F238E27FC236}">
                <a16:creationId xmlns:a16="http://schemas.microsoft.com/office/drawing/2014/main" id="{1B2E8E4B-8F77-4804-A11F-CC3B2752B7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230" y="5350619"/>
            <a:ext cx="1209058" cy="110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19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4" grpId="0"/>
      <p:bldP spid="25" grpId="0"/>
      <p:bldP spid="26" grpId="0"/>
      <p:bldP spid="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18A58289-4527-4E99-A5A0-7660C8ABC810}"/>
              </a:ext>
            </a:extLst>
          </p:cNvPr>
          <p:cNvSpPr txBox="1">
            <a:spLocks/>
          </p:cNvSpPr>
          <p:nvPr/>
        </p:nvSpPr>
        <p:spPr>
          <a:xfrm>
            <a:off x="11138681" y="1119770"/>
            <a:ext cx="966950" cy="374973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cs typeface="Calibri"/>
              <a:sym typeface="Calibri"/>
            </a:endParaRP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813CFAFC-D8E0-4FD7-8841-1B480741D3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0"/>
            <a:ext cx="1139687" cy="114319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BDEBC61-4F11-4B0B-A96E-60371320D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8004" y="1076423"/>
            <a:ext cx="867627" cy="461665"/>
          </a:xfrm>
        </p:spPr>
        <p:txBody>
          <a:bodyPr/>
          <a:lstStyle/>
          <a:p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parler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5" name="Graphic 14" descr="Teacher">
            <a:extLst>
              <a:ext uri="{FF2B5EF4-FFF2-40B4-BE49-F238E27FC236}">
                <a16:creationId xmlns:a16="http://schemas.microsoft.com/office/drawing/2014/main" id="{8A2C4A2F-425D-42EF-B201-D73592E874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4705" y="232605"/>
            <a:ext cx="914400" cy="914400"/>
          </a:xfrm>
          <a:prstGeom prst="rect">
            <a:avLst/>
          </a:prstGeom>
        </p:spPr>
      </p:pic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C26BB982-2B1C-4732-AC63-EF02A13C76FE}"/>
              </a:ext>
            </a:extLst>
          </p:cNvPr>
          <p:cNvSpPr/>
          <p:nvPr/>
        </p:nvSpPr>
        <p:spPr>
          <a:xfrm>
            <a:off x="1112632" y="409720"/>
            <a:ext cx="7291493" cy="914399"/>
          </a:xfrm>
          <a:prstGeom prst="wedgeRoundRectCallout">
            <a:avLst>
              <a:gd name="adj1" fmla="val -55224"/>
              <a:gd name="adj2" fmla="val -23508"/>
              <a:gd name="adj3" fmla="val 16667"/>
            </a:avLst>
          </a:prstGeom>
          <a:solidFill>
            <a:srgbClr val="002060"/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CustomShape 7">
            <a:extLst>
              <a:ext uri="{FF2B5EF4-FFF2-40B4-BE49-F238E27FC236}">
                <a16:creationId xmlns:a16="http://schemas.microsoft.com/office/drawing/2014/main" id="{43B6927E-29A9-4660-8D45-5AB786CCF236}"/>
              </a:ext>
            </a:extLst>
          </p:cNvPr>
          <p:cNvSpPr/>
          <p:nvPr/>
        </p:nvSpPr>
        <p:spPr>
          <a:xfrm>
            <a:off x="1163081" y="441954"/>
            <a:ext cx="7240920" cy="910682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5000" rIns="90000" bIns="45000"/>
          <a:lstStyle/>
          <a:p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Parle avec ton/ta partenaire.</a:t>
            </a:r>
          </a:p>
          <a:p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Trouve les mots avec le son [(e)au].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BC990C0-42DD-4580-9641-1F866DF19C69}"/>
              </a:ext>
            </a:extLst>
          </p:cNvPr>
          <p:cNvGrpSpPr/>
          <p:nvPr/>
        </p:nvGrpSpPr>
        <p:grpSpPr>
          <a:xfrm>
            <a:off x="0" y="2234291"/>
            <a:ext cx="12192000" cy="5162144"/>
            <a:chOff x="0" y="2183878"/>
            <a:chExt cx="12192000" cy="5162144"/>
          </a:xfrm>
        </p:grpSpPr>
        <p:sp>
          <p:nvSpPr>
            <p:cNvPr id="19" name="Flowchart: Punched Tape 3">
              <a:extLst>
                <a:ext uri="{FF2B5EF4-FFF2-40B4-BE49-F238E27FC236}">
                  <a16:creationId xmlns:a16="http://schemas.microsoft.com/office/drawing/2014/main" id="{8A7EF598-72C0-41B4-9633-A59409B08702}"/>
                </a:ext>
              </a:extLst>
            </p:cNvPr>
            <p:cNvSpPr/>
            <p:nvPr/>
          </p:nvSpPr>
          <p:spPr>
            <a:xfrm>
              <a:off x="0" y="2183878"/>
              <a:ext cx="12192000" cy="1352299"/>
            </a:xfrm>
            <a:custGeom>
              <a:avLst/>
              <a:gdLst>
                <a:gd name="connsiteX0" fmla="*/ 0 w 10000"/>
                <a:gd name="connsiteY0" fmla="*/ 1000 h 10000"/>
                <a:gd name="connsiteX1" fmla="*/ 2500 w 10000"/>
                <a:gd name="connsiteY1" fmla="*/ 2000 h 10000"/>
                <a:gd name="connsiteX2" fmla="*/ 5000 w 10000"/>
                <a:gd name="connsiteY2" fmla="*/ 1000 h 10000"/>
                <a:gd name="connsiteX3" fmla="*/ 7500 w 10000"/>
                <a:gd name="connsiteY3" fmla="*/ 0 h 10000"/>
                <a:gd name="connsiteX4" fmla="*/ 10000 w 10000"/>
                <a:gd name="connsiteY4" fmla="*/ 1000 h 10000"/>
                <a:gd name="connsiteX5" fmla="*/ 10000 w 10000"/>
                <a:gd name="connsiteY5" fmla="*/ 9000 h 10000"/>
                <a:gd name="connsiteX6" fmla="*/ 7500 w 10000"/>
                <a:gd name="connsiteY6" fmla="*/ 8000 h 10000"/>
                <a:gd name="connsiteX7" fmla="*/ 5000 w 10000"/>
                <a:gd name="connsiteY7" fmla="*/ 9000 h 10000"/>
                <a:gd name="connsiteX8" fmla="*/ 2500 w 10000"/>
                <a:gd name="connsiteY8" fmla="*/ 10000 h 10000"/>
                <a:gd name="connsiteX9" fmla="*/ 0 w 10000"/>
                <a:gd name="connsiteY9" fmla="*/ 9000 h 10000"/>
                <a:gd name="connsiteX10" fmla="*/ 0 w 10000"/>
                <a:gd name="connsiteY10" fmla="*/ 1000 h 10000"/>
                <a:gd name="connsiteX0" fmla="*/ 0 w 10000"/>
                <a:gd name="connsiteY0" fmla="*/ 1000 h 10000"/>
                <a:gd name="connsiteX1" fmla="*/ 2500 w 10000"/>
                <a:gd name="connsiteY1" fmla="*/ 774 h 10000"/>
                <a:gd name="connsiteX2" fmla="*/ 5000 w 10000"/>
                <a:gd name="connsiteY2" fmla="*/ 1000 h 10000"/>
                <a:gd name="connsiteX3" fmla="*/ 7500 w 10000"/>
                <a:gd name="connsiteY3" fmla="*/ 0 h 10000"/>
                <a:gd name="connsiteX4" fmla="*/ 10000 w 10000"/>
                <a:gd name="connsiteY4" fmla="*/ 1000 h 10000"/>
                <a:gd name="connsiteX5" fmla="*/ 10000 w 10000"/>
                <a:gd name="connsiteY5" fmla="*/ 9000 h 10000"/>
                <a:gd name="connsiteX6" fmla="*/ 7500 w 10000"/>
                <a:gd name="connsiteY6" fmla="*/ 8000 h 10000"/>
                <a:gd name="connsiteX7" fmla="*/ 5000 w 10000"/>
                <a:gd name="connsiteY7" fmla="*/ 9000 h 10000"/>
                <a:gd name="connsiteX8" fmla="*/ 2500 w 10000"/>
                <a:gd name="connsiteY8" fmla="*/ 10000 h 10000"/>
                <a:gd name="connsiteX9" fmla="*/ 0 w 10000"/>
                <a:gd name="connsiteY9" fmla="*/ 9000 h 10000"/>
                <a:gd name="connsiteX10" fmla="*/ 0 w 10000"/>
                <a:gd name="connsiteY10" fmla="*/ 1000 h 10000"/>
                <a:gd name="connsiteX0" fmla="*/ 0 w 10000"/>
                <a:gd name="connsiteY0" fmla="*/ 1000 h 9153"/>
                <a:gd name="connsiteX1" fmla="*/ 2500 w 10000"/>
                <a:gd name="connsiteY1" fmla="*/ 774 h 9153"/>
                <a:gd name="connsiteX2" fmla="*/ 5000 w 10000"/>
                <a:gd name="connsiteY2" fmla="*/ 1000 h 9153"/>
                <a:gd name="connsiteX3" fmla="*/ 7500 w 10000"/>
                <a:gd name="connsiteY3" fmla="*/ 0 h 9153"/>
                <a:gd name="connsiteX4" fmla="*/ 10000 w 10000"/>
                <a:gd name="connsiteY4" fmla="*/ 1000 h 9153"/>
                <a:gd name="connsiteX5" fmla="*/ 10000 w 10000"/>
                <a:gd name="connsiteY5" fmla="*/ 9000 h 9153"/>
                <a:gd name="connsiteX6" fmla="*/ 7500 w 10000"/>
                <a:gd name="connsiteY6" fmla="*/ 8000 h 9153"/>
                <a:gd name="connsiteX7" fmla="*/ 5000 w 10000"/>
                <a:gd name="connsiteY7" fmla="*/ 9000 h 9153"/>
                <a:gd name="connsiteX8" fmla="*/ 2511 w 10000"/>
                <a:gd name="connsiteY8" fmla="*/ 8440 h 9153"/>
                <a:gd name="connsiteX9" fmla="*/ 0 w 10000"/>
                <a:gd name="connsiteY9" fmla="*/ 9000 h 9153"/>
                <a:gd name="connsiteX10" fmla="*/ 0 w 10000"/>
                <a:gd name="connsiteY10" fmla="*/ 1000 h 9153"/>
                <a:gd name="connsiteX0" fmla="*/ 0 w 10000"/>
                <a:gd name="connsiteY0" fmla="*/ 1093 h 11903"/>
                <a:gd name="connsiteX1" fmla="*/ 2500 w 10000"/>
                <a:gd name="connsiteY1" fmla="*/ 846 h 11903"/>
                <a:gd name="connsiteX2" fmla="*/ 5000 w 10000"/>
                <a:gd name="connsiteY2" fmla="*/ 1093 h 11903"/>
                <a:gd name="connsiteX3" fmla="*/ 7500 w 10000"/>
                <a:gd name="connsiteY3" fmla="*/ 0 h 11903"/>
                <a:gd name="connsiteX4" fmla="*/ 10000 w 10000"/>
                <a:gd name="connsiteY4" fmla="*/ 1093 h 11903"/>
                <a:gd name="connsiteX5" fmla="*/ 10000 w 10000"/>
                <a:gd name="connsiteY5" fmla="*/ 9833 h 11903"/>
                <a:gd name="connsiteX6" fmla="*/ 7500 w 10000"/>
                <a:gd name="connsiteY6" fmla="*/ 8740 h 11903"/>
                <a:gd name="connsiteX7" fmla="*/ 4967 w 10000"/>
                <a:gd name="connsiteY7" fmla="*/ 11902 h 11903"/>
                <a:gd name="connsiteX8" fmla="*/ 2511 w 10000"/>
                <a:gd name="connsiteY8" fmla="*/ 9221 h 11903"/>
                <a:gd name="connsiteX9" fmla="*/ 0 w 10000"/>
                <a:gd name="connsiteY9" fmla="*/ 9833 h 11903"/>
                <a:gd name="connsiteX10" fmla="*/ 0 w 10000"/>
                <a:gd name="connsiteY10" fmla="*/ 1093 h 11903"/>
                <a:gd name="connsiteX0" fmla="*/ 0 w 10000"/>
                <a:gd name="connsiteY0" fmla="*/ 1147 h 11957"/>
                <a:gd name="connsiteX1" fmla="*/ 2500 w 10000"/>
                <a:gd name="connsiteY1" fmla="*/ 900 h 11957"/>
                <a:gd name="connsiteX2" fmla="*/ 4978 w 10000"/>
                <a:gd name="connsiteY2" fmla="*/ 2730 h 11957"/>
                <a:gd name="connsiteX3" fmla="*/ 7500 w 10000"/>
                <a:gd name="connsiteY3" fmla="*/ 54 h 11957"/>
                <a:gd name="connsiteX4" fmla="*/ 10000 w 10000"/>
                <a:gd name="connsiteY4" fmla="*/ 1147 h 11957"/>
                <a:gd name="connsiteX5" fmla="*/ 10000 w 10000"/>
                <a:gd name="connsiteY5" fmla="*/ 9887 h 11957"/>
                <a:gd name="connsiteX6" fmla="*/ 7500 w 10000"/>
                <a:gd name="connsiteY6" fmla="*/ 8794 h 11957"/>
                <a:gd name="connsiteX7" fmla="*/ 4967 w 10000"/>
                <a:gd name="connsiteY7" fmla="*/ 11956 h 11957"/>
                <a:gd name="connsiteX8" fmla="*/ 2511 w 10000"/>
                <a:gd name="connsiteY8" fmla="*/ 9275 h 11957"/>
                <a:gd name="connsiteX9" fmla="*/ 0 w 10000"/>
                <a:gd name="connsiteY9" fmla="*/ 9887 h 11957"/>
                <a:gd name="connsiteX10" fmla="*/ 0 w 10000"/>
                <a:gd name="connsiteY10" fmla="*/ 1147 h 11957"/>
                <a:gd name="connsiteX0" fmla="*/ 0 w 10000"/>
                <a:gd name="connsiteY0" fmla="*/ 1605 h 12415"/>
                <a:gd name="connsiteX1" fmla="*/ 2511 w 10000"/>
                <a:gd name="connsiteY1" fmla="*/ 19 h 12415"/>
                <a:gd name="connsiteX2" fmla="*/ 4978 w 10000"/>
                <a:gd name="connsiteY2" fmla="*/ 3188 h 12415"/>
                <a:gd name="connsiteX3" fmla="*/ 7500 w 10000"/>
                <a:gd name="connsiteY3" fmla="*/ 512 h 12415"/>
                <a:gd name="connsiteX4" fmla="*/ 10000 w 10000"/>
                <a:gd name="connsiteY4" fmla="*/ 1605 h 12415"/>
                <a:gd name="connsiteX5" fmla="*/ 10000 w 10000"/>
                <a:gd name="connsiteY5" fmla="*/ 10345 h 12415"/>
                <a:gd name="connsiteX6" fmla="*/ 7500 w 10000"/>
                <a:gd name="connsiteY6" fmla="*/ 9252 h 12415"/>
                <a:gd name="connsiteX7" fmla="*/ 4967 w 10000"/>
                <a:gd name="connsiteY7" fmla="*/ 12414 h 12415"/>
                <a:gd name="connsiteX8" fmla="*/ 2511 w 10000"/>
                <a:gd name="connsiteY8" fmla="*/ 9733 h 12415"/>
                <a:gd name="connsiteX9" fmla="*/ 0 w 10000"/>
                <a:gd name="connsiteY9" fmla="*/ 10345 h 12415"/>
                <a:gd name="connsiteX10" fmla="*/ 0 w 10000"/>
                <a:gd name="connsiteY10" fmla="*/ 1605 h 12415"/>
                <a:gd name="connsiteX0" fmla="*/ 0 w 10000"/>
                <a:gd name="connsiteY0" fmla="*/ 1605 h 12422"/>
                <a:gd name="connsiteX1" fmla="*/ 2511 w 10000"/>
                <a:gd name="connsiteY1" fmla="*/ 19 h 12422"/>
                <a:gd name="connsiteX2" fmla="*/ 4978 w 10000"/>
                <a:gd name="connsiteY2" fmla="*/ 3188 h 12422"/>
                <a:gd name="connsiteX3" fmla="*/ 7500 w 10000"/>
                <a:gd name="connsiteY3" fmla="*/ 512 h 12422"/>
                <a:gd name="connsiteX4" fmla="*/ 10000 w 10000"/>
                <a:gd name="connsiteY4" fmla="*/ 1605 h 12422"/>
                <a:gd name="connsiteX5" fmla="*/ 10000 w 10000"/>
                <a:gd name="connsiteY5" fmla="*/ 10345 h 12422"/>
                <a:gd name="connsiteX6" fmla="*/ 7500 w 10000"/>
                <a:gd name="connsiteY6" fmla="*/ 9252 h 12422"/>
                <a:gd name="connsiteX7" fmla="*/ 4967 w 10000"/>
                <a:gd name="connsiteY7" fmla="*/ 12414 h 12422"/>
                <a:gd name="connsiteX8" fmla="*/ 2500 w 10000"/>
                <a:gd name="connsiteY8" fmla="*/ 8150 h 12422"/>
                <a:gd name="connsiteX9" fmla="*/ 0 w 10000"/>
                <a:gd name="connsiteY9" fmla="*/ 10345 h 12422"/>
                <a:gd name="connsiteX10" fmla="*/ 0 w 10000"/>
                <a:gd name="connsiteY10" fmla="*/ 1605 h 12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00" h="12422">
                  <a:moveTo>
                    <a:pt x="0" y="1605"/>
                  </a:moveTo>
                  <a:cubicBezTo>
                    <a:pt x="0" y="2208"/>
                    <a:pt x="1681" y="-245"/>
                    <a:pt x="2511" y="19"/>
                  </a:cubicBezTo>
                  <a:cubicBezTo>
                    <a:pt x="3341" y="283"/>
                    <a:pt x="4147" y="3106"/>
                    <a:pt x="4978" y="3188"/>
                  </a:cubicBezTo>
                  <a:cubicBezTo>
                    <a:pt x="5809" y="3270"/>
                    <a:pt x="6663" y="776"/>
                    <a:pt x="7500" y="512"/>
                  </a:cubicBezTo>
                  <a:cubicBezTo>
                    <a:pt x="8337" y="248"/>
                    <a:pt x="10000" y="1001"/>
                    <a:pt x="10000" y="1605"/>
                  </a:cubicBezTo>
                  <a:lnTo>
                    <a:pt x="10000" y="10345"/>
                  </a:lnTo>
                  <a:cubicBezTo>
                    <a:pt x="10000" y="9742"/>
                    <a:pt x="8339" y="8907"/>
                    <a:pt x="7500" y="9252"/>
                  </a:cubicBezTo>
                  <a:cubicBezTo>
                    <a:pt x="6661" y="9597"/>
                    <a:pt x="5800" y="12598"/>
                    <a:pt x="4967" y="12414"/>
                  </a:cubicBezTo>
                  <a:cubicBezTo>
                    <a:pt x="4134" y="12230"/>
                    <a:pt x="3881" y="8150"/>
                    <a:pt x="2500" y="8150"/>
                  </a:cubicBezTo>
                  <a:cubicBezTo>
                    <a:pt x="1119" y="8150"/>
                    <a:pt x="0" y="10948"/>
                    <a:pt x="0" y="10345"/>
                  </a:cubicBezTo>
                  <a:lnTo>
                    <a:pt x="0" y="1605"/>
                  </a:lnTo>
                  <a:close/>
                </a:path>
              </a:pathLst>
            </a:custGeom>
            <a:solidFill>
              <a:srgbClr val="D9F3FB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Flowchart: Punched Tape 3">
              <a:extLst>
                <a:ext uri="{FF2B5EF4-FFF2-40B4-BE49-F238E27FC236}">
                  <a16:creationId xmlns:a16="http://schemas.microsoft.com/office/drawing/2014/main" id="{8C568EEC-FF2D-4E7A-B0D9-E9808BCF0A28}"/>
                </a:ext>
              </a:extLst>
            </p:cNvPr>
            <p:cNvSpPr/>
            <p:nvPr/>
          </p:nvSpPr>
          <p:spPr>
            <a:xfrm>
              <a:off x="0" y="2814978"/>
              <a:ext cx="12192000" cy="1352299"/>
            </a:xfrm>
            <a:custGeom>
              <a:avLst/>
              <a:gdLst>
                <a:gd name="connsiteX0" fmla="*/ 0 w 10000"/>
                <a:gd name="connsiteY0" fmla="*/ 1000 h 10000"/>
                <a:gd name="connsiteX1" fmla="*/ 2500 w 10000"/>
                <a:gd name="connsiteY1" fmla="*/ 2000 h 10000"/>
                <a:gd name="connsiteX2" fmla="*/ 5000 w 10000"/>
                <a:gd name="connsiteY2" fmla="*/ 1000 h 10000"/>
                <a:gd name="connsiteX3" fmla="*/ 7500 w 10000"/>
                <a:gd name="connsiteY3" fmla="*/ 0 h 10000"/>
                <a:gd name="connsiteX4" fmla="*/ 10000 w 10000"/>
                <a:gd name="connsiteY4" fmla="*/ 1000 h 10000"/>
                <a:gd name="connsiteX5" fmla="*/ 10000 w 10000"/>
                <a:gd name="connsiteY5" fmla="*/ 9000 h 10000"/>
                <a:gd name="connsiteX6" fmla="*/ 7500 w 10000"/>
                <a:gd name="connsiteY6" fmla="*/ 8000 h 10000"/>
                <a:gd name="connsiteX7" fmla="*/ 5000 w 10000"/>
                <a:gd name="connsiteY7" fmla="*/ 9000 h 10000"/>
                <a:gd name="connsiteX8" fmla="*/ 2500 w 10000"/>
                <a:gd name="connsiteY8" fmla="*/ 10000 h 10000"/>
                <a:gd name="connsiteX9" fmla="*/ 0 w 10000"/>
                <a:gd name="connsiteY9" fmla="*/ 9000 h 10000"/>
                <a:gd name="connsiteX10" fmla="*/ 0 w 10000"/>
                <a:gd name="connsiteY10" fmla="*/ 1000 h 10000"/>
                <a:gd name="connsiteX0" fmla="*/ 0 w 10000"/>
                <a:gd name="connsiteY0" fmla="*/ 1000 h 10000"/>
                <a:gd name="connsiteX1" fmla="*/ 2500 w 10000"/>
                <a:gd name="connsiteY1" fmla="*/ 774 h 10000"/>
                <a:gd name="connsiteX2" fmla="*/ 5000 w 10000"/>
                <a:gd name="connsiteY2" fmla="*/ 1000 h 10000"/>
                <a:gd name="connsiteX3" fmla="*/ 7500 w 10000"/>
                <a:gd name="connsiteY3" fmla="*/ 0 h 10000"/>
                <a:gd name="connsiteX4" fmla="*/ 10000 w 10000"/>
                <a:gd name="connsiteY4" fmla="*/ 1000 h 10000"/>
                <a:gd name="connsiteX5" fmla="*/ 10000 w 10000"/>
                <a:gd name="connsiteY5" fmla="*/ 9000 h 10000"/>
                <a:gd name="connsiteX6" fmla="*/ 7500 w 10000"/>
                <a:gd name="connsiteY6" fmla="*/ 8000 h 10000"/>
                <a:gd name="connsiteX7" fmla="*/ 5000 w 10000"/>
                <a:gd name="connsiteY7" fmla="*/ 9000 h 10000"/>
                <a:gd name="connsiteX8" fmla="*/ 2500 w 10000"/>
                <a:gd name="connsiteY8" fmla="*/ 10000 h 10000"/>
                <a:gd name="connsiteX9" fmla="*/ 0 w 10000"/>
                <a:gd name="connsiteY9" fmla="*/ 9000 h 10000"/>
                <a:gd name="connsiteX10" fmla="*/ 0 w 10000"/>
                <a:gd name="connsiteY10" fmla="*/ 1000 h 10000"/>
                <a:gd name="connsiteX0" fmla="*/ 0 w 10000"/>
                <a:gd name="connsiteY0" fmla="*/ 1000 h 9153"/>
                <a:gd name="connsiteX1" fmla="*/ 2500 w 10000"/>
                <a:gd name="connsiteY1" fmla="*/ 774 h 9153"/>
                <a:gd name="connsiteX2" fmla="*/ 5000 w 10000"/>
                <a:gd name="connsiteY2" fmla="*/ 1000 h 9153"/>
                <a:gd name="connsiteX3" fmla="*/ 7500 w 10000"/>
                <a:gd name="connsiteY3" fmla="*/ 0 h 9153"/>
                <a:gd name="connsiteX4" fmla="*/ 10000 w 10000"/>
                <a:gd name="connsiteY4" fmla="*/ 1000 h 9153"/>
                <a:gd name="connsiteX5" fmla="*/ 10000 w 10000"/>
                <a:gd name="connsiteY5" fmla="*/ 9000 h 9153"/>
                <a:gd name="connsiteX6" fmla="*/ 7500 w 10000"/>
                <a:gd name="connsiteY6" fmla="*/ 8000 h 9153"/>
                <a:gd name="connsiteX7" fmla="*/ 5000 w 10000"/>
                <a:gd name="connsiteY7" fmla="*/ 9000 h 9153"/>
                <a:gd name="connsiteX8" fmla="*/ 2511 w 10000"/>
                <a:gd name="connsiteY8" fmla="*/ 8440 h 9153"/>
                <a:gd name="connsiteX9" fmla="*/ 0 w 10000"/>
                <a:gd name="connsiteY9" fmla="*/ 9000 h 9153"/>
                <a:gd name="connsiteX10" fmla="*/ 0 w 10000"/>
                <a:gd name="connsiteY10" fmla="*/ 1000 h 9153"/>
                <a:gd name="connsiteX0" fmla="*/ 0 w 10000"/>
                <a:gd name="connsiteY0" fmla="*/ 1093 h 11903"/>
                <a:gd name="connsiteX1" fmla="*/ 2500 w 10000"/>
                <a:gd name="connsiteY1" fmla="*/ 846 h 11903"/>
                <a:gd name="connsiteX2" fmla="*/ 5000 w 10000"/>
                <a:gd name="connsiteY2" fmla="*/ 1093 h 11903"/>
                <a:gd name="connsiteX3" fmla="*/ 7500 w 10000"/>
                <a:gd name="connsiteY3" fmla="*/ 0 h 11903"/>
                <a:gd name="connsiteX4" fmla="*/ 10000 w 10000"/>
                <a:gd name="connsiteY4" fmla="*/ 1093 h 11903"/>
                <a:gd name="connsiteX5" fmla="*/ 10000 w 10000"/>
                <a:gd name="connsiteY5" fmla="*/ 9833 h 11903"/>
                <a:gd name="connsiteX6" fmla="*/ 7500 w 10000"/>
                <a:gd name="connsiteY6" fmla="*/ 8740 h 11903"/>
                <a:gd name="connsiteX7" fmla="*/ 4967 w 10000"/>
                <a:gd name="connsiteY7" fmla="*/ 11902 h 11903"/>
                <a:gd name="connsiteX8" fmla="*/ 2511 w 10000"/>
                <a:gd name="connsiteY8" fmla="*/ 9221 h 11903"/>
                <a:gd name="connsiteX9" fmla="*/ 0 w 10000"/>
                <a:gd name="connsiteY9" fmla="*/ 9833 h 11903"/>
                <a:gd name="connsiteX10" fmla="*/ 0 w 10000"/>
                <a:gd name="connsiteY10" fmla="*/ 1093 h 11903"/>
                <a:gd name="connsiteX0" fmla="*/ 0 w 10000"/>
                <a:gd name="connsiteY0" fmla="*/ 1147 h 11957"/>
                <a:gd name="connsiteX1" fmla="*/ 2500 w 10000"/>
                <a:gd name="connsiteY1" fmla="*/ 900 h 11957"/>
                <a:gd name="connsiteX2" fmla="*/ 4978 w 10000"/>
                <a:gd name="connsiteY2" fmla="*/ 2730 h 11957"/>
                <a:gd name="connsiteX3" fmla="*/ 7500 w 10000"/>
                <a:gd name="connsiteY3" fmla="*/ 54 h 11957"/>
                <a:gd name="connsiteX4" fmla="*/ 10000 w 10000"/>
                <a:gd name="connsiteY4" fmla="*/ 1147 h 11957"/>
                <a:gd name="connsiteX5" fmla="*/ 10000 w 10000"/>
                <a:gd name="connsiteY5" fmla="*/ 9887 h 11957"/>
                <a:gd name="connsiteX6" fmla="*/ 7500 w 10000"/>
                <a:gd name="connsiteY6" fmla="*/ 8794 h 11957"/>
                <a:gd name="connsiteX7" fmla="*/ 4967 w 10000"/>
                <a:gd name="connsiteY7" fmla="*/ 11956 h 11957"/>
                <a:gd name="connsiteX8" fmla="*/ 2511 w 10000"/>
                <a:gd name="connsiteY8" fmla="*/ 9275 h 11957"/>
                <a:gd name="connsiteX9" fmla="*/ 0 w 10000"/>
                <a:gd name="connsiteY9" fmla="*/ 9887 h 11957"/>
                <a:gd name="connsiteX10" fmla="*/ 0 w 10000"/>
                <a:gd name="connsiteY10" fmla="*/ 1147 h 11957"/>
                <a:gd name="connsiteX0" fmla="*/ 0 w 10000"/>
                <a:gd name="connsiteY0" fmla="*/ 1605 h 12415"/>
                <a:gd name="connsiteX1" fmla="*/ 2511 w 10000"/>
                <a:gd name="connsiteY1" fmla="*/ 19 h 12415"/>
                <a:gd name="connsiteX2" fmla="*/ 4978 w 10000"/>
                <a:gd name="connsiteY2" fmla="*/ 3188 h 12415"/>
                <a:gd name="connsiteX3" fmla="*/ 7500 w 10000"/>
                <a:gd name="connsiteY3" fmla="*/ 512 h 12415"/>
                <a:gd name="connsiteX4" fmla="*/ 10000 w 10000"/>
                <a:gd name="connsiteY4" fmla="*/ 1605 h 12415"/>
                <a:gd name="connsiteX5" fmla="*/ 10000 w 10000"/>
                <a:gd name="connsiteY5" fmla="*/ 10345 h 12415"/>
                <a:gd name="connsiteX6" fmla="*/ 7500 w 10000"/>
                <a:gd name="connsiteY6" fmla="*/ 9252 h 12415"/>
                <a:gd name="connsiteX7" fmla="*/ 4967 w 10000"/>
                <a:gd name="connsiteY7" fmla="*/ 12414 h 12415"/>
                <a:gd name="connsiteX8" fmla="*/ 2511 w 10000"/>
                <a:gd name="connsiteY8" fmla="*/ 9733 h 12415"/>
                <a:gd name="connsiteX9" fmla="*/ 0 w 10000"/>
                <a:gd name="connsiteY9" fmla="*/ 10345 h 12415"/>
                <a:gd name="connsiteX10" fmla="*/ 0 w 10000"/>
                <a:gd name="connsiteY10" fmla="*/ 1605 h 12415"/>
                <a:gd name="connsiteX0" fmla="*/ 0 w 10000"/>
                <a:gd name="connsiteY0" fmla="*/ 1605 h 12422"/>
                <a:gd name="connsiteX1" fmla="*/ 2511 w 10000"/>
                <a:gd name="connsiteY1" fmla="*/ 19 h 12422"/>
                <a:gd name="connsiteX2" fmla="*/ 4978 w 10000"/>
                <a:gd name="connsiteY2" fmla="*/ 3188 h 12422"/>
                <a:gd name="connsiteX3" fmla="*/ 7500 w 10000"/>
                <a:gd name="connsiteY3" fmla="*/ 512 h 12422"/>
                <a:gd name="connsiteX4" fmla="*/ 10000 w 10000"/>
                <a:gd name="connsiteY4" fmla="*/ 1605 h 12422"/>
                <a:gd name="connsiteX5" fmla="*/ 10000 w 10000"/>
                <a:gd name="connsiteY5" fmla="*/ 10345 h 12422"/>
                <a:gd name="connsiteX6" fmla="*/ 7500 w 10000"/>
                <a:gd name="connsiteY6" fmla="*/ 9252 h 12422"/>
                <a:gd name="connsiteX7" fmla="*/ 4967 w 10000"/>
                <a:gd name="connsiteY7" fmla="*/ 12414 h 12422"/>
                <a:gd name="connsiteX8" fmla="*/ 2500 w 10000"/>
                <a:gd name="connsiteY8" fmla="*/ 8150 h 12422"/>
                <a:gd name="connsiteX9" fmla="*/ 0 w 10000"/>
                <a:gd name="connsiteY9" fmla="*/ 10345 h 12422"/>
                <a:gd name="connsiteX10" fmla="*/ 0 w 10000"/>
                <a:gd name="connsiteY10" fmla="*/ 1605 h 12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00" h="12422">
                  <a:moveTo>
                    <a:pt x="0" y="1605"/>
                  </a:moveTo>
                  <a:cubicBezTo>
                    <a:pt x="0" y="2208"/>
                    <a:pt x="1681" y="-245"/>
                    <a:pt x="2511" y="19"/>
                  </a:cubicBezTo>
                  <a:cubicBezTo>
                    <a:pt x="3341" y="283"/>
                    <a:pt x="4147" y="3106"/>
                    <a:pt x="4978" y="3188"/>
                  </a:cubicBezTo>
                  <a:cubicBezTo>
                    <a:pt x="5809" y="3270"/>
                    <a:pt x="6663" y="776"/>
                    <a:pt x="7500" y="512"/>
                  </a:cubicBezTo>
                  <a:cubicBezTo>
                    <a:pt x="8337" y="248"/>
                    <a:pt x="10000" y="1001"/>
                    <a:pt x="10000" y="1605"/>
                  </a:cubicBezTo>
                  <a:lnTo>
                    <a:pt x="10000" y="10345"/>
                  </a:lnTo>
                  <a:cubicBezTo>
                    <a:pt x="10000" y="9742"/>
                    <a:pt x="8339" y="8907"/>
                    <a:pt x="7500" y="9252"/>
                  </a:cubicBezTo>
                  <a:cubicBezTo>
                    <a:pt x="6661" y="9597"/>
                    <a:pt x="5800" y="12598"/>
                    <a:pt x="4967" y="12414"/>
                  </a:cubicBezTo>
                  <a:cubicBezTo>
                    <a:pt x="4134" y="12230"/>
                    <a:pt x="3881" y="8150"/>
                    <a:pt x="2500" y="8150"/>
                  </a:cubicBezTo>
                  <a:cubicBezTo>
                    <a:pt x="1119" y="8150"/>
                    <a:pt x="0" y="10948"/>
                    <a:pt x="0" y="10345"/>
                  </a:cubicBezTo>
                  <a:lnTo>
                    <a:pt x="0" y="1605"/>
                  </a:lnTo>
                  <a:close/>
                </a:path>
              </a:pathLst>
            </a:custGeom>
            <a:solidFill>
              <a:srgbClr val="C7EDF9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Flowchart: Punched Tape 3">
              <a:extLst>
                <a:ext uri="{FF2B5EF4-FFF2-40B4-BE49-F238E27FC236}">
                  <a16:creationId xmlns:a16="http://schemas.microsoft.com/office/drawing/2014/main" id="{3B9226B7-B5C3-4D55-A21C-6A000EE73809}"/>
                </a:ext>
              </a:extLst>
            </p:cNvPr>
            <p:cNvSpPr/>
            <p:nvPr/>
          </p:nvSpPr>
          <p:spPr>
            <a:xfrm>
              <a:off x="0" y="3474710"/>
              <a:ext cx="12192000" cy="1352299"/>
            </a:xfrm>
            <a:custGeom>
              <a:avLst/>
              <a:gdLst>
                <a:gd name="connsiteX0" fmla="*/ 0 w 10000"/>
                <a:gd name="connsiteY0" fmla="*/ 1000 h 10000"/>
                <a:gd name="connsiteX1" fmla="*/ 2500 w 10000"/>
                <a:gd name="connsiteY1" fmla="*/ 2000 h 10000"/>
                <a:gd name="connsiteX2" fmla="*/ 5000 w 10000"/>
                <a:gd name="connsiteY2" fmla="*/ 1000 h 10000"/>
                <a:gd name="connsiteX3" fmla="*/ 7500 w 10000"/>
                <a:gd name="connsiteY3" fmla="*/ 0 h 10000"/>
                <a:gd name="connsiteX4" fmla="*/ 10000 w 10000"/>
                <a:gd name="connsiteY4" fmla="*/ 1000 h 10000"/>
                <a:gd name="connsiteX5" fmla="*/ 10000 w 10000"/>
                <a:gd name="connsiteY5" fmla="*/ 9000 h 10000"/>
                <a:gd name="connsiteX6" fmla="*/ 7500 w 10000"/>
                <a:gd name="connsiteY6" fmla="*/ 8000 h 10000"/>
                <a:gd name="connsiteX7" fmla="*/ 5000 w 10000"/>
                <a:gd name="connsiteY7" fmla="*/ 9000 h 10000"/>
                <a:gd name="connsiteX8" fmla="*/ 2500 w 10000"/>
                <a:gd name="connsiteY8" fmla="*/ 10000 h 10000"/>
                <a:gd name="connsiteX9" fmla="*/ 0 w 10000"/>
                <a:gd name="connsiteY9" fmla="*/ 9000 h 10000"/>
                <a:gd name="connsiteX10" fmla="*/ 0 w 10000"/>
                <a:gd name="connsiteY10" fmla="*/ 1000 h 10000"/>
                <a:gd name="connsiteX0" fmla="*/ 0 w 10000"/>
                <a:gd name="connsiteY0" fmla="*/ 1000 h 10000"/>
                <a:gd name="connsiteX1" fmla="*/ 2500 w 10000"/>
                <a:gd name="connsiteY1" fmla="*/ 774 h 10000"/>
                <a:gd name="connsiteX2" fmla="*/ 5000 w 10000"/>
                <a:gd name="connsiteY2" fmla="*/ 1000 h 10000"/>
                <a:gd name="connsiteX3" fmla="*/ 7500 w 10000"/>
                <a:gd name="connsiteY3" fmla="*/ 0 h 10000"/>
                <a:gd name="connsiteX4" fmla="*/ 10000 w 10000"/>
                <a:gd name="connsiteY4" fmla="*/ 1000 h 10000"/>
                <a:gd name="connsiteX5" fmla="*/ 10000 w 10000"/>
                <a:gd name="connsiteY5" fmla="*/ 9000 h 10000"/>
                <a:gd name="connsiteX6" fmla="*/ 7500 w 10000"/>
                <a:gd name="connsiteY6" fmla="*/ 8000 h 10000"/>
                <a:gd name="connsiteX7" fmla="*/ 5000 w 10000"/>
                <a:gd name="connsiteY7" fmla="*/ 9000 h 10000"/>
                <a:gd name="connsiteX8" fmla="*/ 2500 w 10000"/>
                <a:gd name="connsiteY8" fmla="*/ 10000 h 10000"/>
                <a:gd name="connsiteX9" fmla="*/ 0 w 10000"/>
                <a:gd name="connsiteY9" fmla="*/ 9000 h 10000"/>
                <a:gd name="connsiteX10" fmla="*/ 0 w 10000"/>
                <a:gd name="connsiteY10" fmla="*/ 1000 h 10000"/>
                <a:gd name="connsiteX0" fmla="*/ 0 w 10000"/>
                <a:gd name="connsiteY0" fmla="*/ 1000 h 9153"/>
                <a:gd name="connsiteX1" fmla="*/ 2500 w 10000"/>
                <a:gd name="connsiteY1" fmla="*/ 774 h 9153"/>
                <a:gd name="connsiteX2" fmla="*/ 5000 w 10000"/>
                <a:gd name="connsiteY2" fmla="*/ 1000 h 9153"/>
                <a:gd name="connsiteX3" fmla="*/ 7500 w 10000"/>
                <a:gd name="connsiteY3" fmla="*/ 0 h 9153"/>
                <a:gd name="connsiteX4" fmla="*/ 10000 w 10000"/>
                <a:gd name="connsiteY4" fmla="*/ 1000 h 9153"/>
                <a:gd name="connsiteX5" fmla="*/ 10000 w 10000"/>
                <a:gd name="connsiteY5" fmla="*/ 9000 h 9153"/>
                <a:gd name="connsiteX6" fmla="*/ 7500 w 10000"/>
                <a:gd name="connsiteY6" fmla="*/ 8000 h 9153"/>
                <a:gd name="connsiteX7" fmla="*/ 5000 w 10000"/>
                <a:gd name="connsiteY7" fmla="*/ 9000 h 9153"/>
                <a:gd name="connsiteX8" fmla="*/ 2511 w 10000"/>
                <a:gd name="connsiteY8" fmla="*/ 8440 h 9153"/>
                <a:gd name="connsiteX9" fmla="*/ 0 w 10000"/>
                <a:gd name="connsiteY9" fmla="*/ 9000 h 9153"/>
                <a:gd name="connsiteX10" fmla="*/ 0 w 10000"/>
                <a:gd name="connsiteY10" fmla="*/ 1000 h 9153"/>
                <a:gd name="connsiteX0" fmla="*/ 0 w 10000"/>
                <a:gd name="connsiteY0" fmla="*/ 1093 h 11903"/>
                <a:gd name="connsiteX1" fmla="*/ 2500 w 10000"/>
                <a:gd name="connsiteY1" fmla="*/ 846 h 11903"/>
                <a:gd name="connsiteX2" fmla="*/ 5000 w 10000"/>
                <a:gd name="connsiteY2" fmla="*/ 1093 h 11903"/>
                <a:gd name="connsiteX3" fmla="*/ 7500 w 10000"/>
                <a:gd name="connsiteY3" fmla="*/ 0 h 11903"/>
                <a:gd name="connsiteX4" fmla="*/ 10000 w 10000"/>
                <a:gd name="connsiteY4" fmla="*/ 1093 h 11903"/>
                <a:gd name="connsiteX5" fmla="*/ 10000 w 10000"/>
                <a:gd name="connsiteY5" fmla="*/ 9833 h 11903"/>
                <a:gd name="connsiteX6" fmla="*/ 7500 w 10000"/>
                <a:gd name="connsiteY6" fmla="*/ 8740 h 11903"/>
                <a:gd name="connsiteX7" fmla="*/ 4967 w 10000"/>
                <a:gd name="connsiteY7" fmla="*/ 11902 h 11903"/>
                <a:gd name="connsiteX8" fmla="*/ 2511 w 10000"/>
                <a:gd name="connsiteY8" fmla="*/ 9221 h 11903"/>
                <a:gd name="connsiteX9" fmla="*/ 0 w 10000"/>
                <a:gd name="connsiteY9" fmla="*/ 9833 h 11903"/>
                <a:gd name="connsiteX10" fmla="*/ 0 w 10000"/>
                <a:gd name="connsiteY10" fmla="*/ 1093 h 11903"/>
                <a:gd name="connsiteX0" fmla="*/ 0 w 10000"/>
                <a:gd name="connsiteY0" fmla="*/ 1147 h 11957"/>
                <a:gd name="connsiteX1" fmla="*/ 2500 w 10000"/>
                <a:gd name="connsiteY1" fmla="*/ 900 h 11957"/>
                <a:gd name="connsiteX2" fmla="*/ 4978 w 10000"/>
                <a:gd name="connsiteY2" fmla="*/ 2730 h 11957"/>
                <a:gd name="connsiteX3" fmla="*/ 7500 w 10000"/>
                <a:gd name="connsiteY3" fmla="*/ 54 h 11957"/>
                <a:gd name="connsiteX4" fmla="*/ 10000 w 10000"/>
                <a:gd name="connsiteY4" fmla="*/ 1147 h 11957"/>
                <a:gd name="connsiteX5" fmla="*/ 10000 w 10000"/>
                <a:gd name="connsiteY5" fmla="*/ 9887 h 11957"/>
                <a:gd name="connsiteX6" fmla="*/ 7500 w 10000"/>
                <a:gd name="connsiteY6" fmla="*/ 8794 h 11957"/>
                <a:gd name="connsiteX7" fmla="*/ 4967 w 10000"/>
                <a:gd name="connsiteY7" fmla="*/ 11956 h 11957"/>
                <a:gd name="connsiteX8" fmla="*/ 2511 w 10000"/>
                <a:gd name="connsiteY8" fmla="*/ 9275 h 11957"/>
                <a:gd name="connsiteX9" fmla="*/ 0 w 10000"/>
                <a:gd name="connsiteY9" fmla="*/ 9887 h 11957"/>
                <a:gd name="connsiteX10" fmla="*/ 0 w 10000"/>
                <a:gd name="connsiteY10" fmla="*/ 1147 h 11957"/>
                <a:gd name="connsiteX0" fmla="*/ 0 w 10000"/>
                <a:gd name="connsiteY0" fmla="*/ 1605 h 12415"/>
                <a:gd name="connsiteX1" fmla="*/ 2511 w 10000"/>
                <a:gd name="connsiteY1" fmla="*/ 19 h 12415"/>
                <a:gd name="connsiteX2" fmla="*/ 4978 w 10000"/>
                <a:gd name="connsiteY2" fmla="*/ 3188 h 12415"/>
                <a:gd name="connsiteX3" fmla="*/ 7500 w 10000"/>
                <a:gd name="connsiteY3" fmla="*/ 512 h 12415"/>
                <a:gd name="connsiteX4" fmla="*/ 10000 w 10000"/>
                <a:gd name="connsiteY4" fmla="*/ 1605 h 12415"/>
                <a:gd name="connsiteX5" fmla="*/ 10000 w 10000"/>
                <a:gd name="connsiteY5" fmla="*/ 10345 h 12415"/>
                <a:gd name="connsiteX6" fmla="*/ 7500 w 10000"/>
                <a:gd name="connsiteY6" fmla="*/ 9252 h 12415"/>
                <a:gd name="connsiteX7" fmla="*/ 4967 w 10000"/>
                <a:gd name="connsiteY7" fmla="*/ 12414 h 12415"/>
                <a:gd name="connsiteX8" fmla="*/ 2511 w 10000"/>
                <a:gd name="connsiteY8" fmla="*/ 9733 h 12415"/>
                <a:gd name="connsiteX9" fmla="*/ 0 w 10000"/>
                <a:gd name="connsiteY9" fmla="*/ 10345 h 12415"/>
                <a:gd name="connsiteX10" fmla="*/ 0 w 10000"/>
                <a:gd name="connsiteY10" fmla="*/ 1605 h 12415"/>
                <a:gd name="connsiteX0" fmla="*/ 0 w 10000"/>
                <a:gd name="connsiteY0" fmla="*/ 1605 h 12422"/>
                <a:gd name="connsiteX1" fmla="*/ 2511 w 10000"/>
                <a:gd name="connsiteY1" fmla="*/ 19 h 12422"/>
                <a:gd name="connsiteX2" fmla="*/ 4978 w 10000"/>
                <a:gd name="connsiteY2" fmla="*/ 3188 h 12422"/>
                <a:gd name="connsiteX3" fmla="*/ 7500 w 10000"/>
                <a:gd name="connsiteY3" fmla="*/ 512 h 12422"/>
                <a:gd name="connsiteX4" fmla="*/ 10000 w 10000"/>
                <a:gd name="connsiteY4" fmla="*/ 1605 h 12422"/>
                <a:gd name="connsiteX5" fmla="*/ 10000 w 10000"/>
                <a:gd name="connsiteY5" fmla="*/ 10345 h 12422"/>
                <a:gd name="connsiteX6" fmla="*/ 7500 w 10000"/>
                <a:gd name="connsiteY6" fmla="*/ 9252 h 12422"/>
                <a:gd name="connsiteX7" fmla="*/ 4967 w 10000"/>
                <a:gd name="connsiteY7" fmla="*/ 12414 h 12422"/>
                <a:gd name="connsiteX8" fmla="*/ 2500 w 10000"/>
                <a:gd name="connsiteY8" fmla="*/ 8150 h 12422"/>
                <a:gd name="connsiteX9" fmla="*/ 0 w 10000"/>
                <a:gd name="connsiteY9" fmla="*/ 10345 h 12422"/>
                <a:gd name="connsiteX10" fmla="*/ 0 w 10000"/>
                <a:gd name="connsiteY10" fmla="*/ 1605 h 12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00" h="12422">
                  <a:moveTo>
                    <a:pt x="0" y="1605"/>
                  </a:moveTo>
                  <a:cubicBezTo>
                    <a:pt x="0" y="2208"/>
                    <a:pt x="1681" y="-245"/>
                    <a:pt x="2511" y="19"/>
                  </a:cubicBezTo>
                  <a:cubicBezTo>
                    <a:pt x="3341" y="283"/>
                    <a:pt x="4147" y="3106"/>
                    <a:pt x="4978" y="3188"/>
                  </a:cubicBezTo>
                  <a:cubicBezTo>
                    <a:pt x="5809" y="3270"/>
                    <a:pt x="6663" y="776"/>
                    <a:pt x="7500" y="512"/>
                  </a:cubicBezTo>
                  <a:cubicBezTo>
                    <a:pt x="8337" y="248"/>
                    <a:pt x="10000" y="1001"/>
                    <a:pt x="10000" y="1605"/>
                  </a:cubicBezTo>
                  <a:lnTo>
                    <a:pt x="10000" y="10345"/>
                  </a:lnTo>
                  <a:cubicBezTo>
                    <a:pt x="10000" y="9742"/>
                    <a:pt x="8339" y="8907"/>
                    <a:pt x="7500" y="9252"/>
                  </a:cubicBezTo>
                  <a:cubicBezTo>
                    <a:pt x="6661" y="9597"/>
                    <a:pt x="5800" y="12598"/>
                    <a:pt x="4967" y="12414"/>
                  </a:cubicBezTo>
                  <a:cubicBezTo>
                    <a:pt x="4134" y="12230"/>
                    <a:pt x="3881" y="8150"/>
                    <a:pt x="2500" y="8150"/>
                  </a:cubicBezTo>
                  <a:cubicBezTo>
                    <a:pt x="1119" y="8150"/>
                    <a:pt x="0" y="10948"/>
                    <a:pt x="0" y="10345"/>
                  </a:cubicBezTo>
                  <a:lnTo>
                    <a:pt x="0" y="1605"/>
                  </a:lnTo>
                  <a:close/>
                </a:path>
              </a:pathLst>
            </a:custGeom>
            <a:solidFill>
              <a:srgbClr val="ACE4F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Flowchart: Punched Tape 3">
              <a:extLst>
                <a:ext uri="{FF2B5EF4-FFF2-40B4-BE49-F238E27FC236}">
                  <a16:creationId xmlns:a16="http://schemas.microsoft.com/office/drawing/2014/main" id="{A0D3E0C5-7413-4E32-B814-20FCF3004957}"/>
                </a:ext>
              </a:extLst>
            </p:cNvPr>
            <p:cNvSpPr/>
            <p:nvPr/>
          </p:nvSpPr>
          <p:spPr>
            <a:xfrm>
              <a:off x="0" y="4075045"/>
              <a:ext cx="12192000" cy="1352299"/>
            </a:xfrm>
            <a:custGeom>
              <a:avLst/>
              <a:gdLst>
                <a:gd name="connsiteX0" fmla="*/ 0 w 10000"/>
                <a:gd name="connsiteY0" fmla="*/ 1000 h 10000"/>
                <a:gd name="connsiteX1" fmla="*/ 2500 w 10000"/>
                <a:gd name="connsiteY1" fmla="*/ 2000 h 10000"/>
                <a:gd name="connsiteX2" fmla="*/ 5000 w 10000"/>
                <a:gd name="connsiteY2" fmla="*/ 1000 h 10000"/>
                <a:gd name="connsiteX3" fmla="*/ 7500 w 10000"/>
                <a:gd name="connsiteY3" fmla="*/ 0 h 10000"/>
                <a:gd name="connsiteX4" fmla="*/ 10000 w 10000"/>
                <a:gd name="connsiteY4" fmla="*/ 1000 h 10000"/>
                <a:gd name="connsiteX5" fmla="*/ 10000 w 10000"/>
                <a:gd name="connsiteY5" fmla="*/ 9000 h 10000"/>
                <a:gd name="connsiteX6" fmla="*/ 7500 w 10000"/>
                <a:gd name="connsiteY6" fmla="*/ 8000 h 10000"/>
                <a:gd name="connsiteX7" fmla="*/ 5000 w 10000"/>
                <a:gd name="connsiteY7" fmla="*/ 9000 h 10000"/>
                <a:gd name="connsiteX8" fmla="*/ 2500 w 10000"/>
                <a:gd name="connsiteY8" fmla="*/ 10000 h 10000"/>
                <a:gd name="connsiteX9" fmla="*/ 0 w 10000"/>
                <a:gd name="connsiteY9" fmla="*/ 9000 h 10000"/>
                <a:gd name="connsiteX10" fmla="*/ 0 w 10000"/>
                <a:gd name="connsiteY10" fmla="*/ 1000 h 10000"/>
                <a:gd name="connsiteX0" fmla="*/ 0 w 10000"/>
                <a:gd name="connsiteY0" fmla="*/ 1000 h 10000"/>
                <a:gd name="connsiteX1" fmla="*/ 2500 w 10000"/>
                <a:gd name="connsiteY1" fmla="*/ 774 h 10000"/>
                <a:gd name="connsiteX2" fmla="*/ 5000 w 10000"/>
                <a:gd name="connsiteY2" fmla="*/ 1000 h 10000"/>
                <a:gd name="connsiteX3" fmla="*/ 7500 w 10000"/>
                <a:gd name="connsiteY3" fmla="*/ 0 h 10000"/>
                <a:gd name="connsiteX4" fmla="*/ 10000 w 10000"/>
                <a:gd name="connsiteY4" fmla="*/ 1000 h 10000"/>
                <a:gd name="connsiteX5" fmla="*/ 10000 w 10000"/>
                <a:gd name="connsiteY5" fmla="*/ 9000 h 10000"/>
                <a:gd name="connsiteX6" fmla="*/ 7500 w 10000"/>
                <a:gd name="connsiteY6" fmla="*/ 8000 h 10000"/>
                <a:gd name="connsiteX7" fmla="*/ 5000 w 10000"/>
                <a:gd name="connsiteY7" fmla="*/ 9000 h 10000"/>
                <a:gd name="connsiteX8" fmla="*/ 2500 w 10000"/>
                <a:gd name="connsiteY8" fmla="*/ 10000 h 10000"/>
                <a:gd name="connsiteX9" fmla="*/ 0 w 10000"/>
                <a:gd name="connsiteY9" fmla="*/ 9000 h 10000"/>
                <a:gd name="connsiteX10" fmla="*/ 0 w 10000"/>
                <a:gd name="connsiteY10" fmla="*/ 1000 h 10000"/>
                <a:gd name="connsiteX0" fmla="*/ 0 w 10000"/>
                <a:gd name="connsiteY0" fmla="*/ 1000 h 9153"/>
                <a:gd name="connsiteX1" fmla="*/ 2500 w 10000"/>
                <a:gd name="connsiteY1" fmla="*/ 774 h 9153"/>
                <a:gd name="connsiteX2" fmla="*/ 5000 w 10000"/>
                <a:gd name="connsiteY2" fmla="*/ 1000 h 9153"/>
                <a:gd name="connsiteX3" fmla="*/ 7500 w 10000"/>
                <a:gd name="connsiteY3" fmla="*/ 0 h 9153"/>
                <a:gd name="connsiteX4" fmla="*/ 10000 w 10000"/>
                <a:gd name="connsiteY4" fmla="*/ 1000 h 9153"/>
                <a:gd name="connsiteX5" fmla="*/ 10000 w 10000"/>
                <a:gd name="connsiteY5" fmla="*/ 9000 h 9153"/>
                <a:gd name="connsiteX6" fmla="*/ 7500 w 10000"/>
                <a:gd name="connsiteY6" fmla="*/ 8000 h 9153"/>
                <a:gd name="connsiteX7" fmla="*/ 5000 w 10000"/>
                <a:gd name="connsiteY7" fmla="*/ 9000 h 9153"/>
                <a:gd name="connsiteX8" fmla="*/ 2511 w 10000"/>
                <a:gd name="connsiteY8" fmla="*/ 8440 h 9153"/>
                <a:gd name="connsiteX9" fmla="*/ 0 w 10000"/>
                <a:gd name="connsiteY9" fmla="*/ 9000 h 9153"/>
                <a:gd name="connsiteX10" fmla="*/ 0 w 10000"/>
                <a:gd name="connsiteY10" fmla="*/ 1000 h 9153"/>
                <a:gd name="connsiteX0" fmla="*/ 0 w 10000"/>
                <a:gd name="connsiteY0" fmla="*/ 1093 h 11903"/>
                <a:gd name="connsiteX1" fmla="*/ 2500 w 10000"/>
                <a:gd name="connsiteY1" fmla="*/ 846 h 11903"/>
                <a:gd name="connsiteX2" fmla="*/ 5000 w 10000"/>
                <a:gd name="connsiteY2" fmla="*/ 1093 h 11903"/>
                <a:gd name="connsiteX3" fmla="*/ 7500 w 10000"/>
                <a:gd name="connsiteY3" fmla="*/ 0 h 11903"/>
                <a:gd name="connsiteX4" fmla="*/ 10000 w 10000"/>
                <a:gd name="connsiteY4" fmla="*/ 1093 h 11903"/>
                <a:gd name="connsiteX5" fmla="*/ 10000 w 10000"/>
                <a:gd name="connsiteY5" fmla="*/ 9833 h 11903"/>
                <a:gd name="connsiteX6" fmla="*/ 7500 w 10000"/>
                <a:gd name="connsiteY6" fmla="*/ 8740 h 11903"/>
                <a:gd name="connsiteX7" fmla="*/ 4967 w 10000"/>
                <a:gd name="connsiteY7" fmla="*/ 11902 h 11903"/>
                <a:gd name="connsiteX8" fmla="*/ 2511 w 10000"/>
                <a:gd name="connsiteY8" fmla="*/ 9221 h 11903"/>
                <a:gd name="connsiteX9" fmla="*/ 0 w 10000"/>
                <a:gd name="connsiteY9" fmla="*/ 9833 h 11903"/>
                <a:gd name="connsiteX10" fmla="*/ 0 w 10000"/>
                <a:gd name="connsiteY10" fmla="*/ 1093 h 11903"/>
                <a:gd name="connsiteX0" fmla="*/ 0 w 10000"/>
                <a:gd name="connsiteY0" fmla="*/ 1147 h 11957"/>
                <a:gd name="connsiteX1" fmla="*/ 2500 w 10000"/>
                <a:gd name="connsiteY1" fmla="*/ 900 h 11957"/>
                <a:gd name="connsiteX2" fmla="*/ 4978 w 10000"/>
                <a:gd name="connsiteY2" fmla="*/ 2730 h 11957"/>
                <a:gd name="connsiteX3" fmla="*/ 7500 w 10000"/>
                <a:gd name="connsiteY3" fmla="*/ 54 h 11957"/>
                <a:gd name="connsiteX4" fmla="*/ 10000 w 10000"/>
                <a:gd name="connsiteY4" fmla="*/ 1147 h 11957"/>
                <a:gd name="connsiteX5" fmla="*/ 10000 w 10000"/>
                <a:gd name="connsiteY5" fmla="*/ 9887 h 11957"/>
                <a:gd name="connsiteX6" fmla="*/ 7500 w 10000"/>
                <a:gd name="connsiteY6" fmla="*/ 8794 h 11957"/>
                <a:gd name="connsiteX7" fmla="*/ 4967 w 10000"/>
                <a:gd name="connsiteY7" fmla="*/ 11956 h 11957"/>
                <a:gd name="connsiteX8" fmla="*/ 2511 w 10000"/>
                <a:gd name="connsiteY8" fmla="*/ 9275 h 11957"/>
                <a:gd name="connsiteX9" fmla="*/ 0 w 10000"/>
                <a:gd name="connsiteY9" fmla="*/ 9887 h 11957"/>
                <a:gd name="connsiteX10" fmla="*/ 0 w 10000"/>
                <a:gd name="connsiteY10" fmla="*/ 1147 h 11957"/>
                <a:gd name="connsiteX0" fmla="*/ 0 w 10000"/>
                <a:gd name="connsiteY0" fmla="*/ 1605 h 12415"/>
                <a:gd name="connsiteX1" fmla="*/ 2511 w 10000"/>
                <a:gd name="connsiteY1" fmla="*/ 19 h 12415"/>
                <a:gd name="connsiteX2" fmla="*/ 4978 w 10000"/>
                <a:gd name="connsiteY2" fmla="*/ 3188 h 12415"/>
                <a:gd name="connsiteX3" fmla="*/ 7500 w 10000"/>
                <a:gd name="connsiteY3" fmla="*/ 512 h 12415"/>
                <a:gd name="connsiteX4" fmla="*/ 10000 w 10000"/>
                <a:gd name="connsiteY4" fmla="*/ 1605 h 12415"/>
                <a:gd name="connsiteX5" fmla="*/ 10000 w 10000"/>
                <a:gd name="connsiteY5" fmla="*/ 10345 h 12415"/>
                <a:gd name="connsiteX6" fmla="*/ 7500 w 10000"/>
                <a:gd name="connsiteY6" fmla="*/ 9252 h 12415"/>
                <a:gd name="connsiteX7" fmla="*/ 4967 w 10000"/>
                <a:gd name="connsiteY7" fmla="*/ 12414 h 12415"/>
                <a:gd name="connsiteX8" fmla="*/ 2511 w 10000"/>
                <a:gd name="connsiteY8" fmla="*/ 9733 h 12415"/>
                <a:gd name="connsiteX9" fmla="*/ 0 w 10000"/>
                <a:gd name="connsiteY9" fmla="*/ 10345 h 12415"/>
                <a:gd name="connsiteX10" fmla="*/ 0 w 10000"/>
                <a:gd name="connsiteY10" fmla="*/ 1605 h 12415"/>
                <a:gd name="connsiteX0" fmla="*/ 0 w 10000"/>
                <a:gd name="connsiteY0" fmla="*/ 1605 h 12422"/>
                <a:gd name="connsiteX1" fmla="*/ 2511 w 10000"/>
                <a:gd name="connsiteY1" fmla="*/ 19 h 12422"/>
                <a:gd name="connsiteX2" fmla="*/ 4978 w 10000"/>
                <a:gd name="connsiteY2" fmla="*/ 3188 h 12422"/>
                <a:gd name="connsiteX3" fmla="*/ 7500 w 10000"/>
                <a:gd name="connsiteY3" fmla="*/ 512 h 12422"/>
                <a:gd name="connsiteX4" fmla="*/ 10000 w 10000"/>
                <a:gd name="connsiteY4" fmla="*/ 1605 h 12422"/>
                <a:gd name="connsiteX5" fmla="*/ 10000 w 10000"/>
                <a:gd name="connsiteY5" fmla="*/ 10345 h 12422"/>
                <a:gd name="connsiteX6" fmla="*/ 7500 w 10000"/>
                <a:gd name="connsiteY6" fmla="*/ 9252 h 12422"/>
                <a:gd name="connsiteX7" fmla="*/ 4967 w 10000"/>
                <a:gd name="connsiteY7" fmla="*/ 12414 h 12422"/>
                <a:gd name="connsiteX8" fmla="*/ 2500 w 10000"/>
                <a:gd name="connsiteY8" fmla="*/ 8150 h 12422"/>
                <a:gd name="connsiteX9" fmla="*/ 0 w 10000"/>
                <a:gd name="connsiteY9" fmla="*/ 10345 h 12422"/>
                <a:gd name="connsiteX10" fmla="*/ 0 w 10000"/>
                <a:gd name="connsiteY10" fmla="*/ 1605 h 12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00" h="12422">
                  <a:moveTo>
                    <a:pt x="0" y="1605"/>
                  </a:moveTo>
                  <a:cubicBezTo>
                    <a:pt x="0" y="2208"/>
                    <a:pt x="1681" y="-245"/>
                    <a:pt x="2511" y="19"/>
                  </a:cubicBezTo>
                  <a:cubicBezTo>
                    <a:pt x="3341" y="283"/>
                    <a:pt x="4147" y="3106"/>
                    <a:pt x="4978" y="3188"/>
                  </a:cubicBezTo>
                  <a:cubicBezTo>
                    <a:pt x="5809" y="3270"/>
                    <a:pt x="6663" y="776"/>
                    <a:pt x="7500" y="512"/>
                  </a:cubicBezTo>
                  <a:cubicBezTo>
                    <a:pt x="8337" y="248"/>
                    <a:pt x="10000" y="1001"/>
                    <a:pt x="10000" y="1605"/>
                  </a:cubicBezTo>
                  <a:lnTo>
                    <a:pt x="10000" y="10345"/>
                  </a:lnTo>
                  <a:cubicBezTo>
                    <a:pt x="10000" y="9742"/>
                    <a:pt x="8339" y="8907"/>
                    <a:pt x="7500" y="9252"/>
                  </a:cubicBezTo>
                  <a:cubicBezTo>
                    <a:pt x="6661" y="9597"/>
                    <a:pt x="5800" y="12598"/>
                    <a:pt x="4967" y="12414"/>
                  </a:cubicBezTo>
                  <a:cubicBezTo>
                    <a:pt x="4134" y="12230"/>
                    <a:pt x="3881" y="8150"/>
                    <a:pt x="2500" y="8150"/>
                  </a:cubicBezTo>
                  <a:cubicBezTo>
                    <a:pt x="1119" y="8150"/>
                    <a:pt x="0" y="10948"/>
                    <a:pt x="0" y="10345"/>
                  </a:cubicBezTo>
                  <a:lnTo>
                    <a:pt x="0" y="1605"/>
                  </a:lnTo>
                  <a:close/>
                </a:path>
              </a:pathLst>
            </a:custGeom>
            <a:solidFill>
              <a:srgbClr val="83D7F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Flowchart: Punched Tape 3">
              <a:extLst>
                <a:ext uri="{FF2B5EF4-FFF2-40B4-BE49-F238E27FC236}">
                  <a16:creationId xmlns:a16="http://schemas.microsoft.com/office/drawing/2014/main" id="{83B43ECB-F410-47E6-9FE9-C9CF899692F8}"/>
                </a:ext>
              </a:extLst>
            </p:cNvPr>
            <p:cNvSpPr/>
            <p:nvPr/>
          </p:nvSpPr>
          <p:spPr>
            <a:xfrm>
              <a:off x="0" y="4667198"/>
              <a:ext cx="12192000" cy="1352299"/>
            </a:xfrm>
            <a:custGeom>
              <a:avLst/>
              <a:gdLst>
                <a:gd name="connsiteX0" fmla="*/ 0 w 10000"/>
                <a:gd name="connsiteY0" fmla="*/ 1000 h 10000"/>
                <a:gd name="connsiteX1" fmla="*/ 2500 w 10000"/>
                <a:gd name="connsiteY1" fmla="*/ 2000 h 10000"/>
                <a:gd name="connsiteX2" fmla="*/ 5000 w 10000"/>
                <a:gd name="connsiteY2" fmla="*/ 1000 h 10000"/>
                <a:gd name="connsiteX3" fmla="*/ 7500 w 10000"/>
                <a:gd name="connsiteY3" fmla="*/ 0 h 10000"/>
                <a:gd name="connsiteX4" fmla="*/ 10000 w 10000"/>
                <a:gd name="connsiteY4" fmla="*/ 1000 h 10000"/>
                <a:gd name="connsiteX5" fmla="*/ 10000 w 10000"/>
                <a:gd name="connsiteY5" fmla="*/ 9000 h 10000"/>
                <a:gd name="connsiteX6" fmla="*/ 7500 w 10000"/>
                <a:gd name="connsiteY6" fmla="*/ 8000 h 10000"/>
                <a:gd name="connsiteX7" fmla="*/ 5000 w 10000"/>
                <a:gd name="connsiteY7" fmla="*/ 9000 h 10000"/>
                <a:gd name="connsiteX8" fmla="*/ 2500 w 10000"/>
                <a:gd name="connsiteY8" fmla="*/ 10000 h 10000"/>
                <a:gd name="connsiteX9" fmla="*/ 0 w 10000"/>
                <a:gd name="connsiteY9" fmla="*/ 9000 h 10000"/>
                <a:gd name="connsiteX10" fmla="*/ 0 w 10000"/>
                <a:gd name="connsiteY10" fmla="*/ 1000 h 10000"/>
                <a:gd name="connsiteX0" fmla="*/ 0 w 10000"/>
                <a:gd name="connsiteY0" fmla="*/ 1000 h 10000"/>
                <a:gd name="connsiteX1" fmla="*/ 2500 w 10000"/>
                <a:gd name="connsiteY1" fmla="*/ 774 h 10000"/>
                <a:gd name="connsiteX2" fmla="*/ 5000 w 10000"/>
                <a:gd name="connsiteY2" fmla="*/ 1000 h 10000"/>
                <a:gd name="connsiteX3" fmla="*/ 7500 w 10000"/>
                <a:gd name="connsiteY3" fmla="*/ 0 h 10000"/>
                <a:gd name="connsiteX4" fmla="*/ 10000 w 10000"/>
                <a:gd name="connsiteY4" fmla="*/ 1000 h 10000"/>
                <a:gd name="connsiteX5" fmla="*/ 10000 w 10000"/>
                <a:gd name="connsiteY5" fmla="*/ 9000 h 10000"/>
                <a:gd name="connsiteX6" fmla="*/ 7500 w 10000"/>
                <a:gd name="connsiteY6" fmla="*/ 8000 h 10000"/>
                <a:gd name="connsiteX7" fmla="*/ 5000 w 10000"/>
                <a:gd name="connsiteY7" fmla="*/ 9000 h 10000"/>
                <a:gd name="connsiteX8" fmla="*/ 2500 w 10000"/>
                <a:gd name="connsiteY8" fmla="*/ 10000 h 10000"/>
                <a:gd name="connsiteX9" fmla="*/ 0 w 10000"/>
                <a:gd name="connsiteY9" fmla="*/ 9000 h 10000"/>
                <a:gd name="connsiteX10" fmla="*/ 0 w 10000"/>
                <a:gd name="connsiteY10" fmla="*/ 1000 h 10000"/>
                <a:gd name="connsiteX0" fmla="*/ 0 w 10000"/>
                <a:gd name="connsiteY0" fmla="*/ 1000 h 9153"/>
                <a:gd name="connsiteX1" fmla="*/ 2500 w 10000"/>
                <a:gd name="connsiteY1" fmla="*/ 774 h 9153"/>
                <a:gd name="connsiteX2" fmla="*/ 5000 w 10000"/>
                <a:gd name="connsiteY2" fmla="*/ 1000 h 9153"/>
                <a:gd name="connsiteX3" fmla="*/ 7500 w 10000"/>
                <a:gd name="connsiteY3" fmla="*/ 0 h 9153"/>
                <a:gd name="connsiteX4" fmla="*/ 10000 w 10000"/>
                <a:gd name="connsiteY4" fmla="*/ 1000 h 9153"/>
                <a:gd name="connsiteX5" fmla="*/ 10000 w 10000"/>
                <a:gd name="connsiteY5" fmla="*/ 9000 h 9153"/>
                <a:gd name="connsiteX6" fmla="*/ 7500 w 10000"/>
                <a:gd name="connsiteY6" fmla="*/ 8000 h 9153"/>
                <a:gd name="connsiteX7" fmla="*/ 5000 w 10000"/>
                <a:gd name="connsiteY7" fmla="*/ 9000 h 9153"/>
                <a:gd name="connsiteX8" fmla="*/ 2511 w 10000"/>
                <a:gd name="connsiteY8" fmla="*/ 8440 h 9153"/>
                <a:gd name="connsiteX9" fmla="*/ 0 w 10000"/>
                <a:gd name="connsiteY9" fmla="*/ 9000 h 9153"/>
                <a:gd name="connsiteX10" fmla="*/ 0 w 10000"/>
                <a:gd name="connsiteY10" fmla="*/ 1000 h 9153"/>
                <a:gd name="connsiteX0" fmla="*/ 0 w 10000"/>
                <a:gd name="connsiteY0" fmla="*/ 1093 h 11903"/>
                <a:gd name="connsiteX1" fmla="*/ 2500 w 10000"/>
                <a:gd name="connsiteY1" fmla="*/ 846 h 11903"/>
                <a:gd name="connsiteX2" fmla="*/ 5000 w 10000"/>
                <a:gd name="connsiteY2" fmla="*/ 1093 h 11903"/>
                <a:gd name="connsiteX3" fmla="*/ 7500 w 10000"/>
                <a:gd name="connsiteY3" fmla="*/ 0 h 11903"/>
                <a:gd name="connsiteX4" fmla="*/ 10000 w 10000"/>
                <a:gd name="connsiteY4" fmla="*/ 1093 h 11903"/>
                <a:gd name="connsiteX5" fmla="*/ 10000 w 10000"/>
                <a:gd name="connsiteY5" fmla="*/ 9833 h 11903"/>
                <a:gd name="connsiteX6" fmla="*/ 7500 w 10000"/>
                <a:gd name="connsiteY6" fmla="*/ 8740 h 11903"/>
                <a:gd name="connsiteX7" fmla="*/ 4967 w 10000"/>
                <a:gd name="connsiteY7" fmla="*/ 11902 h 11903"/>
                <a:gd name="connsiteX8" fmla="*/ 2511 w 10000"/>
                <a:gd name="connsiteY8" fmla="*/ 9221 h 11903"/>
                <a:gd name="connsiteX9" fmla="*/ 0 w 10000"/>
                <a:gd name="connsiteY9" fmla="*/ 9833 h 11903"/>
                <a:gd name="connsiteX10" fmla="*/ 0 w 10000"/>
                <a:gd name="connsiteY10" fmla="*/ 1093 h 11903"/>
                <a:gd name="connsiteX0" fmla="*/ 0 w 10000"/>
                <a:gd name="connsiteY0" fmla="*/ 1147 h 11957"/>
                <a:gd name="connsiteX1" fmla="*/ 2500 w 10000"/>
                <a:gd name="connsiteY1" fmla="*/ 900 h 11957"/>
                <a:gd name="connsiteX2" fmla="*/ 4978 w 10000"/>
                <a:gd name="connsiteY2" fmla="*/ 2730 h 11957"/>
                <a:gd name="connsiteX3" fmla="*/ 7500 w 10000"/>
                <a:gd name="connsiteY3" fmla="*/ 54 h 11957"/>
                <a:gd name="connsiteX4" fmla="*/ 10000 w 10000"/>
                <a:gd name="connsiteY4" fmla="*/ 1147 h 11957"/>
                <a:gd name="connsiteX5" fmla="*/ 10000 w 10000"/>
                <a:gd name="connsiteY5" fmla="*/ 9887 h 11957"/>
                <a:gd name="connsiteX6" fmla="*/ 7500 w 10000"/>
                <a:gd name="connsiteY6" fmla="*/ 8794 h 11957"/>
                <a:gd name="connsiteX7" fmla="*/ 4967 w 10000"/>
                <a:gd name="connsiteY7" fmla="*/ 11956 h 11957"/>
                <a:gd name="connsiteX8" fmla="*/ 2511 w 10000"/>
                <a:gd name="connsiteY8" fmla="*/ 9275 h 11957"/>
                <a:gd name="connsiteX9" fmla="*/ 0 w 10000"/>
                <a:gd name="connsiteY9" fmla="*/ 9887 h 11957"/>
                <a:gd name="connsiteX10" fmla="*/ 0 w 10000"/>
                <a:gd name="connsiteY10" fmla="*/ 1147 h 11957"/>
                <a:gd name="connsiteX0" fmla="*/ 0 w 10000"/>
                <a:gd name="connsiteY0" fmla="*/ 1605 h 12415"/>
                <a:gd name="connsiteX1" fmla="*/ 2511 w 10000"/>
                <a:gd name="connsiteY1" fmla="*/ 19 h 12415"/>
                <a:gd name="connsiteX2" fmla="*/ 4978 w 10000"/>
                <a:gd name="connsiteY2" fmla="*/ 3188 h 12415"/>
                <a:gd name="connsiteX3" fmla="*/ 7500 w 10000"/>
                <a:gd name="connsiteY3" fmla="*/ 512 h 12415"/>
                <a:gd name="connsiteX4" fmla="*/ 10000 w 10000"/>
                <a:gd name="connsiteY4" fmla="*/ 1605 h 12415"/>
                <a:gd name="connsiteX5" fmla="*/ 10000 w 10000"/>
                <a:gd name="connsiteY5" fmla="*/ 10345 h 12415"/>
                <a:gd name="connsiteX6" fmla="*/ 7500 w 10000"/>
                <a:gd name="connsiteY6" fmla="*/ 9252 h 12415"/>
                <a:gd name="connsiteX7" fmla="*/ 4967 w 10000"/>
                <a:gd name="connsiteY7" fmla="*/ 12414 h 12415"/>
                <a:gd name="connsiteX8" fmla="*/ 2511 w 10000"/>
                <a:gd name="connsiteY8" fmla="*/ 9733 h 12415"/>
                <a:gd name="connsiteX9" fmla="*/ 0 w 10000"/>
                <a:gd name="connsiteY9" fmla="*/ 10345 h 12415"/>
                <a:gd name="connsiteX10" fmla="*/ 0 w 10000"/>
                <a:gd name="connsiteY10" fmla="*/ 1605 h 12415"/>
                <a:gd name="connsiteX0" fmla="*/ 0 w 10000"/>
                <a:gd name="connsiteY0" fmla="*/ 1605 h 12422"/>
                <a:gd name="connsiteX1" fmla="*/ 2511 w 10000"/>
                <a:gd name="connsiteY1" fmla="*/ 19 h 12422"/>
                <a:gd name="connsiteX2" fmla="*/ 4978 w 10000"/>
                <a:gd name="connsiteY2" fmla="*/ 3188 h 12422"/>
                <a:gd name="connsiteX3" fmla="*/ 7500 w 10000"/>
                <a:gd name="connsiteY3" fmla="*/ 512 h 12422"/>
                <a:gd name="connsiteX4" fmla="*/ 10000 w 10000"/>
                <a:gd name="connsiteY4" fmla="*/ 1605 h 12422"/>
                <a:gd name="connsiteX5" fmla="*/ 10000 w 10000"/>
                <a:gd name="connsiteY5" fmla="*/ 10345 h 12422"/>
                <a:gd name="connsiteX6" fmla="*/ 7500 w 10000"/>
                <a:gd name="connsiteY6" fmla="*/ 9252 h 12422"/>
                <a:gd name="connsiteX7" fmla="*/ 4967 w 10000"/>
                <a:gd name="connsiteY7" fmla="*/ 12414 h 12422"/>
                <a:gd name="connsiteX8" fmla="*/ 2500 w 10000"/>
                <a:gd name="connsiteY8" fmla="*/ 8150 h 12422"/>
                <a:gd name="connsiteX9" fmla="*/ 0 w 10000"/>
                <a:gd name="connsiteY9" fmla="*/ 10345 h 12422"/>
                <a:gd name="connsiteX10" fmla="*/ 0 w 10000"/>
                <a:gd name="connsiteY10" fmla="*/ 1605 h 12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00" h="12422">
                  <a:moveTo>
                    <a:pt x="0" y="1605"/>
                  </a:moveTo>
                  <a:cubicBezTo>
                    <a:pt x="0" y="2208"/>
                    <a:pt x="1681" y="-245"/>
                    <a:pt x="2511" y="19"/>
                  </a:cubicBezTo>
                  <a:cubicBezTo>
                    <a:pt x="3341" y="283"/>
                    <a:pt x="4147" y="3106"/>
                    <a:pt x="4978" y="3188"/>
                  </a:cubicBezTo>
                  <a:cubicBezTo>
                    <a:pt x="5809" y="3270"/>
                    <a:pt x="6663" y="776"/>
                    <a:pt x="7500" y="512"/>
                  </a:cubicBezTo>
                  <a:cubicBezTo>
                    <a:pt x="8337" y="248"/>
                    <a:pt x="10000" y="1001"/>
                    <a:pt x="10000" y="1605"/>
                  </a:cubicBezTo>
                  <a:lnTo>
                    <a:pt x="10000" y="10345"/>
                  </a:lnTo>
                  <a:cubicBezTo>
                    <a:pt x="10000" y="9742"/>
                    <a:pt x="8339" y="8907"/>
                    <a:pt x="7500" y="9252"/>
                  </a:cubicBezTo>
                  <a:cubicBezTo>
                    <a:pt x="6661" y="9597"/>
                    <a:pt x="5800" y="12598"/>
                    <a:pt x="4967" y="12414"/>
                  </a:cubicBezTo>
                  <a:cubicBezTo>
                    <a:pt x="4134" y="12230"/>
                    <a:pt x="3881" y="8150"/>
                    <a:pt x="2500" y="8150"/>
                  </a:cubicBezTo>
                  <a:cubicBezTo>
                    <a:pt x="1119" y="8150"/>
                    <a:pt x="0" y="10948"/>
                    <a:pt x="0" y="10345"/>
                  </a:cubicBezTo>
                  <a:lnTo>
                    <a:pt x="0" y="1605"/>
                  </a:lnTo>
                  <a:close/>
                </a:path>
              </a:pathLst>
            </a:custGeom>
            <a:solidFill>
              <a:srgbClr val="68CEE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Flowchart: Punched Tape 3">
              <a:extLst>
                <a:ext uri="{FF2B5EF4-FFF2-40B4-BE49-F238E27FC236}">
                  <a16:creationId xmlns:a16="http://schemas.microsoft.com/office/drawing/2014/main" id="{668AF026-79F1-472F-84D8-85AFE64AB869}"/>
                </a:ext>
              </a:extLst>
            </p:cNvPr>
            <p:cNvSpPr/>
            <p:nvPr/>
          </p:nvSpPr>
          <p:spPr>
            <a:xfrm>
              <a:off x="0" y="5443996"/>
              <a:ext cx="12192000" cy="1352299"/>
            </a:xfrm>
            <a:custGeom>
              <a:avLst/>
              <a:gdLst>
                <a:gd name="connsiteX0" fmla="*/ 0 w 10000"/>
                <a:gd name="connsiteY0" fmla="*/ 1000 h 10000"/>
                <a:gd name="connsiteX1" fmla="*/ 2500 w 10000"/>
                <a:gd name="connsiteY1" fmla="*/ 2000 h 10000"/>
                <a:gd name="connsiteX2" fmla="*/ 5000 w 10000"/>
                <a:gd name="connsiteY2" fmla="*/ 1000 h 10000"/>
                <a:gd name="connsiteX3" fmla="*/ 7500 w 10000"/>
                <a:gd name="connsiteY3" fmla="*/ 0 h 10000"/>
                <a:gd name="connsiteX4" fmla="*/ 10000 w 10000"/>
                <a:gd name="connsiteY4" fmla="*/ 1000 h 10000"/>
                <a:gd name="connsiteX5" fmla="*/ 10000 w 10000"/>
                <a:gd name="connsiteY5" fmla="*/ 9000 h 10000"/>
                <a:gd name="connsiteX6" fmla="*/ 7500 w 10000"/>
                <a:gd name="connsiteY6" fmla="*/ 8000 h 10000"/>
                <a:gd name="connsiteX7" fmla="*/ 5000 w 10000"/>
                <a:gd name="connsiteY7" fmla="*/ 9000 h 10000"/>
                <a:gd name="connsiteX8" fmla="*/ 2500 w 10000"/>
                <a:gd name="connsiteY8" fmla="*/ 10000 h 10000"/>
                <a:gd name="connsiteX9" fmla="*/ 0 w 10000"/>
                <a:gd name="connsiteY9" fmla="*/ 9000 h 10000"/>
                <a:gd name="connsiteX10" fmla="*/ 0 w 10000"/>
                <a:gd name="connsiteY10" fmla="*/ 1000 h 10000"/>
                <a:gd name="connsiteX0" fmla="*/ 0 w 10000"/>
                <a:gd name="connsiteY0" fmla="*/ 1000 h 10000"/>
                <a:gd name="connsiteX1" fmla="*/ 2500 w 10000"/>
                <a:gd name="connsiteY1" fmla="*/ 774 h 10000"/>
                <a:gd name="connsiteX2" fmla="*/ 5000 w 10000"/>
                <a:gd name="connsiteY2" fmla="*/ 1000 h 10000"/>
                <a:gd name="connsiteX3" fmla="*/ 7500 w 10000"/>
                <a:gd name="connsiteY3" fmla="*/ 0 h 10000"/>
                <a:gd name="connsiteX4" fmla="*/ 10000 w 10000"/>
                <a:gd name="connsiteY4" fmla="*/ 1000 h 10000"/>
                <a:gd name="connsiteX5" fmla="*/ 10000 w 10000"/>
                <a:gd name="connsiteY5" fmla="*/ 9000 h 10000"/>
                <a:gd name="connsiteX6" fmla="*/ 7500 w 10000"/>
                <a:gd name="connsiteY6" fmla="*/ 8000 h 10000"/>
                <a:gd name="connsiteX7" fmla="*/ 5000 w 10000"/>
                <a:gd name="connsiteY7" fmla="*/ 9000 h 10000"/>
                <a:gd name="connsiteX8" fmla="*/ 2500 w 10000"/>
                <a:gd name="connsiteY8" fmla="*/ 10000 h 10000"/>
                <a:gd name="connsiteX9" fmla="*/ 0 w 10000"/>
                <a:gd name="connsiteY9" fmla="*/ 9000 h 10000"/>
                <a:gd name="connsiteX10" fmla="*/ 0 w 10000"/>
                <a:gd name="connsiteY10" fmla="*/ 1000 h 10000"/>
                <a:gd name="connsiteX0" fmla="*/ 0 w 10000"/>
                <a:gd name="connsiteY0" fmla="*/ 1000 h 9153"/>
                <a:gd name="connsiteX1" fmla="*/ 2500 w 10000"/>
                <a:gd name="connsiteY1" fmla="*/ 774 h 9153"/>
                <a:gd name="connsiteX2" fmla="*/ 5000 w 10000"/>
                <a:gd name="connsiteY2" fmla="*/ 1000 h 9153"/>
                <a:gd name="connsiteX3" fmla="*/ 7500 w 10000"/>
                <a:gd name="connsiteY3" fmla="*/ 0 h 9153"/>
                <a:gd name="connsiteX4" fmla="*/ 10000 w 10000"/>
                <a:gd name="connsiteY4" fmla="*/ 1000 h 9153"/>
                <a:gd name="connsiteX5" fmla="*/ 10000 w 10000"/>
                <a:gd name="connsiteY5" fmla="*/ 9000 h 9153"/>
                <a:gd name="connsiteX6" fmla="*/ 7500 w 10000"/>
                <a:gd name="connsiteY6" fmla="*/ 8000 h 9153"/>
                <a:gd name="connsiteX7" fmla="*/ 5000 w 10000"/>
                <a:gd name="connsiteY7" fmla="*/ 9000 h 9153"/>
                <a:gd name="connsiteX8" fmla="*/ 2511 w 10000"/>
                <a:gd name="connsiteY8" fmla="*/ 8440 h 9153"/>
                <a:gd name="connsiteX9" fmla="*/ 0 w 10000"/>
                <a:gd name="connsiteY9" fmla="*/ 9000 h 9153"/>
                <a:gd name="connsiteX10" fmla="*/ 0 w 10000"/>
                <a:gd name="connsiteY10" fmla="*/ 1000 h 9153"/>
                <a:gd name="connsiteX0" fmla="*/ 0 w 10000"/>
                <a:gd name="connsiteY0" fmla="*/ 1093 h 11903"/>
                <a:gd name="connsiteX1" fmla="*/ 2500 w 10000"/>
                <a:gd name="connsiteY1" fmla="*/ 846 h 11903"/>
                <a:gd name="connsiteX2" fmla="*/ 5000 w 10000"/>
                <a:gd name="connsiteY2" fmla="*/ 1093 h 11903"/>
                <a:gd name="connsiteX3" fmla="*/ 7500 w 10000"/>
                <a:gd name="connsiteY3" fmla="*/ 0 h 11903"/>
                <a:gd name="connsiteX4" fmla="*/ 10000 w 10000"/>
                <a:gd name="connsiteY4" fmla="*/ 1093 h 11903"/>
                <a:gd name="connsiteX5" fmla="*/ 10000 w 10000"/>
                <a:gd name="connsiteY5" fmla="*/ 9833 h 11903"/>
                <a:gd name="connsiteX6" fmla="*/ 7500 w 10000"/>
                <a:gd name="connsiteY6" fmla="*/ 8740 h 11903"/>
                <a:gd name="connsiteX7" fmla="*/ 4967 w 10000"/>
                <a:gd name="connsiteY7" fmla="*/ 11902 h 11903"/>
                <a:gd name="connsiteX8" fmla="*/ 2511 w 10000"/>
                <a:gd name="connsiteY8" fmla="*/ 9221 h 11903"/>
                <a:gd name="connsiteX9" fmla="*/ 0 w 10000"/>
                <a:gd name="connsiteY9" fmla="*/ 9833 h 11903"/>
                <a:gd name="connsiteX10" fmla="*/ 0 w 10000"/>
                <a:gd name="connsiteY10" fmla="*/ 1093 h 11903"/>
                <a:gd name="connsiteX0" fmla="*/ 0 w 10000"/>
                <a:gd name="connsiteY0" fmla="*/ 1147 h 11957"/>
                <a:gd name="connsiteX1" fmla="*/ 2500 w 10000"/>
                <a:gd name="connsiteY1" fmla="*/ 900 h 11957"/>
                <a:gd name="connsiteX2" fmla="*/ 4978 w 10000"/>
                <a:gd name="connsiteY2" fmla="*/ 2730 h 11957"/>
                <a:gd name="connsiteX3" fmla="*/ 7500 w 10000"/>
                <a:gd name="connsiteY3" fmla="*/ 54 h 11957"/>
                <a:gd name="connsiteX4" fmla="*/ 10000 w 10000"/>
                <a:gd name="connsiteY4" fmla="*/ 1147 h 11957"/>
                <a:gd name="connsiteX5" fmla="*/ 10000 w 10000"/>
                <a:gd name="connsiteY5" fmla="*/ 9887 h 11957"/>
                <a:gd name="connsiteX6" fmla="*/ 7500 w 10000"/>
                <a:gd name="connsiteY6" fmla="*/ 8794 h 11957"/>
                <a:gd name="connsiteX7" fmla="*/ 4967 w 10000"/>
                <a:gd name="connsiteY7" fmla="*/ 11956 h 11957"/>
                <a:gd name="connsiteX8" fmla="*/ 2511 w 10000"/>
                <a:gd name="connsiteY8" fmla="*/ 9275 h 11957"/>
                <a:gd name="connsiteX9" fmla="*/ 0 w 10000"/>
                <a:gd name="connsiteY9" fmla="*/ 9887 h 11957"/>
                <a:gd name="connsiteX10" fmla="*/ 0 w 10000"/>
                <a:gd name="connsiteY10" fmla="*/ 1147 h 11957"/>
                <a:gd name="connsiteX0" fmla="*/ 0 w 10000"/>
                <a:gd name="connsiteY0" fmla="*/ 1605 h 12415"/>
                <a:gd name="connsiteX1" fmla="*/ 2511 w 10000"/>
                <a:gd name="connsiteY1" fmla="*/ 19 h 12415"/>
                <a:gd name="connsiteX2" fmla="*/ 4978 w 10000"/>
                <a:gd name="connsiteY2" fmla="*/ 3188 h 12415"/>
                <a:gd name="connsiteX3" fmla="*/ 7500 w 10000"/>
                <a:gd name="connsiteY3" fmla="*/ 512 h 12415"/>
                <a:gd name="connsiteX4" fmla="*/ 10000 w 10000"/>
                <a:gd name="connsiteY4" fmla="*/ 1605 h 12415"/>
                <a:gd name="connsiteX5" fmla="*/ 10000 w 10000"/>
                <a:gd name="connsiteY5" fmla="*/ 10345 h 12415"/>
                <a:gd name="connsiteX6" fmla="*/ 7500 w 10000"/>
                <a:gd name="connsiteY6" fmla="*/ 9252 h 12415"/>
                <a:gd name="connsiteX7" fmla="*/ 4967 w 10000"/>
                <a:gd name="connsiteY7" fmla="*/ 12414 h 12415"/>
                <a:gd name="connsiteX8" fmla="*/ 2511 w 10000"/>
                <a:gd name="connsiteY8" fmla="*/ 9733 h 12415"/>
                <a:gd name="connsiteX9" fmla="*/ 0 w 10000"/>
                <a:gd name="connsiteY9" fmla="*/ 10345 h 12415"/>
                <a:gd name="connsiteX10" fmla="*/ 0 w 10000"/>
                <a:gd name="connsiteY10" fmla="*/ 1605 h 12415"/>
                <a:gd name="connsiteX0" fmla="*/ 0 w 10000"/>
                <a:gd name="connsiteY0" fmla="*/ 1605 h 12422"/>
                <a:gd name="connsiteX1" fmla="*/ 2511 w 10000"/>
                <a:gd name="connsiteY1" fmla="*/ 19 h 12422"/>
                <a:gd name="connsiteX2" fmla="*/ 4978 w 10000"/>
                <a:gd name="connsiteY2" fmla="*/ 3188 h 12422"/>
                <a:gd name="connsiteX3" fmla="*/ 7500 w 10000"/>
                <a:gd name="connsiteY3" fmla="*/ 512 h 12422"/>
                <a:gd name="connsiteX4" fmla="*/ 10000 w 10000"/>
                <a:gd name="connsiteY4" fmla="*/ 1605 h 12422"/>
                <a:gd name="connsiteX5" fmla="*/ 10000 w 10000"/>
                <a:gd name="connsiteY5" fmla="*/ 10345 h 12422"/>
                <a:gd name="connsiteX6" fmla="*/ 7500 w 10000"/>
                <a:gd name="connsiteY6" fmla="*/ 9252 h 12422"/>
                <a:gd name="connsiteX7" fmla="*/ 4967 w 10000"/>
                <a:gd name="connsiteY7" fmla="*/ 12414 h 12422"/>
                <a:gd name="connsiteX8" fmla="*/ 2500 w 10000"/>
                <a:gd name="connsiteY8" fmla="*/ 8150 h 12422"/>
                <a:gd name="connsiteX9" fmla="*/ 0 w 10000"/>
                <a:gd name="connsiteY9" fmla="*/ 10345 h 12422"/>
                <a:gd name="connsiteX10" fmla="*/ 0 w 10000"/>
                <a:gd name="connsiteY10" fmla="*/ 1605 h 12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00" h="12422">
                  <a:moveTo>
                    <a:pt x="0" y="1605"/>
                  </a:moveTo>
                  <a:cubicBezTo>
                    <a:pt x="0" y="2208"/>
                    <a:pt x="1681" y="-245"/>
                    <a:pt x="2511" y="19"/>
                  </a:cubicBezTo>
                  <a:cubicBezTo>
                    <a:pt x="3341" y="283"/>
                    <a:pt x="4147" y="3106"/>
                    <a:pt x="4978" y="3188"/>
                  </a:cubicBezTo>
                  <a:cubicBezTo>
                    <a:pt x="5809" y="3270"/>
                    <a:pt x="6663" y="776"/>
                    <a:pt x="7500" y="512"/>
                  </a:cubicBezTo>
                  <a:cubicBezTo>
                    <a:pt x="8337" y="248"/>
                    <a:pt x="10000" y="1001"/>
                    <a:pt x="10000" y="1605"/>
                  </a:cubicBezTo>
                  <a:lnTo>
                    <a:pt x="10000" y="10345"/>
                  </a:lnTo>
                  <a:cubicBezTo>
                    <a:pt x="10000" y="9742"/>
                    <a:pt x="8339" y="8907"/>
                    <a:pt x="7500" y="9252"/>
                  </a:cubicBezTo>
                  <a:cubicBezTo>
                    <a:pt x="6661" y="9597"/>
                    <a:pt x="5800" y="12598"/>
                    <a:pt x="4967" y="12414"/>
                  </a:cubicBezTo>
                  <a:cubicBezTo>
                    <a:pt x="4134" y="12230"/>
                    <a:pt x="3881" y="8150"/>
                    <a:pt x="2500" y="8150"/>
                  </a:cubicBezTo>
                  <a:cubicBezTo>
                    <a:pt x="1119" y="8150"/>
                    <a:pt x="0" y="10948"/>
                    <a:pt x="0" y="10345"/>
                  </a:cubicBezTo>
                  <a:lnTo>
                    <a:pt x="0" y="1605"/>
                  </a:lnTo>
                  <a:close/>
                </a:path>
              </a:pathLst>
            </a:custGeom>
            <a:solidFill>
              <a:srgbClr val="4BC5EB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Flowchart: Punched Tape 3">
              <a:extLst>
                <a:ext uri="{FF2B5EF4-FFF2-40B4-BE49-F238E27FC236}">
                  <a16:creationId xmlns:a16="http://schemas.microsoft.com/office/drawing/2014/main" id="{BA4B4A9B-6A85-4781-9D9D-AAD18EB2CA09}"/>
                </a:ext>
              </a:extLst>
            </p:cNvPr>
            <p:cNvSpPr/>
            <p:nvPr/>
          </p:nvSpPr>
          <p:spPr>
            <a:xfrm>
              <a:off x="0" y="6010017"/>
              <a:ext cx="12192000" cy="1336005"/>
            </a:xfrm>
            <a:custGeom>
              <a:avLst/>
              <a:gdLst>
                <a:gd name="connsiteX0" fmla="*/ 0 w 10000"/>
                <a:gd name="connsiteY0" fmla="*/ 1000 h 10000"/>
                <a:gd name="connsiteX1" fmla="*/ 2500 w 10000"/>
                <a:gd name="connsiteY1" fmla="*/ 2000 h 10000"/>
                <a:gd name="connsiteX2" fmla="*/ 5000 w 10000"/>
                <a:gd name="connsiteY2" fmla="*/ 1000 h 10000"/>
                <a:gd name="connsiteX3" fmla="*/ 7500 w 10000"/>
                <a:gd name="connsiteY3" fmla="*/ 0 h 10000"/>
                <a:gd name="connsiteX4" fmla="*/ 10000 w 10000"/>
                <a:gd name="connsiteY4" fmla="*/ 1000 h 10000"/>
                <a:gd name="connsiteX5" fmla="*/ 10000 w 10000"/>
                <a:gd name="connsiteY5" fmla="*/ 9000 h 10000"/>
                <a:gd name="connsiteX6" fmla="*/ 7500 w 10000"/>
                <a:gd name="connsiteY6" fmla="*/ 8000 h 10000"/>
                <a:gd name="connsiteX7" fmla="*/ 5000 w 10000"/>
                <a:gd name="connsiteY7" fmla="*/ 9000 h 10000"/>
                <a:gd name="connsiteX8" fmla="*/ 2500 w 10000"/>
                <a:gd name="connsiteY8" fmla="*/ 10000 h 10000"/>
                <a:gd name="connsiteX9" fmla="*/ 0 w 10000"/>
                <a:gd name="connsiteY9" fmla="*/ 9000 h 10000"/>
                <a:gd name="connsiteX10" fmla="*/ 0 w 10000"/>
                <a:gd name="connsiteY10" fmla="*/ 1000 h 10000"/>
                <a:gd name="connsiteX0" fmla="*/ 0 w 10000"/>
                <a:gd name="connsiteY0" fmla="*/ 1000 h 10000"/>
                <a:gd name="connsiteX1" fmla="*/ 2500 w 10000"/>
                <a:gd name="connsiteY1" fmla="*/ 774 h 10000"/>
                <a:gd name="connsiteX2" fmla="*/ 5000 w 10000"/>
                <a:gd name="connsiteY2" fmla="*/ 1000 h 10000"/>
                <a:gd name="connsiteX3" fmla="*/ 7500 w 10000"/>
                <a:gd name="connsiteY3" fmla="*/ 0 h 10000"/>
                <a:gd name="connsiteX4" fmla="*/ 10000 w 10000"/>
                <a:gd name="connsiteY4" fmla="*/ 1000 h 10000"/>
                <a:gd name="connsiteX5" fmla="*/ 10000 w 10000"/>
                <a:gd name="connsiteY5" fmla="*/ 9000 h 10000"/>
                <a:gd name="connsiteX6" fmla="*/ 7500 w 10000"/>
                <a:gd name="connsiteY6" fmla="*/ 8000 h 10000"/>
                <a:gd name="connsiteX7" fmla="*/ 5000 w 10000"/>
                <a:gd name="connsiteY7" fmla="*/ 9000 h 10000"/>
                <a:gd name="connsiteX8" fmla="*/ 2500 w 10000"/>
                <a:gd name="connsiteY8" fmla="*/ 10000 h 10000"/>
                <a:gd name="connsiteX9" fmla="*/ 0 w 10000"/>
                <a:gd name="connsiteY9" fmla="*/ 9000 h 10000"/>
                <a:gd name="connsiteX10" fmla="*/ 0 w 10000"/>
                <a:gd name="connsiteY10" fmla="*/ 1000 h 10000"/>
                <a:gd name="connsiteX0" fmla="*/ 0 w 10000"/>
                <a:gd name="connsiteY0" fmla="*/ 1000 h 9153"/>
                <a:gd name="connsiteX1" fmla="*/ 2500 w 10000"/>
                <a:gd name="connsiteY1" fmla="*/ 774 h 9153"/>
                <a:gd name="connsiteX2" fmla="*/ 5000 w 10000"/>
                <a:gd name="connsiteY2" fmla="*/ 1000 h 9153"/>
                <a:gd name="connsiteX3" fmla="*/ 7500 w 10000"/>
                <a:gd name="connsiteY3" fmla="*/ 0 h 9153"/>
                <a:gd name="connsiteX4" fmla="*/ 10000 w 10000"/>
                <a:gd name="connsiteY4" fmla="*/ 1000 h 9153"/>
                <a:gd name="connsiteX5" fmla="*/ 10000 w 10000"/>
                <a:gd name="connsiteY5" fmla="*/ 9000 h 9153"/>
                <a:gd name="connsiteX6" fmla="*/ 7500 w 10000"/>
                <a:gd name="connsiteY6" fmla="*/ 8000 h 9153"/>
                <a:gd name="connsiteX7" fmla="*/ 5000 w 10000"/>
                <a:gd name="connsiteY7" fmla="*/ 9000 h 9153"/>
                <a:gd name="connsiteX8" fmla="*/ 2511 w 10000"/>
                <a:gd name="connsiteY8" fmla="*/ 8440 h 9153"/>
                <a:gd name="connsiteX9" fmla="*/ 0 w 10000"/>
                <a:gd name="connsiteY9" fmla="*/ 9000 h 9153"/>
                <a:gd name="connsiteX10" fmla="*/ 0 w 10000"/>
                <a:gd name="connsiteY10" fmla="*/ 1000 h 9153"/>
                <a:gd name="connsiteX0" fmla="*/ 0 w 10000"/>
                <a:gd name="connsiteY0" fmla="*/ 1093 h 11903"/>
                <a:gd name="connsiteX1" fmla="*/ 2500 w 10000"/>
                <a:gd name="connsiteY1" fmla="*/ 846 h 11903"/>
                <a:gd name="connsiteX2" fmla="*/ 5000 w 10000"/>
                <a:gd name="connsiteY2" fmla="*/ 1093 h 11903"/>
                <a:gd name="connsiteX3" fmla="*/ 7500 w 10000"/>
                <a:gd name="connsiteY3" fmla="*/ 0 h 11903"/>
                <a:gd name="connsiteX4" fmla="*/ 10000 w 10000"/>
                <a:gd name="connsiteY4" fmla="*/ 1093 h 11903"/>
                <a:gd name="connsiteX5" fmla="*/ 10000 w 10000"/>
                <a:gd name="connsiteY5" fmla="*/ 9833 h 11903"/>
                <a:gd name="connsiteX6" fmla="*/ 7500 w 10000"/>
                <a:gd name="connsiteY6" fmla="*/ 8740 h 11903"/>
                <a:gd name="connsiteX7" fmla="*/ 4967 w 10000"/>
                <a:gd name="connsiteY7" fmla="*/ 11902 h 11903"/>
                <a:gd name="connsiteX8" fmla="*/ 2511 w 10000"/>
                <a:gd name="connsiteY8" fmla="*/ 9221 h 11903"/>
                <a:gd name="connsiteX9" fmla="*/ 0 w 10000"/>
                <a:gd name="connsiteY9" fmla="*/ 9833 h 11903"/>
                <a:gd name="connsiteX10" fmla="*/ 0 w 10000"/>
                <a:gd name="connsiteY10" fmla="*/ 1093 h 11903"/>
                <a:gd name="connsiteX0" fmla="*/ 0 w 10000"/>
                <a:gd name="connsiteY0" fmla="*/ 1147 h 11957"/>
                <a:gd name="connsiteX1" fmla="*/ 2500 w 10000"/>
                <a:gd name="connsiteY1" fmla="*/ 900 h 11957"/>
                <a:gd name="connsiteX2" fmla="*/ 4978 w 10000"/>
                <a:gd name="connsiteY2" fmla="*/ 2730 h 11957"/>
                <a:gd name="connsiteX3" fmla="*/ 7500 w 10000"/>
                <a:gd name="connsiteY3" fmla="*/ 54 h 11957"/>
                <a:gd name="connsiteX4" fmla="*/ 10000 w 10000"/>
                <a:gd name="connsiteY4" fmla="*/ 1147 h 11957"/>
                <a:gd name="connsiteX5" fmla="*/ 10000 w 10000"/>
                <a:gd name="connsiteY5" fmla="*/ 9887 h 11957"/>
                <a:gd name="connsiteX6" fmla="*/ 7500 w 10000"/>
                <a:gd name="connsiteY6" fmla="*/ 8794 h 11957"/>
                <a:gd name="connsiteX7" fmla="*/ 4967 w 10000"/>
                <a:gd name="connsiteY7" fmla="*/ 11956 h 11957"/>
                <a:gd name="connsiteX8" fmla="*/ 2511 w 10000"/>
                <a:gd name="connsiteY8" fmla="*/ 9275 h 11957"/>
                <a:gd name="connsiteX9" fmla="*/ 0 w 10000"/>
                <a:gd name="connsiteY9" fmla="*/ 9887 h 11957"/>
                <a:gd name="connsiteX10" fmla="*/ 0 w 10000"/>
                <a:gd name="connsiteY10" fmla="*/ 1147 h 11957"/>
                <a:gd name="connsiteX0" fmla="*/ 0 w 10000"/>
                <a:gd name="connsiteY0" fmla="*/ 1605 h 12415"/>
                <a:gd name="connsiteX1" fmla="*/ 2511 w 10000"/>
                <a:gd name="connsiteY1" fmla="*/ 19 h 12415"/>
                <a:gd name="connsiteX2" fmla="*/ 4978 w 10000"/>
                <a:gd name="connsiteY2" fmla="*/ 3188 h 12415"/>
                <a:gd name="connsiteX3" fmla="*/ 7500 w 10000"/>
                <a:gd name="connsiteY3" fmla="*/ 512 h 12415"/>
                <a:gd name="connsiteX4" fmla="*/ 10000 w 10000"/>
                <a:gd name="connsiteY4" fmla="*/ 1605 h 12415"/>
                <a:gd name="connsiteX5" fmla="*/ 10000 w 10000"/>
                <a:gd name="connsiteY5" fmla="*/ 10345 h 12415"/>
                <a:gd name="connsiteX6" fmla="*/ 7500 w 10000"/>
                <a:gd name="connsiteY6" fmla="*/ 9252 h 12415"/>
                <a:gd name="connsiteX7" fmla="*/ 4967 w 10000"/>
                <a:gd name="connsiteY7" fmla="*/ 12414 h 12415"/>
                <a:gd name="connsiteX8" fmla="*/ 2511 w 10000"/>
                <a:gd name="connsiteY8" fmla="*/ 9733 h 12415"/>
                <a:gd name="connsiteX9" fmla="*/ 0 w 10000"/>
                <a:gd name="connsiteY9" fmla="*/ 10345 h 12415"/>
                <a:gd name="connsiteX10" fmla="*/ 0 w 10000"/>
                <a:gd name="connsiteY10" fmla="*/ 1605 h 12415"/>
                <a:gd name="connsiteX0" fmla="*/ 0 w 10000"/>
                <a:gd name="connsiteY0" fmla="*/ 1605 h 12422"/>
                <a:gd name="connsiteX1" fmla="*/ 2511 w 10000"/>
                <a:gd name="connsiteY1" fmla="*/ 19 h 12422"/>
                <a:gd name="connsiteX2" fmla="*/ 4978 w 10000"/>
                <a:gd name="connsiteY2" fmla="*/ 3188 h 12422"/>
                <a:gd name="connsiteX3" fmla="*/ 7500 w 10000"/>
                <a:gd name="connsiteY3" fmla="*/ 512 h 12422"/>
                <a:gd name="connsiteX4" fmla="*/ 10000 w 10000"/>
                <a:gd name="connsiteY4" fmla="*/ 1605 h 12422"/>
                <a:gd name="connsiteX5" fmla="*/ 10000 w 10000"/>
                <a:gd name="connsiteY5" fmla="*/ 10345 h 12422"/>
                <a:gd name="connsiteX6" fmla="*/ 7500 w 10000"/>
                <a:gd name="connsiteY6" fmla="*/ 9252 h 12422"/>
                <a:gd name="connsiteX7" fmla="*/ 4967 w 10000"/>
                <a:gd name="connsiteY7" fmla="*/ 12414 h 12422"/>
                <a:gd name="connsiteX8" fmla="*/ 2500 w 10000"/>
                <a:gd name="connsiteY8" fmla="*/ 8150 h 12422"/>
                <a:gd name="connsiteX9" fmla="*/ 0 w 10000"/>
                <a:gd name="connsiteY9" fmla="*/ 10345 h 12422"/>
                <a:gd name="connsiteX10" fmla="*/ 0 w 10000"/>
                <a:gd name="connsiteY10" fmla="*/ 1605 h 12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00" h="12422">
                  <a:moveTo>
                    <a:pt x="0" y="1605"/>
                  </a:moveTo>
                  <a:cubicBezTo>
                    <a:pt x="0" y="2208"/>
                    <a:pt x="1681" y="-245"/>
                    <a:pt x="2511" y="19"/>
                  </a:cubicBezTo>
                  <a:cubicBezTo>
                    <a:pt x="3341" y="283"/>
                    <a:pt x="4147" y="3106"/>
                    <a:pt x="4978" y="3188"/>
                  </a:cubicBezTo>
                  <a:cubicBezTo>
                    <a:pt x="5809" y="3270"/>
                    <a:pt x="6663" y="776"/>
                    <a:pt x="7500" y="512"/>
                  </a:cubicBezTo>
                  <a:cubicBezTo>
                    <a:pt x="8337" y="248"/>
                    <a:pt x="10000" y="1001"/>
                    <a:pt x="10000" y="1605"/>
                  </a:cubicBezTo>
                  <a:lnTo>
                    <a:pt x="10000" y="10345"/>
                  </a:lnTo>
                  <a:cubicBezTo>
                    <a:pt x="10000" y="9742"/>
                    <a:pt x="8339" y="8907"/>
                    <a:pt x="7500" y="9252"/>
                  </a:cubicBezTo>
                  <a:cubicBezTo>
                    <a:pt x="6661" y="9597"/>
                    <a:pt x="5800" y="12598"/>
                    <a:pt x="4967" y="12414"/>
                  </a:cubicBezTo>
                  <a:cubicBezTo>
                    <a:pt x="4134" y="12230"/>
                    <a:pt x="3881" y="8150"/>
                    <a:pt x="2500" y="8150"/>
                  </a:cubicBezTo>
                  <a:cubicBezTo>
                    <a:pt x="1119" y="8150"/>
                    <a:pt x="0" y="10948"/>
                    <a:pt x="0" y="10345"/>
                  </a:cubicBezTo>
                  <a:lnTo>
                    <a:pt x="0" y="1605"/>
                  </a:lnTo>
                  <a:close/>
                </a:path>
              </a:pathLst>
            </a:custGeom>
            <a:solidFill>
              <a:srgbClr val="2CBBE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ADCAA9E5-7520-4088-826F-DA3E3291EA4C}"/>
              </a:ext>
            </a:extLst>
          </p:cNvPr>
          <p:cNvSpPr/>
          <p:nvPr/>
        </p:nvSpPr>
        <p:spPr>
          <a:xfrm>
            <a:off x="676208" y="2516744"/>
            <a:ext cx="7501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2800" b="1" spc="-1" dirty="0" err="1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fou</a:t>
            </a:r>
            <a:endParaRPr lang="en-GB" sz="2800" b="1" spc="-1" dirty="0">
              <a:solidFill>
                <a:srgbClr val="E7E6E6">
                  <a:lumMod val="75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A7E8422-0DE8-40F3-B491-010C7BA1A9E5}"/>
              </a:ext>
            </a:extLst>
          </p:cNvPr>
          <p:cNvSpPr/>
          <p:nvPr/>
        </p:nvSpPr>
        <p:spPr>
          <a:xfrm>
            <a:off x="2185786" y="2598498"/>
            <a:ext cx="8046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2800" b="1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dos</a:t>
            </a:r>
            <a:endParaRPr lang="en-GB" sz="2800" b="1" spc="-1" dirty="0">
              <a:solidFill>
                <a:srgbClr val="E7E6E6">
                  <a:lumMod val="75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D77D332-FDCD-41ED-9486-F5EB55369567}"/>
              </a:ext>
            </a:extLst>
          </p:cNvPr>
          <p:cNvSpPr/>
          <p:nvPr/>
        </p:nvSpPr>
        <p:spPr>
          <a:xfrm>
            <a:off x="679070" y="5988349"/>
            <a:ext cx="9680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2800" b="1" spc="-1" dirty="0" err="1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vaut</a:t>
            </a:r>
            <a:endParaRPr lang="en-GB" sz="2800" b="1" spc="-1" dirty="0">
              <a:solidFill>
                <a:srgbClr val="E7E6E6">
                  <a:lumMod val="75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D6052FE-CE70-4AEB-A18F-978AFEB3B06E}"/>
              </a:ext>
            </a:extLst>
          </p:cNvPr>
          <p:cNvSpPr/>
          <p:nvPr/>
        </p:nvSpPr>
        <p:spPr>
          <a:xfrm>
            <a:off x="2819993" y="5673150"/>
            <a:ext cx="9711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800" b="1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pot</a:t>
            </a:r>
            <a:endParaRPr lang="en-GB" sz="2800" b="1" spc="-1" dirty="0">
              <a:solidFill>
                <a:srgbClr val="E7E6E6">
                  <a:lumMod val="75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594FB65-986E-46D3-BED1-0FE3E9C39BC8}"/>
              </a:ext>
            </a:extLst>
          </p:cNvPr>
          <p:cNvSpPr/>
          <p:nvPr/>
        </p:nvSpPr>
        <p:spPr>
          <a:xfrm>
            <a:off x="4793686" y="5010661"/>
            <a:ext cx="10209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2800" b="1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seau</a:t>
            </a:r>
            <a:endParaRPr lang="en-GB" sz="2800" b="1" spc="-1" dirty="0">
              <a:solidFill>
                <a:srgbClr val="E7E6E6">
                  <a:lumMod val="75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A414BF6-CF3D-4CE6-B96D-0ACED6DCCB84}"/>
              </a:ext>
            </a:extLst>
          </p:cNvPr>
          <p:cNvSpPr/>
          <p:nvPr/>
        </p:nvSpPr>
        <p:spPr>
          <a:xfrm>
            <a:off x="2680153" y="4621095"/>
            <a:ext cx="7870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2800" b="1" spc="-1" dirty="0" err="1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nos</a:t>
            </a:r>
            <a:endParaRPr lang="en-GB" sz="2800" b="1" spc="-1" dirty="0">
              <a:solidFill>
                <a:srgbClr val="E7E6E6">
                  <a:lumMod val="75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95221BA-D50E-43A1-A7B9-C902B4DF6949}"/>
              </a:ext>
            </a:extLst>
          </p:cNvPr>
          <p:cNvSpPr/>
          <p:nvPr/>
        </p:nvSpPr>
        <p:spPr>
          <a:xfrm>
            <a:off x="855931" y="4209031"/>
            <a:ext cx="9455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2800" b="1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sous</a:t>
            </a:r>
            <a:endParaRPr lang="en-GB" sz="2800" b="1" spc="-1" dirty="0">
              <a:solidFill>
                <a:srgbClr val="E7E6E6">
                  <a:lumMod val="75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06B322F-D9C8-4EB7-B9E9-20FC2836C8C7}"/>
              </a:ext>
            </a:extLst>
          </p:cNvPr>
          <p:cNvSpPr/>
          <p:nvPr/>
        </p:nvSpPr>
        <p:spPr>
          <a:xfrm>
            <a:off x="3653271" y="3411318"/>
            <a:ext cx="7419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800" b="1" spc="-1" dirty="0" err="1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tôt</a:t>
            </a:r>
            <a:endParaRPr lang="en-GB" sz="2800" b="1" spc="-1" dirty="0">
              <a:solidFill>
                <a:srgbClr val="E7E6E6">
                  <a:lumMod val="75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F6BB14E-C2DD-4EC8-B009-5F30BAC8F1DE}"/>
              </a:ext>
            </a:extLst>
          </p:cNvPr>
          <p:cNvSpPr/>
          <p:nvPr/>
        </p:nvSpPr>
        <p:spPr>
          <a:xfrm>
            <a:off x="4395181" y="2791582"/>
            <a:ext cx="10048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2800" b="1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bout</a:t>
            </a:r>
            <a:endParaRPr lang="en-GB" sz="2800" b="1" spc="-1" dirty="0">
              <a:solidFill>
                <a:srgbClr val="E7E6E6">
                  <a:lumMod val="75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209F36B-2266-4929-869A-B064E7D7BD4C}"/>
              </a:ext>
            </a:extLst>
          </p:cNvPr>
          <p:cNvSpPr/>
          <p:nvPr/>
        </p:nvSpPr>
        <p:spPr>
          <a:xfrm>
            <a:off x="6801382" y="3530914"/>
            <a:ext cx="9745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2800" b="1" spc="-1" dirty="0" err="1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mou</a:t>
            </a:r>
            <a:endParaRPr lang="en-GB" sz="2800" b="1" spc="-1" dirty="0">
              <a:solidFill>
                <a:srgbClr val="E7E6E6">
                  <a:lumMod val="75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2A1BA75-807D-496D-9154-A877F66D15D1}"/>
              </a:ext>
            </a:extLst>
          </p:cNvPr>
          <p:cNvSpPr/>
          <p:nvPr/>
        </p:nvSpPr>
        <p:spPr>
          <a:xfrm>
            <a:off x="8554985" y="2675977"/>
            <a:ext cx="11267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2800" b="1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beau</a:t>
            </a:r>
            <a:endParaRPr lang="en-GB" sz="2800" b="1" spc="-1" dirty="0">
              <a:solidFill>
                <a:srgbClr val="E7E6E6">
                  <a:lumMod val="75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58E97CF-ECF6-40A6-82EA-6CE767B6B758}"/>
              </a:ext>
            </a:extLst>
          </p:cNvPr>
          <p:cNvSpPr/>
          <p:nvPr/>
        </p:nvSpPr>
        <p:spPr>
          <a:xfrm>
            <a:off x="9205281" y="3478325"/>
            <a:ext cx="10433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2800" b="1" spc="-1" dirty="0" err="1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houx</a:t>
            </a:r>
            <a:endParaRPr lang="en-GB" sz="2800" b="1" spc="-1" dirty="0">
              <a:solidFill>
                <a:srgbClr val="E7E6E6">
                  <a:lumMod val="75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789CBD2-1923-4944-8541-5CD48A5E6CC5}"/>
              </a:ext>
            </a:extLst>
          </p:cNvPr>
          <p:cNvSpPr/>
          <p:nvPr/>
        </p:nvSpPr>
        <p:spPr>
          <a:xfrm>
            <a:off x="9301173" y="4417432"/>
            <a:ext cx="8429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2800" b="1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tout</a:t>
            </a:r>
            <a:endParaRPr lang="en-GB" sz="2800" b="1" spc="-1" dirty="0">
              <a:solidFill>
                <a:srgbClr val="E7E6E6">
                  <a:lumMod val="75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434017C-712B-4E41-B7B9-22796CEDF02A}"/>
              </a:ext>
            </a:extLst>
          </p:cNvPr>
          <p:cNvSpPr/>
          <p:nvPr/>
        </p:nvSpPr>
        <p:spPr>
          <a:xfrm>
            <a:off x="7466754" y="4742597"/>
            <a:ext cx="8510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2800" b="1" spc="-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trou</a:t>
            </a:r>
            <a:endParaRPr lang="en-GB" sz="2800" b="1" spc="-1" dirty="0">
              <a:solidFill>
                <a:srgbClr val="E7E6E6">
                  <a:lumMod val="75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44849A6-941F-4BD4-AC3B-C4A852F5EB79}"/>
              </a:ext>
            </a:extLst>
          </p:cNvPr>
          <p:cNvSpPr/>
          <p:nvPr/>
        </p:nvSpPr>
        <p:spPr>
          <a:xfrm>
            <a:off x="6748648" y="5652660"/>
            <a:ext cx="8783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2800" b="1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mot</a:t>
            </a:r>
            <a:endParaRPr lang="en-GB" sz="2800" b="1" spc="-1" dirty="0">
              <a:solidFill>
                <a:srgbClr val="E7E6E6">
                  <a:lumMod val="75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FD3CE09-DAD8-44CD-9277-B9D08131B6FC}"/>
              </a:ext>
            </a:extLst>
          </p:cNvPr>
          <p:cNvSpPr/>
          <p:nvPr/>
        </p:nvSpPr>
        <p:spPr>
          <a:xfrm>
            <a:off x="1403230" y="3338149"/>
            <a:ext cx="8942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2800" b="1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trop</a:t>
            </a:r>
            <a:endParaRPr lang="en-GB" sz="2800" b="1" spc="-1" dirty="0">
              <a:solidFill>
                <a:srgbClr val="E7E6E6">
                  <a:lumMod val="75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66E8527-5F7F-4D62-A784-75E58D6A1C8E}"/>
              </a:ext>
            </a:extLst>
          </p:cNvPr>
          <p:cNvSpPr/>
          <p:nvPr/>
        </p:nvSpPr>
        <p:spPr>
          <a:xfrm>
            <a:off x="8962207" y="5465129"/>
            <a:ext cx="11267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2800" b="1" spc="-1" dirty="0" err="1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peau</a:t>
            </a:r>
            <a:endParaRPr lang="en-GB" sz="2800" b="1" spc="-1" dirty="0">
              <a:solidFill>
                <a:srgbClr val="E7E6E6">
                  <a:lumMod val="75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2A1D38B-4B15-489B-9A08-DD8DBD9FE58E}"/>
              </a:ext>
            </a:extLst>
          </p:cNvPr>
          <p:cNvSpPr/>
          <p:nvPr/>
        </p:nvSpPr>
        <p:spPr>
          <a:xfrm>
            <a:off x="5803055" y="4385817"/>
            <a:ext cx="9327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2800" b="1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faux</a:t>
            </a:r>
            <a:endParaRPr lang="en-GB" sz="2800" b="1" spc="-1" dirty="0">
              <a:solidFill>
                <a:srgbClr val="E7E6E6">
                  <a:lumMod val="75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6C750A5-52DE-46D0-ADC1-3DCFD3B23F0D}"/>
              </a:ext>
            </a:extLst>
          </p:cNvPr>
          <p:cNvSpPr/>
          <p:nvPr/>
        </p:nvSpPr>
        <p:spPr>
          <a:xfrm>
            <a:off x="5053018" y="6222953"/>
            <a:ext cx="10898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2800" b="1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chou</a:t>
            </a:r>
            <a:endParaRPr lang="en-GB" sz="2800" b="1" spc="-1" dirty="0">
              <a:solidFill>
                <a:srgbClr val="E7E6E6">
                  <a:lumMod val="75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E080891-96A0-4AF6-9C31-2873C817D234}"/>
              </a:ext>
            </a:extLst>
          </p:cNvPr>
          <p:cNvSpPr/>
          <p:nvPr/>
        </p:nvSpPr>
        <p:spPr>
          <a:xfrm>
            <a:off x="6705489" y="2656230"/>
            <a:ext cx="9968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2800" b="1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nous</a:t>
            </a:r>
            <a:endParaRPr lang="en-GB" sz="2800" b="1" spc="-1" dirty="0">
              <a:solidFill>
                <a:srgbClr val="E7E6E6">
                  <a:lumMod val="75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8697AAE-54B2-4552-9C88-94CCD1C30358}"/>
              </a:ext>
            </a:extLst>
          </p:cNvPr>
          <p:cNvSpPr/>
          <p:nvPr/>
        </p:nvSpPr>
        <p:spPr>
          <a:xfrm>
            <a:off x="366137" y="4987483"/>
            <a:ext cx="6284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2800" b="1" spc="-1" dirty="0" err="1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ou</a:t>
            </a:r>
            <a:endParaRPr lang="en-GB" sz="2800" b="1" spc="-1" dirty="0">
              <a:solidFill>
                <a:srgbClr val="E7E6E6">
                  <a:lumMod val="75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A6F3C72-F086-448B-8BAD-1389DD2FACFC}"/>
              </a:ext>
            </a:extLst>
          </p:cNvPr>
          <p:cNvSpPr/>
          <p:nvPr/>
        </p:nvSpPr>
        <p:spPr>
          <a:xfrm>
            <a:off x="4000410" y="4240397"/>
            <a:ext cx="13173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2800" b="1" spc="-1" dirty="0" err="1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chaud</a:t>
            </a:r>
            <a:endParaRPr lang="en-GB" sz="2800" b="1" spc="-1" dirty="0">
              <a:solidFill>
                <a:srgbClr val="E7E6E6">
                  <a:lumMod val="75000"/>
                </a:srgb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28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E031832-ABD9-475E-93D8-98F704ADE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725" y="144150"/>
            <a:ext cx="2628475" cy="523220"/>
          </a:xfrm>
        </p:spPr>
        <p:txBody>
          <a:bodyPr>
            <a:noAutofit/>
          </a:bodyPr>
          <a:lstStyle/>
          <a:p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up 2:</a:t>
            </a:r>
            <a:endParaRPr lang="en-GB" sz="3200" dirty="0"/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1B358180-1BC9-4A27-868D-E80A3DD3D3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720" y="0"/>
            <a:ext cx="1097280" cy="1097280"/>
          </a:xfrm>
          <a:prstGeom prst="rect">
            <a:avLst/>
          </a:prstGeom>
        </p:spPr>
      </p:pic>
      <p:sp>
        <p:nvSpPr>
          <p:cNvPr id="8" name="Google Shape;167;p2">
            <a:extLst>
              <a:ext uri="{FF2B5EF4-FFF2-40B4-BE49-F238E27FC236}">
                <a16:creationId xmlns:a16="http://schemas.microsoft.com/office/drawing/2014/main" id="{902E972D-C34D-455A-AF67-2812DC919E85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Oval 27">
            <a:hlinkClick r:id="" action="ppaction://noaction">
              <a:snd r:embed="rId4" name="2_2.wav"/>
            </a:hlinkClick>
            <a:extLst>
              <a:ext uri="{FF2B5EF4-FFF2-40B4-BE49-F238E27FC236}">
                <a16:creationId xmlns:a16="http://schemas.microsoft.com/office/drawing/2014/main" id="{9F6D4A21-5845-4A24-B40D-86A2F6E46EC9}"/>
              </a:ext>
            </a:extLst>
          </p:cNvPr>
          <p:cNvSpPr/>
          <p:nvPr/>
        </p:nvSpPr>
        <p:spPr>
          <a:xfrm>
            <a:off x="605341" y="1431743"/>
            <a:ext cx="551774" cy="47161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29" name="Oval 28">
            <a:hlinkClick r:id="" action="ppaction://noaction">
              <a:snd r:embed="rId5" name="2_3.wav"/>
            </a:hlinkClick>
            <a:extLst>
              <a:ext uri="{FF2B5EF4-FFF2-40B4-BE49-F238E27FC236}">
                <a16:creationId xmlns:a16="http://schemas.microsoft.com/office/drawing/2014/main" id="{1E1E03EE-CBCE-430A-A69E-52F76B63F297}"/>
              </a:ext>
            </a:extLst>
          </p:cNvPr>
          <p:cNvSpPr/>
          <p:nvPr/>
        </p:nvSpPr>
        <p:spPr>
          <a:xfrm>
            <a:off x="607339" y="2350939"/>
            <a:ext cx="551774" cy="47161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30" name="Oval 29">
            <a:hlinkClick r:id="" action="ppaction://noaction">
              <a:snd r:embed="rId6" name="2_4.wav"/>
            </a:hlinkClick>
            <a:extLst>
              <a:ext uri="{FF2B5EF4-FFF2-40B4-BE49-F238E27FC236}">
                <a16:creationId xmlns:a16="http://schemas.microsoft.com/office/drawing/2014/main" id="{989D5382-4191-4E9E-BDA6-958D8D3288E7}"/>
              </a:ext>
            </a:extLst>
          </p:cNvPr>
          <p:cNvSpPr/>
          <p:nvPr/>
        </p:nvSpPr>
        <p:spPr>
          <a:xfrm>
            <a:off x="605341" y="3285579"/>
            <a:ext cx="551774" cy="47161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31" name="Oval 30">
            <a:hlinkClick r:id="" action="ppaction://noaction">
              <a:snd r:embed="rId7" name="2_5.wav"/>
            </a:hlinkClick>
            <a:extLst>
              <a:ext uri="{FF2B5EF4-FFF2-40B4-BE49-F238E27FC236}">
                <a16:creationId xmlns:a16="http://schemas.microsoft.com/office/drawing/2014/main" id="{CAF7EBF4-44BB-4D54-87E0-94CE4359F0AC}"/>
              </a:ext>
            </a:extLst>
          </p:cNvPr>
          <p:cNvSpPr/>
          <p:nvPr/>
        </p:nvSpPr>
        <p:spPr>
          <a:xfrm>
            <a:off x="605341" y="4267771"/>
            <a:ext cx="551774" cy="47161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53" name="TextBox 52">
            <a:hlinkClick r:id="" action="ppaction://noaction">
              <a:snd r:embed="rId8" name="2_1.wav"/>
            </a:hlinkClick>
            <a:extLst>
              <a:ext uri="{FF2B5EF4-FFF2-40B4-BE49-F238E27FC236}">
                <a16:creationId xmlns:a16="http://schemas.microsoft.com/office/drawing/2014/main" id="{B9CBF8D0-EA97-48B4-9D2A-D6C39B51A365}"/>
              </a:ext>
            </a:extLst>
          </p:cNvPr>
          <p:cNvSpPr txBox="1"/>
          <p:nvPr/>
        </p:nvSpPr>
        <p:spPr>
          <a:xfrm>
            <a:off x="123171" y="638469"/>
            <a:ext cx="105311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Écoute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C’est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A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ou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B ?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L’objet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c’est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comment ?</a:t>
            </a:r>
          </a:p>
        </p:txBody>
      </p:sp>
      <p:sp>
        <p:nvSpPr>
          <p:cNvPr id="59" name="Oval 58">
            <a:hlinkClick r:id="" action="ppaction://noaction">
              <a:snd r:embed="rId9" name="2_6.wav"/>
            </a:hlinkClick>
            <a:extLst>
              <a:ext uri="{FF2B5EF4-FFF2-40B4-BE49-F238E27FC236}">
                <a16:creationId xmlns:a16="http://schemas.microsoft.com/office/drawing/2014/main" id="{36F4F607-8F07-4B8D-A12C-E791B6E3E721}"/>
              </a:ext>
            </a:extLst>
          </p:cNvPr>
          <p:cNvSpPr/>
          <p:nvPr/>
        </p:nvSpPr>
        <p:spPr>
          <a:xfrm>
            <a:off x="620334" y="5196874"/>
            <a:ext cx="551774" cy="47161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60" name="Oval 59">
            <a:hlinkClick r:id="" action="ppaction://noaction">
              <a:snd r:embed="rId10" name="2_7.wav"/>
            </a:hlinkClick>
            <a:extLst>
              <a:ext uri="{FF2B5EF4-FFF2-40B4-BE49-F238E27FC236}">
                <a16:creationId xmlns:a16="http://schemas.microsoft.com/office/drawing/2014/main" id="{6CA1B8AE-1CA0-4270-9037-AC6110787EED}"/>
              </a:ext>
            </a:extLst>
          </p:cNvPr>
          <p:cNvSpPr/>
          <p:nvPr/>
        </p:nvSpPr>
        <p:spPr>
          <a:xfrm>
            <a:off x="620334" y="6179066"/>
            <a:ext cx="551774" cy="47161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6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C6323FFC-8213-4D55-A59E-D5FB6AAE81E4}"/>
              </a:ext>
            </a:extLst>
          </p:cNvPr>
          <p:cNvGraphicFramePr>
            <a:graphicFrameLocks noGrp="1"/>
          </p:cNvGraphicFramePr>
          <p:nvPr/>
        </p:nvGraphicFramePr>
        <p:xfrm>
          <a:off x="1711358" y="1300275"/>
          <a:ext cx="4289678" cy="756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4839">
                  <a:extLst>
                    <a:ext uri="{9D8B030D-6E8A-4147-A177-3AD203B41FA5}">
                      <a16:colId xmlns:a16="http://schemas.microsoft.com/office/drawing/2014/main" val="2689835214"/>
                    </a:ext>
                  </a:extLst>
                </a:gridCol>
                <a:gridCol w="2144839">
                  <a:extLst>
                    <a:ext uri="{9D8B030D-6E8A-4147-A177-3AD203B41FA5}">
                      <a16:colId xmlns:a16="http://schemas.microsoft.com/office/drawing/2014/main" val="3327036104"/>
                    </a:ext>
                  </a:extLst>
                </a:gridCol>
              </a:tblGrid>
              <a:tr h="75650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11769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BD59556-ACAE-4345-867D-B1CF3A26E49B}"/>
              </a:ext>
            </a:extLst>
          </p:cNvPr>
          <p:cNvSpPr txBox="1"/>
          <p:nvPr/>
        </p:nvSpPr>
        <p:spPr>
          <a:xfrm>
            <a:off x="1711358" y="1300275"/>
            <a:ext cx="356656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6791BD7-FC3A-4FC5-84D7-607373A02B93}"/>
              </a:ext>
            </a:extLst>
          </p:cNvPr>
          <p:cNvSpPr txBox="1"/>
          <p:nvPr/>
        </p:nvSpPr>
        <p:spPr>
          <a:xfrm>
            <a:off x="3856197" y="1300275"/>
            <a:ext cx="356656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5E637E-A26E-4956-BA17-54E443C3A4BA}"/>
              </a:ext>
            </a:extLst>
          </p:cNvPr>
          <p:cNvSpPr/>
          <p:nvPr/>
        </p:nvSpPr>
        <p:spPr>
          <a:xfrm>
            <a:off x="6588087" y="1300275"/>
            <a:ext cx="2599980" cy="75650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B5DAF7D-C697-4B3C-ACB8-7E245DCE490F}"/>
              </a:ext>
            </a:extLst>
          </p:cNvPr>
          <p:cNvSpPr txBox="1"/>
          <p:nvPr/>
        </p:nvSpPr>
        <p:spPr>
          <a:xfrm>
            <a:off x="6588087" y="1290017"/>
            <a:ext cx="356656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763608-2902-4202-886B-E03483CEEC7F}"/>
              </a:ext>
            </a:extLst>
          </p:cNvPr>
          <p:cNvSpPr txBox="1"/>
          <p:nvPr/>
        </p:nvSpPr>
        <p:spPr>
          <a:xfrm>
            <a:off x="7017745" y="1425679"/>
            <a:ext cx="1872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solidFill>
                  <a:srgbClr val="002060"/>
                </a:solidFill>
                <a:latin typeface="Century Gothic" panose="020B0502020202020204" pitchFamily="34" charset="0"/>
              </a:rPr>
              <a:t>modern</a:t>
            </a:r>
          </a:p>
        </p:txBody>
      </p:sp>
      <p:graphicFrame>
        <p:nvGraphicFramePr>
          <p:cNvPr id="34" name="Table 3">
            <a:extLst>
              <a:ext uri="{FF2B5EF4-FFF2-40B4-BE49-F238E27FC236}">
                <a16:creationId xmlns:a16="http://schemas.microsoft.com/office/drawing/2014/main" id="{380C72C1-3115-4EFB-A9AC-DF9D03BF6477}"/>
              </a:ext>
            </a:extLst>
          </p:cNvPr>
          <p:cNvGraphicFramePr>
            <a:graphicFrameLocks noGrp="1"/>
          </p:cNvGraphicFramePr>
          <p:nvPr/>
        </p:nvGraphicFramePr>
        <p:xfrm>
          <a:off x="1711358" y="2221083"/>
          <a:ext cx="4289678" cy="756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4839">
                  <a:extLst>
                    <a:ext uri="{9D8B030D-6E8A-4147-A177-3AD203B41FA5}">
                      <a16:colId xmlns:a16="http://schemas.microsoft.com/office/drawing/2014/main" val="2689835214"/>
                    </a:ext>
                  </a:extLst>
                </a:gridCol>
                <a:gridCol w="2144839">
                  <a:extLst>
                    <a:ext uri="{9D8B030D-6E8A-4147-A177-3AD203B41FA5}">
                      <a16:colId xmlns:a16="http://schemas.microsoft.com/office/drawing/2014/main" val="3327036104"/>
                    </a:ext>
                  </a:extLst>
                </a:gridCol>
              </a:tblGrid>
              <a:tr h="75650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117698"/>
                  </a:ext>
                </a:extLst>
              </a:tr>
            </a:tbl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id="{BD47CD85-80B5-41BC-9037-080B31D5A9A6}"/>
              </a:ext>
            </a:extLst>
          </p:cNvPr>
          <p:cNvSpPr txBox="1"/>
          <p:nvPr/>
        </p:nvSpPr>
        <p:spPr>
          <a:xfrm>
            <a:off x="1711358" y="2221083"/>
            <a:ext cx="356656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276CD80-4089-4A55-BF30-85F7929AF68F}"/>
              </a:ext>
            </a:extLst>
          </p:cNvPr>
          <p:cNvSpPr txBox="1"/>
          <p:nvPr/>
        </p:nvSpPr>
        <p:spPr>
          <a:xfrm>
            <a:off x="3856197" y="2221083"/>
            <a:ext cx="356656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4456917-7928-43DD-B878-FF95DF65464F}"/>
              </a:ext>
            </a:extLst>
          </p:cNvPr>
          <p:cNvSpPr/>
          <p:nvPr/>
        </p:nvSpPr>
        <p:spPr>
          <a:xfrm>
            <a:off x="6588087" y="2221083"/>
            <a:ext cx="2599980" cy="75650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B9A49A7-6ACF-4C52-883A-B411EF3E09B2}"/>
              </a:ext>
            </a:extLst>
          </p:cNvPr>
          <p:cNvSpPr txBox="1"/>
          <p:nvPr/>
        </p:nvSpPr>
        <p:spPr>
          <a:xfrm>
            <a:off x="6588087" y="2210825"/>
            <a:ext cx="356656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6227FC8-719D-4011-A987-2EB697FBE4BB}"/>
              </a:ext>
            </a:extLst>
          </p:cNvPr>
          <p:cNvSpPr txBox="1"/>
          <p:nvPr/>
        </p:nvSpPr>
        <p:spPr>
          <a:xfrm>
            <a:off x="7017745" y="2346487"/>
            <a:ext cx="1872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solidFill>
                  <a:srgbClr val="002060"/>
                </a:solidFill>
                <a:latin typeface="Century Gothic" panose="020B0502020202020204" pitchFamily="34" charset="0"/>
              </a:rPr>
              <a:t>useful</a:t>
            </a:r>
          </a:p>
        </p:txBody>
      </p:sp>
      <p:graphicFrame>
        <p:nvGraphicFramePr>
          <p:cNvPr id="43" name="Table 3">
            <a:extLst>
              <a:ext uri="{FF2B5EF4-FFF2-40B4-BE49-F238E27FC236}">
                <a16:creationId xmlns:a16="http://schemas.microsoft.com/office/drawing/2014/main" id="{5C734B45-2C19-4BBF-B764-FE38F5DC995E}"/>
              </a:ext>
            </a:extLst>
          </p:cNvPr>
          <p:cNvGraphicFramePr>
            <a:graphicFrameLocks noGrp="1"/>
          </p:cNvGraphicFramePr>
          <p:nvPr/>
        </p:nvGraphicFramePr>
        <p:xfrm>
          <a:off x="1711358" y="3144447"/>
          <a:ext cx="4289678" cy="756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4839">
                  <a:extLst>
                    <a:ext uri="{9D8B030D-6E8A-4147-A177-3AD203B41FA5}">
                      <a16:colId xmlns:a16="http://schemas.microsoft.com/office/drawing/2014/main" val="2689835214"/>
                    </a:ext>
                  </a:extLst>
                </a:gridCol>
                <a:gridCol w="2144839">
                  <a:extLst>
                    <a:ext uri="{9D8B030D-6E8A-4147-A177-3AD203B41FA5}">
                      <a16:colId xmlns:a16="http://schemas.microsoft.com/office/drawing/2014/main" val="3327036104"/>
                    </a:ext>
                  </a:extLst>
                </a:gridCol>
              </a:tblGrid>
              <a:tr h="75650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117698"/>
                  </a:ext>
                </a:extLst>
              </a:tr>
            </a:tbl>
          </a:graphicData>
        </a:graphic>
      </p:graphicFrame>
      <p:sp>
        <p:nvSpPr>
          <p:cNvPr id="44" name="TextBox 43">
            <a:extLst>
              <a:ext uri="{FF2B5EF4-FFF2-40B4-BE49-F238E27FC236}">
                <a16:creationId xmlns:a16="http://schemas.microsoft.com/office/drawing/2014/main" id="{1FB697E3-2163-4837-9E27-F1A683E867DE}"/>
              </a:ext>
            </a:extLst>
          </p:cNvPr>
          <p:cNvSpPr txBox="1"/>
          <p:nvPr/>
        </p:nvSpPr>
        <p:spPr>
          <a:xfrm>
            <a:off x="1711358" y="3144447"/>
            <a:ext cx="356656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1D1CCCF-7820-40A4-959C-64F976FA5975}"/>
              </a:ext>
            </a:extLst>
          </p:cNvPr>
          <p:cNvSpPr txBox="1"/>
          <p:nvPr/>
        </p:nvSpPr>
        <p:spPr>
          <a:xfrm>
            <a:off x="3856197" y="3144447"/>
            <a:ext cx="356656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3ABB3DA-21FC-44FA-B997-91C809E62101}"/>
              </a:ext>
            </a:extLst>
          </p:cNvPr>
          <p:cNvSpPr/>
          <p:nvPr/>
        </p:nvSpPr>
        <p:spPr>
          <a:xfrm>
            <a:off x="6588087" y="3144447"/>
            <a:ext cx="2599980" cy="75650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27456F7-715E-4820-8432-E26C3C4D6706}"/>
              </a:ext>
            </a:extLst>
          </p:cNvPr>
          <p:cNvSpPr txBox="1"/>
          <p:nvPr/>
        </p:nvSpPr>
        <p:spPr>
          <a:xfrm>
            <a:off x="6588087" y="3134189"/>
            <a:ext cx="356656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A32D243-28B9-49D6-8074-CFC80E122665}"/>
              </a:ext>
            </a:extLst>
          </p:cNvPr>
          <p:cNvSpPr txBox="1"/>
          <p:nvPr/>
        </p:nvSpPr>
        <p:spPr>
          <a:xfrm>
            <a:off x="7017745" y="3269851"/>
            <a:ext cx="1872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solidFill>
                  <a:srgbClr val="002060"/>
                </a:solidFill>
                <a:latin typeface="Century Gothic" panose="020B0502020202020204" pitchFamily="34" charset="0"/>
              </a:rPr>
              <a:t>different</a:t>
            </a:r>
          </a:p>
        </p:txBody>
      </p:sp>
      <p:graphicFrame>
        <p:nvGraphicFramePr>
          <p:cNvPr id="49" name="Table 3">
            <a:extLst>
              <a:ext uri="{FF2B5EF4-FFF2-40B4-BE49-F238E27FC236}">
                <a16:creationId xmlns:a16="http://schemas.microsoft.com/office/drawing/2014/main" id="{B062120C-8AE1-4152-A7E3-3FBB713EB5EE}"/>
              </a:ext>
            </a:extLst>
          </p:cNvPr>
          <p:cNvGraphicFramePr>
            <a:graphicFrameLocks noGrp="1"/>
          </p:cNvGraphicFramePr>
          <p:nvPr/>
        </p:nvGraphicFramePr>
        <p:xfrm>
          <a:off x="1711358" y="4067811"/>
          <a:ext cx="4289678" cy="756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4839">
                  <a:extLst>
                    <a:ext uri="{9D8B030D-6E8A-4147-A177-3AD203B41FA5}">
                      <a16:colId xmlns:a16="http://schemas.microsoft.com/office/drawing/2014/main" val="2689835214"/>
                    </a:ext>
                  </a:extLst>
                </a:gridCol>
                <a:gridCol w="2144839">
                  <a:extLst>
                    <a:ext uri="{9D8B030D-6E8A-4147-A177-3AD203B41FA5}">
                      <a16:colId xmlns:a16="http://schemas.microsoft.com/office/drawing/2014/main" val="3327036104"/>
                    </a:ext>
                  </a:extLst>
                </a:gridCol>
              </a:tblGrid>
              <a:tr h="75650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117698"/>
                  </a:ext>
                </a:extLst>
              </a:tr>
            </a:tbl>
          </a:graphicData>
        </a:graphic>
      </p:graphicFrame>
      <p:sp>
        <p:nvSpPr>
          <p:cNvPr id="50" name="TextBox 49">
            <a:extLst>
              <a:ext uri="{FF2B5EF4-FFF2-40B4-BE49-F238E27FC236}">
                <a16:creationId xmlns:a16="http://schemas.microsoft.com/office/drawing/2014/main" id="{819C7D5B-813E-4AA3-AA14-A6DB6F9204A9}"/>
              </a:ext>
            </a:extLst>
          </p:cNvPr>
          <p:cNvSpPr txBox="1"/>
          <p:nvPr/>
        </p:nvSpPr>
        <p:spPr>
          <a:xfrm>
            <a:off x="1711358" y="4067811"/>
            <a:ext cx="356656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F64AC1B-B93B-4637-B9DF-D4FE42F218EC}"/>
              </a:ext>
            </a:extLst>
          </p:cNvPr>
          <p:cNvSpPr txBox="1"/>
          <p:nvPr/>
        </p:nvSpPr>
        <p:spPr>
          <a:xfrm>
            <a:off x="3856197" y="4067811"/>
            <a:ext cx="356656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27695E84-2C1D-4D18-A5E2-12B378F1E01E}"/>
              </a:ext>
            </a:extLst>
          </p:cNvPr>
          <p:cNvSpPr/>
          <p:nvPr/>
        </p:nvSpPr>
        <p:spPr>
          <a:xfrm>
            <a:off x="6588087" y="4067811"/>
            <a:ext cx="2599980" cy="75650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DC81577-6B17-4730-BFD0-9CE57854E02F}"/>
              </a:ext>
            </a:extLst>
          </p:cNvPr>
          <p:cNvSpPr txBox="1"/>
          <p:nvPr/>
        </p:nvSpPr>
        <p:spPr>
          <a:xfrm>
            <a:off x="6588087" y="4057553"/>
            <a:ext cx="356656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4C785F6-1E54-4093-9399-D2BF5C24B631}"/>
              </a:ext>
            </a:extLst>
          </p:cNvPr>
          <p:cNvSpPr txBox="1"/>
          <p:nvPr/>
        </p:nvSpPr>
        <p:spPr>
          <a:xfrm>
            <a:off x="7017745" y="4193215"/>
            <a:ext cx="1872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solidFill>
                  <a:srgbClr val="002060"/>
                </a:solidFill>
                <a:latin typeface="Century Gothic" panose="020B0502020202020204" pitchFamily="34" charset="0"/>
              </a:rPr>
              <a:t>important</a:t>
            </a:r>
          </a:p>
        </p:txBody>
      </p:sp>
      <p:graphicFrame>
        <p:nvGraphicFramePr>
          <p:cNvPr id="65" name="Table 3">
            <a:extLst>
              <a:ext uri="{FF2B5EF4-FFF2-40B4-BE49-F238E27FC236}">
                <a16:creationId xmlns:a16="http://schemas.microsoft.com/office/drawing/2014/main" id="{FAE4178E-3DAD-49E3-919D-73BA1AB2999C}"/>
              </a:ext>
            </a:extLst>
          </p:cNvPr>
          <p:cNvGraphicFramePr>
            <a:graphicFrameLocks noGrp="1"/>
          </p:cNvGraphicFramePr>
          <p:nvPr/>
        </p:nvGraphicFramePr>
        <p:xfrm>
          <a:off x="1711358" y="5015169"/>
          <a:ext cx="4289678" cy="756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4839">
                  <a:extLst>
                    <a:ext uri="{9D8B030D-6E8A-4147-A177-3AD203B41FA5}">
                      <a16:colId xmlns:a16="http://schemas.microsoft.com/office/drawing/2014/main" val="2689835214"/>
                    </a:ext>
                  </a:extLst>
                </a:gridCol>
                <a:gridCol w="2144839">
                  <a:extLst>
                    <a:ext uri="{9D8B030D-6E8A-4147-A177-3AD203B41FA5}">
                      <a16:colId xmlns:a16="http://schemas.microsoft.com/office/drawing/2014/main" val="3327036104"/>
                    </a:ext>
                  </a:extLst>
                </a:gridCol>
              </a:tblGrid>
              <a:tr h="75650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117698"/>
                  </a:ext>
                </a:extLst>
              </a:tr>
            </a:tbl>
          </a:graphicData>
        </a:graphic>
      </p:graphicFrame>
      <p:sp>
        <p:nvSpPr>
          <p:cNvPr id="66" name="TextBox 65">
            <a:extLst>
              <a:ext uri="{FF2B5EF4-FFF2-40B4-BE49-F238E27FC236}">
                <a16:creationId xmlns:a16="http://schemas.microsoft.com/office/drawing/2014/main" id="{20B09814-D814-40F8-8BE3-DA1F8DA5FB5E}"/>
              </a:ext>
            </a:extLst>
          </p:cNvPr>
          <p:cNvSpPr txBox="1"/>
          <p:nvPr/>
        </p:nvSpPr>
        <p:spPr>
          <a:xfrm>
            <a:off x="1711358" y="5015169"/>
            <a:ext cx="356656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3BCD920-A609-4359-BEA2-06CA1E77DECB}"/>
              </a:ext>
            </a:extLst>
          </p:cNvPr>
          <p:cNvSpPr txBox="1"/>
          <p:nvPr/>
        </p:nvSpPr>
        <p:spPr>
          <a:xfrm>
            <a:off x="3856197" y="5015169"/>
            <a:ext cx="356656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4597BB2-D5CE-4798-A776-8EBA770D812C}"/>
              </a:ext>
            </a:extLst>
          </p:cNvPr>
          <p:cNvSpPr/>
          <p:nvPr/>
        </p:nvSpPr>
        <p:spPr>
          <a:xfrm>
            <a:off x="6588087" y="5015169"/>
            <a:ext cx="2599980" cy="75650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885494C-55DA-4205-8062-375152A51531}"/>
              </a:ext>
            </a:extLst>
          </p:cNvPr>
          <p:cNvSpPr txBox="1"/>
          <p:nvPr/>
        </p:nvSpPr>
        <p:spPr>
          <a:xfrm>
            <a:off x="6588087" y="5004911"/>
            <a:ext cx="356656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63132E7-FAA7-4732-80FC-0244D17AB9F2}"/>
              </a:ext>
            </a:extLst>
          </p:cNvPr>
          <p:cNvSpPr txBox="1"/>
          <p:nvPr/>
        </p:nvSpPr>
        <p:spPr>
          <a:xfrm>
            <a:off x="7017745" y="5140573"/>
            <a:ext cx="1872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solidFill>
                  <a:srgbClr val="002060"/>
                </a:solidFill>
                <a:latin typeface="Century Gothic" panose="020B0502020202020204" pitchFamily="34" charset="0"/>
              </a:rPr>
              <a:t>green</a:t>
            </a:r>
          </a:p>
        </p:txBody>
      </p:sp>
      <p:graphicFrame>
        <p:nvGraphicFramePr>
          <p:cNvPr id="71" name="Table 3">
            <a:extLst>
              <a:ext uri="{FF2B5EF4-FFF2-40B4-BE49-F238E27FC236}">
                <a16:creationId xmlns:a16="http://schemas.microsoft.com/office/drawing/2014/main" id="{53A0191F-1485-4997-9171-CA605118BEF6}"/>
              </a:ext>
            </a:extLst>
          </p:cNvPr>
          <p:cNvGraphicFramePr>
            <a:graphicFrameLocks noGrp="1"/>
          </p:cNvGraphicFramePr>
          <p:nvPr/>
        </p:nvGraphicFramePr>
        <p:xfrm>
          <a:off x="1711358" y="5962527"/>
          <a:ext cx="4289678" cy="756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4839">
                  <a:extLst>
                    <a:ext uri="{9D8B030D-6E8A-4147-A177-3AD203B41FA5}">
                      <a16:colId xmlns:a16="http://schemas.microsoft.com/office/drawing/2014/main" val="2689835214"/>
                    </a:ext>
                  </a:extLst>
                </a:gridCol>
                <a:gridCol w="2144839">
                  <a:extLst>
                    <a:ext uri="{9D8B030D-6E8A-4147-A177-3AD203B41FA5}">
                      <a16:colId xmlns:a16="http://schemas.microsoft.com/office/drawing/2014/main" val="3327036104"/>
                    </a:ext>
                  </a:extLst>
                </a:gridCol>
              </a:tblGrid>
              <a:tr h="75650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117698"/>
                  </a:ext>
                </a:extLst>
              </a:tr>
            </a:tbl>
          </a:graphicData>
        </a:graphic>
      </p:graphicFrame>
      <p:sp>
        <p:nvSpPr>
          <p:cNvPr id="72" name="TextBox 71">
            <a:extLst>
              <a:ext uri="{FF2B5EF4-FFF2-40B4-BE49-F238E27FC236}">
                <a16:creationId xmlns:a16="http://schemas.microsoft.com/office/drawing/2014/main" id="{2623A75C-2645-4693-87CD-83762D8DC898}"/>
              </a:ext>
            </a:extLst>
          </p:cNvPr>
          <p:cNvSpPr txBox="1"/>
          <p:nvPr/>
        </p:nvSpPr>
        <p:spPr>
          <a:xfrm>
            <a:off x="1711358" y="5962527"/>
            <a:ext cx="356656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CF3280E-6E46-4D58-A099-4D872947C199}"/>
              </a:ext>
            </a:extLst>
          </p:cNvPr>
          <p:cNvSpPr txBox="1"/>
          <p:nvPr/>
        </p:nvSpPr>
        <p:spPr>
          <a:xfrm>
            <a:off x="3856197" y="5962527"/>
            <a:ext cx="356656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59B958A1-95E4-4CFE-BBC1-4E90BDE6579C}"/>
              </a:ext>
            </a:extLst>
          </p:cNvPr>
          <p:cNvSpPr/>
          <p:nvPr/>
        </p:nvSpPr>
        <p:spPr>
          <a:xfrm>
            <a:off x="6588087" y="5962527"/>
            <a:ext cx="2599980" cy="75650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8516D45-94D6-41AD-9EEA-77EFEE7DD94C}"/>
              </a:ext>
            </a:extLst>
          </p:cNvPr>
          <p:cNvSpPr txBox="1"/>
          <p:nvPr/>
        </p:nvSpPr>
        <p:spPr>
          <a:xfrm>
            <a:off x="6588087" y="5952269"/>
            <a:ext cx="356656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5774EB2-6558-41E4-B34C-DD3549E3E98F}"/>
              </a:ext>
            </a:extLst>
          </p:cNvPr>
          <p:cNvSpPr txBox="1"/>
          <p:nvPr/>
        </p:nvSpPr>
        <p:spPr>
          <a:xfrm>
            <a:off x="7017745" y="6087931"/>
            <a:ext cx="1872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solidFill>
                  <a:srgbClr val="002060"/>
                </a:solidFill>
                <a:latin typeface="Century Gothic" panose="020B0502020202020204" pitchFamily="34" charset="0"/>
              </a:rPr>
              <a:t>dirty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66A7032-74AE-45E0-B8AD-FD1E24EF292B}"/>
              </a:ext>
            </a:extLst>
          </p:cNvPr>
          <p:cNvSpPr/>
          <p:nvPr/>
        </p:nvSpPr>
        <p:spPr>
          <a:xfrm>
            <a:off x="3856197" y="1287788"/>
            <a:ext cx="2144839" cy="756505"/>
          </a:xfrm>
          <a:prstGeom prst="rect">
            <a:avLst/>
          </a:prstGeom>
          <a:solidFill>
            <a:schemeClr val="accent6">
              <a:lumMod val="40000"/>
              <a:lumOff val="6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C07484F4-FEA4-47DF-BCC0-ECAFF699DD72}"/>
              </a:ext>
            </a:extLst>
          </p:cNvPr>
          <p:cNvSpPr/>
          <p:nvPr/>
        </p:nvSpPr>
        <p:spPr>
          <a:xfrm>
            <a:off x="1711358" y="2211894"/>
            <a:ext cx="2144839" cy="756505"/>
          </a:xfrm>
          <a:prstGeom prst="rect">
            <a:avLst/>
          </a:prstGeom>
          <a:solidFill>
            <a:schemeClr val="accent6">
              <a:lumMod val="40000"/>
              <a:lumOff val="6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FBCCDFD4-1DC8-4B0A-B7A0-7697CFD41D80}"/>
              </a:ext>
            </a:extLst>
          </p:cNvPr>
          <p:cNvSpPr/>
          <p:nvPr/>
        </p:nvSpPr>
        <p:spPr>
          <a:xfrm>
            <a:off x="1711357" y="3139776"/>
            <a:ext cx="2144839" cy="756505"/>
          </a:xfrm>
          <a:prstGeom prst="rect">
            <a:avLst/>
          </a:prstGeom>
          <a:solidFill>
            <a:schemeClr val="accent6">
              <a:lumMod val="40000"/>
              <a:lumOff val="6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373C9C9B-BA86-4B12-9870-96C992FA58D5}"/>
              </a:ext>
            </a:extLst>
          </p:cNvPr>
          <p:cNvSpPr/>
          <p:nvPr/>
        </p:nvSpPr>
        <p:spPr>
          <a:xfrm>
            <a:off x="3853052" y="4075738"/>
            <a:ext cx="2144839" cy="756505"/>
          </a:xfrm>
          <a:prstGeom prst="rect">
            <a:avLst/>
          </a:prstGeom>
          <a:solidFill>
            <a:schemeClr val="accent6">
              <a:lumMod val="40000"/>
              <a:lumOff val="6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A069DBC5-6FD4-4CDB-B178-43DF8FF85AE4}"/>
              </a:ext>
            </a:extLst>
          </p:cNvPr>
          <p:cNvSpPr/>
          <p:nvPr/>
        </p:nvSpPr>
        <p:spPr>
          <a:xfrm>
            <a:off x="3856159" y="5023096"/>
            <a:ext cx="2144839" cy="756505"/>
          </a:xfrm>
          <a:prstGeom prst="rect">
            <a:avLst/>
          </a:prstGeom>
          <a:solidFill>
            <a:schemeClr val="accent6">
              <a:lumMod val="40000"/>
              <a:lumOff val="6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3E8248F4-2453-4AE3-B605-27C867AD0D1D}"/>
              </a:ext>
            </a:extLst>
          </p:cNvPr>
          <p:cNvSpPr/>
          <p:nvPr/>
        </p:nvSpPr>
        <p:spPr>
          <a:xfrm>
            <a:off x="3847837" y="5970454"/>
            <a:ext cx="2144839" cy="756505"/>
          </a:xfrm>
          <a:prstGeom prst="rect">
            <a:avLst/>
          </a:prstGeom>
          <a:solidFill>
            <a:schemeClr val="accent6">
              <a:lumMod val="40000"/>
              <a:lumOff val="6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2" name="Picture 4" descr="Ciudad, La Carretera, Comunidad Local">
            <a:extLst>
              <a:ext uri="{FF2B5EF4-FFF2-40B4-BE49-F238E27FC236}">
                <a16:creationId xmlns:a16="http://schemas.microsoft.com/office/drawing/2014/main" id="{74DAFF3E-4C4D-49AD-A229-F9B3C66AD0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0" t="21427" b="30048"/>
          <a:stretch/>
        </p:blipFill>
        <p:spPr bwMode="auto">
          <a:xfrm>
            <a:off x="2120384" y="1456105"/>
            <a:ext cx="1644078" cy="51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4" descr="Ciudad, La Carretera, Comunidad Local">
            <a:extLst>
              <a:ext uri="{FF2B5EF4-FFF2-40B4-BE49-F238E27FC236}">
                <a16:creationId xmlns:a16="http://schemas.microsoft.com/office/drawing/2014/main" id="{910C5755-CA03-4561-B3B5-96A322C88D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0" t="21427" b="30048"/>
          <a:stretch/>
        </p:blipFill>
        <p:spPr bwMode="auto">
          <a:xfrm>
            <a:off x="4212853" y="1481027"/>
            <a:ext cx="1644078" cy="51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4" descr="Ciudad, La Carretera, Comunidad Local">
            <a:extLst>
              <a:ext uri="{FF2B5EF4-FFF2-40B4-BE49-F238E27FC236}">
                <a16:creationId xmlns:a16="http://schemas.microsoft.com/office/drawing/2014/main" id="{C0CD86DE-B9E7-4B1F-9A34-08F818767B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0" t="21427" b="30048"/>
          <a:stretch/>
        </p:blipFill>
        <p:spPr bwMode="auto">
          <a:xfrm>
            <a:off x="4249354" y="1132674"/>
            <a:ext cx="1644078" cy="51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95" descr="Shape&#10;&#10;Description automatically generated with medium confidence">
            <a:extLst>
              <a:ext uri="{FF2B5EF4-FFF2-40B4-BE49-F238E27FC236}">
                <a16:creationId xmlns:a16="http://schemas.microsoft.com/office/drawing/2014/main" id="{65F99417-05BC-4D28-A224-C377BC599A9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862" y="3196643"/>
            <a:ext cx="707674" cy="670119"/>
          </a:xfrm>
          <a:prstGeom prst="rect">
            <a:avLst/>
          </a:prstGeom>
        </p:spPr>
      </p:pic>
      <p:pic>
        <p:nvPicPr>
          <p:cNvPr id="97" name="Picture 6" descr="Iglesia, Capilla, Religión, Cementerio, Campanas">
            <a:extLst>
              <a:ext uri="{FF2B5EF4-FFF2-40B4-BE49-F238E27FC236}">
                <a16:creationId xmlns:a16="http://schemas.microsoft.com/office/drawing/2014/main" id="{0ED81CE2-8265-435A-BA3A-F6304972B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513" y="4037547"/>
            <a:ext cx="667937" cy="74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12" descr="Landscape, Park, Trees, Trail, Nature">
            <a:extLst>
              <a:ext uri="{FF2B5EF4-FFF2-40B4-BE49-F238E27FC236}">
                <a16:creationId xmlns:a16="http://schemas.microsoft.com/office/drawing/2014/main" id="{4EB958EC-DD75-4C3C-8285-8BB571A8C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962" y="5183337"/>
            <a:ext cx="747650" cy="43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101" descr="A picture containing shape&#10;&#10;Description automatically generated">
            <a:extLst>
              <a:ext uri="{FF2B5EF4-FFF2-40B4-BE49-F238E27FC236}">
                <a16:creationId xmlns:a16="http://schemas.microsoft.com/office/drawing/2014/main" id="{BCF413B2-0CE6-4202-90DF-BCC97A99C18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809" y="2449327"/>
            <a:ext cx="880124" cy="453814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3117F391-6783-4722-9095-CD071894F494}"/>
              </a:ext>
            </a:extLst>
          </p:cNvPr>
          <p:cNvGrpSpPr/>
          <p:nvPr/>
        </p:nvGrpSpPr>
        <p:grpSpPr>
          <a:xfrm>
            <a:off x="4602040" y="6040347"/>
            <a:ext cx="815493" cy="616717"/>
            <a:chOff x="-4049823" y="1337100"/>
            <a:chExt cx="1755299" cy="1327445"/>
          </a:xfrm>
        </p:grpSpPr>
        <p:pic>
          <p:nvPicPr>
            <p:cNvPr id="9" name="Picture 8" descr="A picture containing text, sign, outdoor, street&#10;&#10;Description automatically generated">
              <a:extLst>
                <a:ext uri="{FF2B5EF4-FFF2-40B4-BE49-F238E27FC236}">
                  <a16:creationId xmlns:a16="http://schemas.microsoft.com/office/drawing/2014/main" id="{8FEF951C-7196-49C5-9A49-6FBE84FC9C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049823" y="1337100"/>
              <a:ext cx="1755299" cy="1327445"/>
            </a:xfrm>
            <a:prstGeom prst="rect">
              <a:avLst/>
            </a:prstGeom>
          </p:spPr>
        </p:pic>
        <p:pic>
          <p:nvPicPr>
            <p:cNvPr id="15" name="Picture 14" descr="A picture containing vector graphics&#10;&#10;Description automatically generated">
              <a:extLst>
                <a:ext uri="{FF2B5EF4-FFF2-40B4-BE49-F238E27FC236}">
                  <a16:creationId xmlns:a16="http://schemas.microsoft.com/office/drawing/2014/main" id="{92007E9B-81E8-4214-86D3-3E74EF86AE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983341" y="1801574"/>
              <a:ext cx="1221091" cy="826145"/>
            </a:xfrm>
            <a:prstGeom prst="rect">
              <a:avLst/>
            </a:prstGeom>
          </p:spPr>
        </p:pic>
      </p:grpSp>
      <p:pic>
        <p:nvPicPr>
          <p:cNvPr id="103" name="Picture 102" descr="A picture containing shape&#10;&#10;Description automatically generated">
            <a:extLst>
              <a:ext uri="{FF2B5EF4-FFF2-40B4-BE49-F238E27FC236}">
                <a16:creationId xmlns:a16="http://schemas.microsoft.com/office/drawing/2014/main" id="{1547017E-2875-4B40-8019-CF16797D522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394" y="2449327"/>
            <a:ext cx="880124" cy="453814"/>
          </a:xfrm>
          <a:prstGeom prst="rect">
            <a:avLst/>
          </a:prstGeom>
        </p:spPr>
      </p:pic>
      <p:pic>
        <p:nvPicPr>
          <p:cNvPr id="104" name="Picture 103" descr="A picture containing shape&#10;&#10;Description automatically generated">
            <a:extLst>
              <a:ext uri="{FF2B5EF4-FFF2-40B4-BE49-F238E27FC236}">
                <a16:creationId xmlns:a16="http://schemas.microsoft.com/office/drawing/2014/main" id="{1B8549E8-A3C9-42C9-A8BA-ABF96255057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221" y="2436434"/>
            <a:ext cx="880124" cy="453814"/>
          </a:xfrm>
          <a:prstGeom prst="rect">
            <a:avLst/>
          </a:prstGeom>
        </p:spPr>
      </p:pic>
      <p:pic>
        <p:nvPicPr>
          <p:cNvPr id="105" name="Picture 104" descr="Shape&#10;&#10;Description automatically generated with medium confidence">
            <a:extLst>
              <a:ext uri="{FF2B5EF4-FFF2-40B4-BE49-F238E27FC236}">
                <a16:creationId xmlns:a16="http://schemas.microsoft.com/office/drawing/2014/main" id="{65123374-014D-4A17-BEF1-E4023BA8364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646" y="3214766"/>
            <a:ext cx="707674" cy="670119"/>
          </a:xfrm>
          <a:prstGeom prst="rect">
            <a:avLst/>
          </a:prstGeom>
        </p:spPr>
      </p:pic>
      <p:pic>
        <p:nvPicPr>
          <p:cNvPr id="106" name="Picture 105" descr="Shape&#10;&#10;Description automatically generated with medium confidence">
            <a:extLst>
              <a:ext uri="{FF2B5EF4-FFF2-40B4-BE49-F238E27FC236}">
                <a16:creationId xmlns:a16="http://schemas.microsoft.com/office/drawing/2014/main" id="{A4606487-AAB7-43B3-9AF3-A1F3AFF73D5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508" y="3196643"/>
            <a:ext cx="707674" cy="670119"/>
          </a:xfrm>
          <a:prstGeom prst="rect">
            <a:avLst/>
          </a:prstGeom>
        </p:spPr>
      </p:pic>
      <p:pic>
        <p:nvPicPr>
          <p:cNvPr id="107" name="Picture 6" descr="Iglesia, Capilla, Religión, Cementerio, Campanas">
            <a:extLst>
              <a:ext uri="{FF2B5EF4-FFF2-40B4-BE49-F238E27FC236}">
                <a16:creationId xmlns:a16="http://schemas.microsoft.com/office/drawing/2014/main" id="{CC9EDA2E-C361-442A-9B5C-C9BD047AD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670" y="4037547"/>
            <a:ext cx="667937" cy="74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6" descr="Iglesia, Capilla, Religión, Cementerio, Campanas">
            <a:extLst>
              <a:ext uri="{FF2B5EF4-FFF2-40B4-BE49-F238E27FC236}">
                <a16:creationId xmlns:a16="http://schemas.microsoft.com/office/drawing/2014/main" id="{2667D52B-EAD6-4C62-B515-1197A9D7F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873" y="4037547"/>
            <a:ext cx="667937" cy="74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12" descr="Landscape, Park, Trees, Trail, Nature">
            <a:extLst>
              <a:ext uri="{FF2B5EF4-FFF2-40B4-BE49-F238E27FC236}">
                <a16:creationId xmlns:a16="http://schemas.microsoft.com/office/drawing/2014/main" id="{82B7E385-0088-4658-A6EC-65540AEB9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037" y="5197268"/>
            <a:ext cx="747650" cy="43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12" descr="Landscape, Park, Trees, Trail, Nature">
            <a:extLst>
              <a:ext uri="{FF2B5EF4-FFF2-40B4-BE49-F238E27FC236}">
                <a16:creationId xmlns:a16="http://schemas.microsoft.com/office/drawing/2014/main" id="{CFCDFA36-DCA6-4524-B153-0079F637B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874" y="5202458"/>
            <a:ext cx="747650" cy="43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1" name="Group 110">
            <a:extLst>
              <a:ext uri="{FF2B5EF4-FFF2-40B4-BE49-F238E27FC236}">
                <a16:creationId xmlns:a16="http://schemas.microsoft.com/office/drawing/2014/main" id="{486A71B7-7F5A-4E31-B91C-823DA515AA0F}"/>
              </a:ext>
            </a:extLst>
          </p:cNvPr>
          <p:cNvGrpSpPr/>
          <p:nvPr/>
        </p:nvGrpSpPr>
        <p:grpSpPr>
          <a:xfrm>
            <a:off x="2146612" y="6040347"/>
            <a:ext cx="815493" cy="616717"/>
            <a:chOff x="-4049823" y="1337100"/>
            <a:chExt cx="1755299" cy="1327445"/>
          </a:xfrm>
        </p:grpSpPr>
        <p:pic>
          <p:nvPicPr>
            <p:cNvPr id="112" name="Picture 111" descr="A picture containing text, sign, outdoor, street&#10;&#10;Description automatically generated">
              <a:extLst>
                <a:ext uri="{FF2B5EF4-FFF2-40B4-BE49-F238E27FC236}">
                  <a16:creationId xmlns:a16="http://schemas.microsoft.com/office/drawing/2014/main" id="{4EC3E265-A9A7-4A22-A441-1C4A328ABB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049823" y="1337100"/>
              <a:ext cx="1755299" cy="1327445"/>
            </a:xfrm>
            <a:prstGeom prst="rect">
              <a:avLst/>
            </a:prstGeom>
          </p:spPr>
        </p:pic>
        <p:pic>
          <p:nvPicPr>
            <p:cNvPr id="113" name="Picture 112" descr="A picture containing vector graphics&#10;&#10;Description automatically generated">
              <a:extLst>
                <a:ext uri="{FF2B5EF4-FFF2-40B4-BE49-F238E27FC236}">
                  <a16:creationId xmlns:a16="http://schemas.microsoft.com/office/drawing/2014/main" id="{6E313342-EA67-48B7-B112-EA91A5792C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983341" y="1801574"/>
              <a:ext cx="1221091" cy="826145"/>
            </a:xfrm>
            <a:prstGeom prst="rect">
              <a:avLst/>
            </a:prstGeom>
          </p:spPr>
        </p:pic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7C300B1A-70A7-42A0-B529-F7C896B6F894}"/>
              </a:ext>
            </a:extLst>
          </p:cNvPr>
          <p:cNvGrpSpPr/>
          <p:nvPr/>
        </p:nvGrpSpPr>
        <p:grpSpPr>
          <a:xfrm>
            <a:off x="2972165" y="6040347"/>
            <a:ext cx="815493" cy="616717"/>
            <a:chOff x="-4049823" y="1337100"/>
            <a:chExt cx="1755299" cy="1327445"/>
          </a:xfrm>
        </p:grpSpPr>
        <p:pic>
          <p:nvPicPr>
            <p:cNvPr id="115" name="Picture 114" descr="A picture containing text, sign, outdoor, street&#10;&#10;Description automatically generated">
              <a:extLst>
                <a:ext uri="{FF2B5EF4-FFF2-40B4-BE49-F238E27FC236}">
                  <a16:creationId xmlns:a16="http://schemas.microsoft.com/office/drawing/2014/main" id="{82F8077D-DD6C-4AE1-B2A9-2F714DF41D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049823" y="1337100"/>
              <a:ext cx="1755299" cy="1327445"/>
            </a:xfrm>
            <a:prstGeom prst="rect">
              <a:avLst/>
            </a:prstGeom>
          </p:spPr>
        </p:pic>
        <p:pic>
          <p:nvPicPr>
            <p:cNvPr id="116" name="Picture 115" descr="A picture containing vector graphics&#10;&#10;Description automatically generated">
              <a:extLst>
                <a:ext uri="{FF2B5EF4-FFF2-40B4-BE49-F238E27FC236}">
                  <a16:creationId xmlns:a16="http://schemas.microsoft.com/office/drawing/2014/main" id="{4B351B8E-C6EE-4F04-86B2-AFD762E874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983341" y="1801574"/>
              <a:ext cx="1221091" cy="8261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66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2" grpId="0"/>
      <p:bldP spid="48" grpId="0"/>
      <p:bldP spid="64" grpId="0"/>
      <p:bldP spid="70" grpId="0"/>
      <p:bldP spid="76" grpId="0"/>
      <p:bldP spid="17" grpId="0" animBg="1"/>
      <p:bldP spid="87" grpId="0" animBg="1"/>
      <p:bldP spid="88" grpId="0" animBg="1"/>
      <p:bldP spid="89" grpId="0" animBg="1"/>
      <p:bldP spid="90" grpId="0" animBg="1"/>
      <p:bldP spid="9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4A6DC-187E-4C4A-92B8-4D8EDD2BB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236" y="124452"/>
            <a:ext cx="10515600" cy="770175"/>
          </a:xfrm>
        </p:spPr>
        <p:txBody>
          <a:bodyPr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8625"/>
              <a:buFont typeface="Century Gothic"/>
              <a:buNone/>
            </a:pPr>
            <a:r>
              <a:rPr lang="en-GB" sz="4400" b="1" i="0" u="none" strike="noStrike" cap="none" dirty="0">
                <a:solidFill>
                  <a:srgbClr val="1E4E79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There are | These are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1BB123-2EDB-4787-BECF-CEAB9A4F59B4}"/>
              </a:ext>
            </a:extLst>
          </p:cNvPr>
          <p:cNvSpPr txBox="1"/>
          <p:nvPr/>
        </p:nvSpPr>
        <p:spPr>
          <a:xfrm>
            <a:off x="756797" y="2837272"/>
            <a:ext cx="6621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There are some dirty shops.</a:t>
            </a:r>
            <a:endParaRPr kumimoji="0" lang="en-GB" sz="28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25" name="Google Shape;170;p8" descr="Jigsaw, Puzzle, Piece, Game, Concept, Solution">
            <a:extLst>
              <a:ext uri="{FF2B5EF4-FFF2-40B4-BE49-F238E27FC236}">
                <a16:creationId xmlns:a16="http://schemas.microsoft.com/office/drawing/2014/main" id="{20A2F853-0CF4-4CB0-9B24-6365D924ED7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57369" y="76217"/>
            <a:ext cx="1330395" cy="1332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83;p8">
            <a:extLst>
              <a:ext uri="{FF2B5EF4-FFF2-40B4-BE49-F238E27FC236}">
                <a16:creationId xmlns:a16="http://schemas.microsoft.com/office/drawing/2014/main" id="{584C4BF7-D735-45AF-A526-EF5A14C086D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4237" y="2911021"/>
            <a:ext cx="552560" cy="546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183;p8">
            <a:extLst>
              <a:ext uri="{FF2B5EF4-FFF2-40B4-BE49-F238E27FC236}">
                <a16:creationId xmlns:a16="http://schemas.microsoft.com/office/drawing/2014/main" id="{18C69456-D655-4644-A060-532C2386818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4236" y="4482750"/>
            <a:ext cx="634523" cy="671647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AC23637-095B-4C62-80C1-D35E0B4F9C43}"/>
              </a:ext>
            </a:extLst>
          </p:cNvPr>
          <p:cNvSpPr txBox="1"/>
          <p:nvPr/>
        </p:nvSpPr>
        <p:spPr>
          <a:xfrm>
            <a:off x="832440" y="4047670"/>
            <a:ext cx="5580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800"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Il y a 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des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écoles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importantes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9781A19-E810-466F-AF1E-B859F7AC4FE3}"/>
              </a:ext>
            </a:extLst>
          </p:cNvPr>
          <p:cNvSpPr txBox="1"/>
          <p:nvPr/>
        </p:nvSpPr>
        <p:spPr>
          <a:xfrm>
            <a:off x="843124" y="4592833"/>
            <a:ext cx="6621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There are important</a:t>
            </a:r>
            <a:r>
              <a:rPr kumimoji="0" lang="en-GB" sz="2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schools.</a:t>
            </a:r>
            <a:endParaRPr kumimoji="0" lang="en-GB" sz="28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6DF321C-291E-4D7A-B94E-EEFD46E50C9A}"/>
              </a:ext>
            </a:extLst>
          </p:cNvPr>
          <p:cNvSpPr txBox="1"/>
          <p:nvPr/>
        </p:nvSpPr>
        <p:spPr>
          <a:xfrm>
            <a:off x="837683" y="2287326"/>
            <a:ext cx="5580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800"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Il y a 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des </a:t>
            </a:r>
            <a:r>
              <a:rPr kumimoji="0" lang="en-GB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magasins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sales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40B0695-8503-4887-ADE9-B2D4DBF8324D}"/>
              </a:ext>
            </a:extLst>
          </p:cNvPr>
          <p:cNvSpPr txBox="1"/>
          <p:nvPr/>
        </p:nvSpPr>
        <p:spPr>
          <a:xfrm>
            <a:off x="204236" y="974653"/>
            <a:ext cx="9205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Remember! To say ‘there are’, use __________.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7591DF0-7359-4A09-9019-283485299F57}"/>
              </a:ext>
            </a:extLst>
          </p:cNvPr>
          <p:cNvSpPr/>
          <p:nvPr/>
        </p:nvSpPr>
        <p:spPr>
          <a:xfrm>
            <a:off x="6552657" y="942862"/>
            <a:ext cx="10054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il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y a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6B57D7-0E44-4731-B586-EE351B6D92E7}"/>
              </a:ext>
            </a:extLst>
          </p:cNvPr>
          <p:cNvSpPr txBox="1"/>
          <p:nvPr/>
        </p:nvSpPr>
        <p:spPr>
          <a:xfrm>
            <a:off x="6648561" y="2844409"/>
            <a:ext cx="6621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These are (some)</a:t>
            </a:r>
            <a:r>
              <a:rPr kumimoji="0" lang="en-GB" sz="280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8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dirty shops.</a:t>
            </a:r>
          </a:p>
        </p:txBody>
      </p:sp>
      <p:pic>
        <p:nvPicPr>
          <p:cNvPr id="30" name="Google Shape;183;p8">
            <a:extLst>
              <a:ext uri="{FF2B5EF4-FFF2-40B4-BE49-F238E27FC236}">
                <a16:creationId xmlns:a16="http://schemas.microsoft.com/office/drawing/2014/main" id="{F8D20432-BFD1-4AA3-8836-A05A8DE0682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1" y="2918158"/>
            <a:ext cx="552560" cy="546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183;p8">
            <a:extLst>
              <a:ext uri="{FF2B5EF4-FFF2-40B4-BE49-F238E27FC236}">
                <a16:creationId xmlns:a16="http://schemas.microsoft.com/office/drawing/2014/main" id="{C60E2C95-B428-4AB7-A1D2-D3D6878684B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0" y="4489887"/>
            <a:ext cx="634523" cy="671647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020F02D3-853E-4830-8ACF-4B47C3C5084F}"/>
              </a:ext>
            </a:extLst>
          </p:cNvPr>
          <p:cNvSpPr txBox="1"/>
          <p:nvPr/>
        </p:nvSpPr>
        <p:spPr>
          <a:xfrm>
            <a:off x="6552657" y="3984207"/>
            <a:ext cx="5757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800"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Ce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sont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des </a:t>
            </a:r>
            <a:r>
              <a:rPr lang="en-GB" sz="28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écoles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importantes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E41D64F-8248-46A4-A6E5-E01C7D6F900C}"/>
              </a:ext>
            </a:extLst>
          </p:cNvPr>
          <p:cNvSpPr txBox="1"/>
          <p:nvPr/>
        </p:nvSpPr>
        <p:spPr>
          <a:xfrm>
            <a:off x="6734889" y="4599970"/>
            <a:ext cx="5457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These are important schools.</a:t>
            </a:r>
            <a:endParaRPr kumimoji="0" lang="en-GB" sz="28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A0D7296-1407-4CFC-AF54-E0CA9951F55D}"/>
              </a:ext>
            </a:extLst>
          </p:cNvPr>
          <p:cNvSpPr txBox="1"/>
          <p:nvPr/>
        </p:nvSpPr>
        <p:spPr>
          <a:xfrm>
            <a:off x="6729447" y="2294463"/>
            <a:ext cx="5580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800"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Ce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sont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des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magasins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sales.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DF1A796-C606-4767-AD1E-FCB3CCBCE6D6}"/>
              </a:ext>
            </a:extLst>
          </p:cNvPr>
          <p:cNvSpPr txBox="1"/>
          <p:nvPr/>
        </p:nvSpPr>
        <p:spPr>
          <a:xfrm>
            <a:off x="204236" y="1535782"/>
            <a:ext cx="9205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say ‘the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 are’, use __________.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597669A-4437-4262-8FFC-CC2E343F25E2}"/>
              </a:ext>
            </a:extLst>
          </p:cNvPr>
          <p:cNvSpPr/>
          <p:nvPr/>
        </p:nvSpPr>
        <p:spPr>
          <a:xfrm>
            <a:off x="4333126" y="1508200"/>
            <a:ext cx="14542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ce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sont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Speech Bubble: Rectangle with Corners Rounded 36">
            <a:extLst>
              <a:ext uri="{FF2B5EF4-FFF2-40B4-BE49-F238E27FC236}">
                <a16:creationId xmlns:a16="http://schemas.microsoft.com/office/drawing/2014/main" id="{C787AC12-5255-4ADB-9CE7-0EB508F41D5B}"/>
              </a:ext>
            </a:extLst>
          </p:cNvPr>
          <p:cNvSpPr/>
          <p:nvPr/>
        </p:nvSpPr>
        <p:spPr>
          <a:xfrm>
            <a:off x="6200638" y="1633527"/>
            <a:ext cx="4959449" cy="415869"/>
          </a:xfrm>
          <a:prstGeom prst="wedgeRoundRectCallout">
            <a:avLst>
              <a:gd name="adj1" fmla="val -53885"/>
              <a:gd name="adj2" fmla="val -20645"/>
              <a:gd name="adj3" fmla="val 16667"/>
            </a:avLst>
          </a:prstGeom>
          <a:solidFill>
            <a:srgbClr val="2BC0C7"/>
          </a:solidFill>
          <a:ln>
            <a:solidFill>
              <a:srgbClr val="2BC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⚠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This is the plural of 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c’est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(it is).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40" name="Picture 39" descr="A picture containing shape&#10;&#10;Description automatically generated">
            <a:extLst>
              <a:ext uri="{FF2B5EF4-FFF2-40B4-BE49-F238E27FC236}">
                <a16:creationId xmlns:a16="http://schemas.microsoft.com/office/drawing/2014/main" id="{81761A67-0062-427B-B972-F41525C997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720" y="3445898"/>
            <a:ext cx="880124" cy="453814"/>
          </a:xfrm>
          <a:prstGeom prst="rect">
            <a:avLst/>
          </a:prstGeom>
        </p:spPr>
      </p:pic>
      <p:pic>
        <p:nvPicPr>
          <p:cNvPr id="42" name="Picture 41" descr="A picture containing shape&#10;&#10;Description automatically generated">
            <a:extLst>
              <a:ext uri="{FF2B5EF4-FFF2-40B4-BE49-F238E27FC236}">
                <a16:creationId xmlns:a16="http://schemas.microsoft.com/office/drawing/2014/main" id="{870A7DE4-220C-4786-B8C9-D09CCA0579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844" y="3445898"/>
            <a:ext cx="880124" cy="453814"/>
          </a:xfrm>
          <a:prstGeom prst="rect">
            <a:avLst/>
          </a:prstGeom>
        </p:spPr>
      </p:pic>
      <p:pic>
        <p:nvPicPr>
          <p:cNvPr id="43" name="Picture 42" descr="A picture containing shape&#10;&#10;Description automatically generated">
            <a:extLst>
              <a:ext uri="{FF2B5EF4-FFF2-40B4-BE49-F238E27FC236}">
                <a16:creationId xmlns:a16="http://schemas.microsoft.com/office/drawing/2014/main" id="{0E92080A-3399-4F96-A07C-6F6CE53472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048" y="3394355"/>
            <a:ext cx="880124" cy="453814"/>
          </a:xfrm>
          <a:prstGeom prst="rect">
            <a:avLst/>
          </a:prstGeom>
        </p:spPr>
      </p:pic>
      <p:pic>
        <p:nvPicPr>
          <p:cNvPr id="44" name="Picture 43" descr="A picture containing shape&#10;&#10;Description automatically generated">
            <a:extLst>
              <a:ext uri="{FF2B5EF4-FFF2-40B4-BE49-F238E27FC236}">
                <a16:creationId xmlns:a16="http://schemas.microsoft.com/office/drawing/2014/main" id="{00B4C3D5-A684-4A9B-AAF1-351A136AAB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172" y="3394355"/>
            <a:ext cx="880124" cy="453814"/>
          </a:xfrm>
          <a:prstGeom prst="rect">
            <a:avLst/>
          </a:prstGeom>
        </p:spPr>
      </p:pic>
      <p:pic>
        <p:nvPicPr>
          <p:cNvPr id="45" name="Picture 44" descr="Diagram&#10;&#10;Description automatically generated">
            <a:extLst>
              <a:ext uri="{FF2B5EF4-FFF2-40B4-BE49-F238E27FC236}">
                <a16:creationId xmlns:a16="http://schemas.microsoft.com/office/drawing/2014/main" id="{F81668F4-C6EA-4E1E-9676-3662E81695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496" y="5394425"/>
            <a:ext cx="1520539" cy="901632"/>
          </a:xfrm>
          <a:prstGeom prst="rect">
            <a:avLst/>
          </a:prstGeom>
        </p:spPr>
      </p:pic>
      <p:pic>
        <p:nvPicPr>
          <p:cNvPr id="46" name="Picture 45" descr="Diagram&#10;&#10;Description automatically generated">
            <a:extLst>
              <a:ext uri="{FF2B5EF4-FFF2-40B4-BE49-F238E27FC236}">
                <a16:creationId xmlns:a16="http://schemas.microsoft.com/office/drawing/2014/main" id="{03825EA1-7A72-4B9C-8E56-A819C53891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047" y="5403336"/>
            <a:ext cx="1520539" cy="901632"/>
          </a:xfrm>
          <a:prstGeom prst="rect">
            <a:avLst/>
          </a:prstGeom>
        </p:spPr>
      </p:pic>
      <p:pic>
        <p:nvPicPr>
          <p:cNvPr id="47" name="Picture 46" descr="Diagram&#10;&#10;Description automatically generated">
            <a:extLst>
              <a:ext uri="{FF2B5EF4-FFF2-40B4-BE49-F238E27FC236}">
                <a16:creationId xmlns:a16="http://schemas.microsoft.com/office/drawing/2014/main" id="{C3711EB5-8364-4A63-B1E2-A187776594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395" y="5360558"/>
            <a:ext cx="1520539" cy="901632"/>
          </a:xfrm>
          <a:prstGeom prst="rect">
            <a:avLst/>
          </a:prstGeom>
        </p:spPr>
      </p:pic>
      <p:pic>
        <p:nvPicPr>
          <p:cNvPr id="48" name="Picture 47" descr="Diagram&#10;&#10;Description automatically generated">
            <a:extLst>
              <a:ext uri="{FF2B5EF4-FFF2-40B4-BE49-F238E27FC236}">
                <a16:creationId xmlns:a16="http://schemas.microsoft.com/office/drawing/2014/main" id="{D0383186-8A7F-4ADC-BD3A-84C85D4696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8946" y="5369469"/>
            <a:ext cx="1520539" cy="901632"/>
          </a:xfrm>
          <a:prstGeom prst="rect">
            <a:avLst/>
          </a:prstGeom>
        </p:spPr>
      </p:pic>
      <p:sp>
        <p:nvSpPr>
          <p:cNvPr id="36" name="Speech Bubble: Rectangle with Corners Rounded 35">
            <a:extLst>
              <a:ext uri="{FF2B5EF4-FFF2-40B4-BE49-F238E27FC236}">
                <a16:creationId xmlns:a16="http://schemas.microsoft.com/office/drawing/2014/main" id="{A1E80D01-0BB9-41B3-9F2F-15F45878B7FC}"/>
              </a:ext>
            </a:extLst>
          </p:cNvPr>
          <p:cNvSpPr/>
          <p:nvPr/>
        </p:nvSpPr>
        <p:spPr>
          <a:xfrm>
            <a:off x="6937353" y="5269973"/>
            <a:ext cx="4677637" cy="1463575"/>
          </a:xfrm>
          <a:prstGeom prst="wedgeRoundRectCallout">
            <a:avLst>
              <a:gd name="adj1" fmla="val -28191"/>
              <a:gd name="adj2" fmla="val -64898"/>
              <a:gd name="adj3" fmla="val 16667"/>
            </a:avLst>
          </a:prstGeom>
          <a:solidFill>
            <a:srgbClr val="2BC0C7"/>
          </a:solidFill>
          <a:ln>
            <a:solidFill>
              <a:srgbClr val="2BC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⚠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In </a:t>
            </a:r>
            <a:r>
              <a:rPr kumimoji="0" lang="en-GB" sz="2400" b="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English,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there are 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</a:t>
            </a:r>
            <a:r>
              <a:rPr kumimoji="0" lang="en-GB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il</a:t>
            </a: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y a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)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and 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these are (</a:t>
            </a:r>
            <a:r>
              <a:rPr kumimoji="0" lang="en-GB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ce</a:t>
            </a: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sont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)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look and sound a bit similar.</a:t>
            </a:r>
          </a:p>
        </p:txBody>
      </p:sp>
      <p:sp>
        <p:nvSpPr>
          <p:cNvPr id="41" name="Speech Bubble: Rectangle with Corners Rounded 40">
            <a:extLst>
              <a:ext uri="{FF2B5EF4-FFF2-40B4-BE49-F238E27FC236}">
                <a16:creationId xmlns:a16="http://schemas.microsoft.com/office/drawing/2014/main" id="{44C9686D-D14D-4D7D-83CC-0F76F4BFA3CF}"/>
              </a:ext>
            </a:extLst>
          </p:cNvPr>
          <p:cNvSpPr/>
          <p:nvPr/>
        </p:nvSpPr>
        <p:spPr>
          <a:xfrm>
            <a:off x="1385022" y="5258068"/>
            <a:ext cx="4223767" cy="1463575"/>
          </a:xfrm>
          <a:prstGeom prst="wedgeRoundRectCallout">
            <a:avLst>
              <a:gd name="adj1" fmla="val 8550"/>
              <a:gd name="adj2" fmla="val -60382"/>
              <a:gd name="adj3" fmla="val 16667"/>
            </a:avLst>
          </a:prstGeom>
          <a:solidFill>
            <a:srgbClr val="2BC0C7"/>
          </a:solidFill>
          <a:ln>
            <a:solidFill>
              <a:srgbClr val="2BC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⚠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In English we can miss out ‘some’ but we always need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in French. </a:t>
            </a:r>
          </a:p>
        </p:txBody>
      </p:sp>
    </p:spTree>
    <p:extLst>
      <p:ext uri="{BB962C8B-B14F-4D97-AF65-F5344CB8AC3E}">
        <p14:creationId xmlns:p14="http://schemas.microsoft.com/office/powerpoint/2010/main" val="404794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  <p:bldP spid="26" grpId="0"/>
      <p:bldP spid="27" grpId="0"/>
      <p:bldP spid="21" grpId="0"/>
      <p:bldP spid="22" grpId="0"/>
      <p:bldP spid="23" grpId="0"/>
      <p:bldP spid="33" grpId="0"/>
      <p:bldP spid="34" grpId="0"/>
      <p:bldP spid="35" grpId="0"/>
      <p:bldP spid="28" grpId="0"/>
      <p:bldP spid="29" grpId="0"/>
      <p:bldP spid="37" grpId="0" animBg="1"/>
      <p:bldP spid="36" grpId="0" animBg="1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0B11332-DD10-4B5A-ADB8-BD6294827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529" y="143642"/>
            <a:ext cx="8408414" cy="508891"/>
          </a:xfrm>
        </p:spPr>
        <p:txBody>
          <a:bodyPr>
            <a:normAutofit fontScale="90000"/>
          </a:bodyPr>
          <a:lstStyle/>
          <a:p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up 3: Parle en </a:t>
            </a:r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anglais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. </a:t>
            </a:r>
            <a:endParaRPr lang="en-GB" sz="3200" dirty="0"/>
          </a:p>
        </p:txBody>
      </p:sp>
      <p:sp>
        <p:nvSpPr>
          <p:cNvPr id="17" name="Google Shape;167;p2">
            <a:extLst>
              <a:ext uri="{FF2B5EF4-FFF2-40B4-BE49-F238E27FC236}">
                <a16:creationId xmlns:a16="http://schemas.microsoft.com/office/drawing/2014/main" id="{218809B7-4F5B-4094-98E3-1B0980F7E7DD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BA54EDF2-552A-45C2-8BBF-9C10BC1CD9B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458" y="128500"/>
            <a:ext cx="1101542" cy="1101542"/>
          </a:xfrm>
          <a:prstGeom prst="rect">
            <a:avLst/>
          </a:prstGeom>
        </p:spPr>
      </p:pic>
      <p:sp>
        <p:nvSpPr>
          <p:cNvPr id="28" name="Title 2">
            <a:extLst>
              <a:ext uri="{FF2B5EF4-FFF2-40B4-BE49-F238E27FC236}">
                <a16:creationId xmlns:a16="http://schemas.microsoft.com/office/drawing/2014/main" id="{3D8DDF53-8872-4374-B62C-9F733B0BCAEE}"/>
              </a:ext>
            </a:extLst>
          </p:cNvPr>
          <p:cNvSpPr txBox="1">
            <a:spLocks/>
          </p:cNvSpPr>
          <p:nvPr/>
        </p:nvSpPr>
        <p:spPr>
          <a:xfrm>
            <a:off x="11317229" y="1162481"/>
            <a:ext cx="648000" cy="374973"/>
          </a:xfrm>
          <a:prstGeom prst="rect">
            <a:avLst/>
          </a:prstGeom>
          <a:solidFill>
            <a:srgbClr val="786EB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Calibri"/>
                <a:sym typeface="Calibri"/>
              </a:rPr>
              <a:t>lire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cs typeface="Calibri"/>
              <a:sym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FD9D45-A54F-4DC3-B614-50FBB894D3FD}"/>
              </a:ext>
            </a:extLst>
          </p:cNvPr>
          <p:cNvSpPr/>
          <p:nvPr/>
        </p:nvSpPr>
        <p:spPr>
          <a:xfrm>
            <a:off x="189324" y="715084"/>
            <a:ext cx="57983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Translate </a:t>
            </a:r>
            <a:r>
              <a:rPr kumimoji="0" lang="es-AR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the</a:t>
            </a:r>
            <a:r>
              <a:rPr kumimoji="0" lang="es-AR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s-AR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sentences</a:t>
            </a:r>
            <a:r>
              <a:rPr kumimoji="0" lang="es-AR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s-AR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on</a:t>
            </a:r>
            <a:r>
              <a:rPr kumimoji="0" lang="es-AR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s-AR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sight</a:t>
            </a:r>
            <a:r>
              <a:rPr kumimoji="0" lang="es-AR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.</a:t>
            </a:r>
            <a:endParaRPr kumimoji="0" lang="en-GB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F0A3171-1816-4045-8119-6EE39ED86481}"/>
              </a:ext>
            </a:extLst>
          </p:cNvPr>
          <p:cNvSpPr/>
          <p:nvPr/>
        </p:nvSpPr>
        <p:spPr>
          <a:xfrm>
            <a:off x="605341" y="1431743"/>
            <a:ext cx="551774" cy="471614"/>
          </a:xfrm>
          <a:prstGeom prst="ellipse">
            <a:avLst/>
          </a:prstGeom>
          <a:solidFill>
            <a:srgbClr val="786EB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6C01681-48F0-4BD2-B36E-408021ECA25E}"/>
              </a:ext>
            </a:extLst>
          </p:cNvPr>
          <p:cNvSpPr/>
          <p:nvPr/>
        </p:nvSpPr>
        <p:spPr>
          <a:xfrm>
            <a:off x="1278158" y="1380137"/>
            <a:ext cx="39645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80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Il y a des postes utiles.</a:t>
            </a:r>
            <a:endParaRPr kumimoji="0" lang="en-GB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E142978-76C4-4FB7-8D07-0CE420738C9E}"/>
              </a:ext>
            </a:extLst>
          </p:cNvPr>
          <p:cNvSpPr/>
          <p:nvPr/>
        </p:nvSpPr>
        <p:spPr>
          <a:xfrm>
            <a:off x="605341" y="2542610"/>
            <a:ext cx="551774" cy="471614"/>
          </a:xfrm>
          <a:prstGeom prst="ellipse">
            <a:avLst/>
          </a:prstGeom>
          <a:solidFill>
            <a:srgbClr val="786EB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8891AE2-2160-44F6-AD46-291B9FA5F7A8}"/>
              </a:ext>
            </a:extLst>
          </p:cNvPr>
          <p:cNvSpPr/>
          <p:nvPr/>
        </p:nvSpPr>
        <p:spPr>
          <a:xfrm>
            <a:off x="1278158" y="1838854"/>
            <a:ext cx="64011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800" i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There are (some) useful post offices.</a:t>
            </a:r>
            <a:endParaRPr kumimoji="0" lang="en-GB" sz="280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1CE4FEE-90F7-4A3C-B61C-C04CF27BA299}"/>
              </a:ext>
            </a:extLst>
          </p:cNvPr>
          <p:cNvSpPr/>
          <p:nvPr/>
        </p:nvSpPr>
        <p:spPr>
          <a:xfrm>
            <a:off x="1278158" y="2491004"/>
            <a:ext cx="49904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80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Ce sont des églises propres.</a:t>
            </a:r>
            <a:endParaRPr kumimoji="0" lang="en-GB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57CA19D-D8D0-4A30-A655-2740C1D78B6F}"/>
              </a:ext>
            </a:extLst>
          </p:cNvPr>
          <p:cNvSpPr/>
          <p:nvPr/>
        </p:nvSpPr>
        <p:spPr>
          <a:xfrm>
            <a:off x="1278158" y="2923341"/>
            <a:ext cx="60660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800" i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These are (some) clean churches.</a:t>
            </a:r>
            <a:endParaRPr kumimoji="0" lang="en-GB" sz="280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BFE748E9-3B6F-4FD7-8D8B-D442CEB650B9}"/>
              </a:ext>
            </a:extLst>
          </p:cNvPr>
          <p:cNvSpPr/>
          <p:nvPr/>
        </p:nvSpPr>
        <p:spPr>
          <a:xfrm>
            <a:off x="605341" y="3656648"/>
            <a:ext cx="551774" cy="471614"/>
          </a:xfrm>
          <a:prstGeom prst="ellipse">
            <a:avLst/>
          </a:prstGeom>
          <a:solidFill>
            <a:srgbClr val="786EB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AB39E06E-0D9B-477F-9F92-6F7A13A64EEF}"/>
              </a:ext>
            </a:extLst>
          </p:cNvPr>
          <p:cNvSpPr/>
          <p:nvPr/>
        </p:nvSpPr>
        <p:spPr>
          <a:xfrm>
            <a:off x="605341" y="4770686"/>
            <a:ext cx="551774" cy="471614"/>
          </a:xfrm>
          <a:prstGeom prst="ellipse">
            <a:avLst/>
          </a:prstGeom>
          <a:solidFill>
            <a:srgbClr val="786EB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7C3A68E3-D462-46F6-BB05-56D2145B2EDF}"/>
              </a:ext>
            </a:extLst>
          </p:cNvPr>
          <p:cNvSpPr/>
          <p:nvPr/>
        </p:nvSpPr>
        <p:spPr>
          <a:xfrm>
            <a:off x="605341" y="5884724"/>
            <a:ext cx="551774" cy="471614"/>
          </a:xfrm>
          <a:prstGeom prst="ellipse">
            <a:avLst/>
          </a:prstGeom>
          <a:solidFill>
            <a:srgbClr val="786EB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90CAA6D-CB26-4049-8109-AF0A9FA8CA1A}"/>
              </a:ext>
            </a:extLst>
          </p:cNvPr>
          <p:cNvSpPr/>
          <p:nvPr/>
        </p:nvSpPr>
        <p:spPr>
          <a:xfrm>
            <a:off x="1278158" y="3620135"/>
            <a:ext cx="58673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80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Ce sont des cinémas importants.</a:t>
            </a:r>
            <a:endParaRPr kumimoji="0" lang="en-GB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C386DD5-94A9-4408-9918-AA12E08FC745}"/>
              </a:ext>
            </a:extLst>
          </p:cNvPr>
          <p:cNvSpPr/>
          <p:nvPr/>
        </p:nvSpPr>
        <p:spPr>
          <a:xfrm>
            <a:off x="1278158" y="4073892"/>
            <a:ext cx="66447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800" i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These are (some) important cinemas.</a:t>
            </a:r>
            <a:endParaRPr kumimoji="0" lang="en-GB" sz="280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B549EC9-AF4A-4614-8D2C-7BA6528C5DAC}"/>
              </a:ext>
            </a:extLst>
          </p:cNvPr>
          <p:cNvSpPr/>
          <p:nvPr/>
        </p:nvSpPr>
        <p:spPr>
          <a:xfrm>
            <a:off x="1226862" y="4770686"/>
            <a:ext cx="48910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80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Il y a des écoles modernes.</a:t>
            </a:r>
            <a:endParaRPr kumimoji="0" lang="en-GB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E3F8434-B4F2-44ED-8F98-C4C485568BA8}"/>
              </a:ext>
            </a:extLst>
          </p:cNvPr>
          <p:cNvSpPr/>
          <p:nvPr/>
        </p:nvSpPr>
        <p:spPr>
          <a:xfrm>
            <a:off x="1226862" y="5187151"/>
            <a:ext cx="60805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800" i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There are (some) modern schools.</a:t>
            </a:r>
            <a:endParaRPr kumimoji="0" lang="en-GB" sz="280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877969F-E348-4C50-B4F5-0E77E8FF7DA1}"/>
              </a:ext>
            </a:extLst>
          </p:cNvPr>
          <p:cNvSpPr/>
          <p:nvPr/>
        </p:nvSpPr>
        <p:spPr>
          <a:xfrm>
            <a:off x="1226862" y="5849812"/>
            <a:ext cx="57807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80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Ce sont des magasins différents.</a:t>
            </a:r>
            <a:endParaRPr kumimoji="0" lang="en-GB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B03D2AF-C6EC-4E47-AD91-E7BBAD296900}"/>
              </a:ext>
            </a:extLst>
          </p:cNvPr>
          <p:cNvSpPr/>
          <p:nvPr/>
        </p:nvSpPr>
        <p:spPr>
          <a:xfrm>
            <a:off x="1215640" y="6284996"/>
            <a:ext cx="58977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800" i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These are (some) different shops.</a:t>
            </a:r>
            <a:endParaRPr kumimoji="0" lang="en-GB" sz="280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4298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35" grpId="0"/>
      <p:bldP spid="36" grpId="0"/>
      <p:bldP spid="45" grpId="0"/>
      <p:bldP spid="48" grpId="0"/>
      <p:bldP spid="49" grpId="0"/>
      <p:bldP spid="50" grpId="0"/>
      <p:bldP spid="51" grpId="0"/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7FC331E6-2524-4DD2-A5F6-62EA5AC294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019" y="558033"/>
            <a:ext cx="6299968" cy="62999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58E920-5769-461D-BF6A-E26F610CFC7C}"/>
              </a:ext>
            </a:extLst>
          </p:cNvPr>
          <p:cNvSpPr txBox="1"/>
          <p:nvPr/>
        </p:nvSpPr>
        <p:spPr>
          <a:xfrm>
            <a:off x="3088401" y="83751"/>
            <a:ext cx="52623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Écris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les phrases </a:t>
            </a: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en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</a:t>
            </a: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français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.</a:t>
            </a:r>
            <a:endParaRPr kumimoji="0" lang="es-AR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E031832-ABD9-475E-93D8-98F704ADE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725" y="144150"/>
            <a:ext cx="2869907" cy="523220"/>
          </a:xfrm>
        </p:spPr>
        <p:txBody>
          <a:bodyPr>
            <a:noAutofit/>
          </a:bodyPr>
          <a:lstStyle/>
          <a:p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up 4:</a:t>
            </a:r>
            <a:endParaRPr lang="en-GB" sz="3200" dirty="0"/>
          </a:p>
        </p:txBody>
      </p:sp>
      <p:sp>
        <p:nvSpPr>
          <p:cNvPr id="10" name="Google Shape;167;p2">
            <a:extLst>
              <a:ext uri="{FF2B5EF4-FFF2-40B4-BE49-F238E27FC236}">
                <a16:creationId xmlns:a16="http://schemas.microsoft.com/office/drawing/2014/main" id="{00418407-6382-4C3A-8FB0-7C13A3D9BFEE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id="{51956D8E-2676-45C5-949C-3FCCFF070D01}"/>
              </a:ext>
            </a:extLst>
          </p:cNvPr>
          <p:cNvSpPr txBox="1">
            <a:spLocks/>
          </p:cNvSpPr>
          <p:nvPr/>
        </p:nvSpPr>
        <p:spPr>
          <a:xfrm>
            <a:off x="11151774" y="1135676"/>
            <a:ext cx="953857" cy="37497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2000" b="1" kern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écrire</a:t>
            </a:r>
            <a:endParaRPr lang="en-GB" sz="2000" b="1" kern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B684EB53-B263-47D7-B626-0748BD6ADB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406" y="5616"/>
            <a:ext cx="1126594" cy="113006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803D392F-B0E8-43AA-B621-1C8E9F87B061}"/>
              </a:ext>
            </a:extLst>
          </p:cNvPr>
          <p:cNvSpPr/>
          <p:nvPr/>
        </p:nvSpPr>
        <p:spPr>
          <a:xfrm>
            <a:off x="297487" y="1350818"/>
            <a:ext cx="2869906" cy="1163782"/>
          </a:xfrm>
          <a:prstGeom prst="wedgeRoundRectCallout">
            <a:avLst>
              <a:gd name="adj1" fmla="val 32143"/>
              <a:gd name="adj2" fmla="val 76295"/>
              <a:gd name="adj3" fmla="val 16667"/>
            </a:avLst>
          </a:prstGeom>
          <a:solidFill>
            <a:schemeClr val="bg1"/>
          </a:solidFill>
          <a:ln>
            <a:solidFill>
              <a:srgbClr val="2685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26859D"/>
                </a:solidFill>
                <a:latin typeface="Century Gothic" panose="020B0502020202020204" pitchFamily="34" charset="0"/>
              </a:rPr>
              <a:t>There are some different bridges.</a:t>
            </a: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6346E12E-DC49-4EE1-8400-175474864E69}"/>
              </a:ext>
            </a:extLst>
          </p:cNvPr>
          <p:cNvSpPr/>
          <p:nvPr/>
        </p:nvSpPr>
        <p:spPr>
          <a:xfrm>
            <a:off x="501842" y="3872345"/>
            <a:ext cx="2869906" cy="1163782"/>
          </a:xfrm>
          <a:prstGeom prst="wedgeRoundRectCallout">
            <a:avLst>
              <a:gd name="adj1" fmla="val 64729"/>
              <a:gd name="adj2" fmla="val 24509"/>
              <a:gd name="adj3" fmla="val 16667"/>
            </a:avLst>
          </a:prstGeom>
          <a:solidFill>
            <a:schemeClr val="bg1"/>
          </a:solidFill>
          <a:ln>
            <a:solidFill>
              <a:srgbClr val="2685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26859D"/>
                </a:solidFill>
                <a:latin typeface="Century Gothic" panose="020B0502020202020204" pitchFamily="34" charset="0"/>
              </a:rPr>
              <a:t>There is a useful post office.</a:t>
            </a:r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73146527-2251-4921-A639-8639AB578628}"/>
              </a:ext>
            </a:extLst>
          </p:cNvPr>
          <p:cNvSpPr/>
          <p:nvPr/>
        </p:nvSpPr>
        <p:spPr>
          <a:xfrm>
            <a:off x="9502345" y="1932709"/>
            <a:ext cx="2392168" cy="1163782"/>
          </a:xfrm>
          <a:prstGeom prst="wedgeRoundRectCallout">
            <a:avLst>
              <a:gd name="adj1" fmla="val -61344"/>
              <a:gd name="adj2" fmla="val 20938"/>
              <a:gd name="adj3" fmla="val 16667"/>
            </a:avLst>
          </a:prstGeom>
          <a:solidFill>
            <a:schemeClr val="bg1"/>
          </a:solidFill>
          <a:ln>
            <a:solidFill>
              <a:srgbClr val="2685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26859D"/>
                </a:solidFill>
                <a:latin typeface="Century Gothic" panose="020B0502020202020204" pitchFamily="34" charset="0"/>
              </a:rPr>
              <a:t>There is an ideal church.</a:t>
            </a:r>
          </a:p>
        </p:txBody>
      </p:sp>
      <p:sp>
        <p:nvSpPr>
          <p:cNvPr id="31" name="Speech Bubble: Rectangle with Corners Rounded 30">
            <a:extLst>
              <a:ext uri="{FF2B5EF4-FFF2-40B4-BE49-F238E27FC236}">
                <a16:creationId xmlns:a16="http://schemas.microsoft.com/office/drawing/2014/main" id="{0B5BD2CE-600F-45C3-9CCA-62E8C28E8C96}"/>
              </a:ext>
            </a:extLst>
          </p:cNvPr>
          <p:cNvSpPr/>
          <p:nvPr/>
        </p:nvSpPr>
        <p:spPr>
          <a:xfrm>
            <a:off x="7482903" y="5185063"/>
            <a:ext cx="2869906" cy="1163782"/>
          </a:xfrm>
          <a:prstGeom prst="wedgeRoundRectCallout">
            <a:avLst>
              <a:gd name="adj1" fmla="val -81183"/>
              <a:gd name="adj2" fmla="val -121027"/>
              <a:gd name="adj3" fmla="val 16667"/>
            </a:avLst>
          </a:prstGeom>
          <a:solidFill>
            <a:schemeClr val="bg1"/>
          </a:solidFill>
          <a:ln>
            <a:solidFill>
              <a:srgbClr val="2685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26859D"/>
                </a:solidFill>
                <a:latin typeface="Century Gothic" panose="020B0502020202020204" pitchFamily="34" charset="0"/>
              </a:rPr>
              <a:t>There are some important streets.</a:t>
            </a:r>
          </a:p>
        </p:txBody>
      </p:sp>
      <p:sp>
        <p:nvSpPr>
          <p:cNvPr id="32" name="Speech Bubble: Rectangle with Corners Rounded 31">
            <a:extLst>
              <a:ext uri="{FF2B5EF4-FFF2-40B4-BE49-F238E27FC236}">
                <a16:creationId xmlns:a16="http://schemas.microsoft.com/office/drawing/2014/main" id="{756FBAD4-619E-4400-B1EF-A4E7A80F8FF4}"/>
              </a:ext>
            </a:extLst>
          </p:cNvPr>
          <p:cNvSpPr/>
          <p:nvPr/>
        </p:nvSpPr>
        <p:spPr>
          <a:xfrm>
            <a:off x="3272894" y="745296"/>
            <a:ext cx="2869906" cy="1163782"/>
          </a:xfrm>
          <a:prstGeom prst="wedgeRoundRectCallout">
            <a:avLst>
              <a:gd name="adj1" fmla="val 32143"/>
              <a:gd name="adj2" fmla="val 76295"/>
              <a:gd name="adj3" fmla="val 16667"/>
            </a:avLst>
          </a:prstGeom>
          <a:solidFill>
            <a:schemeClr val="bg1"/>
          </a:solidFill>
          <a:ln>
            <a:solidFill>
              <a:srgbClr val="2685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26859D"/>
                </a:solidFill>
                <a:latin typeface="Century Gothic" panose="020B0502020202020204" pitchFamily="34" charset="0"/>
              </a:rPr>
              <a:t>There is an important shopping centre.</a:t>
            </a:r>
          </a:p>
        </p:txBody>
      </p:sp>
      <p:sp>
        <p:nvSpPr>
          <p:cNvPr id="33" name="Speech Bubble: Rectangle with Corners Rounded 32">
            <a:extLst>
              <a:ext uri="{FF2B5EF4-FFF2-40B4-BE49-F238E27FC236}">
                <a16:creationId xmlns:a16="http://schemas.microsoft.com/office/drawing/2014/main" id="{3C8EA3E4-1D7B-43FD-B849-8147CCFD36B7}"/>
              </a:ext>
            </a:extLst>
          </p:cNvPr>
          <p:cNvSpPr/>
          <p:nvPr/>
        </p:nvSpPr>
        <p:spPr>
          <a:xfrm>
            <a:off x="9024607" y="3903211"/>
            <a:ext cx="2869906" cy="1163782"/>
          </a:xfrm>
          <a:prstGeom prst="wedgeRoundRectCallout">
            <a:avLst>
              <a:gd name="adj1" fmla="val -97476"/>
              <a:gd name="adj2" fmla="val -71920"/>
              <a:gd name="adj3" fmla="val 16667"/>
            </a:avLst>
          </a:prstGeom>
          <a:solidFill>
            <a:schemeClr val="bg1"/>
          </a:solidFill>
          <a:ln>
            <a:solidFill>
              <a:srgbClr val="2685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26859D"/>
                </a:solidFill>
                <a:latin typeface="Century Gothic" panose="020B0502020202020204" pitchFamily="34" charset="0"/>
              </a:rPr>
              <a:t>There are some clean shops.</a:t>
            </a:r>
          </a:p>
        </p:txBody>
      </p:sp>
      <p:sp>
        <p:nvSpPr>
          <p:cNvPr id="34" name="Speech Bubble: Rectangle with Corners Rounded 33">
            <a:extLst>
              <a:ext uri="{FF2B5EF4-FFF2-40B4-BE49-F238E27FC236}">
                <a16:creationId xmlns:a16="http://schemas.microsoft.com/office/drawing/2014/main" id="{E2DC7650-6DA3-45FD-B245-B1FA66C5E02E}"/>
              </a:ext>
            </a:extLst>
          </p:cNvPr>
          <p:cNvSpPr/>
          <p:nvPr/>
        </p:nvSpPr>
        <p:spPr>
          <a:xfrm>
            <a:off x="277786" y="1359391"/>
            <a:ext cx="2899159" cy="1163782"/>
          </a:xfrm>
          <a:prstGeom prst="wedgeRoundRectCallout">
            <a:avLst>
              <a:gd name="adj1" fmla="val 32143"/>
              <a:gd name="adj2" fmla="val 76295"/>
              <a:gd name="adj3" fmla="val 16667"/>
            </a:avLst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Il y a des </a:t>
            </a:r>
            <a:r>
              <a:rPr lang="en-GB" sz="2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ponts</a:t>
            </a:r>
            <a:r>
              <a:rPr lang="en-GB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différents</a:t>
            </a:r>
            <a:r>
              <a:rPr lang="en-GB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35" name="Speech Bubble: Rectangle with Corners Rounded 34">
            <a:extLst>
              <a:ext uri="{FF2B5EF4-FFF2-40B4-BE49-F238E27FC236}">
                <a16:creationId xmlns:a16="http://schemas.microsoft.com/office/drawing/2014/main" id="{9DE434BD-09AD-4B03-90CF-8CD93922F1C7}"/>
              </a:ext>
            </a:extLst>
          </p:cNvPr>
          <p:cNvSpPr/>
          <p:nvPr/>
        </p:nvSpPr>
        <p:spPr>
          <a:xfrm>
            <a:off x="3263313" y="745296"/>
            <a:ext cx="2869906" cy="1163782"/>
          </a:xfrm>
          <a:prstGeom prst="wedgeRoundRectCallout">
            <a:avLst>
              <a:gd name="adj1" fmla="val 32143"/>
              <a:gd name="adj2" fmla="val 76295"/>
              <a:gd name="adj3" fmla="val 16667"/>
            </a:avLst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Il y a un centre commercial important.</a:t>
            </a:r>
          </a:p>
        </p:txBody>
      </p:sp>
      <p:sp>
        <p:nvSpPr>
          <p:cNvPr id="36" name="Speech Bubble: Rectangle with Corners Rounded 35">
            <a:extLst>
              <a:ext uri="{FF2B5EF4-FFF2-40B4-BE49-F238E27FC236}">
                <a16:creationId xmlns:a16="http://schemas.microsoft.com/office/drawing/2014/main" id="{805F3C01-4B81-43BC-AA3C-C73F9292CD8E}"/>
              </a:ext>
            </a:extLst>
          </p:cNvPr>
          <p:cNvSpPr/>
          <p:nvPr/>
        </p:nvSpPr>
        <p:spPr>
          <a:xfrm>
            <a:off x="9502345" y="1932709"/>
            <a:ext cx="2392168" cy="1163782"/>
          </a:xfrm>
          <a:prstGeom prst="wedgeRoundRectCallout">
            <a:avLst>
              <a:gd name="adj1" fmla="val -62717"/>
              <a:gd name="adj2" fmla="val 20938"/>
              <a:gd name="adj3" fmla="val 16667"/>
            </a:avLst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Il y a </a:t>
            </a:r>
            <a:r>
              <a:rPr lang="en-GB" sz="2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une</a:t>
            </a:r>
            <a:r>
              <a:rPr lang="en-GB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église</a:t>
            </a:r>
            <a:r>
              <a:rPr lang="en-GB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idéale</a:t>
            </a:r>
            <a:r>
              <a:rPr lang="en-GB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37" name="Speech Bubble: Rectangle with Corners Rounded 36">
            <a:extLst>
              <a:ext uri="{FF2B5EF4-FFF2-40B4-BE49-F238E27FC236}">
                <a16:creationId xmlns:a16="http://schemas.microsoft.com/office/drawing/2014/main" id="{647075C4-232D-4B06-8C58-5683B12132E6}"/>
              </a:ext>
            </a:extLst>
          </p:cNvPr>
          <p:cNvSpPr/>
          <p:nvPr/>
        </p:nvSpPr>
        <p:spPr>
          <a:xfrm>
            <a:off x="9024607" y="3910457"/>
            <a:ext cx="2869906" cy="1163782"/>
          </a:xfrm>
          <a:prstGeom prst="wedgeRoundRectCallout">
            <a:avLst>
              <a:gd name="adj1" fmla="val -97476"/>
              <a:gd name="adj2" fmla="val -71919"/>
              <a:gd name="adj3" fmla="val 16667"/>
            </a:avLst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Il y a des </a:t>
            </a:r>
            <a:r>
              <a:rPr lang="en-GB" sz="2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magasins</a:t>
            </a:r>
            <a:r>
              <a:rPr lang="en-GB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propres</a:t>
            </a:r>
            <a:r>
              <a:rPr lang="en-GB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38" name="Speech Bubble: Rectangle with Corners Rounded 37">
            <a:extLst>
              <a:ext uri="{FF2B5EF4-FFF2-40B4-BE49-F238E27FC236}">
                <a16:creationId xmlns:a16="http://schemas.microsoft.com/office/drawing/2014/main" id="{344514A6-5604-4E23-92AA-55D1B3F473D8}"/>
              </a:ext>
            </a:extLst>
          </p:cNvPr>
          <p:cNvSpPr/>
          <p:nvPr/>
        </p:nvSpPr>
        <p:spPr>
          <a:xfrm>
            <a:off x="7482903" y="5192309"/>
            <a:ext cx="2869906" cy="1163782"/>
          </a:xfrm>
          <a:prstGeom prst="wedgeRoundRectCallout">
            <a:avLst>
              <a:gd name="adj1" fmla="val -81183"/>
              <a:gd name="adj2" fmla="val -121026"/>
              <a:gd name="adj3" fmla="val 16667"/>
            </a:avLst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Il y a des rues </a:t>
            </a:r>
            <a:r>
              <a:rPr lang="en-GB" sz="2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importantes</a:t>
            </a:r>
            <a:r>
              <a:rPr lang="en-GB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39" name="Speech Bubble: Rectangle with Corners Rounded 38">
            <a:extLst>
              <a:ext uri="{FF2B5EF4-FFF2-40B4-BE49-F238E27FC236}">
                <a16:creationId xmlns:a16="http://schemas.microsoft.com/office/drawing/2014/main" id="{2AA59E7B-0EB9-4130-915E-D92E5F6C433C}"/>
              </a:ext>
            </a:extLst>
          </p:cNvPr>
          <p:cNvSpPr/>
          <p:nvPr/>
        </p:nvSpPr>
        <p:spPr>
          <a:xfrm>
            <a:off x="501842" y="3872345"/>
            <a:ext cx="2869906" cy="1163782"/>
          </a:xfrm>
          <a:prstGeom prst="wedgeRoundRectCallout">
            <a:avLst>
              <a:gd name="adj1" fmla="val 64411"/>
              <a:gd name="adj2" fmla="val 24455"/>
              <a:gd name="adj3" fmla="val 16667"/>
            </a:avLst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Il y a </a:t>
            </a:r>
            <a:r>
              <a:rPr lang="en-GB" sz="2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une</a:t>
            </a:r>
            <a:r>
              <a:rPr lang="en-GB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 poste utile.</a:t>
            </a:r>
          </a:p>
        </p:txBody>
      </p:sp>
    </p:spTree>
    <p:extLst>
      <p:ext uri="{BB962C8B-B14F-4D97-AF65-F5344CB8AC3E}">
        <p14:creationId xmlns:p14="http://schemas.microsoft.com/office/powerpoint/2010/main" val="219989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4">
            <a:extLst>
              <a:ext uri="{FF2B5EF4-FFF2-40B4-BE49-F238E27FC236}">
                <a16:creationId xmlns:a16="http://schemas.microsoft.com/office/drawing/2014/main" id="{1BE26A7C-9570-4511-A929-6137973F18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656335"/>
              </p:ext>
            </p:extLst>
          </p:nvPr>
        </p:nvGraphicFramePr>
        <p:xfrm>
          <a:off x="609400" y="679027"/>
          <a:ext cx="9810698" cy="60297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0433">
                  <a:extLst>
                    <a:ext uri="{9D8B030D-6E8A-4147-A177-3AD203B41FA5}">
                      <a16:colId xmlns:a16="http://schemas.microsoft.com/office/drawing/2014/main" val="1203737284"/>
                    </a:ext>
                  </a:extLst>
                </a:gridCol>
                <a:gridCol w="2875634">
                  <a:extLst>
                    <a:ext uri="{9D8B030D-6E8A-4147-A177-3AD203B41FA5}">
                      <a16:colId xmlns:a16="http://schemas.microsoft.com/office/drawing/2014/main" val="1810222861"/>
                    </a:ext>
                  </a:extLst>
                </a:gridCol>
                <a:gridCol w="2658533">
                  <a:extLst>
                    <a:ext uri="{9D8B030D-6E8A-4147-A177-3AD203B41FA5}">
                      <a16:colId xmlns:a16="http://schemas.microsoft.com/office/drawing/2014/main" val="274413866"/>
                    </a:ext>
                  </a:extLst>
                </a:gridCol>
                <a:gridCol w="2546098">
                  <a:extLst>
                    <a:ext uri="{9D8B030D-6E8A-4147-A177-3AD203B41FA5}">
                      <a16:colId xmlns:a16="http://schemas.microsoft.com/office/drawing/2014/main" val="2706468897"/>
                    </a:ext>
                  </a:extLst>
                </a:gridCol>
              </a:tblGrid>
              <a:tr h="861398">
                <a:tc rowSpan="2">
                  <a:txBody>
                    <a:bodyPr/>
                    <a:lstStyle/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also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but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656619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serious (</a:t>
                      </a:r>
                      <a:r>
                        <a:rPr lang="en-GB" sz="24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mpl</a:t>
                      </a:r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hard-working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ideal (m)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559424"/>
                  </a:ext>
                </a:extLst>
              </a:tr>
              <a:tr h="861398">
                <a:tc rowSpan="2">
                  <a:txBody>
                    <a:bodyPr/>
                    <a:lstStyle/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dangerous (</a:t>
                      </a:r>
                      <a:r>
                        <a:rPr lang="en-GB" sz="24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mpl</a:t>
                      </a:r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boring (</a:t>
                      </a:r>
                      <a:r>
                        <a:rPr lang="en-GB" sz="24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mpl</a:t>
                      </a:r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happy (m)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0878619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they (m, m/f)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1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they (f)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692962"/>
                  </a:ext>
                </a:extLst>
              </a:tr>
              <a:tr h="861398">
                <a:tc rowSpan="3">
                  <a:txBody>
                    <a:bodyPr/>
                    <a:lstStyle/>
                    <a:p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clean (</a:t>
                      </a:r>
                      <a:r>
                        <a:rPr lang="en-GB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mfpl</a:t>
                      </a:r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3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some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dirty (m/f)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794855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(the) bridge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(the) street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excellent (m)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226472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baseline="-25000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(the) </a:t>
                      </a:r>
                      <a:r>
                        <a:rPr lang="en-GB" sz="20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shopping centre</a:t>
                      </a:r>
                      <a:endParaRPr lang="en-GB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(the) church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(the) shop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139915"/>
                  </a:ext>
                </a:extLst>
              </a:tr>
            </a:tbl>
          </a:graphicData>
        </a:graphic>
      </p:graphicFrame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C07F60C-7096-4792-A80E-10C02A603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E66F45F2-B677-46FD-A292-E05CE1F4A1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305" y="77103"/>
            <a:ext cx="933659" cy="933659"/>
          </a:xfrm>
          <a:prstGeom prst="rect">
            <a:avLst/>
          </a:prstGeom>
        </p:spPr>
      </p:pic>
      <p:sp>
        <p:nvSpPr>
          <p:cNvPr id="10" name="Explosion: 8 Points 9">
            <a:extLst>
              <a:ext uri="{FF2B5EF4-FFF2-40B4-BE49-F238E27FC236}">
                <a16:creationId xmlns:a16="http://schemas.microsoft.com/office/drawing/2014/main" id="{B8BE6A60-1CFA-43E3-94FE-71206E822483}"/>
              </a:ext>
            </a:extLst>
          </p:cNvPr>
          <p:cNvSpPr/>
          <p:nvPr/>
        </p:nvSpPr>
        <p:spPr>
          <a:xfrm rot="20101036">
            <a:off x="11050892" y="160678"/>
            <a:ext cx="1051265" cy="846793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11" name="Explosion: 8 Points 10">
            <a:extLst>
              <a:ext uri="{FF2B5EF4-FFF2-40B4-BE49-F238E27FC236}">
                <a16:creationId xmlns:a16="http://schemas.microsoft.com/office/drawing/2014/main" id="{B41BDBF2-E6DC-4745-8986-04DDABD48D4D}"/>
              </a:ext>
            </a:extLst>
          </p:cNvPr>
          <p:cNvSpPr/>
          <p:nvPr/>
        </p:nvSpPr>
        <p:spPr>
          <a:xfrm rot="20101036">
            <a:off x="11055408" y="156605"/>
            <a:ext cx="1042233" cy="839518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871A45-33B3-485C-BB71-EBE790506937}"/>
              </a:ext>
            </a:extLst>
          </p:cNvPr>
          <p:cNvSpPr txBox="1"/>
          <p:nvPr/>
        </p:nvSpPr>
        <p:spPr>
          <a:xfrm rot="20326871">
            <a:off x="11015203" y="345714"/>
            <a:ext cx="1122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ras Demi ITC" panose="020B0805030504020804" pitchFamily="34" charset="0"/>
                <a:cs typeface="Arial"/>
                <a:sym typeface="Arial"/>
              </a:rPr>
              <a:t>mots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6562" y="1081382"/>
            <a:ext cx="1557451" cy="374973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vocabulaire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AA52357-62B5-4501-8406-8AAEF0C4DB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254" y="2675674"/>
            <a:ext cx="1186070" cy="1080360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CF86848E-00D3-4C8C-BF0C-2DB539381B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54" y="969694"/>
            <a:ext cx="1186070" cy="118607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3175BAD-451F-4097-B6CA-7B78DADC07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7364" y="4681233"/>
            <a:ext cx="1162417" cy="110123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5D9ACD1-6B6F-4278-9A67-011420429302}"/>
              </a:ext>
            </a:extLst>
          </p:cNvPr>
          <p:cNvSpPr txBox="1"/>
          <p:nvPr/>
        </p:nvSpPr>
        <p:spPr>
          <a:xfrm>
            <a:off x="1737282" y="5783201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1ADDC2A-E51D-48B9-A91E-95C4881D32F4}"/>
              </a:ext>
            </a:extLst>
          </p:cNvPr>
          <p:cNvSpPr txBox="1"/>
          <p:nvPr/>
        </p:nvSpPr>
        <p:spPr>
          <a:xfrm>
            <a:off x="1717476" y="3370893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82A3A04-2365-4E20-A72A-87B66616FB76}"/>
              </a:ext>
            </a:extLst>
          </p:cNvPr>
          <p:cNvSpPr txBox="1"/>
          <p:nvPr/>
        </p:nvSpPr>
        <p:spPr>
          <a:xfrm>
            <a:off x="1703819" y="1663755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x3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6EBBC53-04AF-44DE-BDA9-AD7CA398AC4C}"/>
              </a:ext>
            </a:extLst>
          </p:cNvPr>
          <p:cNvSpPr/>
          <p:nvPr/>
        </p:nvSpPr>
        <p:spPr>
          <a:xfrm>
            <a:off x="769971" y="65773"/>
            <a:ext cx="11959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Follow up 5 -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Écris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en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français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: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Can you get at least 15 points?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9EC7F8-49FC-4FB1-97E5-C475D7E46448}"/>
              </a:ext>
            </a:extLst>
          </p:cNvPr>
          <p:cNvSpPr txBox="1"/>
          <p:nvPr/>
        </p:nvSpPr>
        <p:spPr>
          <a:xfrm>
            <a:off x="2294579" y="6283758"/>
            <a:ext cx="3056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le centre commercial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BEE3DE9-6FF9-4BB7-8B14-083C2935993C}"/>
              </a:ext>
            </a:extLst>
          </p:cNvPr>
          <p:cNvSpPr txBox="1"/>
          <p:nvPr/>
        </p:nvSpPr>
        <p:spPr>
          <a:xfrm>
            <a:off x="5201293" y="6283758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l’église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D4AF96D-5473-4811-B1E6-8F0FED1E9C19}"/>
              </a:ext>
            </a:extLst>
          </p:cNvPr>
          <p:cNvSpPr txBox="1"/>
          <p:nvPr/>
        </p:nvSpPr>
        <p:spPr>
          <a:xfrm>
            <a:off x="7947154" y="6230473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le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magasin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2AFB990-E563-4B97-9D41-28864BDBB375}"/>
              </a:ext>
            </a:extLst>
          </p:cNvPr>
          <p:cNvSpPr txBox="1"/>
          <p:nvPr/>
        </p:nvSpPr>
        <p:spPr>
          <a:xfrm>
            <a:off x="2352752" y="5391251"/>
            <a:ext cx="2489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le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pont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11B4DC4-0960-4E81-8848-85973A07B7AA}"/>
              </a:ext>
            </a:extLst>
          </p:cNvPr>
          <p:cNvSpPr txBox="1"/>
          <p:nvPr/>
        </p:nvSpPr>
        <p:spPr>
          <a:xfrm>
            <a:off x="5201293" y="5413182"/>
            <a:ext cx="3056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400" kern="0" noProof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la rue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8C004C4-D688-4821-B196-9D33A683871C}"/>
              </a:ext>
            </a:extLst>
          </p:cNvPr>
          <p:cNvSpPr txBox="1"/>
          <p:nvPr/>
        </p:nvSpPr>
        <p:spPr>
          <a:xfrm>
            <a:off x="7918708" y="5340493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excellent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E73D956-D9D5-4FF8-8DD6-AF66B3D68061}"/>
              </a:ext>
            </a:extLst>
          </p:cNvPr>
          <p:cNvSpPr txBox="1"/>
          <p:nvPr/>
        </p:nvSpPr>
        <p:spPr>
          <a:xfrm>
            <a:off x="2310322" y="4535354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propres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2D3DE3F-B13D-4B0F-8AAA-B8484B26A50B}"/>
              </a:ext>
            </a:extLst>
          </p:cNvPr>
          <p:cNvSpPr txBox="1"/>
          <p:nvPr/>
        </p:nvSpPr>
        <p:spPr>
          <a:xfrm>
            <a:off x="5233614" y="4523380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des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1CE95E1-0483-4346-AC3F-1BCCA4290DF3}"/>
              </a:ext>
            </a:extLst>
          </p:cNvPr>
          <p:cNvSpPr txBox="1"/>
          <p:nvPr/>
        </p:nvSpPr>
        <p:spPr>
          <a:xfrm>
            <a:off x="7918708" y="4539827"/>
            <a:ext cx="2161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sale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8149A81-5207-44A8-87E6-FF9D619AD053}"/>
              </a:ext>
            </a:extLst>
          </p:cNvPr>
          <p:cNvSpPr txBox="1"/>
          <p:nvPr/>
        </p:nvSpPr>
        <p:spPr>
          <a:xfrm>
            <a:off x="2310321" y="3663280"/>
            <a:ext cx="253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ils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8436581-4251-4CEA-926F-C5A31C06C093}"/>
              </a:ext>
            </a:extLst>
          </p:cNvPr>
          <p:cNvSpPr txBox="1"/>
          <p:nvPr/>
        </p:nvSpPr>
        <p:spPr>
          <a:xfrm>
            <a:off x="5233614" y="3666927"/>
            <a:ext cx="2410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elles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209F364-6E76-4962-B2CA-EF55AB79DDDB}"/>
              </a:ext>
            </a:extLst>
          </p:cNvPr>
          <p:cNvSpPr txBox="1"/>
          <p:nvPr/>
        </p:nvSpPr>
        <p:spPr>
          <a:xfrm>
            <a:off x="7918708" y="3633172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sont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038C3E0-A69E-4D74-8C18-E2B0C4D22924}"/>
              </a:ext>
            </a:extLst>
          </p:cNvPr>
          <p:cNvSpPr txBox="1"/>
          <p:nvPr/>
        </p:nvSpPr>
        <p:spPr>
          <a:xfrm>
            <a:off x="2337329" y="2798738"/>
            <a:ext cx="2407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dangereux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DEE972D-DD7F-42DB-A87B-EEA82AA07AB1}"/>
              </a:ext>
            </a:extLst>
          </p:cNvPr>
          <p:cNvSpPr txBox="1"/>
          <p:nvPr/>
        </p:nvSpPr>
        <p:spPr>
          <a:xfrm>
            <a:off x="5194429" y="2810654"/>
            <a:ext cx="2489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ennuyeux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0F01E41-FB16-47F4-AC5C-ACB994E84987}"/>
              </a:ext>
            </a:extLst>
          </p:cNvPr>
          <p:cNvSpPr txBox="1"/>
          <p:nvPr/>
        </p:nvSpPr>
        <p:spPr>
          <a:xfrm>
            <a:off x="7898322" y="2810654"/>
            <a:ext cx="2489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heureux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71F49BC-F167-4EFE-8D7E-657E4BEAFA2A}"/>
              </a:ext>
            </a:extLst>
          </p:cNvPr>
          <p:cNvSpPr txBox="1"/>
          <p:nvPr/>
        </p:nvSpPr>
        <p:spPr>
          <a:xfrm>
            <a:off x="2310321" y="1953766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sérieux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CCADCBE-5395-45AC-83C9-FD9DDC52F2A1}"/>
              </a:ext>
            </a:extLst>
          </p:cNvPr>
          <p:cNvSpPr txBox="1"/>
          <p:nvPr/>
        </p:nvSpPr>
        <p:spPr>
          <a:xfrm>
            <a:off x="5785321" y="1924931"/>
            <a:ext cx="1965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travailleur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F8F9ECC-B5A4-45EA-9E59-E5E188A0F4BD}"/>
              </a:ext>
            </a:extLst>
          </p:cNvPr>
          <p:cNvSpPr txBox="1"/>
          <p:nvPr/>
        </p:nvSpPr>
        <p:spPr>
          <a:xfrm>
            <a:off x="7918708" y="1953766"/>
            <a:ext cx="2873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400" kern="0" noProof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idéal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D3EE59F-71A2-473A-AAAE-F3FA95456A10}"/>
              </a:ext>
            </a:extLst>
          </p:cNvPr>
          <p:cNvSpPr txBox="1"/>
          <p:nvPr/>
        </p:nvSpPr>
        <p:spPr>
          <a:xfrm>
            <a:off x="2333479" y="1083013"/>
            <a:ext cx="2397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aussi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953F0DC-BC47-4B44-ADC2-B0661B407EFE}"/>
              </a:ext>
            </a:extLst>
          </p:cNvPr>
          <p:cNvSpPr txBox="1"/>
          <p:nvPr/>
        </p:nvSpPr>
        <p:spPr>
          <a:xfrm>
            <a:off x="5232659" y="1068882"/>
            <a:ext cx="2792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et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32C1FF0-E9D3-4722-9F3D-7CAC0A7AE166}"/>
              </a:ext>
            </a:extLst>
          </p:cNvPr>
          <p:cNvSpPr txBox="1"/>
          <p:nvPr/>
        </p:nvSpPr>
        <p:spPr>
          <a:xfrm>
            <a:off x="7876951" y="1077219"/>
            <a:ext cx="2873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mais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49" name="Google Shape;167;p2">
            <a:extLst>
              <a:ext uri="{FF2B5EF4-FFF2-40B4-BE49-F238E27FC236}">
                <a16:creationId xmlns:a16="http://schemas.microsoft.com/office/drawing/2014/main" id="{886C038C-C793-4178-8BE0-359568307137}"/>
              </a:ext>
            </a:extLst>
          </p:cNvPr>
          <p:cNvSpPr/>
          <p:nvPr/>
        </p:nvSpPr>
        <p:spPr>
          <a:xfrm>
            <a:off x="116256" y="63868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955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18A58289-4527-4E99-A5A0-7660C8ABC810}"/>
              </a:ext>
            </a:extLst>
          </p:cNvPr>
          <p:cNvSpPr txBox="1">
            <a:spLocks/>
          </p:cNvSpPr>
          <p:nvPr/>
        </p:nvSpPr>
        <p:spPr>
          <a:xfrm>
            <a:off x="11138681" y="1119770"/>
            <a:ext cx="966950" cy="374973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cs typeface="Calibri"/>
              <a:sym typeface="Calibri"/>
            </a:endParaRP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813CFAFC-D8E0-4FD7-8841-1B480741D3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0"/>
            <a:ext cx="1139687" cy="114319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BDEBC61-4F11-4B0B-A96E-60371320D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8004" y="1076423"/>
            <a:ext cx="867627" cy="461665"/>
          </a:xfrm>
        </p:spPr>
        <p:txBody>
          <a:bodyPr/>
          <a:lstStyle/>
          <a:p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parler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BC990C0-42DD-4580-9641-1F866DF19C69}"/>
              </a:ext>
            </a:extLst>
          </p:cNvPr>
          <p:cNvGrpSpPr/>
          <p:nvPr/>
        </p:nvGrpSpPr>
        <p:grpSpPr>
          <a:xfrm>
            <a:off x="0" y="1589175"/>
            <a:ext cx="12192000" cy="5162144"/>
            <a:chOff x="0" y="2183878"/>
            <a:chExt cx="12192000" cy="5162144"/>
          </a:xfrm>
          <a:solidFill>
            <a:schemeClr val="bg1">
              <a:lumMod val="95000"/>
            </a:schemeClr>
          </a:solidFill>
        </p:grpSpPr>
        <p:sp>
          <p:nvSpPr>
            <p:cNvPr id="19" name="Flowchart: Punched Tape 3">
              <a:extLst>
                <a:ext uri="{FF2B5EF4-FFF2-40B4-BE49-F238E27FC236}">
                  <a16:creationId xmlns:a16="http://schemas.microsoft.com/office/drawing/2014/main" id="{8A7EF598-72C0-41B4-9633-A59409B08702}"/>
                </a:ext>
              </a:extLst>
            </p:cNvPr>
            <p:cNvSpPr/>
            <p:nvPr/>
          </p:nvSpPr>
          <p:spPr>
            <a:xfrm>
              <a:off x="0" y="2183878"/>
              <a:ext cx="12192000" cy="1352299"/>
            </a:xfrm>
            <a:custGeom>
              <a:avLst/>
              <a:gdLst>
                <a:gd name="connsiteX0" fmla="*/ 0 w 10000"/>
                <a:gd name="connsiteY0" fmla="*/ 1000 h 10000"/>
                <a:gd name="connsiteX1" fmla="*/ 2500 w 10000"/>
                <a:gd name="connsiteY1" fmla="*/ 2000 h 10000"/>
                <a:gd name="connsiteX2" fmla="*/ 5000 w 10000"/>
                <a:gd name="connsiteY2" fmla="*/ 1000 h 10000"/>
                <a:gd name="connsiteX3" fmla="*/ 7500 w 10000"/>
                <a:gd name="connsiteY3" fmla="*/ 0 h 10000"/>
                <a:gd name="connsiteX4" fmla="*/ 10000 w 10000"/>
                <a:gd name="connsiteY4" fmla="*/ 1000 h 10000"/>
                <a:gd name="connsiteX5" fmla="*/ 10000 w 10000"/>
                <a:gd name="connsiteY5" fmla="*/ 9000 h 10000"/>
                <a:gd name="connsiteX6" fmla="*/ 7500 w 10000"/>
                <a:gd name="connsiteY6" fmla="*/ 8000 h 10000"/>
                <a:gd name="connsiteX7" fmla="*/ 5000 w 10000"/>
                <a:gd name="connsiteY7" fmla="*/ 9000 h 10000"/>
                <a:gd name="connsiteX8" fmla="*/ 2500 w 10000"/>
                <a:gd name="connsiteY8" fmla="*/ 10000 h 10000"/>
                <a:gd name="connsiteX9" fmla="*/ 0 w 10000"/>
                <a:gd name="connsiteY9" fmla="*/ 9000 h 10000"/>
                <a:gd name="connsiteX10" fmla="*/ 0 w 10000"/>
                <a:gd name="connsiteY10" fmla="*/ 1000 h 10000"/>
                <a:gd name="connsiteX0" fmla="*/ 0 w 10000"/>
                <a:gd name="connsiteY0" fmla="*/ 1000 h 10000"/>
                <a:gd name="connsiteX1" fmla="*/ 2500 w 10000"/>
                <a:gd name="connsiteY1" fmla="*/ 774 h 10000"/>
                <a:gd name="connsiteX2" fmla="*/ 5000 w 10000"/>
                <a:gd name="connsiteY2" fmla="*/ 1000 h 10000"/>
                <a:gd name="connsiteX3" fmla="*/ 7500 w 10000"/>
                <a:gd name="connsiteY3" fmla="*/ 0 h 10000"/>
                <a:gd name="connsiteX4" fmla="*/ 10000 w 10000"/>
                <a:gd name="connsiteY4" fmla="*/ 1000 h 10000"/>
                <a:gd name="connsiteX5" fmla="*/ 10000 w 10000"/>
                <a:gd name="connsiteY5" fmla="*/ 9000 h 10000"/>
                <a:gd name="connsiteX6" fmla="*/ 7500 w 10000"/>
                <a:gd name="connsiteY6" fmla="*/ 8000 h 10000"/>
                <a:gd name="connsiteX7" fmla="*/ 5000 w 10000"/>
                <a:gd name="connsiteY7" fmla="*/ 9000 h 10000"/>
                <a:gd name="connsiteX8" fmla="*/ 2500 w 10000"/>
                <a:gd name="connsiteY8" fmla="*/ 10000 h 10000"/>
                <a:gd name="connsiteX9" fmla="*/ 0 w 10000"/>
                <a:gd name="connsiteY9" fmla="*/ 9000 h 10000"/>
                <a:gd name="connsiteX10" fmla="*/ 0 w 10000"/>
                <a:gd name="connsiteY10" fmla="*/ 1000 h 10000"/>
                <a:gd name="connsiteX0" fmla="*/ 0 w 10000"/>
                <a:gd name="connsiteY0" fmla="*/ 1000 h 9153"/>
                <a:gd name="connsiteX1" fmla="*/ 2500 w 10000"/>
                <a:gd name="connsiteY1" fmla="*/ 774 h 9153"/>
                <a:gd name="connsiteX2" fmla="*/ 5000 w 10000"/>
                <a:gd name="connsiteY2" fmla="*/ 1000 h 9153"/>
                <a:gd name="connsiteX3" fmla="*/ 7500 w 10000"/>
                <a:gd name="connsiteY3" fmla="*/ 0 h 9153"/>
                <a:gd name="connsiteX4" fmla="*/ 10000 w 10000"/>
                <a:gd name="connsiteY4" fmla="*/ 1000 h 9153"/>
                <a:gd name="connsiteX5" fmla="*/ 10000 w 10000"/>
                <a:gd name="connsiteY5" fmla="*/ 9000 h 9153"/>
                <a:gd name="connsiteX6" fmla="*/ 7500 w 10000"/>
                <a:gd name="connsiteY6" fmla="*/ 8000 h 9153"/>
                <a:gd name="connsiteX7" fmla="*/ 5000 w 10000"/>
                <a:gd name="connsiteY7" fmla="*/ 9000 h 9153"/>
                <a:gd name="connsiteX8" fmla="*/ 2511 w 10000"/>
                <a:gd name="connsiteY8" fmla="*/ 8440 h 9153"/>
                <a:gd name="connsiteX9" fmla="*/ 0 w 10000"/>
                <a:gd name="connsiteY9" fmla="*/ 9000 h 9153"/>
                <a:gd name="connsiteX10" fmla="*/ 0 w 10000"/>
                <a:gd name="connsiteY10" fmla="*/ 1000 h 9153"/>
                <a:gd name="connsiteX0" fmla="*/ 0 w 10000"/>
                <a:gd name="connsiteY0" fmla="*/ 1093 h 11903"/>
                <a:gd name="connsiteX1" fmla="*/ 2500 w 10000"/>
                <a:gd name="connsiteY1" fmla="*/ 846 h 11903"/>
                <a:gd name="connsiteX2" fmla="*/ 5000 w 10000"/>
                <a:gd name="connsiteY2" fmla="*/ 1093 h 11903"/>
                <a:gd name="connsiteX3" fmla="*/ 7500 w 10000"/>
                <a:gd name="connsiteY3" fmla="*/ 0 h 11903"/>
                <a:gd name="connsiteX4" fmla="*/ 10000 w 10000"/>
                <a:gd name="connsiteY4" fmla="*/ 1093 h 11903"/>
                <a:gd name="connsiteX5" fmla="*/ 10000 w 10000"/>
                <a:gd name="connsiteY5" fmla="*/ 9833 h 11903"/>
                <a:gd name="connsiteX6" fmla="*/ 7500 w 10000"/>
                <a:gd name="connsiteY6" fmla="*/ 8740 h 11903"/>
                <a:gd name="connsiteX7" fmla="*/ 4967 w 10000"/>
                <a:gd name="connsiteY7" fmla="*/ 11902 h 11903"/>
                <a:gd name="connsiteX8" fmla="*/ 2511 w 10000"/>
                <a:gd name="connsiteY8" fmla="*/ 9221 h 11903"/>
                <a:gd name="connsiteX9" fmla="*/ 0 w 10000"/>
                <a:gd name="connsiteY9" fmla="*/ 9833 h 11903"/>
                <a:gd name="connsiteX10" fmla="*/ 0 w 10000"/>
                <a:gd name="connsiteY10" fmla="*/ 1093 h 11903"/>
                <a:gd name="connsiteX0" fmla="*/ 0 w 10000"/>
                <a:gd name="connsiteY0" fmla="*/ 1147 h 11957"/>
                <a:gd name="connsiteX1" fmla="*/ 2500 w 10000"/>
                <a:gd name="connsiteY1" fmla="*/ 900 h 11957"/>
                <a:gd name="connsiteX2" fmla="*/ 4978 w 10000"/>
                <a:gd name="connsiteY2" fmla="*/ 2730 h 11957"/>
                <a:gd name="connsiteX3" fmla="*/ 7500 w 10000"/>
                <a:gd name="connsiteY3" fmla="*/ 54 h 11957"/>
                <a:gd name="connsiteX4" fmla="*/ 10000 w 10000"/>
                <a:gd name="connsiteY4" fmla="*/ 1147 h 11957"/>
                <a:gd name="connsiteX5" fmla="*/ 10000 w 10000"/>
                <a:gd name="connsiteY5" fmla="*/ 9887 h 11957"/>
                <a:gd name="connsiteX6" fmla="*/ 7500 w 10000"/>
                <a:gd name="connsiteY6" fmla="*/ 8794 h 11957"/>
                <a:gd name="connsiteX7" fmla="*/ 4967 w 10000"/>
                <a:gd name="connsiteY7" fmla="*/ 11956 h 11957"/>
                <a:gd name="connsiteX8" fmla="*/ 2511 w 10000"/>
                <a:gd name="connsiteY8" fmla="*/ 9275 h 11957"/>
                <a:gd name="connsiteX9" fmla="*/ 0 w 10000"/>
                <a:gd name="connsiteY9" fmla="*/ 9887 h 11957"/>
                <a:gd name="connsiteX10" fmla="*/ 0 w 10000"/>
                <a:gd name="connsiteY10" fmla="*/ 1147 h 11957"/>
                <a:gd name="connsiteX0" fmla="*/ 0 w 10000"/>
                <a:gd name="connsiteY0" fmla="*/ 1605 h 12415"/>
                <a:gd name="connsiteX1" fmla="*/ 2511 w 10000"/>
                <a:gd name="connsiteY1" fmla="*/ 19 h 12415"/>
                <a:gd name="connsiteX2" fmla="*/ 4978 w 10000"/>
                <a:gd name="connsiteY2" fmla="*/ 3188 h 12415"/>
                <a:gd name="connsiteX3" fmla="*/ 7500 w 10000"/>
                <a:gd name="connsiteY3" fmla="*/ 512 h 12415"/>
                <a:gd name="connsiteX4" fmla="*/ 10000 w 10000"/>
                <a:gd name="connsiteY4" fmla="*/ 1605 h 12415"/>
                <a:gd name="connsiteX5" fmla="*/ 10000 w 10000"/>
                <a:gd name="connsiteY5" fmla="*/ 10345 h 12415"/>
                <a:gd name="connsiteX6" fmla="*/ 7500 w 10000"/>
                <a:gd name="connsiteY6" fmla="*/ 9252 h 12415"/>
                <a:gd name="connsiteX7" fmla="*/ 4967 w 10000"/>
                <a:gd name="connsiteY7" fmla="*/ 12414 h 12415"/>
                <a:gd name="connsiteX8" fmla="*/ 2511 w 10000"/>
                <a:gd name="connsiteY8" fmla="*/ 9733 h 12415"/>
                <a:gd name="connsiteX9" fmla="*/ 0 w 10000"/>
                <a:gd name="connsiteY9" fmla="*/ 10345 h 12415"/>
                <a:gd name="connsiteX10" fmla="*/ 0 w 10000"/>
                <a:gd name="connsiteY10" fmla="*/ 1605 h 12415"/>
                <a:gd name="connsiteX0" fmla="*/ 0 w 10000"/>
                <a:gd name="connsiteY0" fmla="*/ 1605 h 12422"/>
                <a:gd name="connsiteX1" fmla="*/ 2511 w 10000"/>
                <a:gd name="connsiteY1" fmla="*/ 19 h 12422"/>
                <a:gd name="connsiteX2" fmla="*/ 4978 w 10000"/>
                <a:gd name="connsiteY2" fmla="*/ 3188 h 12422"/>
                <a:gd name="connsiteX3" fmla="*/ 7500 w 10000"/>
                <a:gd name="connsiteY3" fmla="*/ 512 h 12422"/>
                <a:gd name="connsiteX4" fmla="*/ 10000 w 10000"/>
                <a:gd name="connsiteY4" fmla="*/ 1605 h 12422"/>
                <a:gd name="connsiteX5" fmla="*/ 10000 w 10000"/>
                <a:gd name="connsiteY5" fmla="*/ 10345 h 12422"/>
                <a:gd name="connsiteX6" fmla="*/ 7500 w 10000"/>
                <a:gd name="connsiteY6" fmla="*/ 9252 h 12422"/>
                <a:gd name="connsiteX7" fmla="*/ 4967 w 10000"/>
                <a:gd name="connsiteY7" fmla="*/ 12414 h 12422"/>
                <a:gd name="connsiteX8" fmla="*/ 2500 w 10000"/>
                <a:gd name="connsiteY8" fmla="*/ 8150 h 12422"/>
                <a:gd name="connsiteX9" fmla="*/ 0 w 10000"/>
                <a:gd name="connsiteY9" fmla="*/ 10345 h 12422"/>
                <a:gd name="connsiteX10" fmla="*/ 0 w 10000"/>
                <a:gd name="connsiteY10" fmla="*/ 1605 h 12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00" h="12422">
                  <a:moveTo>
                    <a:pt x="0" y="1605"/>
                  </a:moveTo>
                  <a:cubicBezTo>
                    <a:pt x="0" y="2208"/>
                    <a:pt x="1681" y="-245"/>
                    <a:pt x="2511" y="19"/>
                  </a:cubicBezTo>
                  <a:cubicBezTo>
                    <a:pt x="3341" y="283"/>
                    <a:pt x="4147" y="3106"/>
                    <a:pt x="4978" y="3188"/>
                  </a:cubicBezTo>
                  <a:cubicBezTo>
                    <a:pt x="5809" y="3270"/>
                    <a:pt x="6663" y="776"/>
                    <a:pt x="7500" y="512"/>
                  </a:cubicBezTo>
                  <a:cubicBezTo>
                    <a:pt x="8337" y="248"/>
                    <a:pt x="10000" y="1001"/>
                    <a:pt x="10000" y="1605"/>
                  </a:cubicBezTo>
                  <a:lnTo>
                    <a:pt x="10000" y="10345"/>
                  </a:lnTo>
                  <a:cubicBezTo>
                    <a:pt x="10000" y="9742"/>
                    <a:pt x="8339" y="8907"/>
                    <a:pt x="7500" y="9252"/>
                  </a:cubicBezTo>
                  <a:cubicBezTo>
                    <a:pt x="6661" y="9597"/>
                    <a:pt x="5800" y="12598"/>
                    <a:pt x="4967" y="12414"/>
                  </a:cubicBezTo>
                  <a:cubicBezTo>
                    <a:pt x="4134" y="12230"/>
                    <a:pt x="3881" y="8150"/>
                    <a:pt x="2500" y="8150"/>
                  </a:cubicBezTo>
                  <a:cubicBezTo>
                    <a:pt x="1119" y="8150"/>
                    <a:pt x="0" y="10948"/>
                    <a:pt x="0" y="10345"/>
                  </a:cubicBezTo>
                  <a:lnTo>
                    <a:pt x="0" y="1605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Flowchart: Punched Tape 3">
              <a:extLst>
                <a:ext uri="{FF2B5EF4-FFF2-40B4-BE49-F238E27FC236}">
                  <a16:creationId xmlns:a16="http://schemas.microsoft.com/office/drawing/2014/main" id="{8C568EEC-FF2D-4E7A-B0D9-E9808BCF0A28}"/>
                </a:ext>
              </a:extLst>
            </p:cNvPr>
            <p:cNvSpPr/>
            <p:nvPr/>
          </p:nvSpPr>
          <p:spPr>
            <a:xfrm>
              <a:off x="0" y="2814978"/>
              <a:ext cx="12192000" cy="1352299"/>
            </a:xfrm>
            <a:custGeom>
              <a:avLst/>
              <a:gdLst>
                <a:gd name="connsiteX0" fmla="*/ 0 w 10000"/>
                <a:gd name="connsiteY0" fmla="*/ 1000 h 10000"/>
                <a:gd name="connsiteX1" fmla="*/ 2500 w 10000"/>
                <a:gd name="connsiteY1" fmla="*/ 2000 h 10000"/>
                <a:gd name="connsiteX2" fmla="*/ 5000 w 10000"/>
                <a:gd name="connsiteY2" fmla="*/ 1000 h 10000"/>
                <a:gd name="connsiteX3" fmla="*/ 7500 w 10000"/>
                <a:gd name="connsiteY3" fmla="*/ 0 h 10000"/>
                <a:gd name="connsiteX4" fmla="*/ 10000 w 10000"/>
                <a:gd name="connsiteY4" fmla="*/ 1000 h 10000"/>
                <a:gd name="connsiteX5" fmla="*/ 10000 w 10000"/>
                <a:gd name="connsiteY5" fmla="*/ 9000 h 10000"/>
                <a:gd name="connsiteX6" fmla="*/ 7500 w 10000"/>
                <a:gd name="connsiteY6" fmla="*/ 8000 h 10000"/>
                <a:gd name="connsiteX7" fmla="*/ 5000 w 10000"/>
                <a:gd name="connsiteY7" fmla="*/ 9000 h 10000"/>
                <a:gd name="connsiteX8" fmla="*/ 2500 w 10000"/>
                <a:gd name="connsiteY8" fmla="*/ 10000 h 10000"/>
                <a:gd name="connsiteX9" fmla="*/ 0 w 10000"/>
                <a:gd name="connsiteY9" fmla="*/ 9000 h 10000"/>
                <a:gd name="connsiteX10" fmla="*/ 0 w 10000"/>
                <a:gd name="connsiteY10" fmla="*/ 1000 h 10000"/>
                <a:gd name="connsiteX0" fmla="*/ 0 w 10000"/>
                <a:gd name="connsiteY0" fmla="*/ 1000 h 10000"/>
                <a:gd name="connsiteX1" fmla="*/ 2500 w 10000"/>
                <a:gd name="connsiteY1" fmla="*/ 774 h 10000"/>
                <a:gd name="connsiteX2" fmla="*/ 5000 w 10000"/>
                <a:gd name="connsiteY2" fmla="*/ 1000 h 10000"/>
                <a:gd name="connsiteX3" fmla="*/ 7500 w 10000"/>
                <a:gd name="connsiteY3" fmla="*/ 0 h 10000"/>
                <a:gd name="connsiteX4" fmla="*/ 10000 w 10000"/>
                <a:gd name="connsiteY4" fmla="*/ 1000 h 10000"/>
                <a:gd name="connsiteX5" fmla="*/ 10000 w 10000"/>
                <a:gd name="connsiteY5" fmla="*/ 9000 h 10000"/>
                <a:gd name="connsiteX6" fmla="*/ 7500 w 10000"/>
                <a:gd name="connsiteY6" fmla="*/ 8000 h 10000"/>
                <a:gd name="connsiteX7" fmla="*/ 5000 w 10000"/>
                <a:gd name="connsiteY7" fmla="*/ 9000 h 10000"/>
                <a:gd name="connsiteX8" fmla="*/ 2500 w 10000"/>
                <a:gd name="connsiteY8" fmla="*/ 10000 h 10000"/>
                <a:gd name="connsiteX9" fmla="*/ 0 w 10000"/>
                <a:gd name="connsiteY9" fmla="*/ 9000 h 10000"/>
                <a:gd name="connsiteX10" fmla="*/ 0 w 10000"/>
                <a:gd name="connsiteY10" fmla="*/ 1000 h 10000"/>
                <a:gd name="connsiteX0" fmla="*/ 0 w 10000"/>
                <a:gd name="connsiteY0" fmla="*/ 1000 h 9153"/>
                <a:gd name="connsiteX1" fmla="*/ 2500 w 10000"/>
                <a:gd name="connsiteY1" fmla="*/ 774 h 9153"/>
                <a:gd name="connsiteX2" fmla="*/ 5000 w 10000"/>
                <a:gd name="connsiteY2" fmla="*/ 1000 h 9153"/>
                <a:gd name="connsiteX3" fmla="*/ 7500 w 10000"/>
                <a:gd name="connsiteY3" fmla="*/ 0 h 9153"/>
                <a:gd name="connsiteX4" fmla="*/ 10000 w 10000"/>
                <a:gd name="connsiteY4" fmla="*/ 1000 h 9153"/>
                <a:gd name="connsiteX5" fmla="*/ 10000 w 10000"/>
                <a:gd name="connsiteY5" fmla="*/ 9000 h 9153"/>
                <a:gd name="connsiteX6" fmla="*/ 7500 w 10000"/>
                <a:gd name="connsiteY6" fmla="*/ 8000 h 9153"/>
                <a:gd name="connsiteX7" fmla="*/ 5000 w 10000"/>
                <a:gd name="connsiteY7" fmla="*/ 9000 h 9153"/>
                <a:gd name="connsiteX8" fmla="*/ 2511 w 10000"/>
                <a:gd name="connsiteY8" fmla="*/ 8440 h 9153"/>
                <a:gd name="connsiteX9" fmla="*/ 0 w 10000"/>
                <a:gd name="connsiteY9" fmla="*/ 9000 h 9153"/>
                <a:gd name="connsiteX10" fmla="*/ 0 w 10000"/>
                <a:gd name="connsiteY10" fmla="*/ 1000 h 9153"/>
                <a:gd name="connsiteX0" fmla="*/ 0 w 10000"/>
                <a:gd name="connsiteY0" fmla="*/ 1093 h 11903"/>
                <a:gd name="connsiteX1" fmla="*/ 2500 w 10000"/>
                <a:gd name="connsiteY1" fmla="*/ 846 h 11903"/>
                <a:gd name="connsiteX2" fmla="*/ 5000 w 10000"/>
                <a:gd name="connsiteY2" fmla="*/ 1093 h 11903"/>
                <a:gd name="connsiteX3" fmla="*/ 7500 w 10000"/>
                <a:gd name="connsiteY3" fmla="*/ 0 h 11903"/>
                <a:gd name="connsiteX4" fmla="*/ 10000 w 10000"/>
                <a:gd name="connsiteY4" fmla="*/ 1093 h 11903"/>
                <a:gd name="connsiteX5" fmla="*/ 10000 w 10000"/>
                <a:gd name="connsiteY5" fmla="*/ 9833 h 11903"/>
                <a:gd name="connsiteX6" fmla="*/ 7500 w 10000"/>
                <a:gd name="connsiteY6" fmla="*/ 8740 h 11903"/>
                <a:gd name="connsiteX7" fmla="*/ 4967 w 10000"/>
                <a:gd name="connsiteY7" fmla="*/ 11902 h 11903"/>
                <a:gd name="connsiteX8" fmla="*/ 2511 w 10000"/>
                <a:gd name="connsiteY8" fmla="*/ 9221 h 11903"/>
                <a:gd name="connsiteX9" fmla="*/ 0 w 10000"/>
                <a:gd name="connsiteY9" fmla="*/ 9833 h 11903"/>
                <a:gd name="connsiteX10" fmla="*/ 0 w 10000"/>
                <a:gd name="connsiteY10" fmla="*/ 1093 h 11903"/>
                <a:gd name="connsiteX0" fmla="*/ 0 w 10000"/>
                <a:gd name="connsiteY0" fmla="*/ 1147 h 11957"/>
                <a:gd name="connsiteX1" fmla="*/ 2500 w 10000"/>
                <a:gd name="connsiteY1" fmla="*/ 900 h 11957"/>
                <a:gd name="connsiteX2" fmla="*/ 4978 w 10000"/>
                <a:gd name="connsiteY2" fmla="*/ 2730 h 11957"/>
                <a:gd name="connsiteX3" fmla="*/ 7500 w 10000"/>
                <a:gd name="connsiteY3" fmla="*/ 54 h 11957"/>
                <a:gd name="connsiteX4" fmla="*/ 10000 w 10000"/>
                <a:gd name="connsiteY4" fmla="*/ 1147 h 11957"/>
                <a:gd name="connsiteX5" fmla="*/ 10000 w 10000"/>
                <a:gd name="connsiteY5" fmla="*/ 9887 h 11957"/>
                <a:gd name="connsiteX6" fmla="*/ 7500 w 10000"/>
                <a:gd name="connsiteY6" fmla="*/ 8794 h 11957"/>
                <a:gd name="connsiteX7" fmla="*/ 4967 w 10000"/>
                <a:gd name="connsiteY7" fmla="*/ 11956 h 11957"/>
                <a:gd name="connsiteX8" fmla="*/ 2511 w 10000"/>
                <a:gd name="connsiteY8" fmla="*/ 9275 h 11957"/>
                <a:gd name="connsiteX9" fmla="*/ 0 w 10000"/>
                <a:gd name="connsiteY9" fmla="*/ 9887 h 11957"/>
                <a:gd name="connsiteX10" fmla="*/ 0 w 10000"/>
                <a:gd name="connsiteY10" fmla="*/ 1147 h 11957"/>
                <a:gd name="connsiteX0" fmla="*/ 0 w 10000"/>
                <a:gd name="connsiteY0" fmla="*/ 1605 h 12415"/>
                <a:gd name="connsiteX1" fmla="*/ 2511 w 10000"/>
                <a:gd name="connsiteY1" fmla="*/ 19 h 12415"/>
                <a:gd name="connsiteX2" fmla="*/ 4978 w 10000"/>
                <a:gd name="connsiteY2" fmla="*/ 3188 h 12415"/>
                <a:gd name="connsiteX3" fmla="*/ 7500 w 10000"/>
                <a:gd name="connsiteY3" fmla="*/ 512 h 12415"/>
                <a:gd name="connsiteX4" fmla="*/ 10000 w 10000"/>
                <a:gd name="connsiteY4" fmla="*/ 1605 h 12415"/>
                <a:gd name="connsiteX5" fmla="*/ 10000 w 10000"/>
                <a:gd name="connsiteY5" fmla="*/ 10345 h 12415"/>
                <a:gd name="connsiteX6" fmla="*/ 7500 w 10000"/>
                <a:gd name="connsiteY6" fmla="*/ 9252 h 12415"/>
                <a:gd name="connsiteX7" fmla="*/ 4967 w 10000"/>
                <a:gd name="connsiteY7" fmla="*/ 12414 h 12415"/>
                <a:gd name="connsiteX8" fmla="*/ 2511 w 10000"/>
                <a:gd name="connsiteY8" fmla="*/ 9733 h 12415"/>
                <a:gd name="connsiteX9" fmla="*/ 0 w 10000"/>
                <a:gd name="connsiteY9" fmla="*/ 10345 h 12415"/>
                <a:gd name="connsiteX10" fmla="*/ 0 w 10000"/>
                <a:gd name="connsiteY10" fmla="*/ 1605 h 12415"/>
                <a:gd name="connsiteX0" fmla="*/ 0 w 10000"/>
                <a:gd name="connsiteY0" fmla="*/ 1605 h 12422"/>
                <a:gd name="connsiteX1" fmla="*/ 2511 w 10000"/>
                <a:gd name="connsiteY1" fmla="*/ 19 h 12422"/>
                <a:gd name="connsiteX2" fmla="*/ 4978 w 10000"/>
                <a:gd name="connsiteY2" fmla="*/ 3188 h 12422"/>
                <a:gd name="connsiteX3" fmla="*/ 7500 w 10000"/>
                <a:gd name="connsiteY3" fmla="*/ 512 h 12422"/>
                <a:gd name="connsiteX4" fmla="*/ 10000 w 10000"/>
                <a:gd name="connsiteY4" fmla="*/ 1605 h 12422"/>
                <a:gd name="connsiteX5" fmla="*/ 10000 w 10000"/>
                <a:gd name="connsiteY5" fmla="*/ 10345 h 12422"/>
                <a:gd name="connsiteX6" fmla="*/ 7500 w 10000"/>
                <a:gd name="connsiteY6" fmla="*/ 9252 h 12422"/>
                <a:gd name="connsiteX7" fmla="*/ 4967 w 10000"/>
                <a:gd name="connsiteY7" fmla="*/ 12414 h 12422"/>
                <a:gd name="connsiteX8" fmla="*/ 2500 w 10000"/>
                <a:gd name="connsiteY8" fmla="*/ 8150 h 12422"/>
                <a:gd name="connsiteX9" fmla="*/ 0 w 10000"/>
                <a:gd name="connsiteY9" fmla="*/ 10345 h 12422"/>
                <a:gd name="connsiteX10" fmla="*/ 0 w 10000"/>
                <a:gd name="connsiteY10" fmla="*/ 1605 h 12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00" h="12422">
                  <a:moveTo>
                    <a:pt x="0" y="1605"/>
                  </a:moveTo>
                  <a:cubicBezTo>
                    <a:pt x="0" y="2208"/>
                    <a:pt x="1681" y="-245"/>
                    <a:pt x="2511" y="19"/>
                  </a:cubicBezTo>
                  <a:cubicBezTo>
                    <a:pt x="3341" y="283"/>
                    <a:pt x="4147" y="3106"/>
                    <a:pt x="4978" y="3188"/>
                  </a:cubicBezTo>
                  <a:cubicBezTo>
                    <a:pt x="5809" y="3270"/>
                    <a:pt x="6663" y="776"/>
                    <a:pt x="7500" y="512"/>
                  </a:cubicBezTo>
                  <a:cubicBezTo>
                    <a:pt x="8337" y="248"/>
                    <a:pt x="10000" y="1001"/>
                    <a:pt x="10000" y="1605"/>
                  </a:cubicBezTo>
                  <a:lnTo>
                    <a:pt x="10000" y="10345"/>
                  </a:lnTo>
                  <a:cubicBezTo>
                    <a:pt x="10000" y="9742"/>
                    <a:pt x="8339" y="8907"/>
                    <a:pt x="7500" y="9252"/>
                  </a:cubicBezTo>
                  <a:cubicBezTo>
                    <a:pt x="6661" y="9597"/>
                    <a:pt x="5800" y="12598"/>
                    <a:pt x="4967" y="12414"/>
                  </a:cubicBezTo>
                  <a:cubicBezTo>
                    <a:pt x="4134" y="12230"/>
                    <a:pt x="3881" y="8150"/>
                    <a:pt x="2500" y="8150"/>
                  </a:cubicBezTo>
                  <a:cubicBezTo>
                    <a:pt x="1119" y="8150"/>
                    <a:pt x="0" y="10948"/>
                    <a:pt x="0" y="10345"/>
                  </a:cubicBezTo>
                  <a:lnTo>
                    <a:pt x="0" y="1605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Flowchart: Punched Tape 3">
              <a:extLst>
                <a:ext uri="{FF2B5EF4-FFF2-40B4-BE49-F238E27FC236}">
                  <a16:creationId xmlns:a16="http://schemas.microsoft.com/office/drawing/2014/main" id="{3B9226B7-B5C3-4D55-A21C-6A000EE73809}"/>
                </a:ext>
              </a:extLst>
            </p:cNvPr>
            <p:cNvSpPr/>
            <p:nvPr/>
          </p:nvSpPr>
          <p:spPr>
            <a:xfrm>
              <a:off x="0" y="3474710"/>
              <a:ext cx="12192000" cy="1352299"/>
            </a:xfrm>
            <a:custGeom>
              <a:avLst/>
              <a:gdLst>
                <a:gd name="connsiteX0" fmla="*/ 0 w 10000"/>
                <a:gd name="connsiteY0" fmla="*/ 1000 h 10000"/>
                <a:gd name="connsiteX1" fmla="*/ 2500 w 10000"/>
                <a:gd name="connsiteY1" fmla="*/ 2000 h 10000"/>
                <a:gd name="connsiteX2" fmla="*/ 5000 w 10000"/>
                <a:gd name="connsiteY2" fmla="*/ 1000 h 10000"/>
                <a:gd name="connsiteX3" fmla="*/ 7500 w 10000"/>
                <a:gd name="connsiteY3" fmla="*/ 0 h 10000"/>
                <a:gd name="connsiteX4" fmla="*/ 10000 w 10000"/>
                <a:gd name="connsiteY4" fmla="*/ 1000 h 10000"/>
                <a:gd name="connsiteX5" fmla="*/ 10000 w 10000"/>
                <a:gd name="connsiteY5" fmla="*/ 9000 h 10000"/>
                <a:gd name="connsiteX6" fmla="*/ 7500 w 10000"/>
                <a:gd name="connsiteY6" fmla="*/ 8000 h 10000"/>
                <a:gd name="connsiteX7" fmla="*/ 5000 w 10000"/>
                <a:gd name="connsiteY7" fmla="*/ 9000 h 10000"/>
                <a:gd name="connsiteX8" fmla="*/ 2500 w 10000"/>
                <a:gd name="connsiteY8" fmla="*/ 10000 h 10000"/>
                <a:gd name="connsiteX9" fmla="*/ 0 w 10000"/>
                <a:gd name="connsiteY9" fmla="*/ 9000 h 10000"/>
                <a:gd name="connsiteX10" fmla="*/ 0 w 10000"/>
                <a:gd name="connsiteY10" fmla="*/ 1000 h 10000"/>
                <a:gd name="connsiteX0" fmla="*/ 0 w 10000"/>
                <a:gd name="connsiteY0" fmla="*/ 1000 h 10000"/>
                <a:gd name="connsiteX1" fmla="*/ 2500 w 10000"/>
                <a:gd name="connsiteY1" fmla="*/ 774 h 10000"/>
                <a:gd name="connsiteX2" fmla="*/ 5000 w 10000"/>
                <a:gd name="connsiteY2" fmla="*/ 1000 h 10000"/>
                <a:gd name="connsiteX3" fmla="*/ 7500 w 10000"/>
                <a:gd name="connsiteY3" fmla="*/ 0 h 10000"/>
                <a:gd name="connsiteX4" fmla="*/ 10000 w 10000"/>
                <a:gd name="connsiteY4" fmla="*/ 1000 h 10000"/>
                <a:gd name="connsiteX5" fmla="*/ 10000 w 10000"/>
                <a:gd name="connsiteY5" fmla="*/ 9000 h 10000"/>
                <a:gd name="connsiteX6" fmla="*/ 7500 w 10000"/>
                <a:gd name="connsiteY6" fmla="*/ 8000 h 10000"/>
                <a:gd name="connsiteX7" fmla="*/ 5000 w 10000"/>
                <a:gd name="connsiteY7" fmla="*/ 9000 h 10000"/>
                <a:gd name="connsiteX8" fmla="*/ 2500 w 10000"/>
                <a:gd name="connsiteY8" fmla="*/ 10000 h 10000"/>
                <a:gd name="connsiteX9" fmla="*/ 0 w 10000"/>
                <a:gd name="connsiteY9" fmla="*/ 9000 h 10000"/>
                <a:gd name="connsiteX10" fmla="*/ 0 w 10000"/>
                <a:gd name="connsiteY10" fmla="*/ 1000 h 10000"/>
                <a:gd name="connsiteX0" fmla="*/ 0 w 10000"/>
                <a:gd name="connsiteY0" fmla="*/ 1000 h 9153"/>
                <a:gd name="connsiteX1" fmla="*/ 2500 w 10000"/>
                <a:gd name="connsiteY1" fmla="*/ 774 h 9153"/>
                <a:gd name="connsiteX2" fmla="*/ 5000 w 10000"/>
                <a:gd name="connsiteY2" fmla="*/ 1000 h 9153"/>
                <a:gd name="connsiteX3" fmla="*/ 7500 w 10000"/>
                <a:gd name="connsiteY3" fmla="*/ 0 h 9153"/>
                <a:gd name="connsiteX4" fmla="*/ 10000 w 10000"/>
                <a:gd name="connsiteY4" fmla="*/ 1000 h 9153"/>
                <a:gd name="connsiteX5" fmla="*/ 10000 w 10000"/>
                <a:gd name="connsiteY5" fmla="*/ 9000 h 9153"/>
                <a:gd name="connsiteX6" fmla="*/ 7500 w 10000"/>
                <a:gd name="connsiteY6" fmla="*/ 8000 h 9153"/>
                <a:gd name="connsiteX7" fmla="*/ 5000 w 10000"/>
                <a:gd name="connsiteY7" fmla="*/ 9000 h 9153"/>
                <a:gd name="connsiteX8" fmla="*/ 2511 w 10000"/>
                <a:gd name="connsiteY8" fmla="*/ 8440 h 9153"/>
                <a:gd name="connsiteX9" fmla="*/ 0 w 10000"/>
                <a:gd name="connsiteY9" fmla="*/ 9000 h 9153"/>
                <a:gd name="connsiteX10" fmla="*/ 0 w 10000"/>
                <a:gd name="connsiteY10" fmla="*/ 1000 h 9153"/>
                <a:gd name="connsiteX0" fmla="*/ 0 w 10000"/>
                <a:gd name="connsiteY0" fmla="*/ 1093 h 11903"/>
                <a:gd name="connsiteX1" fmla="*/ 2500 w 10000"/>
                <a:gd name="connsiteY1" fmla="*/ 846 h 11903"/>
                <a:gd name="connsiteX2" fmla="*/ 5000 w 10000"/>
                <a:gd name="connsiteY2" fmla="*/ 1093 h 11903"/>
                <a:gd name="connsiteX3" fmla="*/ 7500 w 10000"/>
                <a:gd name="connsiteY3" fmla="*/ 0 h 11903"/>
                <a:gd name="connsiteX4" fmla="*/ 10000 w 10000"/>
                <a:gd name="connsiteY4" fmla="*/ 1093 h 11903"/>
                <a:gd name="connsiteX5" fmla="*/ 10000 w 10000"/>
                <a:gd name="connsiteY5" fmla="*/ 9833 h 11903"/>
                <a:gd name="connsiteX6" fmla="*/ 7500 w 10000"/>
                <a:gd name="connsiteY6" fmla="*/ 8740 h 11903"/>
                <a:gd name="connsiteX7" fmla="*/ 4967 w 10000"/>
                <a:gd name="connsiteY7" fmla="*/ 11902 h 11903"/>
                <a:gd name="connsiteX8" fmla="*/ 2511 w 10000"/>
                <a:gd name="connsiteY8" fmla="*/ 9221 h 11903"/>
                <a:gd name="connsiteX9" fmla="*/ 0 w 10000"/>
                <a:gd name="connsiteY9" fmla="*/ 9833 h 11903"/>
                <a:gd name="connsiteX10" fmla="*/ 0 w 10000"/>
                <a:gd name="connsiteY10" fmla="*/ 1093 h 11903"/>
                <a:gd name="connsiteX0" fmla="*/ 0 w 10000"/>
                <a:gd name="connsiteY0" fmla="*/ 1147 h 11957"/>
                <a:gd name="connsiteX1" fmla="*/ 2500 w 10000"/>
                <a:gd name="connsiteY1" fmla="*/ 900 h 11957"/>
                <a:gd name="connsiteX2" fmla="*/ 4978 w 10000"/>
                <a:gd name="connsiteY2" fmla="*/ 2730 h 11957"/>
                <a:gd name="connsiteX3" fmla="*/ 7500 w 10000"/>
                <a:gd name="connsiteY3" fmla="*/ 54 h 11957"/>
                <a:gd name="connsiteX4" fmla="*/ 10000 w 10000"/>
                <a:gd name="connsiteY4" fmla="*/ 1147 h 11957"/>
                <a:gd name="connsiteX5" fmla="*/ 10000 w 10000"/>
                <a:gd name="connsiteY5" fmla="*/ 9887 h 11957"/>
                <a:gd name="connsiteX6" fmla="*/ 7500 w 10000"/>
                <a:gd name="connsiteY6" fmla="*/ 8794 h 11957"/>
                <a:gd name="connsiteX7" fmla="*/ 4967 w 10000"/>
                <a:gd name="connsiteY7" fmla="*/ 11956 h 11957"/>
                <a:gd name="connsiteX8" fmla="*/ 2511 w 10000"/>
                <a:gd name="connsiteY8" fmla="*/ 9275 h 11957"/>
                <a:gd name="connsiteX9" fmla="*/ 0 w 10000"/>
                <a:gd name="connsiteY9" fmla="*/ 9887 h 11957"/>
                <a:gd name="connsiteX10" fmla="*/ 0 w 10000"/>
                <a:gd name="connsiteY10" fmla="*/ 1147 h 11957"/>
                <a:gd name="connsiteX0" fmla="*/ 0 w 10000"/>
                <a:gd name="connsiteY0" fmla="*/ 1605 h 12415"/>
                <a:gd name="connsiteX1" fmla="*/ 2511 w 10000"/>
                <a:gd name="connsiteY1" fmla="*/ 19 h 12415"/>
                <a:gd name="connsiteX2" fmla="*/ 4978 w 10000"/>
                <a:gd name="connsiteY2" fmla="*/ 3188 h 12415"/>
                <a:gd name="connsiteX3" fmla="*/ 7500 w 10000"/>
                <a:gd name="connsiteY3" fmla="*/ 512 h 12415"/>
                <a:gd name="connsiteX4" fmla="*/ 10000 w 10000"/>
                <a:gd name="connsiteY4" fmla="*/ 1605 h 12415"/>
                <a:gd name="connsiteX5" fmla="*/ 10000 w 10000"/>
                <a:gd name="connsiteY5" fmla="*/ 10345 h 12415"/>
                <a:gd name="connsiteX6" fmla="*/ 7500 w 10000"/>
                <a:gd name="connsiteY6" fmla="*/ 9252 h 12415"/>
                <a:gd name="connsiteX7" fmla="*/ 4967 w 10000"/>
                <a:gd name="connsiteY7" fmla="*/ 12414 h 12415"/>
                <a:gd name="connsiteX8" fmla="*/ 2511 w 10000"/>
                <a:gd name="connsiteY8" fmla="*/ 9733 h 12415"/>
                <a:gd name="connsiteX9" fmla="*/ 0 w 10000"/>
                <a:gd name="connsiteY9" fmla="*/ 10345 h 12415"/>
                <a:gd name="connsiteX10" fmla="*/ 0 w 10000"/>
                <a:gd name="connsiteY10" fmla="*/ 1605 h 12415"/>
                <a:gd name="connsiteX0" fmla="*/ 0 w 10000"/>
                <a:gd name="connsiteY0" fmla="*/ 1605 h 12422"/>
                <a:gd name="connsiteX1" fmla="*/ 2511 w 10000"/>
                <a:gd name="connsiteY1" fmla="*/ 19 h 12422"/>
                <a:gd name="connsiteX2" fmla="*/ 4978 w 10000"/>
                <a:gd name="connsiteY2" fmla="*/ 3188 h 12422"/>
                <a:gd name="connsiteX3" fmla="*/ 7500 w 10000"/>
                <a:gd name="connsiteY3" fmla="*/ 512 h 12422"/>
                <a:gd name="connsiteX4" fmla="*/ 10000 w 10000"/>
                <a:gd name="connsiteY4" fmla="*/ 1605 h 12422"/>
                <a:gd name="connsiteX5" fmla="*/ 10000 w 10000"/>
                <a:gd name="connsiteY5" fmla="*/ 10345 h 12422"/>
                <a:gd name="connsiteX6" fmla="*/ 7500 w 10000"/>
                <a:gd name="connsiteY6" fmla="*/ 9252 h 12422"/>
                <a:gd name="connsiteX7" fmla="*/ 4967 w 10000"/>
                <a:gd name="connsiteY7" fmla="*/ 12414 h 12422"/>
                <a:gd name="connsiteX8" fmla="*/ 2500 w 10000"/>
                <a:gd name="connsiteY8" fmla="*/ 8150 h 12422"/>
                <a:gd name="connsiteX9" fmla="*/ 0 w 10000"/>
                <a:gd name="connsiteY9" fmla="*/ 10345 h 12422"/>
                <a:gd name="connsiteX10" fmla="*/ 0 w 10000"/>
                <a:gd name="connsiteY10" fmla="*/ 1605 h 12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00" h="12422">
                  <a:moveTo>
                    <a:pt x="0" y="1605"/>
                  </a:moveTo>
                  <a:cubicBezTo>
                    <a:pt x="0" y="2208"/>
                    <a:pt x="1681" y="-245"/>
                    <a:pt x="2511" y="19"/>
                  </a:cubicBezTo>
                  <a:cubicBezTo>
                    <a:pt x="3341" y="283"/>
                    <a:pt x="4147" y="3106"/>
                    <a:pt x="4978" y="3188"/>
                  </a:cubicBezTo>
                  <a:cubicBezTo>
                    <a:pt x="5809" y="3270"/>
                    <a:pt x="6663" y="776"/>
                    <a:pt x="7500" y="512"/>
                  </a:cubicBezTo>
                  <a:cubicBezTo>
                    <a:pt x="8337" y="248"/>
                    <a:pt x="10000" y="1001"/>
                    <a:pt x="10000" y="1605"/>
                  </a:cubicBezTo>
                  <a:lnTo>
                    <a:pt x="10000" y="10345"/>
                  </a:lnTo>
                  <a:cubicBezTo>
                    <a:pt x="10000" y="9742"/>
                    <a:pt x="8339" y="8907"/>
                    <a:pt x="7500" y="9252"/>
                  </a:cubicBezTo>
                  <a:cubicBezTo>
                    <a:pt x="6661" y="9597"/>
                    <a:pt x="5800" y="12598"/>
                    <a:pt x="4967" y="12414"/>
                  </a:cubicBezTo>
                  <a:cubicBezTo>
                    <a:pt x="4134" y="12230"/>
                    <a:pt x="3881" y="8150"/>
                    <a:pt x="2500" y="8150"/>
                  </a:cubicBezTo>
                  <a:cubicBezTo>
                    <a:pt x="1119" y="8150"/>
                    <a:pt x="0" y="10948"/>
                    <a:pt x="0" y="10345"/>
                  </a:cubicBezTo>
                  <a:lnTo>
                    <a:pt x="0" y="1605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Flowchart: Punched Tape 3">
              <a:extLst>
                <a:ext uri="{FF2B5EF4-FFF2-40B4-BE49-F238E27FC236}">
                  <a16:creationId xmlns:a16="http://schemas.microsoft.com/office/drawing/2014/main" id="{A0D3E0C5-7413-4E32-B814-20FCF3004957}"/>
                </a:ext>
              </a:extLst>
            </p:cNvPr>
            <p:cNvSpPr/>
            <p:nvPr/>
          </p:nvSpPr>
          <p:spPr>
            <a:xfrm>
              <a:off x="0" y="4075045"/>
              <a:ext cx="12192000" cy="1352299"/>
            </a:xfrm>
            <a:custGeom>
              <a:avLst/>
              <a:gdLst>
                <a:gd name="connsiteX0" fmla="*/ 0 w 10000"/>
                <a:gd name="connsiteY0" fmla="*/ 1000 h 10000"/>
                <a:gd name="connsiteX1" fmla="*/ 2500 w 10000"/>
                <a:gd name="connsiteY1" fmla="*/ 2000 h 10000"/>
                <a:gd name="connsiteX2" fmla="*/ 5000 w 10000"/>
                <a:gd name="connsiteY2" fmla="*/ 1000 h 10000"/>
                <a:gd name="connsiteX3" fmla="*/ 7500 w 10000"/>
                <a:gd name="connsiteY3" fmla="*/ 0 h 10000"/>
                <a:gd name="connsiteX4" fmla="*/ 10000 w 10000"/>
                <a:gd name="connsiteY4" fmla="*/ 1000 h 10000"/>
                <a:gd name="connsiteX5" fmla="*/ 10000 w 10000"/>
                <a:gd name="connsiteY5" fmla="*/ 9000 h 10000"/>
                <a:gd name="connsiteX6" fmla="*/ 7500 w 10000"/>
                <a:gd name="connsiteY6" fmla="*/ 8000 h 10000"/>
                <a:gd name="connsiteX7" fmla="*/ 5000 w 10000"/>
                <a:gd name="connsiteY7" fmla="*/ 9000 h 10000"/>
                <a:gd name="connsiteX8" fmla="*/ 2500 w 10000"/>
                <a:gd name="connsiteY8" fmla="*/ 10000 h 10000"/>
                <a:gd name="connsiteX9" fmla="*/ 0 w 10000"/>
                <a:gd name="connsiteY9" fmla="*/ 9000 h 10000"/>
                <a:gd name="connsiteX10" fmla="*/ 0 w 10000"/>
                <a:gd name="connsiteY10" fmla="*/ 1000 h 10000"/>
                <a:gd name="connsiteX0" fmla="*/ 0 w 10000"/>
                <a:gd name="connsiteY0" fmla="*/ 1000 h 10000"/>
                <a:gd name="connsiteX1" fmla="*/ 2500 w 10000"/>
                <a:gd name="connsiteY1" fmla="*/ 774 h 10000"/>
                <a:gd name="connsiteX2" fmla="*/ 5000 w 10000"/>
                <a:gd name="connsiteY2" fmla="*/ 1000 h 10000"/>
                <a:gd name="connsiteX3" fmla="*/ 7500 w 10000"/>
                <a:gd name="connsiteY3" fmla="*/ 0 h 10000"/>
                <a:gd name="connsiteX4" fmla="*/ 10000 w 10000"/>
                <a:gd name="connsiteY4" fmla="*/ 1000 h 10000"/>
                <a:gd name="connsiteX5" fmla="*/ 10000 w 10000"/>
                <a:gd name="connsiteY5" fmla="*/ 9000 h 10000"/>
                <a:gd name="connsiteX6" fmla="*/ 7500 w 10000"/>
                <a:gd name="connsiteY6" fmla="*/ 8000 h 10000"/>
                <a:gd name="connsiteX7" fmla="*/ 5000 w 10000"/>
                <a:gd name="connsiteY7" fmla="*/ 9000 h 10000"/>
                <a:gd name="connsiteX8" fmla="*/ 2500 w 10000"/>
                <a:gd name="connsiteY8" fmla="*/ 10000 h 10000"/>
                <a:gd name="connsiteX9" fmla="*/ 0 w 10000"/>
                <a:gd name="connsiteY9" fmla="*/ 9000 h 10000"/>
                <a:gd name="connsiteX10" fmla="*/ 0 w 10000"/>
                <a:gd name="connsiteY10" fmla="*/ 1000 h 10000"/>
                <a:gd name="connsiteX0" fmla="*/ 0 w 10000"/>
                <a:gd name="connsiteY0" fmla="*/ 1000 h 9153"/>
                <a:gd name="connsiteX1" fmla="*/ 2500 w 10000"/>
                <a:gd name="connsiteY1" fmla="*/ 774 h 9153"/>
                <a:gd name="connsiteX2" fmla="*/ 5000 w 10000"/>
                <a:gd name="connsiteY2" fmla="*/ 1000 h 9153"/>
                <a:gd name="connsiteX3" fmla="*/ 7500 w 10000"/>
                <a:gd name="connsiteY3" fmla="*/ 0 h 9153"/>
                <a:gd name="connsiteX4" fmla="*/ 10000 w 10000"/>
                <a:gd name="connsiteY4" fmla="*/ 1000 h 9153"/>
                <a:gd name="connsiteX5" fmla="*/ 10000 w 10000"/>
                <a:gd name="connsiteY5" fmla="*/ 9000 h 9153"/>
                <a:gd name="connsiteX6" fmla="*/ 7500 w 10000"/>
                <a:gd name="connsiteY6" fmla="*/ 8000 h 9153"/>
                <a:gd name="connsiteX7" fmla="*/ 5000 w 10000"/>
                <a:gd name="connsiteY7" fmla="*/ 9000 h 9153"/>
                <a:gd name="connsiteX8" fmla="*/ 2511 w 10000"/>
                <a:gd name="connsiteY8" fmla="*/ 8440 h 9153"/>
                <a:gd name="connsiteX9" fmla="*/ 0 w 10000"/>
                <a:gd name="connsiteY9" fmla="*/ 9000 h 9153"/>
                <a:gd name="connsiteX10" fmla="*/ 0 w 10000"/>
                <a:gd name="connsiteY10" fmla="*/ 1000 h 9153"/>
                <a:gd name="connsiteX0" fmla="*/ 0 w 10000"/>
                <a:gd name="connsiteY0" fmla="*/ 1093 h 11903"/>
                <a:gd name="connsiteX1" fmla="*/ 2500 w 10000"/>
                <a:gd name="connsiteY1" fmla="*/ 846 h 11903"/>
                <a:gd name="connsiteX2" fmla="*/ 5000 w 10000"/>
                <a:gd name="connsiteY2" fmla="*/ 1093 h 11903"/>
                <a:gd name="connsiteX3" fmla="*/ 7500 w 10000"/>
                <a:gd name="connsiteY3" fmla="*/ 0 h 11903"/>
                <a:gd name="connsiteX4" fmla="*/ 10000 w 10000"/>
                <a:gd name="connsiteY4" fmla="*/ 1093 h 11903"/>
                <a:gd name="connsiteX5" fmla="*/ 10000 w 10000"/>
                <a:gd name="connsiteY5" fmla="*/ 9833 h 11903"/>
                <a:gd name="connsiteX6" fmla="*/ 7500 w 10000"/>
                <a:gd name="connsiteY6" fmla="*/ 8740 h 11903"/>
                <a:gd name="connsiteX7" fmla="*/ 4967 w 10000"/>
                <a:gd name="connsiteY7" fmla="*/ 11902 h 11903"/>
                <a:gd name="connsiteX8" fmla="*/ 2511 w 10000"/>
                <a:gd name="connsiteY8" fmla="*/ 9221 h 11903"/>
                <a:gd name="connsiteX9" fmla="*/ 0 w 10000"/>
                <a:gd name="connsiteY9" fmla="*/ 9833 h 11903"/>
                <a:gd name="connsiteX10" fmla="*/ 0 w 10000"/>
                <a:gd name="connsiteY10" fmla="*/ 1093 h 11903"/>
                <a:gd name="connsiteX0" fmla="*/ 0 w 10000"/>
                <a:gd name="connsiteY0" fmla="*/ 1147 h 11957"/>
                <a:gd name="connsiteX1" fmla="*/ 2500 w 10000"/>
                <a:gd name="connsiteY1" fmla="*/ 900 h 11957"/>
                <a:gd name="connsiteX2" fmla="*/ 4978 w 10000"/>
                <a:gd name="connsiteY2" fmla="*/ 2730 h 11957"/>
                <a:gd name="connsiteX3" fmla="*/ 7500 w 10000"/>
                <a:gd name="connsiteY3" fmla="*/ 54 h 11957"/>
                <a:gd name="connsiteX4" fmla="*/ 10000 w 10000"/>
                <a:gd name="connsiteY4" fmla="*/ 1147 h 11957"/>
                <a:gd name="connsiteX5" fmla="*/ 10000 w 10000"/>
                <a:gd name="connsiteY5" fmla="*/ 9887 h 11957"/>
                <a:gd name="connsiteX6" fmla="*/ 7500 w 10000"/>
                <a:gd name="connsiteY6" fmla="*/ 8794 h 11957"/>
                <a:gd name="connsiteX7" fmla="*/ 4967 w 10000"/>
                <a:gd name="connsiteY7" fmla="*/ 11956 h 11957"/>
                <a:gd name="connsiteX8" fmla="*/ 2511 w 10000"/>
                <a:gd name="connsiteY8" fmla="*/ 9275 h 11957"/>
                <a:gd name="connsiteX9" fmla="*/ 0 w 10000"/>
                <a:gd name="connsiteY9" fmla="*/ 9887 h 11957"/>
                <a:gd name="connsiteX10" fmla="*/ 0 w 10000"/>
                <a:gd name="connsiteY10" fmla="*/ 1147 h 11957"/>
                <a:gd name="connsiteX0" fmla="*/ 0 w 10000"/>
                <a:gd name="connsiteY0" fmla="*/ 1605 h 12415"/>
                <a:gd name="connsiteX1" fmla="*/ 2511 w 10000"/>
                <a:gd name="connsiteY1" fmla="*/ 19 h 12415"/>
                <a:gd name="connsiteX2" fmla="*/ 4978 w 10000"/>
                <a:gd name="connsiteY2" fmla="*/ 3188 h 12415"/>
                <a:gd name="connsiteX3" fmla="*/ 7500 w 10000"/>
                <a:gd name="connsiteY3" fmla="*/ 512 h 12415"/>
                <a:gd name="connsiteX4" fmla="*/ 10000 w 10000"/>
                <a:gd name="connsiteY4" fmla="*/ 1605 h 12415"/>
                <a:gd name="connsiteX5" fmla="*/ 10000 w 10000"/>
                <a:gd name="connsiteY5" fmla="*/ 10345 h 12415"/>
                <a:gd name="connsiteX6" fmla="*/ 7500 w 10000"/>
                <a:gd name="connsiteY6" fmla="*/ 9252 h 12415"/>
                <a:gd name="connsiteX7" fmla="*/ 4967 w 10000"/>
                <a:gd name="connsiteY7" fmla="*/ 12414 h 12415"/>
                <a:gd name="connsiteX8" fmla="*/ 2511 w 10000"/>
                <a:gd name="connsiteY8" fmla="*/ 9733 h 12415"/>
                <a:gd name="connsiteX9" fmla="*/ 0 w 10000"/>
                <a:gd name="connsiteY9" fmla="*/ 10345 h 12415"/>
                <a:gd name="connsiteX10" fmla="*/ 0 w 10000"/>
                <a:gd name="connsiteY10" fmla="*/ 1605 h 12415"/>
                <a:gd name="connsiteX0" fmla="*/ 0 w 10000"/>
                <a:gd name="connsiteY0" fmla="*/ 1605 h 12422"/>
                <a:gd name="connsiteX1" fmla="*/ 2511 w 10000"/>
                <a:gd name="connsiteY1" fmla="*/ 19 h 12422"/>
                <a:gd name="connsiteX2" fmla="*/ 4978 w 10000"/>
                <a:gd name="connsiteY2" fmla="*/ 3188 h 12422"/>
                <a:gd name="connsiteX3" fmla="*/ 7500 w 10000"/>
                <a:gd name="connsiteY3" fmla="*/ 512 h 12422"/>
                <a:gd name="connsiteX4" fmla="*/ 10000 w 10000"/>
                <a:gd name="connsiteY4" fmla="*/ 1605 h 12422"/>
                <a:gd name="connsiteX5" fmla="*/ 10000 w 10000"/>
                <a:gd name="connsiteY5" fmla="*/ 10345 h 12422"/>
                <a:gd name="connsiteX6" fmla="*/ 7500 w 10000"/>
                <a:gd name="connsiteY6" fmla="*/ 9252 h 12422"/>
                <a:gd name="connsiteX7" fmla="*/ 4967 w 10000"/>
                <a:gd name="connsiteY7" fmla="*/ 12414 h 12422"/>
                <a:gd name="connsiteX8" fmla="*/ 2500 w 10000"/>
                <a:gd name="connsiteY8" fmla="*/ 8150 h 12422"/>
                <a:gd name="connsiteX9" fmla="*/ 0 w 10000"/>
                <a:gd name="connsiteY9" fmla="*/ 10345 h 12422"/>
                <a:gd name="connsiteX10" fmla="*/ 0 w 10000"/>
                <a:gd name="connsiteY10" fmla="*/ 1605 h 12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00" h="12422">
                  <a:moveTo>
                    <a:pt x="0" y="1605"/>
                  </a:moveTo>
                  <a:cubicBezTo>
                    <a:pt x="0" y="2208"/>
                    <a:pt x="1681" y="-245"/>
                    <a:pt x="2511" y="19"/>
                  </a:cubicBezTo>
                  <a:cubicBezTo>
                    <a:pt x="3341" y="283"/>
                    <a:pt x="4147" y="3106"/>
                    <a:pt x="4978" y="3188"/>
                  </a:cubicBezTo>
                  <a:cubicBezTo>
                    <a:pt x="5809" y="3270"/>
                    <a:pt x="6663" y="776"/>
                    <a:pt x="7500" y="512"/>
                  </a:cubicBezTo>
                  <a:cubicBezTo>
                    <a:pt x="8337" y="248"/>
                    <a:pt x="10000" y="1001"/>
                    <a:pt x="10000" y="1605"/>
                  </a:cubicBezTo>
                  <a:lnTo>
                    <a:pt x="10000" y="10345"/>
                  </a:lnTo>
                  <a:cubicBezTo>
                    <a:pt x="10000" y="9742"/>
                    <a:pt x="8339" y="8907"/>
                    <a:pt x="7500" y="9252"/>
                  </a:cubicBezTo>
                  <a:cubicBezTo>
                    <a:pt x="6661" y="9597"/>
                    <a:pt x="5800" y="12598"/>
                    <a:pt x="4967" y="12414"/>
                  </a:cubicBezTo>
                  <a:cubicBezTo>
                    <a:pt x="4134" y="12230"/>
                    <a:pt x="3881" y="8150"/>
                    <a:pt x="2500" y="8150"/>
                  </a:cubicBezTo>
                  <a:cubicBezTo>
                    <a:pt x="1119" y="8150"/>
                    <a:pt x="0" y="10948"/>
                    <a:pt x="0" y="10345"/>
                  </a:cubicBezTo>
                  <a:lnTo>
                    <a:pt x="0" y="1605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Flowchart: Punched Tape 3">
              <a:extLst>
                <a:ext uri="{FF2B5EF4-FFF2-40B4-BE49-F238E27FC236}">
                  <a16:creationId xmlns:a16="http://schemas.microsoft.com/office/drawing/2014/main" id="{83B43ECB-F410-47E6-9FE9-C9CF899692F8}"/>
                </a:ext>
              </a:extLst>
            </p:cNvPr>
            <p:cNvSpPr/>
            <p:nvPr/>
          </p:nvSpPr>
          <p:spPr>
            <a:xfrm>
              <a:off x="0" y="4667198"/>
              <a:ext cx="12192000" cy="1352299"/>
            </a:xfrm>
            <a:custGeom>
              <a:avLst/>
              <a:gdLst>
                <a:gd name="connsiteX0" fmla="*/ 0 w 10000"/>
                <a:gd name="connsiteY0" fmla="*/ 1000 h 10000"/>
                <a:gd name="connsiteX1" fmla="*/ 2500 w 10000"/>
                <a:gd name="connsiteY1" fmla="*/ 2000 h 10000"/>
                <a:gd name="connsiteX2" fmla="*/ 5000 w 10000"/>
                <a:gd name="connsiteY2" fmla="*/ 1000 h 10000"/>
                <a:gd name="connsiteX3" fmla="*/ 7500 w 10000"/>
                <a:gd name="connsiteY3" fmla="*/ 0 h 10000"/>
                <a:gd name="connsiteX4" fmla="*/ 10000 w 10000"/>
                <a:gd name="connsiteY4" fmla="*/ 1000 h 10000"/>
                <a:gd name="connsiteX5" fmla="*/ 10000 w 10000"/>
                <a:gd name="connsiteY5" fmla="*/ 9000 h 10000"/>
                <a:gd name="connsiteX6" fmla="*/ 7500 w 10000"/>
                <a:gd name="connsiteY6" fmla="*/ 8000 h 10000"/>
                <a:gd name="connsiteX7" fmla="*/ 5000 w 10000"/>
                <a:gd name="connsiteY7" fmla="*/ 9000 h 10000"/>
                <a:gd name="connsiteX8" fmla="*/ 2500 w 10000"/>
                <a:gd name="connsiteY8" fmla="*/ 10000 h 10000"/>
                <a:gd name="connsiteX9" fmla="*/ 0 w 10000"/>
                <a:gd name="connsiteY9" fmla="*/ 9000 h 10000"/>
                <a:gd name="connsiteX10" fmla="*/ 0 w 10000"/>
                <a:gd name="connsiteY10" fmla="*/ 1000 h 10000"/>
                <a:gd name="connsiteX0" fmla="*/ 0 w 10000"/>
                <a:gd name="connsiteY0" fmla="*/ 1000 h 10000"/>
                <a:gd name="connsiteX1" fmla="*/ 2500 w 10000"/>
                <a:gd name="connsiteY1" fmla="*/ 774 h 10000"/>
                <a:gd name="connsiteX2" fmla="*/ 5000 w 10000"/>
                <a:gd name="connsiteY2" fmla="*/ 1000 h 10000"/>
                <a:gd name="connsiteX3" fmla="*/ 7500 w 10000"/>
                <a:gd name="connsiteY3" fmla="*/ 0 h 10000"/>
                <a:gd name="connsiteX4" fmla="*/ 10000 w 10000"/>
                <a:gd name="connsiteY4" fmla="*/ 1000 h 10000"/>
                <a:gd name="connsiteX5" fmla="*/ 10000 w 10000"/>
                <a:gd name="connsiteY5" fmla="*/ 9000 h 10000"/>
                <a:gd name="connsiteX6" fmla="*/ 7500 w 10000"/>
                <a:gd name="connsiteY6" fmla="*/ 8000 h 10000"/>
                <a:gd name="connsiteX7" fmla="*/ 5000 w 10000"/>
                <a:gd name="connsiteY7" fmla="*/ 9000 h 10000"/>
                <a:gd name="connsiteX8" fmla="*/ 2500 w 10000"/>
                <a:gd name="connsiteY8" fmla="*/ 10000 h 10000"/>
                <a:gd name="connsiteX9" fmla="*/ 0 w 10000"/>
                <a:gd name="connsiteY9" fmla="*/ 9000 h 10000"/>
                <a:gd name="connsiteX10" fmla="*/ 0 w 10000"/>
                <a:gd name="connsiteY10" fmla="*/ 1000 h 10000"/>
                <a:gd name="connsiteX0" fmla="*/ 0 w 10000"/>
                <a:gd name="connsiteY0" fmla="*/ 1000 h 9153"/>
                <a:gd name="connsiteX1" fmla="*/ 2500 w 10000"/>
                <a:gd name="connsiteY1" fmla="*/ 774 h 9153"/>
                <a:gd name="connsiteX2" fmla="*/ 5000 w 10000"/>
                <a:gd name="connsiteY2" fmla="*/ 1000 h 9153"/>
                <a:gd name="connsiteX3" fmla="*/ 7500 w 10000"/>
                <a:gd name="connsiteY3" fmla="*/ 0 h 9153"/>
                <a:gd name="connsiteX4" fmla="*/ 10000 w 10000"/>
                <a:gd name="connsiteY4" fmla="*/ 1000 h 9153"/>
                <a:gd name="connsiteX5" fmla="*/ 10000 w 10000"/>
                <a:gd name="connsiteY5" fmla="*/ 9000 h 9153"/>
                <a:gd name="connsiteX6" fmla="*/ 7500 w 10000"/>
                <a:gd name="connsiteY6" fmla="*/ 8000 h 9153"/>
                <a:gd name="connsiteX7" fmla="*/ 5000 w 10000"/>
                <a:gd name="connsiteY7" fmla="*/ 9000 h 9153"/>
                <a:gd name="connsiteX8" fmla="*/ 2511 w 10000"/>
                <a:gd name="connsiteY8" fmla="*/ 8440 h 9153"/>
                <a:gd name="connsiteX9" fmla="*/ 0 w 10000"/>
                <a:gd name="connsiteY9" fmla="*/ 9000 h 9153"/>
                <a:gd name="connsiteX10" fmla="*/ 0 w 10000"/>
                <a:gd name="connsiteY10" fmla="*/ 1000 h 9153"/>
                <a:gd name="connsiteX0" fmla="*/ 0 w 10000"/>
                <a:gd name="connsiteY0" fmla="*/ 1093 h 11903"/>
                <a:gd name="connsiteX1" fmla="*/ 2500 w 10000"/>
                <a:gd name="connsiteY1" fmla="*/ 846 h 11903"/>
                <a:gd name="connsiteX2" fmla="*/ 5000 w 10000"/>
                <a:gd name="connsiteY2" fmla="*/ 1093 h 11903"/>
                <a:gd name="connsiteX3" fmla="*/ 7500 w 10000"/>
                <a:gd name="connsiteY3" fmla="*/ 0 h 11903"/>
                <a:gd name="connsiteX4" fmla="*/ 10000 w 10000"/>
                <a:gd name="connsiteY4" fmla="*/ 1093 h 11903"/>
                <a:gd name="connsiteX5" fmla="*/ 10000 w 10000"/>
                <a:gd name="connsiteY5" fmla="*/ 9833 h 11903"/>
                <a:gd name="connsiteX6" fmla="*/ 7500 w 10000"/>
                <a:gd name="connsiteY6" fmla="*/ 8740 h 11903"/>
                <a:gd name="connsiteX7" fmla="*/ 4967 w 10000"/>
                <a:gd name="connsiteY7" fmla="*/ 11902 h 11903"/>
                <a:gd name="connsiteX8" fmla="*/ 2511 w 10000"/>
                <a:gd name="connsiteY8" fmla="*/ 9221 h 11903"/>
                <a:gd name="connsiteX9" fmla="*/ 0 w 10000"/>
                <a:gd name="connsiteY9" fmla="*/ 9833 h 11903"/>
                <a:gd name="connsiteX10" fmla="*/ 0 w 10000"/>
                <a:gd name="connsiteY10" fmla="*/ 1093 h 11903"/>
                <a:gd name="connsiteX0" fmla="*/ 0 w 10000"/>
                <a:gd name="connsiteY0" fmla="*/ 1147 h 11957"/>
                <a:gd name="connsiteX1" fmla="*/ 2500 w 10000"/>
                <a:gd name="connsiteY1" fmla="*/ 900 h 11957"/>
                <a:gd name="connsiteX2" fmla="*/ 4978 w 10000"/>
                <a:gd name="connsiteY2" fmla="*/ 2730 h 11957"/>
                <a:gd name="connsiteX3" fmla="*/ 7500 w 10000"/>
                <a:gd name="connsiteY3" fmla="*/ 54 h 11957"/>
                <a:gd name="connsiteX4" fmla="*/ 10000 w 10000"/>
                <a:gd name="connsiteY4" fmla="*/ 1147 h 11957"/>
                <a:gd name="connsiteX5" fmla="*/ 10000 w 10000"/>
                <a:gd name="connsiteY5" fmla="*/ 9887 h 11957"/>
                <a:gd name="connsiteX6" fmla="*/ 7500 w 10000"/>
                <a:gd name="connsiteY6" fmla="*/ 8794 h 11957"/>
                <a:gd name="connsiteX7" fmla="*/ 4967 w 10000"/>
                <a:gd name="connsiteY7" fmla="*/ 11956 h 11957"/>
                <a:gd name="connsiteX8" fmla="*/ 2511 w 10000"/>
                <a:gd name="connsiteY8" fmla="*/ 9275 h 11957"/>
                <a:gd name="connsiteX9" fmla="*/ 0 w 10000"/>
                <a:gd name="connsiteY9" fmla="*/ 9887 h 11957"/>
                <a:gd name="connsiteX10" fmla="*/ 0 w 10000"/>
                <a:gd name="connsiteY10" fmla="*/ 1147 h 11957"/>
                <a:gd name="connsiteX0" fmla="*/ 0 w 10000"/>
                <a:gd name="connsiteY0" fmla="*/ 1605 h 12415"/>
                <a:gd name="connsiteX1" fmla="*/ 2511 w 10000"/>
                <a:gd name="connsiteY1" fmla="*/ 19 h 12415"/>
                <a:gd name="connsiteX2" fmla="*/ 4978 w 10000"/>
                <a:gd name="connsiteY2" fmla="*/ 3188 h 12415"/>
                <a:gd name="connsiteX3" fmla="*/ 7500 w 10000"/>
                <a:gd name="connsiteY3" fmla="*/ 512 h 12415"/>
                <a:gd name="connsiteX4" fmla="*/ 10000 w 10000"/>
                <a:gd name="connsiteY4" fmla="*/ 1605 h 12415"/>
                <a:gd name="connsiteX5" fmla="*/ 10000 w 10000"/>
                <a:gd name="connsiteY5" fmla="*/ 10345 h 12415"/>
                <a:gd name="connsiteX6" fmla="*/ 7500 w 10000"/>
                <a:gd name="connsiteY6" fmla="*/ 9252 h 12415"/>
                <a:gd name="connsiteX7" fmla="*/ 4967 w 10000"/>
                <a:gd name="connsiteY7" fmla="*/ 12414 h 12415"/>
                <a:gd name="connsiteX8" fmla="*/ 2511 w 10000"/>
                <a:gd name="connsiteY8" fmla="*/ 9733 h 12415"/>
                <a:gd name="connsiteX9" fmla="*/ 0 w 10000"/>
                <a:gd name="connsiteY9" fmla="*/ 10345 h 12415"/>
                <a:gd name="connsiteX10" fmla="*/ 0 w 10000"/>
                <a:gd name="connsiteY10" fmla="*/ 1605 h 12415"/>
                <a:gd name="connsiteX0" fmla="*/ 0 w 10000"/>
                <a:gd name="connsiteY0" fmla="*/ 1605 h 12422"/>
                <a:gd name="connsiteX1" fmla="*/ 2511 w 10000"/>
                <a:gd name="connsiteY1" fmla="*/ 19 h 12422"/>
                <a:gd name="connsiteX2" fmla="*/ 4978 w 10000"/>
                <a:gd name="connsiteY2" fmla="*/ 3188 h 12422"/>
                <a:gd name="connsiteX3" fmla="*/ 7500 w 10000"/>
                <a:gd name="connsiteY3" fmla="*/ 512 h 12422"/>
                <a:gd name="connsiteX4" fmla="*/ 10000 w 10000"/>
                <a:gd name="connsiteY4" fmla="*/ 1605 h 12422"/>
                <a:gd name="connsiteX5" fmla="*/ 10000 w 10000"/>
                <a:gd name="connsiteY5" fmla="*/ 10345 h 12422"/>
                <a:gd name="connsiteX6" fmla="*/ 7500 w 10000"/>
                <a:gd name="connsiteY6" fmla="*/ 9252 h 12422"/>
                <a:gd name="connsiteX7" fmla="*/ 4967 w 10000"/>
                <a:gd name="connsiteY7" fmla="*/ 12414 h 12422"/>
                <a:gd name="connsiteX8" fmla="*/ 2500 w 10000"/>
                <a:gd name="connsiteY8" fmla="*/ 8150 h 12422"/>
                <a:gd name="connsiteX9" fmla="*/ 0 w 10000"/>
                <a:gd name="connsiteY9" fmla="*/ 10345 h 12422"/>
                <a:gd name="connsiteX10" fmla="*/ 0 w 10000"/>
                <a:gd name="connsiteY10" fmla="*/ 1605 h 12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00" h="12422">
                  <a:moveTo>
                    <a:pt x="0" y="1605"/>
                  </a:moveTo>
                  <a:cubicBezTo>
                    <a:pt x="0" y="2208"/>
                    <a:pt x="1681" y="-245"/>
                    <a:pt x="2511" y="19"/>
                  </a:cubicBezTo>
                  <a:cubicBezTo>
                    <a:pt x="3341" y="283"/>
                    <a:pt x="4147" y="3106"/>
                    <a:pt x="4978" y="3188"/>
                  </a:cubicBezTo>
                  <a:cubicBezTo>
                    <a:pt x="5809" y="3270"/>
                    <a:pt x="6663" y="776"/>
                    <a:pt x="7500" y="512"/>
                  </a:cubicBezTo>
                  <a:cubicBezTo>
                    <a:pt x="8337" y="248"/>
                    <a:pt x="10000" y="1001"/>
                    <a:pt x="10000" y="1605"/>
                  </a:cubicBezTo>
                  <a:lnTo>
                    <a:pt x="10000" y="10345"/>
                  </a:lnTo>
                  <a:cubicBezTo>
                    <a:pt x="10000" y="9742"/>
                    <a:pt x="8339" y="8907"/>
                    <a:pt x="7500" y="9252"/>
                  </a:cubicBezTo>
                  <a:cubicBezTo>
                    <a:pt x="6661" y="9597"/>
                    <a:pt x="5800" y="12598"/>
                    <a:pt x="4967" y="12414"/>
                  </a:cubicBezTo>
                  <a:cubicBezTo>
                    <a:pt x="4134" y="12230"/>
                    <a:pt x="3881" y="8150"/>
                    <a:pt x="2500" y="8150"/>
                  </a:cubicBezTo>
                  <a:cubicBezTo>
                    <a:pt x="1119" y="8150"/>
                    <a:pt x="0" y="10948"/>
                    <a:pt x="0" y="10345"/>
                  </a:cubicBezTo>
                  <a:lnTo>
                    <a:pt x="0" y="1605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Flowchart: Punched Tape 3">
              <a:extLst>
                <a:ext uri="{FF2B5EF4-FFF2-40B4-BE49-F238E27FC236}">
                  <a16:creationId xmlns:a16="http://schemas.microsoft.com/office/drawing/2014/main" id="{668AF026-79F1-472F-84D8-85AFE64AB869}"/>
                </a:ext>
              </a:extLst>
            </p:cNvPr>
            <p:cNvSpPr/>
            <p:nvPr/>
          </p:nvSpPr>
          <p:spPr>
            <a:xfrm>
              <a:off x="0" y="5443996"/>
              <a:ext cx="12192000" cy="1352299"/>
            </a:xfrm>
            <a:custGeom>
              <a:avLst/>
              <a:gdLst>
                <a:gd name="connsiteX0" fmla="*/ 0 w 10000"/>
                <a:gd name="connsiteY0" fmla="*/ 1000 h 10000"/>
                <a:gd name="connsiteX1" fmla="*/ 2500 w 10000"/>
                <a:gd name="connsiteY1" fmla="*/ 2000 h 10000"/>
                <a:gd name="connsiteX2" fmla="*/ 5000 w 10000"/>
                <a:gd name="connsiteY2" fmla="*/ 1000 h 10000"/>
                <a:gd name="connsiteX3" fmla="*/ 7500 w 10000"/>
                <a:gd name="connsiteY3" fmla="*/ 0 h 10000"/>
                <a:gd name="connsiteX4" fmla="*/ 10000 w 10000"/>
                <a:gd name="connsiteY4" fmla="*/ 1000 h 10000"/>
                <a:gd name="connsiteX5" fmla="*/ 10000 w 10000"/>
                <a:gd name="connsiteY5" fmla="*/ 9000 h 10000"/>
                <a:gd name="connsiteX6" fmla="*/ 7500 w 10000"/>
                <a:gd name="connsiteY6" fmla="*/ 8000 h 10000"/>
                <a:gd name="connsiteX7" fmla="*/ 5000 w 10000"/>
                <a:gd name="connsiteY7" fmla="*/ 9000 h 10000"/>
                <a:gd name="connsiteX8" fmla="*/ 2500 w 10000"/>
                <a:gd name="connsiteY8" fmla="*/ 10000 h 10000"/>
                <a:gd name="connsiteX9" fmla="*/ 0 w 10000"/>
                <a:gd name="connsiteY9" fmla="*/ 9000 h 10000"/>
                <a:gd name="connsiteX10" fmla="*/ 0 w 10000"/>
                <a:gd name="connsiteY10" fmla="*/ 1000 h 10000"/>
                <a:gd name="connsiteX0" fmla="*/ 0 w 10000"/>
                <a:gd name="connsiteY0" fmla="*/ 1000 h 10000"/>
                <a:gd name="connsiteX1" fmla="*/ 2500 w 10000"/>
                <a:gd name="connsiteY1" fmla="*/ 774 h 10000"/>
                <a:gd name="connsiteX2" fmla="*/ 5000 w 10000"/>
                <a:gd name="connsiteY2" fmla="*/ 1000 h 10000"/>
                <a:gd name="connsiteX3" fmla="*/ 7500 w 10000"/>
                <a:gd name="connsiteY3" fmla="*/ 0 h 10000"/>
                <a:gd name="connsiteX4" fmla="*/ 10000 w 10000"/>
                <a:gd name="connsiteY4" fmla="*/ 1000 h 10000"/>
                <a:gd name="connsiteX5" fmla="*/ 10000 w 10000"/>
                <a:gd name="connsiteY5" fmla="*/ 9000 h 10000"/>
                <a:gd name="connsiteX6" fmla="*/ 7500 w 10000"/>
                <a:gd name="connsiteY6" fmla="*/ 8000 h 10000"/>
                <a:gd name="connsiteX7" fmla="*/ 5000 w 10000"/>
                <a:gd name="connsiteY7" fmla="*/ 9000 h 10000"/>
                <a:gd name="connsiteX8" fmla="*/ 2500 w 10000"/>
                <a:gd name="connsiteY8" fmla="*/ 10000 h 10000"/>
                <a:gd name="connsiteX9" fmla="*/ 0 w 10000"/>
                <a:gd name="connsiteY9" fmla="*/ 9000 h 10000"/>
                <a:gd name="connsiteX10" fmla="*/ 0 w 10000"/>
                <a:gd name="connsiteY10" fmla="*/ 1000 h 10000"/>
                <a:gd name="connsiteX0" fmla="*/ 0 w 10000"/>
                <a:gd name="connsiteY0" fmla="*/ 1000 h 9153"/>
                <a:gd name="connsiteX1" fmla="*/ 2500 w 10000"/>
                <a:gd name="connsiteY1" fmla="*/ 774 h 9153"/>
                <a:gd name="connsiteX2" fmla="*/ 5000 w 10000"/>
                <a:gd name="connsiteY2" fmla="*/ 1000 h 9153"/>
                <a:gd name="connsiteX3" fmla="*/ 7500 w 10000"/>
                <a:gd name="connsiteY3" fmla="*/ 0 h 9153"/>
                <a:gd name="connsiteX4" fmla="*/ 10000 w 10000"/>
                <a:gd name="connsiteY4" fmla="*/ 1000 h 9153"/>
                <a:gd name="connsiteX5" fmla="*/ 10000 w 10000"/>
                <a:gd name="connsiteY5" fmla="*/ 9000 h 9153"/>
                <a:gd name="connsiteX6" fmla="*/ 7500 w 10000"/>
                <a:gd name="connsiteY6" fmla="*/ 8000 h 9153"/>
                <a:gd name="connsiteX7" fmla="*/ 5000 w 10000"/>
                <a:gd name="connsiteY7" fmla="*/ 9000 h 9153"/>
                <a:gd name="connsiteX8" fmla="*/ 2511 w 10000"/>
                <a:gd name="connsiteY8" fmla="*/ 8440 h 9153"/>
                <a:gd name="connsiteX9" fmla="*/ 0 w 10000"/>
                <a:gd name="connsiteY9" fmla="*/ 9000 h 9153"/>
                <a:gd name="connsiteX10" fmla="*/ 0 w 10000"/>
                <a:gd name="connsiteY10" fmla="*/ 1000 h 9153"/>
                <a:gd name="connsiteX0" fmla="*/ 0 w 10000"/>
                <a:gd name="connsiteY0" fmla="*/ 1093 h 11903"/>
                <a:gd name="connsiteX1" fmla="*/ 2500 w 10000"/>
                <a:gd name="connsiteY1" fmla="*/ 846 h 11903"/>
                <a:gd name="connsiteX2" fmla="*/ 5000 w 10000"/>
                <a:gd name="connsiteY2" fmla="*/ 1093 h 11903"/>
                <a:gd name="connsiteX3" fmla="*/ 7500 w 10000"/>
                <a:gd name="connsiteY3" fmla="*/ 0 h 11903"/>
                <a:gd name="connsiteX4" fmla="*/ 10000 w 10000"/>
                <a:gd name="connsiteY4" fmla="*/ 1093 h 11903"/>
                <a:gd name="connsiteX5" fmla="*/ 10000 w 10000"/>
                <a:gd name="connsiteY5" fmla="*/ 9833 h 11903"/>
                <a:gd name="connsiteX6" fmla="*/ 7500 w 10000"/>
                <a:gd name="connsiteY6" fmla="*/ 8740 h 11903"/>
                <a:gd name="connsiteX7" fmla="*/ 4967 w 10000"/>
                <a:gd name="connsiteY7" fmla="*/ 11902 h 11903"/>
                <a:gd name="connsiteX8" fmla="*/ 2511 w 10000"/>
                <a:gd name="connsiteY8" fmla="*/ 9221 h 11903"/>
                <a:gd name="connsiteX9" fmla="*/ 0 w 10000"/>
                <a:gd name="connsiteY9" fmla="*/ 9833 h 11903"/>
                <a:gd name="connsiteX10" fmla="*/ 0 w 10000"/>
                <a:gd name="connsiteY10" fmla="*/ 1093 h 11903"/>
                <a:gd name="connsiteX0" fmla="*/ 0 w 10000"/>
                <a:gd name="connsiteY0" fmla="*/ 1147 h 11957"/>
                <a:gd name="connsiteX1" fmla="*/ 2500 w 10000"/>
                <a:gd name="connsiteY1" fmla="*/ 900 h 11957"/>
                <a:gd name="connsiteX2" fmla="*/ 4978 w 10000"/>
                <a:gd name="connsiteY2" fmla="*/ 2730 h 11957"/>
                <a:gd name="connsiteX3" fmla="*/ 7500 w 10000"/>
                <a:gd name="connsiteY3" fmla="*/ 54 h 11957"/>
                <a:gd name="connsiteX4" fmla="*/ 10000 w 10000"/>
                <a:gd name="connsiteY4" fmla="*/ 1147 h 11957"/>
                <a:gd name="connsiteX5" fmla="*/ 10000 w 10000"/>
                <a:gd name="connsiteY5" fmla="*/ 9887 h 11957"/>
                <a:gd name="connsiteX6" fmla="*/ 7500 w 10000"/>
                <a:gd name="connsiteY6" fmla="*/ 8794 h 11957"/>
                <a:gd name="connsiteX7" fmla="*/ 4967 w 10000"/>
                <a:gd name="connsiteY7" fmla="*/ 11956 h 11957"/>
                <a:gd name="connsiteX8" fmla="*/ 2511 w 10000"/>
                <a:gd name="connsiteY8" fmla="*/ 9275 h 11957"/>
                <a:gd name="connsiteX9" fmla="*/ 0 w 10000"/>
                <a:gd name="connsiteY9" fmla="*/ 9887 h 11957"/>
                <a:gd name="connsiteX10" fmla="*/ 0 w 10000"/>
                <a:gd name="connsiteY10" fmla="*/ 1147 h 11957"/>
                <a:gd name="connsiteX0" fmla="*/ 0 w 10000"/>
                <a:gd name="connsiteY0" fmla="*/ 1605 h 12415"/>
                <a:gd name="connsiteX1" fmla="*/ 2511 w 10000"/>
                <a:gd name="connsiteY1" fmla="*/ 19 h 12415"/>
                <a:gd name="connsiteX2" fmla="*/ 4978 w 10000"/>
                <a:gd name="connsiteY2" fmla="*/ 3188 h 12415"/>
                <a:gd name="connsiteX3" fmla="*/ 7500 w 10000"/>
                <a:gd name="connsiteY3" fmla="*/ 512 h 12415"/>
                <a:gd name="connsiteX4" fmla="*/ 10000 w 10000"/>
                <a:gd name="connsiteY4" fmla="*/ 1605 h 12415"/>
                <a:gd name="connsiteX5" fmla="*/ 10000 w 10000"/>
                <a:gd name="connsiteY5" fmla="*/ 10345 h 12415"/>
                <a:gd name="connsiteX6" fmla="*/ 7500 w 10000"/>
                <a:gd name="connsiteY6" fmla="*/ 9252 h 12415"/>
                <a:gd name="connsiteX7" fmla="*/ 4967 w 10000"/>
                <a:gd name="connsiteY7" fmla="*/ 12414 h 12415"/>
                <a:gd name="connsiteX8" fmla="*/ 2511 w 10000"/>
                <a:gd name="connsiteY8" fmla="*/ 9733 h 12415"/>
                <a:gd name="connsiteX9" fmla="*/ 0 w 10000"/>
                <a:gd name="connsiteY9" fmla="*/ 10345 h 12415"/>
                <a:gd name="connsiteX10" fmla="*/ 0 w 10000"/>
                <a:gd name="connsiteY10" fmla="*/ 1605 h 12415"/>
                <a:gd name="connsiteX0" fmla="*/ 0 w 10000"/>
                <a:gd name="connsiteY0" fmla="*/ 1605 h 12422"/>
                <a:gd name="connsiteX1" fmla="*/ 2511 w 10000"/>
                <a:gd name="connsiteY1" fmla="*/ 19 h 12422"/>
                <a:gd name="connsiteX2" fmla="*/ 4978 w 10000"/>
                <a:gd name="connsiteY2" fmla="*/ 3188 h 12422"/>
                <a:gd name="connsiteX3" fmla="*/ 7500 w 10000"/>
                <a:gd name="connsiteY3" fmla="*/ 512 h 12422"/>
                <a:gd name="connsiteX4" fmla="*/ 10000 w 10000"/>
                <a:gd name="connsiteY4" fmla="*/ 1605 h 12422"/>
                <a:gd name="connsiteX5" fmla="*/ 10000 w 10000"/>
                <a:gd name="connsiteY5" fmla="*/ 10345 h 12422"/>
                <a:gd name="connsiteX6" fmla="*/ 7500 w 10000"/>
                <a:gd name="connsiteY6" fmla="*/ 9252 h 12422"/>
                <a:gd name="connsiteX7" fmla="*/ 4967 w 10000"/>
                <a:gd name="connsiteY7" fmla="*/ 12414 h 12422"/>
                <a:gd name="connsiteX8" fmla="*/ 2500 w 10000"/>
                <a:gd name="connsiteY8" fmla="*/ 8150 h 12422"/>
                <a:gd name="connsiteX9" fmla="*/ 0 w 10000"/>
                <a:gd name="connsiteY9" fmla="*/ 10345 h 12422"/>
                <a:gd name="connsiteX10" fmla="*/ 0 w 10000"/>
                <a:gd name="connsiteY10" fmla="*/ 1605 h 12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00" h="12422">
                  <a:moveTo>
                    <a:pt x="0" y="1605"/>
                  </a:moveTo>
                  <a:cubicBezTo>
                    <a:pt x="0" y="2208"/>
                    <a:pt x="1681" y="-245"/>
                    <a:pt x="2511" y="19"/>
                  </a:cubicBezTo>
                  <a:cubicBezTo>
                    <a:pt x="3341" y="283"/>
                    <a:pt x="4147" y="3106"/>
                    <a:pt x="4978" y="3188"/>
                  </a:cubicBezTo>
                  <a:cubicBezTo>
                    <a:pt x="5809" y="3270"/>
                    <a:pt x="6663" y="776"/>
                    <a:pt x="7500" y="512"/>
                  </a:cubicBezTo>
                  <a:cubicBezTo>
                    <a:pt x="8337" y="248"/>
                    <a:pt x="10000" y="1001"/>
                    <a:pt x="10000" y="1605"/>
                  </a:cubicBezTo>
                  <a:lnTo>
                    <a:pt x="10000" y="10345"/>
                  </a:lnTo>
                  <a:cubicBezTo>
                    <a:pt x="10000" y="9742"/>
                    <a:pt x="8339" y="8907"/>
                    <a:pt x="7500" y="9252"/>
                  </a:cubicBezTo>
                  <a:cubicBezTo>
                    <a:pt x="6661" y="9597"/>
                    <a:pt x="5800" y="12598"/>
                    <a:pt x="4967" y="12414"/>
                  </a:cubicBezTo>
                  <a:cubicBezTo>
                    <a:pt x="4134" y="12230"/>
                    <a:pt x="3881" y="8150"/>
                    <a:pt x="2500" y="8150"/>
                  </a:cubicBezTo>
                  <a:cubicBezTo>
                    <a:pt x="1119" y="8150"/>
                    <a:pt x="0" y="10948"/>
                    <a:pt x="0" y="10345"/>
                  </a:cubicBezTo>
                  <a:lnTo>
                    <a:pt x="0" y="1605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Flowchart: Punched Tape 3">
              <a:extLst>
                <a:ext uri="{FF2B5EF4-FFF2-40B4-BE49-F238E27FC236}">
                  <a16:creationId xmlns:a16="http://schemas.microsoft.com/office/drawing/2014/main" id="{BA4B4A9B-6A85-4781-9D9D-AAD18EB2CA09}"/>
                </a:ext>
              </a:extLst>
            </p:cNvPr>
            <p:cNvSpPr/>
            <p:nvPr/>
          </p:nvSpPr>
          <p:spPr>
            <a:xfrm>
              <a:off x="0" y="6010017"/>
              <a:ext cx="12192000" cy="1336005"/>
            </a:xfrm>
            <a:custGeom>
              <a:avLst/>
              <a:gdLst>
                <a:gd name="connsiteX0" fmla="*/ 0 w 10000"/>
                <a:gd name="connsiteY0" fmla="*/ 1000 h 10000"/>
                <a:gd name="connsiteX1" fmla="*/ 2500 w 10000"/>
                <a:gd name="connsiteY1" fmla="*/ 2000 h 10000"/>
                <a:gd name="connsiteX2" fmla="*/ 5000 w 10000"/>
                <a:gd name="connsiteY2" fmla="*/ 1000 h 10000"/>
                <a:gd name="connsiteX3" fmla="*/ 7500 w 10000"/>
                <a:gd name="connsiteY3" fmla="*/ 0 h 10000"/>
                <a:gd name="connsiteX4" fmla="*/ 10000 w 10000"/>
                <a:gd name="connsiteY4" fmla="*/ 1000 h 10000"/>
                <a:gd name="connsiteX5" fmla="*/ 10000 w 10000"/>
                <a:gd name="connsiteY5" fmla="*/ 9000 h 10000"/>
                <a:gd name="connsiteX6" fmla="*/ 7500 w 10000"/>
                <a:gd name="connsiteY6" fmla="*/ 8000 h 10000"/>
                <a:gd name="connsiteX7" fmla="*/ 5000 w 10000"/>
                <a:gd name="connsiteY7" fmla="*/ 9000 h 10000"/>
                <a:gd name="connsiteX8" fmla="*/ 2500 w 10000"/>
                <a:gd name="connsiteY8" fmla="*/ 10000 h 10000"/>
                <a:gd name="connsiteX9" fmla="*/ 0 w 10000"/>
                <a:gd name="connsiteY9" fmla="*/ 9000 h 10000"/>
                <a:gd name="connsiteX10" fmla="*/ 0 w 10000"/>
                <a:gd name="connsiteY10" fmla="*/ 1000 h 10000"/>
                <a:gd name="connsiteX0" fmla="*/ 0 w 10000"/>
                <a:gd name="connsiteY0" fmla="*/ 1000 h 10000"/>
                <a:gd name="connsiteX1" fmla="*/ 2500 w 10000"/>
                <a:gd name="connsiteY1" fmla="*/ 774 h 10000"/>
                <a:gd name="connsiteX2" fmla="*/ 5000 w 10000"/>
                <a:gd name="connsiteY2" fmla="*/ 1000 h 10000"/>
                <a:gd name="connsiteX3" fmla="*/ 7500 w 10000"/>
                <a:gd name="connsiteY3" fmla="*/ 0 h 10000"/>
                <a:gd name="connsiteX4" fmla="*/ 10000 w 10000"/>
                <a:gd name="connsiteY4" fmla="*/ 1000 h 10000"/>
                <a:gd name="connsiteX5" fmla="*/ 10000 w 10000"/>
                <a:gd name="connsiteY5" fmla="*/ 9000 h 10000"/>
                <a:gd name="connsiteX6" fmla="*/ 7500 w 10000"/>
                <a:gd name="connsiteY6" fmla="*/ 8000 h 10000"/>
                <a:gd name="connsiteX7" fmla="*/ 5000 w 10000"/>
                <a:gd name="connsiteY7" fmla="*/ 9000 h 10000"/>
                <a:gd name="connsiteX8" fmla="*/ 2500 w 10000"/>
                <a:gd name="connsiteY8" fmla="*/ 10000 h 10000"/>
                <a:gd name="connsiteX9" fmla="*/ 0 w 10000"/>
                <a:gd name="connsiteY9" fmla="*/ 9000 h 10000"/>
                <a:gd name="connsiteX10" fmla="*/ 0 w 10000"/>
                <a:gd name="connsiteY10" fmla="*/ 1000 h 10000"/>
                <a:gd name="connsiteX0" fmla="*/ 0 w 10000"/>
                <a:gd name="connsiteY0" fmla="*/ 1000 h 9153"/>
                <a:gd name="connsiteX1" fmla="*/ 2500 w 10000"/>
                <a:gd name="connsiteY1" fmla="*/ 774 h 9153"/>
                <a:gd name="connsiteX2" fmla="*/ 5000 w 10000"/>
                <a:gd name="connsiteY2" fmla="*/ 1000 h 9153"/>
                <a:gd name="connsiteX3" fmla="*/ 7500 w 10000"/>
                <a:gd name="connsiteY3" fmla="*/ 0 h 9153"/>
                <a:gd name="connsiteX4" fmla="*/ 10000 w 10000"/>
                <a:gd name="connsiteY4" fmla="*/ 1000 h 9153"/>
                <a:gd name="connsiteX5" fmla="*/ 10000 w 10000"/>
                <a:gd name="connsiteY5" fmla="*/ 9000 h 9153"/>
                <a:gd name="connsiteX6" fmla="*/ 7500 w 10000"/>
                <a:gd name="connsiteY6" fmla="*/ 8000 h 9153"/>
                <a:gd name="connsiteX7" fmla="*/ 5000 w 10000"/>
                <a:gd name="connsiteY7" fmla="*/ 9000 h 9153"/>
                <a:gd name="connsiteX8" fmla="*/ 2511 w 10000"/>
                <a:gd name="connsiteY8" fmla="*/ 8440 h 9153"/>
                <a:gd name="connsiteX9" fmla="*/ 0 w 10000"/>
                <a:gd name="connsiteY9" fmla="*/ 9000 h 9153"/>
                <a:gd name="connsiteX10" fmla="*/ 0 w 10000"/>
                <a:gd name="connsiteY10" fmla="*/ 1000 h 9153"/>
                <a:gd name="connsiteX0" fmla="*/ 0 w 10000"/>
                <a:gd name="connsiteY0" fmla="*/ 1093 h 11903"/>
                <a:gd name="connsiteX1" fmla="*/ 2500 w 10000"/>
                <a:gd name="connsiteY1" fmla="*/ 846 h 11903"/>
                <a:gd name="connsiteX2" fmla="*/ 5000 w 10000"/>
                <a:gd name="connsiteY2" fmla="*/ 1093 h 11903"/>
                <a:gd name="connsiteX3" fmla="*/ 7500 w 10000"/>
                <a:gd name="connsiteY3" fmla="*/ 0 h 11903"/>
                <a:gd name="connsiteX4" fmla="*/ 10000 w 10000"/>
                <a:gd name="connsiteY4" fmla="*/ 1093 h 11903"/>
                <a:gd name="connsiteX5" fmla="*/ 10000 w 10000"/>
                <a:gd name="connsiteY5" fmla="*/ 9833 h 11903"/>
                <a:gd name="connsiteX6" fmla="*/ 7500 w 10000"/>
                <a:gd name="connsiteY6" fmla="*/ 8740 h 11903"/>
                <a:gd name="connsiteX7" fmla="*/ 4967 w 10000"/>
                <a:gd name="connsiteY7" fmla="*/ 11902 h 11903"/>
                <a:gd name="connsiteX8" fmla="*/ 2511 w 10000"/>
                <a:gd name="connsiteY8" fmla="*/ 9221 h 11903"/>
                <a:gd name="connsiteX9" fmla="*/ 0 w 10000"/>
                <a:gd name="connsiteY9" fmla="*/ 9833 h 11903"/>
                <a:gd name="connsiteX10" fmla="*/ 0 w 10000"/>
                <a:gd name="connsiteY10" fmla="*/ 1093 h 11903"/>
                <a:gd name="connsiteX0" fmla="*/ 0 w 10000"/>
                <a:gd name="connsiteY0" fmla="*/ 1147 h 11957"/>
                <a:gd name="connsiteX1" fmla="*/ 2500 w 10000"/>
                <a:gd name="connsiteY1" fmla="*/ 900 h 11957"/>
                <a:gd name="connsiteX2" fmla="*/ 4978 w 10000"/>
                <a:gd name="connsiteY2" fmla="*/ 2730 h 11957"/>
                <a:gd name="connsiteX3" fmla="*/ 7500 w 10000"/>
                <a:gd name="connsiteY3" fmla="*/ 54 h 11957"/>
                <a:gd name="connsiteX4" fmla="*/ 10000 w 10000"/>
                <a:gd name="connsiteY4" fmla="*/ 1147 h 11957"/>
                <a:gd name="connsiteX5" fmla="*/ 10000 w 10000"/>
                <a:gd name="connsiteY5" fmla="*/ 9887 h 11957"/>
                <a:gd name="connsiteX6" fmla="*/ 7500 w 10000"/>
                <a:gd name="connsiteY6" fmla="*/ 8794 h 11957"/>
                <a:gd name="connsiteX7" fmla="*/ 4967 w 10000"/>
                <a:gd name="connsiteY7" fmla="*/ 11956 h 11957"/>
                <a:gd name="connsiteX8" fmla="*/ 2511 w 10000"/>
                <a:gd name="connsiteY8" fmla="*/ 9275 h 11957"/>
                <a:gd name="connsiteX9" fmla="*/ 0 w 10000"/>
                <a:gd name="connsiteY9" fmla="*/ 9887 h 11957"/>
                <a:gd name="connsiteX10" fmla="*/ 0 w 10000"/>
                <a:gd name="connsiteY10" fmla="*/ 1147 h 11957"/>
                <a:gd name="connsiteX0" fmla="*/ 0 w 10000"/>
                <a:gd name="connsiteY0" fmla="*/ 1605 h 12415"/>
                <a:gd name="connsiteX1" fmla="*/ 2511 w 10000"/>
                <a:gd name="connsiteY1" fmla="*/ 19 h 12415"/>
                <a:gd name="connsiteX2" fmla="*/ 4978 w 10000"/>
                <a:gd name="connsiteY2" fmla="*/ 3188 h 12415"/>
                <a:gd name="connsiteX3" fmla="*/ 7500 w 10000"/>
                <a:gd name="connsiteY3" fmla="*/ 512 h 12415"/>
                <a:gd name="connsiteX4" fmla="*/ 10000 w 10000"/>
                <a:gd name="connsiteY4" fmla="*/ 1605 h 12415"/>
                <a:gd name="connsiteX5" fmla="*/ 10000 w 10000"/>
                <a:gd name="connsiteY5" fmla="*/ 10345 h 12415"/>
                <a:gd name="connsiteX6" fmla="*/ 7500 w 10000"/>
                <a:gd name="connsiteY6" fmla="*/ 9252 h 12415"/>
                <a:gd name="connsiteX7" fmla="*/ 4967 w 10000"/>
                <a:gd name="connsiteY7" fmla="*/ 12414 h 12415"/>
                <a:gd name="connsiteX8" fmla="*/ 2511 w 10000"/>
                <a:gd name="connsiteY8" fmla="*/ 9733 h 12415"/>
                <a:gd name="connsiteX9" fmla="*/ 0 w 10000"/>
                <a:gd name="connsiteY9" fmla="*/ 10345 h 12415"/>
                <a:gd name="connsiteX10" fmla="*/ 0 w 10000"/>
                <a:gd name="connsiteY10" fmla="*/ 1605 h 12415"/>
                <a:gd name="connsiteX0" fmla="*/ 0 w 10000"/>
                <a:gd name="connsiteY0" fmla="*/ 1605 h 12422"/>
                <a:gd name="connsiteX1" fmla="*/ 2511 w 10000"/>
                <a:gd name="connsiteY1" fmla="*/ 19 h 12422"/>
                <a:gd name="connsiteX2" fmla="*/ 4978 w 10000"/>
                <a:gd name="connsiteY2" fmla="*/ 3188 h 12422"/>
                <a:gd name="connsiteX3" fmla="*/ 7500 w 10000"/>
                <a:gd name="connsiteY3" fmla="*/ 512 h 12422"/>
                <a:gd name="connsiteX4" fmla="*/ 10000 w 10000"/>
                <a:gd name="connsiteY4" fmla="*/ 1605 h 12422"/>
                <a:gd name="connsiteX5" fmla="*/ 10000 w 10000"/>
                <a:gd name="connsiteY5" fmla="*/ 10345 h 12422"/>
                <a:gd name="connsiteX6" fmla="*/ 7500 w 10000"/>
                <a:gd name="connsiteY6" fmla="*/ 9252 h 12422"/>
                <a:gd name="connsiteX7" fmla="*/ 4967 w 10000"/>
                <a:gd name="connsiteY7" fmla="*/ 12414 h 12422"/>
                <a:gd name="connsiteX8" fmla="*/ 2500 w 10000"/>
                <a:gd name="connsiteY8" fmla="*/ 8150 h 12422"/>
                <a:gd name="connsiteX9" fmla="*/ 0 w 10000"/>
                <a:gd name="connsiteY9" fmla="*/ 10345 h 12422"/>
                <a:gd name="connsiteX10" fmla="*/ 0 w 10000"/>
                <a:gd name="connsiteY10" fmla="*/ 1605 h 12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00" h="12422">
                  <a:moveTo>
                    <a:pt x="0" y="1605"/>
                  </a:moveTo>
                  <a:cubicBezTo>
                    <a:pt x="0" y="2208"/>
                    <a:pt x="1681" y="-245"/>
                    <a:pt x="2511" y="19"/>
                  </a:cubicBezTo>
                  <a:cubicBezTo>
                    <a:pt x="3341" y="283"/>
                    <a:pt x="4147" y="3106"/>
                    <a:pt x="4978" y="3188"/>
                  </a:cubicBezTo>
                  <a:cubicBezTo>
                    <a:pt x="5809" y="3270"/>
                    <a:pt x="6663" y="776"/>
                    <a:pt x="7500" y="512"/>
                  </a:cubicBezTo>
                  <a:cubicBezTo>
                    <a:pt x="8337" y="248"/>
                    <a:pt x="10000" y="1001"/>
                    <a:pt x="10000" y="1605"/>
                  </a:cubicBezTo>
                  <a:lnTo>
                    <a:pt x="10000" y="10345"/>
                  </a:lnTo>
                  <a:cubicBezTo>
                    <a:pt x="10000" y="9742"/>
                    <a:pt x="8339" y="8907"/>
                    <a:pt x="7500" y="9252"/>
                  </a:cubicBezTo>
                  <a:cubicBezTo>
                    <a:pt x="6661" y="9597"/>
                    <a:pt x="5800" y="12598"/>
                    <a:pt x="4967" y="12414"/>
                  </a:cubicBezTo>
                  <a:cubicBezTo>
                    <a:pt x="4134" y="12230"/>
                    <a:pt x="3881" y="8150"/>
                    <a:pt x="2500" y="8150"/>
                  </a:cubicBezTo>
                  <a:cubicBezTo>
                    <a:pt x="1119" y="8150"/>
                    <a:pt x="0" y="10948"/>
                    <a:pt x="0" y="10345"/>
                  </a:cubicBezTo>
                  <a:lnTo>
                    <a:pt x="0" y="1605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ADCAA9E5-7520-4088-826F-DA3E3291EA4C}"/>
              </a:ext>
            </a:extLst>
          </p:cNvPr>
          <p:cNvSpPr/>
          <p:nvPr/>
        </p:nvSpPr>
        <p:spPr>
          <a:xfrm>
            <a:off x="676208" y="1871628"/>
            <a:ext cx="7501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fou</a:t>
            </a:r>
            <a:endParaRPr kumimoji="0" lang="en-GB" sz="2800" b="1" i="0" u="none" strike="noStrike" kern="1200" cap="none" spc="-1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A7E8422-0DE8-40F3-B491-010C7BA1A9E5}"/>
              </a:ext>
            </a:extLst>
          </p:cNvPr>
          <p:cNvSpPr/>
          <p:nvPr/>
        </p:nvSpPr>
        <p:spPr>
          <a:xfrm>
            <a:off x="2185786" y="1953382"/>
            <a:ext cx="8046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dos</a:t>
            </a:r>
            <a:endParaRPr kumimoji="0" lang="en-GB" sz="2800" b="1" i="0" u="none" strike="noStrike" kern="1200" cap="none" spc="-1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D77D332-FDCD-41ED-9486-F5EB55369567}"/>
              </a:ext>
            </a:extLst>
          </p:cNvPr>
          <p:cNvSpPr/>
          <p:nvPr/>
        </p:nvSpPr>
        <p:spPr>
          <a:xfrm>
            <a:off x="679070" y="5343233"/>
            <a:ext cx="9680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vaut</a:t>
            </a:r>
            <a:endParaRPr kumimoji="0" lang="en-GB" sz="2800" b="1" i="0" u="none" strike="noStrike" kern="1200" cap="none" spc="-1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D6052FE-CE70-4AEB-A18F-978AFEB3B06E}"/>
              </a:ext>
            </a:extLst>
          </p:cNvPr>
          <p:cNvSpPr/>
          <p:nvPr/>
        </p:nvSpPr>
        <p:spPr>
          <a:xfrm>
            <a:off x="2819993" y="5028034"/>
            <a:ext cx="9711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pot</a:t>
            </a:r>
            <a:endParaRPr kumimoji="0" lang="en-GB" sz="2800" b="1" i="0" u="none" strike="noStrike" kern="1200" cap="none" spc="-1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594FB65-986E-46D3-BED1-0FE3E9C39BC8}"/>
              </a:ext>
            </a:extLst>
          </p:cNvPr>
          <p:cNvSpPr/>
          <p:nvPr/>
        </p:nvSpPr>
        <p:spPr>
          <a:xfrm>
            <a:off x="4793686" y="4365545"/>
            <a:ext cx="10209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seau</a:t>
            </a:r>
            <a:endParaRPr kumimoji="0" lang="en-GB" sz="2800" b="1" i="0" u="none" strike="noStrike" kern="1200" cap="none" spc="-1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A414BF6-CF3D-4CE6-B96D-0ACED6DCCB84}"/>
              </a:ext>
            </a:extLst>
          </p:cNvPr>
          <p:cNvSpPr/>
          <p:nvPr/>
        </p:nvSpPr>
        <p:spPr>
          <a:xfrm>
            <a:off x="2680153" y="3975979"/>
            <a:ext cx="7870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nos</a:t>
            </a:r>
            <a:endParaRPr kumimoji="0" lang="en-GB" sz="2800" b="1" i="0" u="none" strike="noStrike" kern="1200" cap="none" spc="-1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95221BA-D50E-43A1-A7B9-C902B4DF6949}"/>
              </a:ext>
            </a:extLst>
          </p:cNvPr>
          <p:cNvSpPr/>
          <p:nvPr/>
        </p:nvSpPr>
        <p:spPr>
          <a:xfrm>
            <a:off x="855931" y="3563915"/>
            <a:ext cx="9455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sous</a:t>
            </a:r>
            <a:endParaRPr kumimoji="0" lang="en-GB" sz="2800" b="1" i="0" u="none" strike="noStrike" kern="1200" cap="none" spc="-1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06B322F-D9C8-4EB7-B9E9-20FC2836C8C7}"/>
              </a:ext>
            </a:extLst>
          </p:cNvPr>
          <p:cNvSpPr/>
          <p:nvPr/>
        </p:nvSpPr>
        <p:spPr>
          <a:xfrm>
            <a:off x="3653271" y="2766202"/>
            <a:ext cx="7419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tôt</a:t>
            </a:r>
            <a:endParaRPr kumimoji="0" lang="en-GB" sz="2800" b="1" i="0" u="none" strike="noStrike" kern="1200" cap="none" spc="-1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F6BB14E-C2DD-4EC8-B009-5F30BAC8F1DE}"/>
              </a:ext>
            </a:extLst>
          </p:cNvPr>
          <p:cNvSpPr/>
          <p:nvPr/>
        </p:nvSpPr>
        <p:spPr>
          <a:xfrm>
            <a:off x="4395181" y="2146466"/>
            <a:ext cx="10048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bout</a:t>
            </a:r>
            <a:endParaRPr kumimoji="0" lang="en-GB" sz="2800" b="1" i="0" u="none" strike="noStrike" kern="1200" cap="none" spc="-1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209F36B-2266-4929-869A-B064E7D7BD4C}"/>
              </a:ext>
            </a:extLst>
          </p:cNvPr>
          <p:cNvSpPr/>
          <p:nvPr/>
        </p:nvSpPr>
        <p:spPr>
          <a:xfrm>
            <a:off x="6801382" y="2885798"/>
            <a:ext cx="9745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mou</a:t>
            </a:r>
            <a:endParaRPr kumimoji="0" lang="en-GB" sz="2800" b="1" i="0" u="none" strike="noStrike" kern="1200" cap="none" spc="-1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2A1BA75-807D-496D-9154-A877F66D15D1}"/>
              </a:ext>
            </a:extLst>
          </p:cNvPr>
          <p:cNvSpPr/>
          <p:nvPr/>
        </p:nvSpPr>
        <p:spPr>
          <a:xfrm>
            <a:off x="8554985" y="2030861"/>
            <a:ext cx="11267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beau</a:t>
            </a:r>
            <a:endParaRPr kumimoji="0" lang="en-GB" sz="2800" b="1" i="0" u="none" strike="noStrike" kern="1200" cap="none" spc="-1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58E97CF-ECF6-40A6-82EA-6CE767B6B758}"/>
              </a:ext>
            </a:extLst>
          </p:cNvPr>
          <p:cNvSpPr/>
          <p:nvPr/>
        </p:nvSpPr>
        <p:spPr>
          <a:xfrm>
            <a:off x="9205281" y="2833209"/>
            <a:ext cx="10433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houx</a:t>
            </a:r>
            <a:endParaRPr kumimoji="0" lang="en-GB" sz="2800" b="1" i="0" u="none" strike="noStrike" kern="1200" cap="none" spc="-1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789CBD2-1923-4944-8541-5CD48A5E6CC5}"/>
              </a:ext>
            </a:extLst>
          </p:cNvPr>
          <p:cNvSpPr/>
          <p:nvPr/>
        </p:nvSpPr>
        <p:spPr>
          <a:xfrm>
            <a:off x="9301173" y="3772316"/>
            <a:ext cx="8429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tout</a:t>
            </a:r>
            <a:endParaRPr kumimoji="0" lang="en-GB" sz="2800" b="1" i="0" u="none" strike="noStrike" kern="1200" cap="none" spc="-1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434017C-712B-4E41-B7B9-22796CEDF02A}"/>
              </a:ext>
            </a:extLst>
          </p:cNvPr>
          <p:cNvSpPr/>
          <p:nvPr/>
        </p:nvSpPr>
        <p:spPr>
          <a:xfrm>
            <a:off x="7466754" y="4097481"/>
            <a:ext cx="8510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trou</a:t>
            </a:r>
            <a:endParaRPr kumimoji="0" lang="en-GB" sz="2800" b="1" i="0" u="none" strike="noStrike" kern="1200" cap="none" spc="-1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44849A6-941F-4BD4-AC3B-C4A852F5EB79}"/>
              </a:ext>
            </a:extLst>
          </p:cNvPr>
          <p:cNvSpPr/>
          <p:nvPr/>
        </p:nvSpPr>
        <p:spPr>
          <a:xfrm>
            <a:off x="6748648" y="5007544"/>
            <a:ext cx="8783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mot</a:t>
            </a:r>
            <a:endParaRPr kumimoji="0" lang="en-GB" sz="2800" b="1" i="0" u="none" strike="noStrike" kern="1200" cap="none" spc="-1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FD3CE09-DAD8-44CD-9277-B9D08131B6FC}"/>
              </a:ext>
            </a:extLst>
          </p:cNvPr>
          <p:cNvSpPr/>
          <p:nvPr/>
        </p:nvSpPr>
        <p:spPr>
          <a:xfrm>
            <a:off x="1403230" y="2693033"/>
            <a:ext cx="8942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trop</a:t>
            </a:r>
            <a:endParaRPr kumimoji="0" lang="en-GB" sz="2800" b="1" i="0" u="none" strike="noStrike" kern="1200" cap="none" spc="-1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66E8527-5F7F-4D62-A784-75E58D6A1C8E}"/>
              </a:ext>
            </a:extLst>
          </p:cNvPr>
          <p:cNvSpPr/>
          <p:nvPr/>
        </p:nvSpPr>
        <p:spPr>
          <a:xfrm>
            <a:off x="8962207" y="4820013"/>
            <a:ext cx="11267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peau</a:t>
            </a:r>
            <a:endParaRPr kumimoji="0" lang="en-GB" sz="2800" b="1" i="0" u="none" strike="noStrike" kern="1200" cap="none" spc="-1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2A1D38B-4B15-489B-9A08-DD8DBD9FE58E}"/>
              </a:ext>
            </a:extLst>
          </p:cNvPr>
          <p:cNvSpPr/>
          <p:nvPr/>
        </p:nvSpPr>
        <p:spPr>
          <a:xfrm>
            <a:off x="5803055" y="3740701"/>
            <a:ext cx="9327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faux</a:t>
            </a:r>
            <a:endParaRPr kumimoji="0" lang="en-GB" sz="2800" b="1" i="0" u="none" strike="noStrike" kern="1200" cap="none" spc="-1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6C750A5-52DE-46D0-ADC1-3DCFD3B23F0D}"/>
              </a:ext>
            </a:extLst>
          </p:cNvPr>
          <p:cNvSpPr/>
          <p:nvPr/>
        </p:nvSpPr>
        <p:spPr>
          <a:xfrm>
            <a:off x="5053018" y="5577837"/>
            <a:ext cx="10898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chou</a:t>
            </a:r>
            <a:endParaRPr kumimoji="0" lang="en-GB" sz="2800" b="1" i="0" u="none" strike="noStrike" kern="1200" cap="none" spc="-1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E080891-96A0-4AF6-9C31-2873C817D234}"/>
              </a:ext>
            </a:extLst>
          </p:cNvPr>
          <p:cNvSpPr/>
          <p:nvPr/>
        </p:nvSpPr>
        <p:spPr>
          <a:xfrm>
            <a:off x="6705489" y="2011114"/>
            <a:ext cx="9968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nous</a:t>
            </a:r>
            <a:endParaRPr kumimoji="0" lang="en-GB" sz="2800" b="1" i="0" u="none" strike="noStrike" kern="1200" cap="none" spc="-1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8697AAE-54B2-4552-9C88-94CCD1C30358}"/>
              </a:ext>
            </a:extLst>
          </p:cNvPr>
          <p:cNvSpPr/>
          <p:nvPr/>
        </p:nvSpPr>
        <p:spPr>
          <a:xfrm>
            <a:off x="366137" y="4342367"/>
            <a:ext cx="6284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ou</a:t>
            </a:r>
            <a:endParaRPr kumimoji="0" lang="en-GB" sz="2800" b="1" i="0" u="none" strike="noStrike" kern="1200" cap="none" spc="-1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A6F3C72-F086-448B-8BAD-1389DD2FACFC}"/>
              </a:ext>
            </a:extLst>
          </p:cNvPr>
          <p:cNvSpPr/>
          <p:nvPr/>
        </p:nvSpPr>
        <p:spPr>
          <a:xfrm>
            <a:off x="4000410" y="3595281"/>
            <a:ext cx="13173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chaud</a:t>
            </a:r>
            <a:endParaRPr kumimoji="0" lang="en-GB" sz="2800" b="1" i="0" u="none" strike="noStrike" kern="1200" cap="none" spc="-1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43" name="Title 4">
            <a:extLst>
              <a:ext uri="{FF2B5EF4-FFF2-40B4-BE49-F238E27FC236}">
                <a16:creationId xmlns:a16="http://schemas.microsoft.com/office/drawing/2014/main" id="{098A0674-51CF-42C8-913E-8C76CFBDBEEC}"/>
              </a:ext>
            </a:extLst>
          </p:cNvPr>
          <p:cNvSpPr txBox="1">
            <a:spLocks/>
          </p:cNvSpPr>
          <p:nvPr/>
        </p:nvSpPr>
        <p:spPr>
          <a:xfrm>
            <a:off x="212138" y="106681"/>
            <a:ext cx="2869907" cy="5232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 up 1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40456066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5908</TotalTime>
  <Words>1945</Words>
  <Application>Microsoft Office PowerPoint</Application>
  <PresentationFormat>Widescreen</PresentationFormat>
  <Paragraphs>314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Arial</vt:lpstr>
      <vt:lpstr>Calibri</vt:lpstr>
      <vt:lpstr>Calibri Light</vt:lpstr>
      <vt:lpstr>Century Gothic</vt:lpstr>
      <vt:lpstr>Eras Demi ITC</vt:lpstr>
      <vt:lpstr>Modern Love</vt:lpstr>
      <vt:lpstr>Montserrat Medium</vt:lpstr>
      <vt:lpstr>Segoe Print</vt:lpstr>
      <vt:lpstr>Symbol</vt:lpstr>
      <vt:lpstr>Wingdings</vt:lpstr>
      <vt:lpstr>1_Office Theme</vt:lpstr>
      <vt:lpstr>2_Office Theme</vt:lpstr>
      <vt:lpstr>Office Theme</vt:lpstr>
      <vt:lpstr>Interactions</vt:lpstr>
      <vt:lpstr>Follow up 1:</vt:lpstr>
      <vt:lpstr>parler</vt:lpstr>
      <vt:lpstr>Follow up 2:</vt:lpstr>
      <vt:lpstr>There are | These are</vt:lpstr>
      <vt:lpstr>Follow up 3: Parle en anglais. </vt:lpstr>
      <vt:lpstr>Follow up 4:</vt:lpstr>
      <vt:lpstr>vocabulaire</vt:lpstr>
      <vt:lpstr>parler</vt:lpstr>
      <vt:lpstr>vocabulaire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Hawkes</dc:creator>
  <cp:lastModifiedBy>Tom Dawes</cp:lastModifiedBy>
  <cp:revision>125</cp:revision>
  <dcterms:created xsi:type="dcterms:W3CDTF">2021-06-12T06:20:35Z</dcterms:created>
  <dcterms:modified xsi:type="dcterms:W3CDTF">2022-09-23T16:17:15Z</dcterms:modified>
</cp:coreProperties>
</file>