
<file path=[Content_Types].xml><?xml version="1.0" encoding="utf-8"?>
<Types xmlns="http://schemas.openxmlformats.org/package/2006/content-types">
  <Default Extension="gif" ContentType="image/gif"/>
  <Default Extension="jpeg" ContentType="image/jpeg"/>
  <Default Extension="jp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Lst>
  <p:notesMasterIdLst>
    <p:notesMasterId r:id="rId23"/>
  </p:notesMasterIdLst>
  <p:sldIdLst>
    <p:sldId id="257" r:id="rId5"/>
    <p:sldId id="464" r:id="rId6"/>
    <p:sldId id="465" r:id="rId7"/>
    <p:sldId id="466" r:id="rId8"/>
    <p:sldId id="447" r:id="rId9"/>
    <p:sldId id="371" r:id="rId10"/>
    <p:sldId id="448" r:id="rId11"/>
    <p:sldId id="455" r:id="rId12"/>
    <p:sldId id="456" r:id="rId13"/>
    <p:sldId id="457" r:id="rId14"/>
    <p:sldId id="458" r:id="rId15"/>
    <p:sldId id="459" r:id="rId16"/>
    <p:sldId id="461" r:id="rId17"/>
    <p:sldId id="460" r:id="rId18"/>
    <p:sldId id="462" r:id="rId19"/>
    <p:sldId id="453" r:id="rId20"/>
    <p:sldId id="454" r:id="rId21"/>
    <p:sldId id="46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5441" autoAdjust="0"/>
  </p:normalViewPr>
  <p:slideViewPr>
    <p:cSldViewPr snapToGrid="0">
      <p:cViewPr varScale="1">
        <p:scale>
          <a:sx n="61" d="100"/>
          <a:sy n="61" d="100"/>
        </p:scale>
        <p:origin x="706" y="53"/>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25/11/2023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indent="-216000">
              <a:lnSpc>
                <a:spcPct val="100000"/>
              </a:lnSpc>
            </a:pPr>
            <a:r>
              <a:rPr lang="en-GB" sz="1800" b="1" strike="noStrike" spc="-1" dirty="0">
                <a:solidFill>
                  <a:srgbClr val="002060"/>
                </a:solidFill>
                <a:latin typeface="Century Gothic"/>
                <a:ea typeface="Century Gothic"/>
              </a:rPr>
              <a:t>Phonics:  </a:t>
            </a:r>
            <a:r>
              <a:rPr lang="it-IT" sz="1800" b="1" i="1" strike="noStrike" spc="-1" dirty="0">
                <a:solidFill>
                  <a:srgbClr val="002060"/>
                </a:solidFill>
                <a:latin typeface="Century Gothic"/>
                <a:ea typeface="Century Gothic"/>
              </a:rPr>
              <a:t>petit </a:t>
            </a:r>
            <a:r>
              <a:rPr lang="it-IT" sz="1800" b="0" i="1" strike="noStrike" spc="-1" dirty="0">
                <a:solidFill>
                  <a:srgbClr val="002060"/>
                </a:solidFill>
                <a:latin typeface="Century Gothic"/>
                <a:ea typeface="Century Gothic"/>
              </a:rPr>
              <a:t>[138] </a:t>
            </a:r>
          </a:p>
          <a:p>
            <a:pPr marL="0" indent="-216000">
              <a:lnSpc>
                <a:spcPct val="100000"/>
              </a:lnSpc>
            </a:pPr>
            <a:r>
              <a:rPr lang="it-IT" sz="1800" b="1" i="0" strike="noStrike" spc="-1" dirty="0">
                <a:solidFill>
                  <a:srgbClr val="002060"/>
                </a:solidFill>
                <a:latin typeface="Century Gothic"/>
                <a:ea typeface="Century Gothic"/>
              </a:rPr>
              <a:t>Vocabulary</a:t>
            </a:r>
            <a:r>
              <a:rPr lang="it-IT" sz="1800" b="0" i="0" strike="noStrike" spc="-1" dirty="0">
                <a:solidFill>
                  <a:srgbClr val="002060"/>
                </a:solidFill>
                <a:latin typeface="Century Gothic"/>
                <a:ea typeface="Century Gothic"/>
              </a:rPr>
              <a:t> (new words in bold): </a:t>
            </a:r>
            <a:r>
              <a:rPr lang="fr-FR" sz="1800" b="0" i="0" strike="noStrike" spc="-1" dirty="0">
                <a:solidFill>
                  <a:srgbClr val="002060"/>
                </a:solidFill>
                <a:latin typeface="Century Gothic"/>
                <a:ea typeface="Century Gothic"/>
              </a:rPr>
              <a:t>anniversaire [2043] mois [179] janvier [939] février [1139] mars [868] avril [1022] mai [943] juin [931] juillet [1326] aout [1445] séptembre [944] octobre [826] novembre [982] décembre [891] quand [119]  </a:t>
            </a:r>
            <a:r>
              <a:rPr lang="fr-FR" sz="1800" b="1" i="0" strike="noStrike" spc="-1" dirty="0">
                <a:solidFill>
                  <a:srgbClr val="002060"/>
                </a:solidFill>
                <a:latin typeface="Century Gothic"/>
                <a:ea typeface="Century Gothic"/>
              </a:rPr>
              <a:t>treize</a:t>
            </a:r>
            <a:r>
              <a:rPr lang="fr-FR" sz="1800" b="0" i="0" strike="noStrike" spc="-1" dirty="0">
                <a:solidFill>
                  <a:srgbClr val="002060"/>
                </a:solidFill>
                <a:latin typeface="Century Gothic"/>
                <a:ea typeface="Century Gothic"/>
              </a:rPr>
              <a:t> [3285] </a:t>
            </a:r>
            <a:r>
              <a:rPr lang="fr-FR" sz="1800" b="1" i="0" strike="noStrike" spc="-1" dirty="0">
                <a:solidFill>
                  <a:srgbClr val="002060"/>
                </a:solidFill>
                <a:latin typeface="Century Gothic"/>
                <a:ea typeface="Century Gothic"/>
              </a:rPr>
              <a:t>quatorze </a:t>
            </a:r>
            <a:r>
              <a:rPr lang="fr-FR" sz="1800" b="0" i="0" strike="noStrike" spc="-1" dirty="0">
                <a:solidFill>
                  <a:srgbClr val="002060"/>
                </a:solidFill>
                <a:latin typeface="Century Gothic"/>
                <a:ea typeface="Century Gothic"/>
              </a:rPr>
              <a:t>[3359]</a:t>
            </a:r>
            <a:r>
              <a:rPr lang="fr-FR" sz="1800" b="1" i="0" strike="noStrike" spc="-1" dirty="0">
                <a:solidFill>
                  <a:srgbClr val="002060"/>
                </a:solidFill>
                <a:latin typeface="Century Gothic"/>
                <a:ea typeface="Century Gothic"/>
              </a:rPr>
              <a:t> quinze </a:t>
            </a:r>
            <a:r>
              <a:rPr lang="fr-FR" sz="1800" b="0" i="0" strike="noStrike" spc="-1" dirty="0">
                <a:solidFill>
                  <a:srgbClr val="002060"/>
                </a:solidFill>
                <a:latin typeface="Century Gothic"/>
                <a:ea typeface="Century Gothic"/>
              </a:rPr>
              <a:t>[1472] </a:t>
            </a:r>
            <a:r>
              <a:rPr lang="fr-FR" sz="1800" b="1" i="0" strike="noStrike" spc="-1" dirty="0">
                <a:solidFill>
                  <a:srgbClr val="002060"/>
                </a:solidFill>
                <a:latin typeface="Century Gothic"/>
                <a:ea typeface="Century Gothic"/>
              </a:rPr>
              <a:t>seize</a:t>
            </a:r>
            <a:r>
              <a:rPr lang="fr-FR" sz="1800" b="0" i="0" strike="noStrike" spc="-1" dirty="0">
                <a:solidFill>
                  <a:srgbClr val="002060"/>
                </a:solidFill>
                <a:latin typeface="Century Gothic"/>
                <a:ea typeface="Century Gothic"/>
              </a:rPr>
              <a:t> [3285] dix-sept [3812] dix-huit [3592] dix-neuf [4851] </a:t>
            </a:r>
            <a:r>
              <a:rPr lang="fr-FR" sz="1800" b="1" i="0" strike="noStrike" spc="-1" dirty="0">
                <a:solidFill>
                  <a:srgbClr val="002060"/>
                </a:solidFill>
                <a:latin typeface="Century Gothic"/>
                <a:ea typeface="Century Gothic"/>
              </a:rPr>
              <a:t>vingt </a:t>
            </a:r>
            <a:r>
              <a:rPr lang="fr-FR" sz="1800" b="0" i="0" strike="noStrike" spc="-1" dirty="0">
                <a:solidFill>
                  <a:srgbClr val="002060"/>
                </a:solidFill>
                <a:latin typeface="Century Gothic"/>
                <a:ea typeface="Century Gothic"/>
              </a:rPr>
              <a:t>[1273] </a:t>
            </a:r>
            <a:r>
              <a:rPr lang="fr-FR" sz="1800" b="1" i="0" strike="noStrike" spc="-1" dirty="0">
                <a:solidFill>
                  <a:srgbClr val="002060"/>
                </a:solidFill>
                <a:latin typeface="Century Gothic"/>
                <a:ea typeface="Century Gothic"/>
              </a:rPr>
              <a:t>vingt et un </a:t>
            </a:r>
            <a:r>
              <a:rPr lang="fr-FR" sz="1800" b="0" i="0" strike="noStrike" spc="-1" dirty="0">
                <a:solidFill>
                  <a:srgbClr val="002060"/>
                </a:solidFill>
                <a:latin typeface="Century Gothic"/>
                <a:ea typeface="Century Gothic"/>
              </a:rPr>
              <a:t>[1273/6/3] vingt-deux, vingt-trois vingt-quatre vingt-cinq vingt-six vingt-sept vingt-huit vingt-neuf </a:t>
            </a:r>
            <a:r>
              <a:rPr lang="fr-FR" sz="1800" b="1" i="0" strike="noStrike" spc="-1" dirty="0">
                <a:solidFill>
                  <a:srgbClr val="002060"/>
                </a:solidFill>
                <a:latin typeface="Century Gothic"/>
                <a:ea typeface="Century Gothic"/>
              </a:rPr>
              <a:t>trente</a:t>
            </a:r>
            <a:r>
              <a:rPr lang="fr-FR" sz="1800" b="0" i="0" strike="noStrike" spc="-1" dirty="0">
                <a:solidFill>
                  <a:srgbClr val="002060"/>
                </a:solidFill>
                <a:latin typeface="Century Gothic"/>
                <a:ea typeface="Century Gothic"/>
              </a:rPr>
              <a:t> [1646] </a:t>
            </a:r>
            <a:r>
              <a:rPr lang="fr-FR" sz="1800" b="1" i="0" strike="noStrike" spc="-1" dirty="0">
                <a:solidFill>
                  <a:srgbClr val="002060"/>
                </a:solidFill>
                <a:latin typeface="Century Gothic"/>
                <a:ea typeface="Century Gothic"/>
              </a:rPr>
              <a:t>concert </a:t>
            </a:r>
            <a:r>
              <a:rPr lang="fr-FR" sz="1800" b="0" i="0" strike="noStrike" spc="-1" dirty="0">
                <a:solidFill>
                  <a:srgbClr val="002060"/>
                </a:solidFill>
                <a:latin typeface="Century Gothic"/>
                <a:ea typeface="Century Gothic"/>
              </a:rPr>
              <a:t>[1697] fête [1490] </a:t>
            </a:r>
            <a:r>
              <a:rPr lang="fr-FR" sz="1800" b="1" i="0" strike="noStrike" spc="-1" dirty="0">
                <a:solidFill>
                  <a:srgbClr val="002060"/>
                </a:solidFill>
                <a:latin typeface="Century Gothic"/>
                <a:ea typeface="Century Gothic"/>
              </a:rPr>
              <a:t>spectacle</a:t>
            </a:r>
            <a:r>
              <a:rPr lang="fr-FR" sz="1800" b="0" i="0" strike="noStrike" spc="-1" dirty="0">
                <a:solidFill>
                  <a:srgbClr val="002060"/>
                </a:solidFill>
                <a:latin typeface="Century Gothic"/>
                <a:ea typeface="Century Gothic"/>
              </a:rPr>
              <a:t> [1687]</a:t>
            </a:r>
          </a:p>
          <a:p>
            <a:pPr marL="21600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lvl="0" indent="0" algn="l" rtl="0">
              <a:lnSpc>
                <a:spcPct val="100000"/>
              </a:lnSpc>
              <a:spcBef>
                <a:spcPts val="0"/>
              </a:spcBef>
              <a:spcAft>
                <a:spcPts val="0"/>
              </a:spcAft>
              <a:buSzPts val="1400"/>
              <a:buNone/>
            </a:pPr>
            <a:endParaRPr lang="en-GB" sz="1800" dirty="0">
              <a:solidFill>
                <a:srgbClr val="002060"/>
              </a:solidFill>
              <a:effectLst/>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a:t>The </a:t>
            </a:r>
            <a:r>
              <a:rPr lang="en-GB" sz="1800" dirty="0"/>
              <a:t>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[3/8]</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72503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[4/8]</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11</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13091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[5/8]</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Ask the question “Le spectacle, </a:t>
            </a:r>
            <a:r>
              <a:rPr lang="en-GB" b="0" dirty="0" err="1"/>
              <a:t>c’est</a:t>
            </a:r>
            <a:r>
              <a:rPr lang="en-GB" b="0" dirty="0"/>
              <a:t> </a:t>
            </a:r>
            <a:r>
              <a:rPr lang="en-GB" b="0" dirty="0" err="1"/>
              <a:t>quand</a:t>
            </a:r>
            <a:r>
              <a:rPr lang="en-GB" b="0" dirty="0"/>
              <a:t>? and encourage pupils to answer in French using the prompts.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Round 2 (next slide). Click to remove support and display clues for each word in the question and answer. </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12</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61474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[6/8]</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Ask the question “Le spectacle, </a:t>
            </a:r>
            <a:r>
              <a:rPr lang="en-GB" b="0" dirty="0" err="1"/>
              <a:t>c’est</a:t>
            </a:r>
            <a:r>
              <a:rPr lang="en-GB" b="0" dirty="0"/>
              <a:t> </a:t>
            </a:r>
            <a:r>
              <a:rPr lang="en-GB" b="0" dirty="0" err="1"/>
              <a:t>quand</a:t>
            </a:r>
            <a:r>
              <a:rPr lang="en-GB" b="0" dirty="0"/>
              <a:t>? and encourage pupils to answer in French using the prompts.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Round 2 (next slide). Click to remove support and display clues for each word in the question and answer. </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31616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[7/8]</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0717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[8/8]</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38945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6-8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dirty="0"/>
              <a:t>Aim: </a:t>
            </a:r>
            <a:r>
              <a:rPr lang="en-GB" b="0" dirty="0"/>
              <a:t>to practise written production of dates (numbers and months) and use of ‘le’ with dates with numbers (and no days).</a:t>
            </a:r>
            <a:br>
              <a:rPr lang="en-GB" b="0" dirty="0"/>
            </a:br>
            <a:endParaRPr lang="en-GB" b="1" dirty="0"/>
          </a:p>
          <a:p>
            <a:r>
              <a:rPr lang="en-GB" b="1" dirty="0"/>
              <a:t>Procedure:</a:t>
            </a:r>
          </a:p>
          <a:p>
            <a:pPr>
              <a:buNone/>
            </a:pPr>
            <a:r>
              <a:rPr lang="en-GB" b="0" dirty="0"/>
              <a:t>1. Pupils write the four sentences in French.</a:t>
            </a:r>
            <a:br>
              <a:rPr lang="en-GB" b="0" dirty="0"/>
            </a:br>
            <a:r>
              <a:rPr lang="en-GB" b="0" dirty="0"/>
              <a:t>2. Click to bring up written answers.</a:t>
            </a:r>
            <a:br>
              <a:rPr lang="en-GB" b="0" dirty="0"/>
            </a:br>
            <a:r>
              <a:rPr lang="en-GB" b="0" dirty="0"/>
              <a:t>3. Pupils to check their sentences carefully.</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171637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6 minutes (three slides)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SSC </a:t>
            </a:r>
            <a:r>
              <a:rPr lang="en-GB" sz="1200" b="1" strike="noStrike" spc="-1" dirty="0">
                <a:solidFill>
                  <a:srgbClr val="000000"/>
                </a:solidFill>
                <a:latin typeface="Calibri"/>
                <a:ea typeface="Calibri"/>
              </a:rPr>
              <a:t>[(a)in] </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[(a)in] </a:t>
            </a:r>
            <a:r>
              <a:rPr lang="en-GB" sz="1200" b="0" strike="noStrike" spc="-1" dirty="0">
                <a:solidFill>
                  <a:srgbClr val="000000"/>
                </a:solidFill>
                <a:latin typeface="Calibri"/>
                <a:ea typeface="Calibri"/>
              </a:rPr>
              <a:t>and then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train</a:t>
            </a:r>
            <a:r>
              <a:rPr lang="en-GB" sz="1200" b="0" strike="noStrike" spc="-1" dirty="0">
                <a:solidFill>
                  <a:srgbClr val="000000"/>
                </a:solidFill>
                <a:latin typeface="Calibri"/>
                <a:ea typeface="Calibri"/>
              </a:rPr>
              <a:t>’ (with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Click to bring on four cluster words for further practice.  </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Note</a:t>
            </a:r>
            <a:r>
              <a:rPr lang="en-GB" sz="1200" b="0" strike="noStrike" spc="-1" dirty="0">
                <a:latin typeface="Arial"/>
              </a:rPr>
              <a:t>: </a:t>
            </a:r>
            <a:r>
              <a:rPr lang="en-US" sz="1200" b="0" strike="noStrike" spc="-1" dirty="0">
                <a:latin typeface="Arial"/>
              </a:rPr>
              <a:t>g</a:t>
            </a:r>
            <a:r>
              <a:rPr lang="en-US" dirty="0"/>
              <a:t>esture for train – arms at your sides with hands facing forwards do several circular motions recalling the action of train wheels.</a:t>
            </a:r>
          </a:p>
          <a:p>
            <a:pPr>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30644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6 minutes (three slides)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SSC </a:t>
            </a:r>
            <a:r>
              <a:rPr lang="en-GB" sz="1200" b="1" strike="noStrike" spc="-1" dirty="0">
                <a:solidFill>
                  <a:srgbClr val="000000"/>
                </a:solidFill>
                <a:latin typeface="Calibri"/>
                <a:ea typeface="Calibri"/>
              </a:rPr>
              <a:t>[(a)in] </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[(a)in] </a:t>
            </a:r>
            <a:r>
              <a:rPr lang="en-GB" sz="1200" b="0" strike="noStrike" spc="-1" dirty="0">
                <a:solidFill>
                  <a:srgbClr val="000000"/>
                </a:solidFill>
                <a:latin typeface="Calibri"/>
                <a:ea typeface="Calibri"/>
              </a:rPr>
              <a:t>and then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train</a:t>
            </a:r>
            <a:r>
              <a:rPr lang="en-GB" sz="1200" b="0" strike="noStrike" spc="-1" dirty="0">
                <a:solidFill>
                  <a:srgbClr val="000000"/>
                </a:solidFill>
                <a:latin typeface="Calibri"/>
                <a:ea typeface="Calibri"/>
              </a:rPr>
              <a:t>’ (with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Click to bring on four cluster words for further practice.  </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Note</a:t>
            </a:r>
            <a:r>
              <a:rPr lang="en-GB" sz="1200" b="0" strike="noStrike" spc="-1" dirty="0">
                <a:latin typeface="Arial"/>
              </a:rPr>
              <a:t>: </a:t>
            </a:r>
            <a:r>
              <a:rPr lang="en-US" sz="1200" b="0" strike="noStrike" spc="-1" dirty="0">
                <a:latin typeface="Arial"/>
              </a:rPr>
              <a:t>g</a:t>
            </a:r>
            <a:r>
              <a:rPr lang="en-US" dirty="0"/>
              <a:t>esture for train – arms at your sides with hands facing forwards do several circular motions recalling the action of train wheels.</a:t>
            </a:r>
          </a:p>
          <a:p>
            <a:pPr>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12724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the SSC [</a:t>
            </a:r>
            <a:r>
              <a:rPr lang="en-GB" sz="1200" b="0" strike="noStrike" spc="-1" dirty="0" err="1">
                <a:solidFill>
                  <a:srgbClr val="000000"/>
                </a:solidFill>
                <a:latin typeface="Calibri"/>
                <a:ea typeface="Calibri"/>
              </a:rPr>
              <a:t>i</a:t>
            </a:r>
            <a:r>
              <a:rPr lang="en-GB" sz="1200" b="0" strike="noStrike" spc="-1" dirty="0">
                <a:solidFill>
                  <a:srgbClr val="000000"/>
                </a:solidFill>
                <a:latin typeface="Calibri"/>
                <a:ea typeface="Calibri"/>
              </a:rPr>
              <a:t>] and source word midi, alongside [(a)in] and train as preparation for the activity that follows.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a:t>
            </a:r>
            <a:r>
              <a:rPr lang="en-GB" sz="1200" b="1" strike="noStrike" spc="-1" dirty="0" err="1">
                <a:solidFill>
                  <a:srgbClr val="000000"/>
                </a:solidFill>
                <a:latin typeface="Calibri"/>
                <a:ea typeface="Calibri"/>
              </a:rPr>
              <a:t>i</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and </a:t>
            </a:r>
            <a:r>
              <a:rPr lang="en-GB" sz="1200" b="1" strike="noStrike" spc="-1" dirty="0">
                <a:solidFill>
                  <a:srgbClr val="000000"/>
                </a:solidFill>
                <a:latin typeface="Calibri"/>
                <a:ea typeface="Calibri"/>
              </a:rPr>
              <a:t>[(a)in] </a:t>
            </a:r>
            <a:r>
              <a:rPr lang="en-GB" sz="1200" b="0" strike="noStrike" spc="-1" dirty="0">
                <a:solidFill>
                  <a:srgbClr val="000000"/>
                </a:solidFill>
                <a:latin typeface="Calibri"/>
                <a:ea typeface="Calibri"/>
              </a:rPr>
              <a:t>and then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words ‘</a:t>
            </a:r>
            <a:r>
              <a:rPr lang="en-GB" sz="1200" b="1" strike="noStrike" spc="-1" dirty="0">
                <a:solidFill>
                  <a:srgbClr val="000000"/>
                </a:solidFill>
                <a:latin typeface="Calibri"/>
                <a:ea typeface="Calibri"/>
              </a:rPr>
              <a:t>midi</a:t>
            </a:r>
            <a:r>
              <a:rPr lang="en-GB" sz="1200" b="0" strike="noStrike" spc="-1" dirty="0">
                <a:solidFill>
                  <a:srgbClr val="000000"/>
                </a:solidFill>
                <a:latin typeface="Calibri"/>
                <a:ea typeface="Calibri"/>
              </a:rPr>
              <a:t>’ and ‘</a:t>
            </a:r>
            <a:r>
              <a:rPr lang="en-GB" sz="1200" b="1" strike="noStrike" spc="-1" dirty="0">
                <a:solidFill>
                  <a:srgbClr val="000000"/>
                </a:solidFill>
                <a:latin typeface="Calibri"/>
                <a:ea typeface="Calibri"/>
              </a:rPr>
              <a:t>train</a:t>
            </a:r>
            <a:r>
              <a:rPr lang="en-GB" sz="1200" b="0" strike="noStrike" spc="-1" dirty="0">
                <a:solidFill>
                  <a:srgbClr val="000000"/>
                </a:solidFill>
                <a:latin typeface="Calibri"/>
                <a:ea typeface="Calibri"/>
              </a:rPr>
              <a:t>’ (with gestures,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the words (with gesture, if using).</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Note</a:t>
            </a:r>
            <a:r>
              <a:rPr lang="en-GB" sz="1200" b="0" strike="noStrike" spc="-1" dirty="0">
                <a:latin typeface="Arial"/>
              </a:rPr>
              <a:t>: </a:t>
            </a:r>
            <a:r>
              <a:rPr lang="en-US" sz="1200" b="0" strike="noStrike" spc="-1" dirty="0">
                <a:latin typeface="Arial"/>
              </a:rPr>
              <a:t>g</a:t>
            </a:r>
            <a:r>
              <a:rPr lang="en-US" dirty="0"/>
              <a:t>esture for midday – raise both arms above</a:t>
            </a:r>
            <a:r>
              <a:rPr lang="en-US" baseline="0" dirty="0"/>
              <a:t> your head, palms touching to mime 12 o’clock.</a:t>
            </a:r>
            <a:endParaRPr lang="en-US" dirty="0"/>
          </a:p>
          <a:p>
            <a:pPr>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2744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distinction between the SSC [</a:t>
            </a:r>
            <a:r>
              <a:rPr lang="en-GB" b="0" dirty="0" err="1"/>
              <a:t>i</a:t>
            </a:r>
            <a:r>
              <a:rPr lang="en-GB" b="0" dirty="0"/>
              <a:t>] and [(a)in].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on each audio symbol to listen to the set of three words.</a:t>
            </a:r>
          </a:p>
          <a:p>
            <a:pPr marL="228600" lvl="0" indent="-228600" algn="l" rtl="0">
              <a:spcBef>
                <a:spcPts val="0"/>
              </a:spcBef>
              <a:spcAft>
                <a:spcPts val="0"/>
              </a:spcAft>
              <a:buAutoNum type="arabicPeriod"/>
            </a:pPr>
            <a:r>
              <a:rPr lang="en-GB" dirty="0"/>
              <a:t>Click to reveal all of the options.</a:t>
            </a:r>
          </a:p>
          <a:p>
            <a:pPr marL="228600" lvl="0" indent="-228600" algn="l" rtl="0">
              <a:spcBef>
                <a:spcPts val="0"/>
              </a:spcBef>
              <a:spcAft>
                <a:spcPts val="0"/>
              </a:spcAft>
              <a:buAutoNum type="arabicPeriod"/>
            </a:pPr>
            <a:r>
              <a:rPr lang="en-GB" dirty="0"/>
              <a:t>Click to elicit the odd one out from pupils and click to highlight it. </a:t>
            </a:r>
          </a:p>
          <a:p>
            <a:pPr marL="228600" lvl="0" indent="-228600" algn="l" rtl="0">
              <a:spcBef>
                <a:spcPts val="0"/>
              </a:spcBef>
              <a:spcAft>
                <a:spcPts val="0"/>
              </a:spcAft>
              <a:buAutoNum type="arabicPeriod"/>
            </a:pPr>
            <a:r>
              <a:rPr lang="en-GB" dirty="0"/>
              <a:t>Clarify word meanings – unknown words are mostly cognates (exception: pain which is a false friend)</a:t>
            </a:r>
          </a:p>
          <a:p>
            <a:pPr marL="228600" lvl="0" indent="-228600" algn="l" rtl="0">
              <a:spcBef>
                <a:spcPts val="0"/>
              </a:spcBef>
              <a:spcAft>
                <a:spcPts val="0"/>
              </a:spcAft>
              <a:buAutoNum type="arabicPeriod"/>
            </a:pPr>
            <a:r>
              <a:rPr lang="en-GB" dirty="0"/>
              <a:t>Elicit choral pronunciations of all words once more time.</a:t>
            </a:r>
          </a:p>
          <a:p>
            <a:pPr marL="228600" lvl="0" indent="-228600" algn="l" rtl="0">
              <a:spcBef>
                <a:spcPts val="0"/>
              </a:spcBef>
              <a:spcAft>
                <a:spcPts val="0"/>
              </a:spcAft>
              <a:buAutoNum type="arabicPeriod"/>
            </a:pPr>
            <a:endParaRPr lang="en-GB" dirty="0"/>
          </a:p>
          <a:p>
            <a:pPr algn="l">
              <a:lnSpc>
                <a:spcPct val="107000"/>
              </a:lnSpc>
              <a:spcAft>
                <a:spcPts val="800"/>
              </a:spcAft>
            </a:pPr>
            <a:r>
              <a:rPr lang="en-GB" b="1" dirty="0"/>
              <a:t>Transcript </a:t>
            </a:r>
            <a:br>
              <a:rPr lang="en-GB" dirty="0"/>
            </a:br>
            <a:r>
              <a:rPr lang="de-DE"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a) intéressant b) petit c) timide</a:t>
            </a:r>
            <a:br>
              <a:rPr lang="de-DE"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a) cinéma b) cousine c) cinq</a:t>
            </a:r>
            <a:br>
              <a:rPr lang="de-DE"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a) quinze b) vingt-cinq c) dix-sept</a:t>
            </a:r>
            <a:br>
              <a:rPr lang="de-DE"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a) dessin b) dessiner c) cousin</a:t>
            </a:r>
            <a:br>
              <a:rPr lang="de-DE"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a) février b) vingt-trois c) six</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Frequency of unknown words and cognates</a:t>
            </a:r>
            <a:r>
              <a:rPr lang="en-GB" dirty="0"/>
              <a:t>:</a:t>
            </a:r>
            <a:br>
              <a:rPr lang="en-GB" dirty="0"/>
            </a:br>
            <a:r>
              <a:rPr lang="en-GB" dirty="0" err="1"/>
              <a:t>cinéma</a:t>
            </a:r>
            <a:r>
              <a:rPr lang="en-GB" dirty="0"/>
              <a:t> [1623] </a:t>
            </a:r>
            <a:r>
              <a:rPr lang="en-GB" dirty="0" err="1"/>
              <a:t>timide</a:t>
            </a:r>
            <a:r>
              <a:rPr lang="en-GB" dirty="0"/>
              <a:t> [3835]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Time:  </a:t>
            </a:r>
            <a:r>
              <a:rPr lang="en-GB" b="0" baseline="0" dirty="0"/>
              <a:t>6-8 minutes (two slides)</a:t>
            </a:r>
            <a:br>
              <a:rPr lang="en-GB" b="0" baseline="0" dirty="0"/>
            </a:br>
            <a:br>
              <a:rPr lang="en-GB" b="0" baseline="0" dirty="0"/>
            </a:br>
            <a:r>
              <a:rPr lang="en-GB" b="1" baseline="0" dirty="0"/>
              <a:t>Aim: </a:t>
            </a:r>
            <a:r>
              <a:rPr lang="en-GB" b="0" baseline="0" dirty="0"/>
              <a:t>to learn the use of ‘le’ with the meaning of </a:t>
            </a:r>
            <a:r>
              <a:rPr lang="en-GB" b="0" i="1" baseline="0" dirty="0"/>
              <a:t>(on) the </a:t>
            </a:r>
            <a:r>
              <a:rPr lang="en-GB" b="0" baseline="0" dirty="0"/>
              <a:t>with dates and omission of ‘le’ for dates with days of the week.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 </a:t>
            </a:r>
            <a:br>
              <a:rPr lang="en-GB" b="0" baseline="0" dirty="0"/>
            </a:br>
            <a:r>
              <a:rPr lang="en-GB" b="1" baseline="0" dirty="0"/>
              <a:t>Procedure:</a:t>
            </a:r>
            <a:br>
              <a:rPr lang="en-GB" b="1" baseline="0" dirty="0"/>
            </a:br>
            <a:r>
              <a:rPr lang="en-GB" b="1" baseline="0" dirty="0"/>
              <a:t>1. </a:t>
            </a:r>
            <a:r>
              <a:rPr lang="en-GB" b="0" baseline="0" dirty="0"/>
              <a:t>Teachers present the new information.  It is animated to allow for a paced, interactive delivery. </a:t>
            </a:r>
            <a:br>
              <a:rPr lang="en-GB" b="0" baseline="0" dirty="0"/>
            </a:br>
            <a:r>
              <a:rPr lang="en-GB" b="1" baseline="0" dirty="0"/>
              <a:t>2</a:t>
            </a:r>
            <a:r>
              <a:rPr lang="en-GB" b="0" baseline="0" dirty="0"/>
              <a:t>. Elicit the English translation from the examples.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baseline="0" dirty="0"/>
            </a:br>
            <a:endParaRPr lang="en-GB" b="0" baseline="0" dirty="0"/>
          </a:p>
          <a:p>
            <a:endParaRPr lang="en-GB" dirty="0"/>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62192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200" b="1" i="0" u="none" strike="noStrike" dirty="0">
                <a:solidFill>
                  <a:srgbClr val="000000"/>
                </a:solidFill>
                <a:effectLst/>
                <a:latin typeface="Arial" panose="020B0604020202020204" pitchFamily="34" charset="0"/>
              </a:rPr>
              <a:t>Aim: </a:t>
            </a:r>
            <a:r>
              <a:rPr lang="en-GB" sz="1200" b="0" i="0" u="none" strike="noStrike" dirty="0">
                <a:solidFill>
                  <a:srgbClr val="000000"/>
                </a:solidFill>
                <a:effectLst/>
                <a:latin typeface="Arial" panose="020B0604020202020204" pitchFamily="34" charset="0"/>
              </a:rPr>
              <a:t>to practise aural distinction of number only dates with ‘le’ and dates with days without ‘le’.</a:t>
            </a:r>
          </a:p>
          <a:p>
            <a:pPr rtl="0">
              <a:spcBef>
                <a:spcPts val="0"/>
              </a:spcBef>
              <a:spcAft>
                <a:spcPts val="0"/>
              </a:spcAft>
            </a:pPr>
            <a:br>
              <a:rPr lang="en-GB" b="0" dirty="0">
                <a:effectLst/>
              </a:rPr>
            </a:br>
            <a:r>
              <a:rPr lang="en-GB" sz="1200" b="1" i="0" u="none" strike="noStrike" dirty="0">
                <a:solidFill>
                  <a:srgbClr val="000000"/>
                </a:solidFill>
                <a:effectLst/>
                <a:latin typeface="Arial" panose="020B0604020202020204" pitchFamily="34" charset="0"/>
              </a:rPr>
              <a:t>Procedure:</a:t>
            </a:r>
            <a:br>
              <a:rPr lang="en-GB" sz="1200" b="1"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1. Explain to pupils that they will most of the sentence, but that there will be a beep which will either obscure a day of the week or nothing.  If pupils hear ‘le’ with the date they know there is no day, and put a cross. </a:t>
            </a:r>
          </a:p>
          <a:p>
            <a:pPr rtl="0">
              <a:spcBef>
                <a:spcPts val="0"/>
              </a:spcBef>
              <a:spcAft>
                <a:spcPts val="0"/>
              </a:spcAft>
            </a:pPr>
            <a:r>
              <a:rPr lang="en-GB" sz="1200" b="0" i="0" u="none" strike="noStrike" dirty="0">
                <a:solidFill>
                  <a:srgbClr val="000000"/>
                </a:solidFill>
                <a:effectLst/>
                <a:latin typeface="Arial" panose="020B0604020202020204" pitchFamily="34" charset="0"/>
              </a:rPr>
              <a:t>2. Click to listen to the example.  Pupils either tick or cross.</a:t>
            </a:r>
          </a:p>
          <a:p>
            <a:pPr rtl="0">
              <a:spcBef>
                <a:spcPts val="0"/>
              </a:spcBef>
              <a:spcAft>
                <a:spcPts val="0"/>
              </a:spcAft>
            </a:pPr>
            <a:r>
              <a:rPr lang="en-GB" sz="1200" b="0" i="0" u="none" strike="noStrike" dirty="0">
                <a:solidFill>
                  <a:srgbClr val="000000"/>
                </a:solidFill>
                <a:effectLst/>
                <a:latin typeface="Arial" panose="020B0604020202020204" pitchFamily="34" charset="0"/>
              </a:rPr>
              <a:t>3. Pupils listen again and write the date in digits and the month in English.</a:t>
            </a:r>
          </a:p>
          <a:p>
            <a:pPr rtl="0">
              <a:spcBef>
                <a:spcPts val="0"/>
              </a:spcBef>
              <a:spcAft>
                <a:spcPts val="0"/>
              </a:spcAft>
            </a:pPr>
            <a:r>
              <a:rPr lang="en-GB" sz="1200" b="0" i="0" u="none" strike="noStrike" dirty="0">
                <a:solidFill>
                  <a:srgbClr val="000000"/>
                </a:solidFill>
                <a:effectLst/>
                <a:latin typeface="Arial" panose="020B0604020202020204" pitchFamily="34" charset="0"/>
              </a:rPr>
              <a:t>4. Click to reveal the example answers.</a:t>
            </a:r>
          </a:p>
          <a:p>
            <a:pPr rtl="0">
              <a:spcBef>
                <a:spcPts val="0"/>
              </a:spcBef>
              <a:spcAft>
                <a:spcPts val="0"/>
              </a:spcAft>
            </a:pPr>
            <a:r>
              <a:rPr lang="en-GB" sz="1200" b="0" i="0" u="none" strike="noStrike" dirty="0">
                <a:solidFill>
                  <a:srgbClr val="000000"/>
                </a:solidFill>
                <a:effectLst/>
                <a:latin typeface="Arial" panose="020B0604020202020204" pitchFamily="34" charset="0"/>
              </a:rPr>
              <a:t>5. Complete steps 2 – 4 with items 1-6.</a:t>
            </a:r>
            <a:br>
              <a:rPr lang="en-GB" sz="1200" b="0"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6. Click to bring up a further set of audio buttons.  Click to hear the full sentences without beeps.  Elicit the meaning of the three days that feature in the sentences, too. We will revisit days in next week’s lesson.</a:t>
            </a:r>
          </a:p>
          <a:p>
            <a:pPr rtl="0">
              <a:spcBef>
                <a:spcPts val="0"/>
              </a:spcBef>
              <a:spcAft>
                <a:spcPts val="0"/>
              </a:spcAft>
            </a:pPr>
            <a:endParaRPr lang="en-GB" sz="1200" b="1" i="0" u="none" strike="noStrike" dirty="0">
              <a:solidFill>
                <a:srgbClr val="000000"/>
              </a:solidFill>
              <a:effectLst/>
              <a:latin typeface="Arial" panose="020B0604020202020204" pitchFamily="34" charset="0"/>
            </a:endParaRPr>
          </a:p>
          <a:p>
            <a:pPr rtl="0">
              <a:spcBef>
                <a:spcPts val="0"/>
              </a:spcBef>
              <a:spcAft>
                <a:spcPts val="0"/>
              </a:spcAft>
            </a:pPr>
            <a:r>
              <a:rPr lang="en-GB" sz="1200" b="1" i="0" u="none" strike="noStrike" dirty="0">
                <a:solidFill>
                  <a:srgbClr val="000000"/>
                </a:solidFill>
                <a:effectLst/>
                <a:latin typeface="Arial" panose="020B0604020202020204" pitchFamily="34" charset="0"/>
              </a:rPr>
              <a:t>Transcript:</a:t>
            </a:r>
            <a:br>
              <a:rPr lang="en-GB" sz="1200" b="0"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EJ. Le concert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[beep] le 19 </a:t>
            </a:r>
            <a:r>
              <a:rPr lang="en-GB" sz="1200" b="0" i="0" u="none" strike="noStrike" dirty="0" err="1">
                <a:solidFill>
                  <a:srgbClr val="000000"/>
                </a:solidFill>
                <a:effectLst/>
                <a:latin typeface="Arial" panose="020B0604020202020204" pitchFamily="34" charset="0"/>
              </a:rPr>
              <a:t>avril</a:t>
            </a:r>
            <a:r>
              <a:rPr lang="en-GB" sz="1200" b="0" i="0" u="none" strike="noStrike" dirty="0">
                <a:solidFill>
                  <a:srgbClr val="000000"/>
                </a:solidFill>
                <a:effectLst/>
                <a:latin typeface="Arial" panose="020B0604020202020204" pitchFamily="34" charset="0"/>
              </a:rPr>
              <a:t>. </a:t>
            </a: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1. Le spectacle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samedi</a:t>
            </a:r>
            <a:r>
              <a:rPr lang="en-GB" sz="1200" b="0" i="0" u="none" strike="noStrike" dirty="0">
                <a:solidFill>
                  <a:srgbClr val="000000"/>
                </a:solidFill>
                <a:effectLst/>
                <a:latin typeface="Arial" panose="020B0604020202020204" pitchFamily="34" charset="0"/>
              </a:rPr>
              <a:t>] 23 </a:t>
            </a:r>
            <a:r>
              <a:rPr lang="en-GB" sz="1200" b="0" i="0" u="none" strike="noStrike" dirty="0" err="1">
                <a:solidFill>
                  <a:srgbClr val="000000"/>
                </a:solidFill>
                <a:effectLst/>
                <a:latin typeface="Arial" panose="020B0604020202020204" pitchFamily="34" charset="0"/>
              </a:rPr>
              <a:t>novembre</a:t>
            </a:r>
            <a:r>
              <a:rPr lang="en-GB" sz="1200" b="0" i="0" u="none" strike="noStrike" dirty="0">
                <a:solidFill>
                  <a:srgbClr val="000000"/>
                </a:solidFill>
                <a:effectLst/>
                <a:latin typeface="Arial" panose="020B0604020202020204" pitchFamily="34" charset="0"/>
              </a:rPr>
              <a:t>.</a:t>
            </a:r>
            <a:endParaRPr lang="en-GB" b="0" dirty="0">
              <a:effectLst/>
            </a:endParaRPr>
          </a:p>
          <a:p>
            <a:pPr rtl="0">
              <a:spcBef>
                <a:spcPts val="0"/>
              </a:spcBef>
              <a:spcAft>
                <a:spcPts val="0"/>
              </a:spcAft>
            </a:pPr>
            <a:r>
              <a:rPr lang="en-GB" sz="1000" b="0" i="0" u="none" strike="noStrike" dirty="0">
                <a:solidFill>
                  <a:srgbClr val="000000"/>
                </a:solidFill>
                <a:effectLst/>
                <a:latin typeface="Arial" panose="020B0604020202020204" pitchFamily="34" charset="0"/>
              </a:rPr>
              <a:t>2. Le concert </a:t>
            </a:r>
            <a:r>
              <a:rPr lang="en-GB" sz="1000" b="0" i="0" u="none" strike="noStrike" dirty="0" err="1">
                <a:solidFill>
                  <a:srgbClr val="000000"/>
                </a:solidFill>
                <a:effectLst/>
                <a:latin typeface="Arial" panose="020B0604020202020204" pitchFamily="34" charset="0"/>
              </a:rPr>
              <a:t>est</a:t>
            </a:r>
            <a:r>
              <a:rPr lang="en-GB" sz="1000" b="0" i="0" u="none" strike="noStrike" dirty="0">
                <a:solidFill>
                  <a:srgbClr val="000000"/>
                </a:solidFill>
                <a:effectLst/>
                <a:latin typeface="Arial" panose="020B0604020202020204" pitchFamily="34" charset="0"/>
              </a:rPr>
              <a:t> [</a:t>
            </a:r>
            <a:r>
              <a:rPr lang="en-GB" sz="1000" b="0" i="0" u="none" strike="noStrike" dirty="0" err="1">
                <a:solidFill>
                  <a:srgbClr val="000000"/>
                </a:solidFill>
                <a:effectLst/>
                <a:latin typeface="Arial" panose="020B0604020202020204" pitchFamily="34" charset="0"/>
              </a:rPr>
              <a:t>jeudi</a:t>
            </a:r>
            <a:r>
              <a:rPr lang="en-GB" sz="1000" b="0" i="0" u="none" strike="noStrike" dirty="0">
                <a:solidFill>
                  <a:srgbClr val="000000"/>
                </a:solidFill>
                <a:effectLst/>
                <a:latin typeface="Arial" panose="020B0604020202020204" pitchFamily="34" charset="0"/>
              </a:rPr>
              <a:t>] 12 </a:t>
            </a:r>
            <a:r>
              <a:rPr lang="en-GB" sz="1000" b="0" i="0" u="none" strike="noStrike" dirty="0" err="1">
                <a:solidFill>
                  <a:srgbClr val="000000"/>
                </a:solidFill>
                <a:effectLst/>
                <a:latin typeface="Arial" panose="020B0604020202020204" pitchFamily="34" charset="0"/>
              </a:rPr>
              <a:t>février</a:t>
            </a:r>
            <a:r>
              <a:rPr lang="en-GB" sz="1000" b="0" i="0" u="none" strike="noStrike" dirty="0">
                <a:solidFill>
                  <a:srgbClr val="000000"/>
                </a:solidFill>
                <a:effectLst/>
                <a:latin typeface="Arial" panose="020B0604020202020204" pitchFamily="34" charset="0"/>
              </a:rPr>
              <a:t>.</a:t>
            </a:r>
            <a:endParaRPr lang="en-GB" sz="1000" b="0" dirty="0">
              <a:effectLst/>
            </a:endParaRPr>
          </a:p>
          <a:p>
            <a:pPr rtl="0">
              <a:spcBef>
                <a:spcPts val="0"/>
              </a:spcBef>
              <a:spcAft>
                <a:spcPts val="0"/>
              </a:spcAft>
            </a:pPr>
            <a:r>
              <a:rPr lang="en-GB" sz="1000" b="0" i="0" u="none" strike="noStrike" dirty="0">
                <a:solidFill>
                  <a:srgbClr val="000000"/>
                </a:solidFill>
                <a:effectLst/>
                <a:latin typeface="Arial" panose="020B0604020202020204" pitchFamily="34" charset="0"/>
              </a:rPr>
              <a:t>3. La fête </a:t>
            </a:r>
            <a:r>
              <a:rPr lang="en-GB" sz="1000" b="0" i="0" u="none" strike="noStrike" dirty="0" err="1">
                <a:solidFill>
                  <a:srgbClr val="000000"/>
                </a:solidFill>
                <a:effectLst/>
                <a:latin typeface="Arial" panose="020B0604020202020204" pitchFamily="34" charset="0"/>
              </a:rPr>
              <a:t>est</a:t>
            </a:r>
            <a:r>
              <a:rPr lang="en-GB" sz="1000" b="0" i="0" u="none" strike="noStrike" dirty="0">
                <a:solidFill>
                  <a:srgbClr val="000000"/>
                </a:solidFill>
                <a:effectLst/>
                <a:latin typeface="Arial" panose="020B0604020202020204" pitchFamily="34" charset="0"/>
              </a:rPr>
              <a:t> [beep] le 15 </a:t>
            </a:r>
            <a:r>
              <a:rPr lang="en-GB" sz="1000" b="0" i="0" u="none" strike="noStrike" dirty="0" err="1">
                <a:solidFill>
                  <a:srgbClr val="000000"/>
                </a:solidFill>
                <a:effectLst/>
                <a:latin typeface="Arial" panose="020B0604020202020204" pitchFamily="34" charset="0"/>
              </a:rPr>
              <a:t>aout</a:t>
            </a:r>
            <a:r>
              <a:rPr lang="en-GB" sz="1000" b="0" i="0" u="none" strike="noStrike" dirty="0">
                <a:solidFill>
                  <a:srgbClr val="000000"/>
                </a:solidFill>
                <a:effectLst/>
                <a:latin typeface="Arial" panose="020B0604020202020204" pitchFamily="34" charset="0"/>
              </a:rPr>
              <a:t>.</a:t>
            </a:r>
            <a:endParaRPr lang="en-GB" sz="1000" b="0" dirty="0">
              <a:effectLst/>
            </a:endParaRPr>
          </a:p>
          <a:p>
            <a:pPr rtl="0">
              <a:spcBef>
                <a:spcPts val="0"/>
              </a:spcBef>
              <a:spcAft>
                <a:spcPts val="0"/>
              </a:spcAft>
            </a:pPr>
            <a:r>
              <a:rPr lang="en-GB" sz="1200" b="0" i="0" u="none" strike="noStrike" dirty="0">
                <a:solidFill>
                  <a:srgbClr val="000000"/>
                </a:solidFill>
                <a:effectLst/>
                <a:latin typeface="Arial" panose="020B0604020202020204" pitchFamily="34" charset="0"/>
              </a:rPr>
              <a:t>4. Le concert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lundi</a:t>
            </a:r>
            <a:r>
              <a:rPr lang="en-GB" sz="1200" b="0" i="0" u="none" strike="noStrike" dirty="0">
                <a:solidFill>
                  <a:srgbClr val="000000"/>
                </a:solidFill>
                <a:effectLst/>
                <a:latin typeface="Arial" panose="020B0604020202020204" pitchFamily="34" charset="0"/>
              </a:rPr>
              <a:t>] 13 </a:t>
            </a:r>
            <a:r>
              <a:rPr lang="en-GB" sz="1200" b="0" i="0" u="none" strike="noStrike" dirty="0" err="1">
                <a:solidFill>
                  <a:srgbClr val="000000"/>
                </a:solidFill>
                <a:effectLst/>
                <a:latin typeface="Arial" panose="020B0604020202020204" pitchFamily="34" charset="0"/>
              </a:rPr>
              <a:t>juillet</a:t>
            </a:r>
            <a:r>
              <a:rPr lang="en-GB" sz="1200" b="0" i="0" u="none" strike="noStrike" dirty="0">
                <a:solidFill>
                  <a:srgbClr val="000000"/>
                </a:solidFill>
                <a:effectLst/>
                <a:latin typeface="Arial" panose="020B0604020202020204" pitchFamily="34" charset="0"/>
              </a:rPr>
              <a:t>.</a:t>
            </a:r>
          </a:p>
          <a:p>
            <a:pPr rtl="0">
              <a:spcBef>
                <a:spcPts val="0"/>
              </a:spcBef>
              <a:spcAft>
                <a:spcPts val="0"/>
              </a:spcAft>
            </a:pPr>
            <a:r>
              <a:rPr lang="en-GB" sz="1200" b="0" i="0" u="none" strike="noStrike" dirty="0">
                <a:solidFill>
                  <a:srgbClr val="000000"/>
                </a:solidFill>
                <a:effectLst/>
                <a:latin typeface="Arial" panose="020B0604020202020204" pitchFamily="34" charset="0"/>
              </a:rPr>
              <a:t>5. Le spectacle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[beep] le 18 mars.</a:t>
            </a: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6. La fête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[beep] le 11 </a:t>
            </a:r>
            <a:r>
              <a:rPr lang="en-GB" sz="1200" b="0" i="0" u="none" strike="noStrike" dirty="0" err="1">
                <a:solidFill>
                  <a:srgbClr val="000000"/>
                </a:solidFill>
                <a:effectLst/>
                <a:latin typeface="Arial" panose="020B0604020202020204" pitchFamily="34" charset="0"/>
              </a:rPr>
              <a:t>juin</a:t>
            </a:r>
            <a:r>
              <a:rPr lang="en-GB" sz="1200" b="0" i="0" u="none" strike="noStrike" dirty="0">
                <a:solidFill>
                  <a:srgbClr val="000000"/>
                </a:solidFill>
                <a:effectLst/>
                <a:latin typeface="Arial" panose="020B0604020202020204" pitchFamily="34" charset="0"/>
              </a:rPr>
              <a:t>. </a:t>
            </a: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dirty="0">
              <a:solidFill>
                <a:srgbClr val="000000"/>
              </a:solidFill>
              <a:effectLst/>
              <a:latin typeface="Arial" panose="020B0604020202020204" pitchFamily="34" charset="0"/>
            </a:endParaRPr>
          </a:p>
          <a:p>
            <a:pPr rtl="0">
              <a:spcBef>
                <a:spcPts val="0"/>
              </a:spcBef>
              <a:spcAft>
                <a:spcPts val="0"/>
              </a:spcAft>
            </a:pPr>
            <a:r>
              <a:rPr lang="en-GB" sz="1200" b="1" i="0" u="none" strike="noStrike" dirty="0">
                <a:solidFill>
                  <a:srgbClr val="000000"/>
                </a:solidFill>
                <a:effectLst/>
                <a:latin typeface="Arial" panose="020B0604020202020204" pitchFamily="34" charset="0"/>
              </a:rPr>
              <a:t>Transcript 2</a:t>
            </a:r>
            <a:r>
              <a:rPr lang="en-GB" sz="1200" b="0" i="0" u="none" strike="noStrike" dirty="0">
                <a:solidFill>
                  <a:srgbClr val="000000"/>
                </a:solidFill>
                <a:effectLst/>
                <a:latin typeface="Arial" panose="020B0604020202020204" pitchFamily="34" charset="0"/>
              </a:rPr>
              <a:t>:</a:t>
            </a:r>
            <a:br>
              <a:rPr lang="en-GB" sz="1200" b="0"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EJ. Le concert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le 19 </a:t>
            </a:r>
            <a:r>
              <a:rPr lang="en-GB" sz="1200" b="0" i="0" u="none" strike="noStrike" dirty="0" err="1">
                <a:solidFill>
                  <a:srgbClr val="000000"/>
                </a:solidFill>
                <a:effectLst/>
                <a:latin typeface="Arial" panose="020B0604020202020204" pitchFamily="34" charset="0"/>
              </a:rPr>
              <a:t>avril</a:t>
            </a:r>
            <a:r>
              <a:rPr lang="en-GB" sz="1200" b="0" i="0" u="none" strike="noStrike" dirty="0">
                <a:solidFill>
                  <a:srgbClr val="000000"/>
                </a:solidFill>
                <a:effectLst/>
                <a:latin typeface="Arial" panose="020B0604020202020204" pitchFamily="34" charset="0"/>
              </a:rPr>
              <a:t>. </a:t>
            </a: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1. Le spectacle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samedi</a:t>
            </a:r>
            <a:r>
              <a:rPr lang="en-GB" sz="1200" b="0" i="0" u="none" strike="noStrike" dirty="0">
                <a:solidFill>
                  <a:srgbClr val="000000"/>
                </a:solidFill>
                <a:effectLst/>
                <a:latin typeface="Arial" panose="020B0604020202020204" pitchFamily="34" charset="0"/>
              </a:rPr>
              <a:t> 23 </a:t>
            </a:r>
            <a:r>
              <a:rPr lang="en-GB" sz="1200" b="0" i="0" u="none" strike="noStrike" dirty="0" err="1">
                <a:solidFill>
                  <a:srgbClr val="000000"/>
                </a:solidFill>
                <a:effectLst/>
                <a:latin typeface="Arial" panose="020B0604020202020204" pitchFamily="34" charset="0"/>
              </a:rPr>
              <a:t>novembre</a:t>
            </a:r>
            <a:r>
              <a:rPr lang="en-GB" sz="1200" b="0" i="0" u="none" strike="noStrike" dirty="0">
                <a:solidFill>
                  <a:srgbClr val="000000"/>
                </a:solidFill>
                <a:effectLst/>
                <a:latin typeface="Arial" panose="020B0604020202020204" pitchFamily="34" charset="0"/>
              </a:rPr>
              <a:t>.</a:t>
            </a:r>
            <a:endParaRPr lang="en-GB" b="0" dirty="0">
              <a:effectLst/>
            </a:endParaRPr>
          </a:p>
          <a:p>
            <a:pPr rtl="0">
              <a:spcBef>
                <a:spcPts val="0"/>
              </a:spcBef>
              <a:spcAft>
                <a:spcPts val="0"/>
              </a:spcAft>
            </a:pPr>
            <a:r>
              <a:rPr lang="en-GB" sz="1000" b="0" i="0" u="none" strike="noStrike" dirty="0">
                <a:solidFill>
                  <a:srgbClr val="000000"/>
                </a:solidFill>
                <a:effectLst/>
                <a:latin typeface="Arial" panose="020B0604020202020204" pitchFamily="34" charset="0"/>
              </a:rPr>
              <a:t>2. Le concert </a:t>
            </a:r>
            <a:r>
              <a:rPr lang="en-GB" sz="1000" b="0" i="0" u="none" strike="noStrike" dirty="0" err="1">
                <a:solidFill>
                  <a:srgbClr val="000000"/>
                </a:solidFill>
                <a:effectLst/>
                <a:latin typeface="Arial" panose="020B0604020202020204" pitchFamily="34" charset="0"/>
              </a:rPr>
              <a:t>est</a:t>
            </a:r>
            <a:r>
              <a:rPr lang="en-GB" sz="1000" b="0" i="0" u="none" strike="noStrike" dirty="0">
                <a:solidFill>
                  <a:srgbClr val="000000"/>
                </a:solidFill>
                <a:effectLst/>
                <a:latin typeface="Arial" panose="020B0604020202020204" pitchFamily="34" charset="0"/>
              </a:rPr>
              <a:t> </a:t>
            </a:r>
            <a:r>
              <a:rPr lang="en-GB" sz="1000" b="0" i="0" u="none" strike="noStrike" dirty="0" err="1">
                <a:solidFill>
                  <a:srgbClr val="000000"/>
                </a:solidFill>
                <a:effectLst/>
                <a:latin typeface="Arial" panose="020B0604020202020204" pitchFamily="34" charset="0"/>
              </a:rPr>
              <a:t>jeudi</a:t>
            </a:r>
            <a:r>
              <a:rPr lang="en-GB" sz="1000" b="0" i="0" u="none" strike="noStrike" dirty="0">
                <a:solidFill>
                  <a:srgbClr val="000000"/>
                </a:solidFill>
                <a:effectLst/>
                <a:latin typeface="Arial" panose="020B0604020202020204" pitchFamily="34" charset="0"/>
              </a:rPr>
              <a:t> 12 </a:t>
            </a:r>
            <a:r>
              <a:rPr lang="en-GB" sz="1000" b="0" i="0" u="none" strike="noStrike" dirty="0" err="1">
                <a:solidFill>
                  <a:srgbClr val="000000"/>
                </a:solidFill>
                <a:effectLst/>
                <a:latin typeface="Arial" panose="020B0604020202020204" pitchFamily="34" charset="0"/>
              </a:rPr>
              <a:t>février</a:t>
            </a:r>
            <a:r>
              <a:rPr lang="en-GB" sz="1000" b="0" i="0" u="none" strike="noStrike" dirty="0">
                <a:solidFill>
                  <a:srgbClr val="000000"/>
                </a:solidFill>
                <a:effectLst/>
                <a:latin typeface="Arial" panose="020B0604020202020204" pitchFamily="34" charset="0"/>
              </a:rPr>
              <a:t>.</a:t>
            </a:r>
            <a:endParaRPr lang="en-GB" sz="1000" b="0" dirty="0">
              <a:effectLst/>
            </a:endParaRPr>
          </a:p>
          <a:p>
            <a:pPr rtl="0">
              <a:spcBef>
                <a:spcPts val="0"/>
              </a:spcBef>
              <a:spcAft>
                <a:spcPts val="0"/>
              </a:spcAft>
            </a:pPr>
            <a:r>
              <a:rPr lang="en-GB" sz="1000" b="0" i="0" u="none" strike="noStrike" dirty="0">
                <a:solidFill>
                  <a:srgbClr val="000000"/>
                </a:solidFill>
                <a:effectLst/>
                <a:latin typeface="Arial" panose="020B0604020202020204" pitchFamily="34" charset="0"/>
              </a:rPr>
              <a:t>3. La fête </a:t>
            </a:r>
            <a:r>
              <a:rPr lang="en-GB" sz="1000" b="0" i="0" u="none" strike="noStrike" dirty="0" err="1">
                <a:solidFill>
                  <a:srgbClr val="000000"/>
                </a:solidFill>
                <a:effectLst/>
                <a:latin typeface="Arial" panose="020B0604020202020204" pitchFamily="34" charset="0"/>
              </a:rPr>
              <a:t>est</a:t>
            </a:r>
            <a:r>
              <a:rPr lang="en-GB" sz="1000" b="0" i="0" u="none" strike="noStrike" dirty="0">
                <a:solidFill>
                  <a:srgbClr val="000000"/>
                </a:solidFill>
                <a:effectLst/>
                <a:latin typeface="Arial" panose="020B0604020202020204" pitchFamily="34" charset="0"/>
              </a:rPr>
              <a:t> le 15 </a:t>
            </a:r>
            <a:r>
              <a:rPr lang="en-GB" sz="1000" b="0" i="0" u="none" strike="noStrike" dirty="0" err="1">
                <a:solidFill>
                  <a:srgbClr val="000000"/>
                </a:solidFill>
                <a:effectLst/>
                <a:latin typeface="Arial" panose="020B0604020202020204" pitchFamily="34" charset="0"/>
              </a:rPr>
              <a:t>aout</a:t>
            </a:r>
            <a:r>
              <a:rPr lang="en-GB" sz="1000" b="0" i="0" u="none" strike="noStrike" dirty="0">
                <a:solidFill>
                  <a:srgbClr val="000000"/>
                </a:solidFill>
                <a:effectLst/>
                <a:latin typeface="Arial" panose="020B0604020202020204" pitchFamily="34" charset="0"/>
              </a:rPr>
              <a:t>.</a:t>
            </a:r>
            <a:endParaRPr lang="en-GB" sz="1000" b="0" dirty="0">
              <a:effectLst/>
            </a:endParaRPr>
          </a:p>
          <a:p>
            <a:pPr rtl="0">
              <a:spcBef>
                <a:spcPts val="0"/>
              </a:spcBef>
              <a:spcAft>
                <a:spcPts val="0"/>
              </a:spcAft>
            </a:pPr>
            <a:r>
              <a:rPr lang="en-GB" sz="1200" b="0" i="0" u="none" strike="noStrike" dirty="0">
                <a:solidFill>
                  <a:srgbClr val="000000"/>
                </a:solidFill>
                <a:effectLst/>
                <a:latin typeface="Arial" panose="020B0604020202020204" pitchFamily="34" charset="0"/>
              </a:rPr>
              <a:t>4. Le concert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lundi</a:t>
            </a:r>
            <a:r>
              <a:rPr lang="en-GB" sz="1200" b="0" i="0" u="none" strike="noStrike" dirty="0">
                <a:solidFill>
                  <a:srgbClr val="000000"/>
                </a:solidFill>
                <a:effectLst/>
                <a:latin typeface="Arial" panose="020B0604020202020204" pitchFamily="34" charset="0"/>
              </a:rPr>
              <a:t> 13 </a:t>
            </a:r>
            <a:r>
              <a:rPr lang="en-GB" sz="1200" b="0" i="0" u="none" strike="noStrike" dirty="0" err="1">
                <a:solidFill>
                  <a:srgbClr val="000000"/>
                </a:solidFill>
                <a:effectLst/>
                <a:latin typeface="Arial" panose="020B0604020202020204" pitchFamily="34" charset="0"/>
              </a:rPr>
              <a:t>juillet</a:t>
            </a:r>
            <a:r>
              <a:rPr lang="en-GB" sz="1200" b="0" i="0" u="none" strike="noStrike" dirty="0">
                <a:solidFill>
                  <a:srgbClr val="000000"/>
                </a:solidFill>
                <a:effectLst/>
                <a:latin typeface="Arial" panose="020B0604020202020204" pitchFamily="34" charset="0"/>
              </a:rPr>
              <a:t>.</a:t>
            </a:r>
          </a:p>
          <a:p>
            <a:pPr rtl="0">
              <a:spcBef>
                <a:spcPts val="0"/>
              </a:spcBef>
              <a:spcAft>
                <a:spcPts val="0"/>
              </a:spcAft>
            </a:pPr>
            <a:r>
              <a:rPr lang="en-GB" sz="1200" b="0" i="0" u="none" strike="noStrike" dirty="0">
                <a:solidFill>
                  <a:srgbClr val="000000"/>
                </a:solidFill>
                <a:effectLst/>
                <a:latin typeface="Arial" panose="020B0604020202020204" pitchFamily="34" charset="0"/>
              </a:rPr>
              <a:t>5. Le spectacle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le 18 mars.</a:t>
            </a: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6. La fête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le 11 </a:t>
            </a:r>
            <a:r>
              <a:rPr lang="en-GB" sz="1200" b="0" i="0" u="none" strike="noStrike" dirty="0" err="1">
                <a:solidFill>
                  <a:srgbClr val="000000"/>
                </a:solidFill>
                <a:effectLst/>
                <a:latin typeface="Arial" panose="020B0604020202020204" pitchFamily="34" charset="0"/>
              </a:rPr>
              <a:t>juin</a:t>
            </a:r>
            <a:r>
              <a:rPr lang="en-GB" sz="1200" b="0" i="0" u="none" strike="noStrike" dirty="0">
                <a:solidFill>
                  <a:srgbClr val="000000"/>
                </a:solidFill>
                <a:effectLst/>
                <a:latin typeface="Arial" panose="020B0604020202020204" pitchFamily="34" charset="0"/>
              </a:rPr>
              <a:t>. </a:t>
            </a: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dirty="0">
              <a:solidFill>
                <a:srgbClr val="000000"/>
              </a:solidFill>
              <a:effectLst/>
              <a:latin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Time:  </a:t>
            </a:r>
            <a:r>
              <a:rPr lang="en-GB" b="0" baseline="0" dirty="0"/>
              <a:t>5 minutes (6 slides)</a:t>
            </a:r>
            <a:br>
              <a:rPr lang="en-GB" b="0" baseline="0" dirty="0"/>
            </a:br>
            <a:br>
              <a:rPr lang="en-GB" b="0" baseline="0" dirty="0"/>
            </a:br>
            <a:r>
              <a:rPr lang="en-GB" b="1" dirty="0"/>
              <a:t>Aim: </a:t>
            </a:r>
            <a:r>
              <a:rPr lang="en-GB" b="0" dirty="0"/>
              <a:t>to ask and answer about dates of concerts, shows and parties in oral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Ask the question “Le concert, </a:t>
            </a:r>
            <a:r>
              <a:rPr lang="en-GB" b="0" dirty="0" err="1"/>
              <a:t>c’est</a:t>
            </a:r>
            <a:r>
              <a:rPr lang="en-GB" b="0" dirty="0"/>
              <a:t> </a:t>
            </a:r>
            <a:r>
              <a:rPr lang="en-GB" b="0" dirty="0" err="1"/>
              <a:t>quand</a:t>
            </a:r>
            <a:r>
              <a:rPr lang="en-GB" b="0" dirty="0"/>
              <a:t> ? and encourage pupils to answer in French using the prompts.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Round 2 (next slide). Click to remove support and display clues for each word in the question and answer. </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91976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[2/8]</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26338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207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230886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79261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203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6675364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335760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15708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003568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05486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72248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883845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6136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84793-0276-4887-9D14-E3884C5826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F4C8930-A517-40FD-A1C5-66E4592065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0DF3FDC-C003-409F-8588-8EB4C198941B}"/>
              </a:ext>
            </a:extLst>
          </p:cNvPr>
          <p:cNvSpPr>
            <a:spLocks noGrp="1"/>
          </p:cNvSpPr>
          <p:nvPr>
            <p:ph type="dt" sz="half" idx="10"/>
          </p:nvPr>
        </p:nvSpPr>
        <p:spPr/>
        <p:txBody>
          <a:bodyPr/>
          <a:lstStyle/>
          <a:p>
            <a:fld id="{0ABB50D9-C9D9-4C29-A1E6-BDE2ED4F854E}" type="datetimeFigureOut">
              <a:rPr lang="en-GB" smtClean="0"/>
              <a:t>25/11/2023</a:t>
            </a:fld>
            <a:endParaRPr lang="en-GB"/>
          </a:p>
        </p:txBody>
      </p:sp>
      <p:sp>
        <p:nvSpPr>
          <p:cNvPr id="5" name="Footer Placeholder 4">
            <a:extLst>
              <a:ext uri="{FF2B5EF4-FFF2-40B4-BE49-F238E27FC236}">
                <a16:creationId xmlns:a16="http://schemas.microsoft.com/office/drawing/2014/main" id="{C8AF13B2-B480-4A46-93D6-0683093FE0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78F36F-645E-488A-BF7C-00ECB8DBCBD3}"/>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7609240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6AFB7-8D41-4397-BA47-3DB9FEE4E7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E2FE4E1-A258-4387-8A73-5C5096D095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0E5A11-7474-4794-8E00-E31DBFECE9DA}"/>
              </a:ext>
            </a:extLst>
          </p:cNvPr>
          <p:cNvSpPr>
            <a:spLocks noGrp="1"/>
          </p:cNvSpPr>
          <p:nvPr>
            <p:ph type="dt" sz="half" idx="10"/>
          </p:nvPr>
        </p:nvSpPr>
        <p:spPr/>
        <p:txBody>
          <a:bodyPr/>
          <a:lstStyle/>
          <a:p>
            <a:fld id="{0ABB50D9-C9D9-4C29-A1E6-BDE2ED4F854E}" type="datetimeFigureOut">
              <a:rPr lang="en-GB" smtClean="0"/>
              <a:t>25/11/2023</a:t>
            </a:fld>
            <a:endParaRPr lang="en-GB"/>
          </a:p>
        </p:txBody>
      </p:sp>
      <p:sp>
        <p:nvSpPr>
          <p:cNvPr id="5" name="Footer Placeholder 4">
            <a:extLst>
              <a:ext uri="{FF2B5EF4-FFF2-40B4-BE49-F238E27FC236}">
                <a16:creationId xmlns:a16="http://schemas.microsoft.com/office/drawing/2014/main" id="{0016182D-0F12-4397-837C-5B8C5EB8F1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8B5153-0F35-473A-9075-F6ECE4DC2C96}"/>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6946646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BE4-7E1F-4E87-9A8F-7E2CDE58EC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753E92B-B4DD-4653-8B0B-40E4FF2692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49F4B5-EA63-43C1-922E-4A3BFABC5B1A}"/>
              </a:ext>
            </a:extLst>
          </p:cNvPr>
          <p:cNvSpPr>
            <a:spLocks noGrp="1"/>
          </p:cNvSpPr>
          <p:nvPr>
            <p:ph type="dt" sz="half" idx="10"/>
          </p:nvPr>
        </p:nvSpPr>
        <p:spPr/>
        <p:txBody>
          <a:bodyPr/>
          <a:lstStyle/>
          <a:p>
            <a:fld id="{0ABB50D9-C9D9-4C29-A1E6-BDE2ED4F854E}" type="datetimeFigureOut">
              <a:rPr lang="en-GB" smtClean="0"/>
              <a:t>25/11/2023</a:t>
            </a:fld>
            <a:endParaRPr lang="en-GB"/>
          </a:p>
        </p:txBody>
      </p:sp>
      <p:sp>
        <p:nvSpPr>
          <p:cNvPr id="5" name="Footer Placeholder 4">
            <a:extLst>
              <a:ext uri="{FF2B5EF4-FFF2-40B4-BE49-F238E27FC236}">
                <a16:creationId xmlns:a16="http://schemas.microsoft.com/office/drawing/2014/main" id="{4ACE98D9-693C-4EB2-AFDB-24A36CB606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4E4867-E074-4B17-98E8-B6C6AA11CFC5}"/>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5239107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EF8FF-1C83-4DE3-A743-315E1B66CC3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A68F809-E869-4080-8D87-67F406BC51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5F79685-5EA3-463F-9658-17DA4B43CC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5141A9D-40EC-402C-8526-31C380F81ED6}"/>
              </a:ext>
            </a:extLst>
          </p:cNvPr>
          <p:cNvSpPr>
            <a:spLocks noGrp="1"/>
          </p:cNvSpPr>
          <p:nvPr>
            <p:ph type="dt" sz="half" idx="10"/>
          </p:nvPr>
        </p:nvSpPr>
        <p:spPr/>
        <p:txBody>
          <a:bodyPr/>
          <a:lstStyle/>
          <a:p>
            <a:fld id="{0ABB50D9-C9D9-4C29-A1E6-BDE2ED4F854E}" type="datetimeFigureOut">
              <a:rPr lang="en-GB" smtClean="0"/>
              <a:t>25/11/2023</a:t>
            </a:fld>
            <a:endParaRPr lang="en-GB"/>
          </a:p>
        </p:txBody>
      </p:sp>
      <p:sp>
        <p:nvSpPr>
          <p:cNvPr id="6" name="Footer Placeholder 5">
            <a:extLst>
              <a:ext uri="{FF2B5EF4-FFF2-40B4-BE49-F238E27FC236}">
                <a16:creationId xmlns:a16="http://schemas.microsoft.com/office/drawing/2014/main" id="{26203590-BE81-41D1-9591-2D2D886A6D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C74407-368D-4CC7-AFC7-18E714AFF6C2}"/>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34750913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E73F0-7572-4CBC-AD0D-878FC6E8C74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111B90-A1CD-4217-9893-3CB0554496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67552F-C69A-41BB-984B-B8B6342D4B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774689D-763C-4CF8-9358-7CC0C0CDE7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D5CF4C-A402-4F83-AFE9-B680232E77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B4601C1-93F6-45C5-88EE-3E01EABCE688}"/>
              </a:ext>
            </a:extLst>
          </p:cNvPr>
          <p:cNvSpPr>
            <a:spLocks noGrp="1"/>
          </p:cNvSpPr>
          <p:nvPr>
            <p:ph type="dt" sz="half" idx="10"/>
          </p:nvPr>
        </p:nvSpPr>
        <p:spPr/>
        <p:txBody>
          <a:bodyPr/>
          <a:lstStyle/>
          <a:p>
            <a:fld id="{0ABB50D9-C9D9-4C29-A1E6-BDE2ED4F854E}" type="datetimeFigureOut">
              <a:rPr lang="en-GB" smtClean="0"/>
              <a:t>25/11/2023</a:t>
            </a:fld>
            <a:endParaRPr lang="en-GB"/>
          </a:p>
        </p:txBody>
      </p:sp>
      <p:sp>
        <p:nvSpPr>
          <p:cNvPr id="8" name="Footer Placeholder 7">
            <a:extLst>
              <a:ext uri="{FF2B5EF4-FFF2-40B4-BE49-F238E27FC236}">
                <a16:creationId xmlns:a16="http://schemas.microsoft.com/office/drawing/2014/main" id="{8011F3F5-DF28-445F-B90D-C4CEF0064BF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9D94256-FAEC-4BF3-9EF8-879020F196FC}"/>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129425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6C2C8-7C1B-4D71-AEF1-388E81577A7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DD9DFC7-96E5-4D12-A332-4787850FA26F}"/>
              </a:ext>
            </a:extLst>
          </p:cNvPr>
          <p:cNvSpPr>
            <a:spLocks noGrp="1"/>
          </p:cNvSpPr>
          <p:nvPr>
            <p:ph type="dt" sz="half" idx="10"/>
          </p:nvPr>
        </p:nvSpPr>
        <p:spPr/>
        <p:txBody>
          <a:bodyPr/>
          <a:lstStyle/>
          <a:p>
            <a:fld id="{0ABB50D9-C9D9-4C29-A1E6-BDE2ED4F854E}" type="datetimeFigureOut">
              <a:rPr lang="en-GB" smtClean="0"/>
              <a:t>25/11/2023</a:t>
            </a:fld>
            <a:endParaRPr lang="en-GB"/>
          </a:p>
        </p:txBody>
      </p:sp>
      <p:sp>
        <p:nvSpPr>
          <p:cNvPr id="4" name="Footer Placeholder 3">
            <a:extLst>
              <a:ext uri="{FF2B5EF4-FFF2-40B4-BE49-F238E27FC236}">
                <a16:creationId xmlns:a16="http://schemas.microsoft.com/office/drawing/2014/main" id="{F23D762C-1DC3-4E63-BD4B-68D821FB675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4FC63DE-A88F-495A-93FC-C2D739F16917}"/>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9897181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4473DF-065F-4775-8447-ED108DBEA132}"/>
              </a:ext>
            </a:extLst>
          </p:cNvPr>
          <p:cNvSpPr>
            <a:spLocks noGrp="1"/>
          </p:cNvSpPr>
          <p:nvPr>
            <p:ph type="dt" sz="half" idx="10"/>
          </p:nvPr>
        </p:nvSpPr>
        <p:spPr/>
        <p:txBody>
          <a:bodyPr/>
          <a:lstStyle/>
          <a:p>
            <a:fld id="{0ABB50D9-C9D9-4C29-A1E6-BDE2ED4F854E}" type="datetimeFigureOut">
              <a:rPr lang="en-GB" smtClean="0"/>
              <a:t>25/11/2023</a:t>
            </a:fld>
            <a:endParaRPr lang="en-GB"/>
          </a:p>
        </p:txBody>
      </p:sp>
      <p:sp>
        <p:nvSpPr>
          <p:cNvPr id="3" name="Footer Placeholder 2">
            <a:extLst>
              <a:ext uri="{FF2B5EF4-FFF2-40B4-BE49-F238E27FC236}">
                <a16:creationId xmlns:a16="http://schemas.microsoft.com/office/drawing/2014/main" id="{BF7BF039-33A1-4515-9501-162014CD965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009195C-B987-4064-A671-F0FD41838524}"/>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4593432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C200D-A2C3-4172-8E15-A285531A80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2B69980-F686-4FA8-AF4A-62201B7A2F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36A67B-C712-40C6-9E89-176B48FC71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B5A1D8-CD57-405F-8CB9-8E704387A097}"/>
              </a:ext>
            </a:extLst>
          </p:cNvPr>
          <p:cNvSpPr>
            <a:spLocks noGrp="1"/>
          </p:cNvSpPr>
          <p:nvPr>
            <p:ph type="dt" sz="half" idx="10"/>
          </p:nvPr>
        </p:nvSpPr>
        <p:spPr/>
        <p:txBody>
          <a:bodyPr/>
          <a:lstStyle/>
          <a:p>
            <a:fld id="{0ABB50D9-C9D9-4C29-A1E6-BDE2ED4F854E}" type="datetimeFigureOut">
              <a:rPr lang="en-GB" smtClean="0"/>
              <a:t>25/11/2023</a:t>
            </a:fld>
            <a:endParaRPr lang="en-GB"/>
          </a:p>
        </p:txBody>
      </p:sp>
      <p:sp>
        <p:nvSpPr>
          <p:cNvPr id="6" name="Footer Placeholder 5">
            <a:extLst>
              <a:ext uri="{FF2B5EF4-FFF2-40B4-BE49-F238E27FC236}">
                <a16:creationId xmlns:a16="http://schemas.microsoft.com/office/drawing/2014/main" id="{D5140DA6-D705-4490-B8D4-29E55A4C9D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1382BF-5A58-41E8-AC9E-EE824C500DA2}"/>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5251010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7D5E4-700F-4C0E-B0AA-9A1A5AF6C3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B5A36C5-EE27-4C78-8E9B-880BC6986C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958FA3C-E3F9-4DE2-B3A7-2DA97DED9A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EDC04A-6FCA-48DC-A027-14A7ECE2716C}"/>
              </a:ext>
            </a:extLst>
          </p:cNvPr>
          <p:cNvSpPr>
            <a:spLocks noGrp="1"/>
          </p:cNvSpPr>
          <p:nvPr>
            <p:ph type="dt" sz="half" idx="10"/>
          </p:nvPr>
        </p:nvSpPr>
        <p:spPr/>
        <p:txBody>
          <a:bodyPr/>
          <a:lstStyle/>
          <a:p>
            <a:fld id="{0ABB50D9-C9D9-4C29-A1E6-BDE2ED4F854E}" type="datetimeFigureOut">
              <a:rPr lang="en-GB" smtClean="0"/>
              <a:t>25/11/2023</a:t>
            </a:fld>
            <a:endParaRPr lang="en-GB"/>
          </a:p>
        </p:txBody>
      </p:sp>
      <p:sp>
        <p:nvSpPr>
          <p:cNvPr id="6" name="Footer Placeholder 5">
            <a:extLst>
              <a:ext uri="{FF2B5EF4-FFF2-40B4-BE49-F238E27FC236}">
                <a16:creationId xmlns:a16="http://schemas.microsoft.com/office/drawing/2014/main" id="{A1007F1A-D087-47B5-B49C-FBA6DB22E9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CB8715E-20C5-467F-8E7C-665120E752C8}"/>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41568377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2BEF6-E4A8-495D-A930-B250B1929FA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CFB2EE-B3E9-48C1-81D3-F70003CD06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7B9E42-DFCB-4ED5-A1CA-85B9B935A888}"/>
              </a:ext>
            </a:extLst>
          </p:cNvPr>
          <p:cNvSpPr>
            <a:spLocks noGrp="1"/>
          </p:cNvSpPr>
          <p:nvPr>
            <p:ph type="dt" sz="half" idx="10"/>
          </p:nvPr>
        </p:nvSpPr>
        <p:spPr/>
        <p:txBody>
          <a:bodyPr/>
          <a:lstStyle/>
          <a:p>
            <a:fld id="{0ABB50D9-C9D9-4C29-A1E6-BDE2ED4F854E}" type="datetimeFigureOut">
              <a:rPr lang="en-GB" smtClean="0"/>
              <a:t>25/11/2023</a:t>
            </a:fld>
            <a:endParaRPr lang="en-GB"/>
          </a:p>
        </p:txBody>
      </p:sp>
      <p:sp>
        <p:nvSpPr>
          <p:cNvPr id="5" name="Footer Placeholder 4">
            <a:extLst>
              <a:ext uri="{FF2B5EF4-FFF2-40B4-BE49-F238E27FC236}">
                <a16:creationId xmlns:a16="http://schemas.microsoft.com/office/drawing/2014/main" id="{E947D0D3-B74D-40F6-8752-49A73C22DE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2B2849-C0E8-4AE6-9AB6-24FB66B23F03}"/>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3817611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03B0E5-4E59-440D-AA70-48B75CA073D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5C8BEC-CA0C-4FC2-8283-BC6D9B2A18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591C3A-12E1-45E6-8C8A-79F5FCBE6863}"/>
              </a:ext>
            </a:extLst>
          </p:cNvPr>
          <p:cNvSpPr>
            <a:spLocks noGrp="1"/>
          </p:cNvSpPr>
          <p:nvPr>
            <p:ph type="dt" sz="half" idx="10"/>
          </p:nvPr>
        </p:nvSpPr>
        <p:spPr/>
        <p:txBody>
          <a:bodyPr/>
          <a:lstStyle/>
          <a:p>
            <a:fld id="{0ABB50D9-C9D9-4C29-A1E6-BDE2ED4F854E}" type="datetimeFigureOut">
              <a:rPr lang="en-GB" smtClean="0"/>
              <a:t>25/11/2023</a:t>
            </a:fld>
            <a:endParaRPr lang="en-GB"/>
          </a:p>
        </p:txBody>
      </p:sp>
      <p:sp>
        <p:nvSpPr>
          <p:cNvPr id="5" name="Footer Placeholder 4">
            <a:extLst>
              <a:ext uri="{FF2B5EF4-FFF2-40B4-BE49-F238E27FC236}">
                <a16:creationId xmlns:a16="http://schemas.microsoft.com/office/drawing/2014/main" id="{7C33ACD4-4A57-46FC-8957-BF397DFD8B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68E4B3-DC5E-4DBE-98CA-F5D611B87118}"/>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4234844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0120029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BC1E97-5D30-407C-B6F9-51269FCD80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CF46D7-E06B-4C56-964A-3E3AA7E5E9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58955D-CCAD-473D-ACF5-5FF644612A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BB50D9-C9D9-4C29-A1E6-BDE2ED4F854E}" type="datetimeFigureOut">
              <a:rPr lang="en-GB" smtClean="0"/>
              <a:t>25/11/2023</a:t>
            </a:fld>
            <a:endParaRPr lang="en-GB"/>
          </a:p>
        </p:txBody>
      </p:sp>
      <p:sp>
        <p:nvSpPr>
          <p:cNvPr id="5" name="Footer Placeholder 4">
            <a:extLst>
              <a:ext uri="{FF2B5EF4-FFF2-40B4-BE49-F238E27FC236}">
                <a16:creationId xmlns:a16="http://schemas.microsoft.com/office/drawing/2014/main" id="{7079BFFE-4890-4F4F-A099-6639F23C64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331B3AA-F93E-4F6E-9D3C-54422F9464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EA82E7-321E-46C6-B2B5-46EDFBFBAD60}" type="slidenum">
              <a:rPr lang="en-GB" smtClean="0"/>
              <a:t>‹#›</a:t>
            </a:fld>
            <a:endParaRPr lang="en-GB"/>
          </a:p>
        </p:txBody>
      </p:sp>
    </p:spTree>
    <p:extLst>
      <p:ext uri="{BB962C8B-B14F-4D97-AF65-F5344CB8AC3E}">
        <p14:creationId xmlns:p14="http://schemas.microsoft.com/office/powerpoint/2010/main" val="376628070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35.wav"/><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40.xml"/><Relationship Id="rId6" Type="http://schemas.microsoft.com/office/2007/relationships/hdphoto" Target="../media/hdphoto1.wdp"/><Relationship Id="rId5" Type="http://schemas.openxmlformats.org/officeDocument/2006/relationships/image" Target="../media/image27.png"/><Relationship Id="rId10" Type="http://schemas.openxmlformats.org/officeDocument/2006/relationships/image" Target="../media/image28.png"/><Relationship Id="rId4" Type="http://schemas.openxmlformats.org/officeDocument/2006/relationships/image" Target="../media/image25.gif"/><Relationship Id="rId9" Type="http://schemas.openxmlformats.org/officeDocument/2006/relationships/audio" Target="../media/audio36.wav"/></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35.wav"/><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40.xml"/><Relationship Id="rId6" Type="http://schemas.microsoft.com/office/2007/relationships/hdphoto" Target="../media/hdphoto1.wdp"/><Relationship Id="rId5" Type="http://schemas.openxmlformats.org/officeDocument/2006/relationships/image" Target="../media/image27.png"/><Relationship Id="rId10" Type="http://schemas.openxmlformats.org/officeDocument/2006/relationships/image" Target="../media/image28.png"/><Relationship Id="rId4" Type="http://schemas.openxmlformats.org/officeDocument/2006/relationships/image" Target="../media/image25.gif"/><Relationship Id="rId9" Type="http://schemas.openxmlformats.org/officeDocument/2006/relationships/audio" Target="../media/audio36.wav"/></Relationships>
</file>

<file path=ppt/slides/_rels/slide12.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audio" Target="../media/audio37.wav"/><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40.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5.gif"/><Relationship Id="rId9" Type="http://schemas.openxmlformats.org/officeDocument/2006/relationships/audio" Target="../media/audio38.wav"/></Relationships>
</file>

<file path=ppt/slides/_rels/slide13.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audio" Target="../media/audio37.wav"/><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40.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5.gif"/><Relationship Id="rId9" Type="http://schemas.openxmlformats.org/officeDocument/2006/relationships/audio" Target="../media/audio38.wav"/></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39.wav"/><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40.xml"/><Relationship Id="rId6" Type="http://schemas.microsoft.com/office/2007/relationships/hdphoto" Target="../media/hdphoto1.wdp"/><Relationship Id="rId5" Type="http://schemas.openxmlformats.org/officeDocument/2006/relationships/image" Target="../media/image27.png"/><Relationship Id="rId10" Type="http://schemas.openxmlformats.org/officeDocument/2006/relationships/audio" Target="../media/audio40.wav"/><Relationship Id="rId4" Type="http://schemas.openxmlformats.org/officeDocument/2006/relationships/image" Target="../media/image25.gif"/><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39.wav"/><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40.xml"/><Relationship Id="rId6" Type="http://schemas.microsoft.com/office/2007/relationships/hdphoto" Target="../media/hdphoto1.wdp"/><Relationship Id="rId5" Type="http://schemas.openxmlformats.org/officeDocument/2006/relationships/image" Target="../media/image27.png"/><Relationship Id="rId10" Type="http://schemas.openxmlformats.org/officeDocument/2006/relationships/audio" Target="../media/audio40.wav"/><Relationship Id="rId4" Type="http://schemas.openxmlformats.org/officeDocument/2006/relationships/image" Target="../media/image25.gif"/><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5.png"/><Relationship Id="rId3" Type="http://schemas.openxmlformats.org/officeDocument/2006/relationships/audio" Target="../media/audio41.wav"/><Relationship Id="rId7" Type="http://schemas.openxmlformats.org/officeDocument/2006/relationships/image" Target="../media/image33.png"/><Relationship Id="rId12"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audio" Target="../media/audio44.wav"/><Relationship Id="rId11" Type="http://schemas.openxmlformats.org/officeDocument/2006/relationships/image" Target="../media/image3.png"/><Relationship Id="rId5" Type="http://schemas.openxmlformats.org/officeDocument/2006/relationships/audio" Target="../media/audio43.wav"/><Relationship Id="rId10" Type="http://schemas.openxmlformats.org/officeDocument/2006/relationships/audio" Target="../media/audio45.wav"/><Relationship Id="rId4" Type="http://schemas.openxmlformats.org/officeDocument/2006/relationships/audio" Target="../media/audio42.wav"/><Relationship Id="rId9" Type="http://schemas.openxmlformats.org/officeDocument/2006/relationships/image" Target="../media/image20.svg"/><Relationship Id="rId14" Type="http://schemas.openxmlformats.org/officeDocument/2006/relationships/image" Target="../media/image36.png"/></Relationships>
</file>

<file path=ppt/slides/_rels/slide17.xml.rels><?xml version="1.0" encoding="UTF-8" standalone="yes"?>
<Relationships xmlns="http://schemas.openxmlformats.org/package/2006/relationships"><Relationship Id="rId13" Type="http://schemas.openxmlformats.org/officeDocument/2006/relationships/audio" Target="../media/audio56.wav"/><Relationship Id="rId18" Type="http://schemas.openxmlformats.org/officeDocument/2006/relationships/audio" Target="../media/audio61.wav"/><Relationship Id="rId26" Type="http://schemas.openxmlformats.org/officeDocument/2006/relationships/image" Target="../media/image38.png"/><Relationship Id="rId39" Type="http://schemas.openxmlformats.org/officeDocument/2006/relationships/audio" Target="../media/audio77.wav"/><Relationship Id="rId21" Type="http://schemas.openxmlformats.org/officeDocument/2006/relationships/audio" Target="../media/audio64.wav"/><Relationship Id="rId34" Type="http://schemas.openxmlformats.org/officeDocument/2006/relationships/audio" Target="../media/audio72.wav"/><Relationship Id="rId42" Type="http://schemas.openxmlformats.org/officeDocument/2006/relationships/audio" Target="../media/audio80.wav"/><Relationship Id="rId47" Type="http://schemas.openxmlformats.org/officeDocument/2006/relationships/audio" Target="../media/audio85.wav"/><Relationship Id="rId50" Type="http://schemas.openxmlformats.org/officeDocument/2006/relationships/audio" Target="../media/audio88.wav"/><Relationship Id="rId7" Type="http://schemas.openxmlformats.org/officeDocument/2006/relationships/audio" Target="../media/audio50.wav"/><Relationship Id="rId2" Type="http://schemas.openxmlformats.org/officeDocument/2006/relationships/notesSlide" Target="../notesSlides/notesSlide17.xml"/><Relationship Id="rId16" Type="http://schemas.openxmlformats.org/officeDocument/2006/relationships/audio" Target="../media/audio59.wav"/><Relationship Id="rId29" Type="http://schemas.openxmlformats.org/officeDocument/2006/relationships/audio" Target="../media/audio67.wav"/><Relationship Id="rId11" Type="http://schemas.openxmlformats.org/officeDocument/2006/relationships/audio" Target="../media/audio54.wav"/><Relationship Id="rId24" Type="http://schemas.openxmlformats.org/officeDocument/2006/relationships/image" Target="../media/image28.png"/><Relationship Id="rId32" Type="http://schemas.openxmlformats.org/officeDocument/2006/relationships/audio" Target="../media/audio70.wav"/><Relationship Id="rId37" Type="http://schemas.openxmlformats.org/officeDocument/2006/relationships/audio" Target="../media/audio75.wav"/><Relationship Id="rId40" Type="http://schemas.openxmlformats.org/officeDocument/2006/relationships/audio" Target="../media/audio78.wav"/><Relationship Id="rId45" Type="http://schemas.openxmlformats.org/officeDocument/2006/relationships/audio" Target="../media/audio83.wav"/><Relationship Id="rId5" Type="http://schemas.openxmlformats.org/officeDocument/2006/relationships/audio" Target="../media/audio48.wav"/><Relationship Id="rId15" Type="http://schemas.openxmlformats.org/officeDocument/2006/relationships/audio" Target="../media/audio58.wav"/><Relationship Id="rId23" Type="http://schemas.openxmlformats.org/officeDocument/2006/relationships/audio" Target="../media/audio66.wav"/><Relationship Id="rId28" Type="http://schemas.openxmlformats.org/officeDocument/2006/relationships/image" Target="../media/image40.png"/><Relationship Id="rId36" Type="http://schemas.openxmlformats.org/officeDocument/2006/relationships/audio" Target="../media/audio74.wav"/><Relationship Id="rId49" Type="http://schemas.openxmlformats.org/officeDocument/2006/relationships/audio" Target="../media/audio87.wav"/><Relationship Id="rId10" Type="http://schemas.openxmlformats.org/officeDocument/2006/relationships/audio" Target="../media/audio53.wav"/><Relationship Id="rId19" Type="http://schemas.openxmlformats.org/officeDocument/2006/relationships/audio" Target="../media/audio62.wav"/><Relationship Id="rId31" Type="http://schemas.openxmlformats.org/officeDocument/2006/relationships/audio" Target="../media/audio69.wav"/><Relationship Id="rId44" Type="http://schemas.openxmlformats.org/officeDocument/2006/relationships/audio" Target="../media/audio82.wav"/><Relationship Id="rId4" Type="http://schemas.openxmlformats.org/officeDocument/2006/relationships/audio" Target="../media/audio47.wav"/><Relationship Id="rId9" Type="http://schemas.openxmlformats.org/officeDocument/2006/relationships/audio" Target="../media/audio52.wav"/><Relationship Id="rId14" Type="http://schemas.openxmlformats.org/officeDocument/2006/relationships/audio" Target="../media/audio57.wav"/><Relationship Id="rId22" Type="http://schemas.openxmlformats.org/officeDocument/2006/relationships/audio" Target="../media/audio65.wav"/><Relationship Id="rId27" Type="http://schemas.openxmlformats.org/officeDocument/2006/relationships/image" Target="../media/image39.png"/><Relationship Id="rId30" Type="http://schemas.openxmlformats.org/officeDocument/2006/relationships/audio" Target="../media/audio68.wav"/><Relationship Id="rId35" Type="http://schemas.openxmlformats.org/officeDocument/2006/relationships/audio" Target="../media/audio73.wav"/><Relationship Id="rId43" Type="http://schemas.openxmlformats.org/officeDocument/2006/relationships/audio" Target="../media/audio81.wav"/><Relationship Id="rId48" Type="http://schemas.openxmlformats.org/officeDocument/2006/relationships/audio" Target="../media/audio86.wav"/><Relationship Id="rId8" Type="http://schemas.openxmlformats.org/officeDocument/2006/relationships/audio" Target="../media/audio51.wav"/><Relationship Id="rId3" Type="http://schemas.openxmlformats.org/officeDocument/2006/relationships/audio" Target="../media/audio46.wav"/><Relationship Id="rId12" Type="http://schemas.openxmlformats.org/officeDocument/2006/relationships/audio" Target="../media/audio55.wav"/><Relationship Id="rId17" Type="http://schemas.openxmlformats.org/officeDocument/2006/relationships/audio" Target="../media/audio60.wav"/><Relationship Id="rId25" Type="http://schemas.openxmlformats.org/officeDocument/2006/relationships/image" Target="../media/image37.png"/><Relationship Id="rId33" Type="http://schemas.openxmlformats.org/officeDocument/2006/relationships/audio" Target="../media/audio71.wav"/><Relationship Id="rId38" Type="http://schemas.openxmlformats.org/officeDocument/2006/relationships/audio" Target="../media/audio76.wav"/><Relationship Id="rId46" Type="http://schemas.openxmlformats.org/officeDocument/2006/relationships/audio" Target="../media/audio84.wav"/><Relationship Id="rId20" Type="http://schemas.openxmlformats.org/officeDocument/2006/relationships/audio" Target="../media/audio63.wav"/><Relationship Id="rId41" Type="http://schemas.openxmlformats.org/officeDocument/2006/relationships/audio" Target="../media/audio79.wav"/><Relationship Id="rId1" Type="http://schemas.openxmlformats.org/officeDocument/2006/relationships/slideLayout" Target="../slideLayouts/slideLayout27.xml"/><Relationship Id="rId6" Type="http://schemas.openxmlformats.org/officeDocument/2006/relationships/audio" Target="../media/audio49.wav"/></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8.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7.png"/><Relationship Id="rId5" Type="http://schemas.openxmlformats.org/officeDocument/2006/relationships/slideLayout" Target="../slideLayouts/slideLayout27.xml"/><Relationship Id="rId10" Type="http://schemas.openxmlformats.org/officeDocument/2006/relationships/image" Target="../media/image6.png"/><Relationship Id="rId4" Type="http://schemas.openxmlformats.org/officeDocument/2006/relationships/video" Target="../media/media2.mkv"/><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audio" Target="../media/audio4.wav"/><Relationship Id="rId11" Type="http://schemas.openxmlformats.org/officeDocument/2006/relationships/image" Target="../media/image9.gif"/><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image" Target="../media/image5.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7.wav"/><Relationship Id="rId7" Type="http://schemas.openxmlformats.org/officeDocument/2006/relationships/image" Target="../media/image5.png"/><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audio" Target="../media/audio2.wav"/><Relationship Id="rId11" Type="http://schemas.openxmlformats.org/officeDocument/2006/relationships/image" Target="../media/image15.png"/><Relationship Id="rId5" Type="http://schemas.openxmlformats.org/officeDocument/2006/relationships/audio" Target="../media/audio8.wav"/><Relationship Id="rId10" Type="http://schemas.openxmlformats.org/officeDocument/2006/relationships/image" Target="../media/image14.png"/><Relationship Id="rId4" Type="http://schemas.openxmlformats.org/officeDocument/2006/relationships/audio" Target="../media/audio1.wav"/><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audio" Target="../media/audio9.wav"/><Relationship Id="rId7" Type="http://schemas.openxmlformats.org/officeDocument/2006/relationships/audio" Target="../media/audio11.wav"/><Relationship Id="rId12" Type="http://schemas.openxmlformats.org/officeDocument/2006/relationships/audio" Target="../media/audio14.wav"/><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audio" Target="../media/audio10.wav"/><Relationship Id="rId11" Type="http://schemas.openxmlformats.org/officeDocument/2006/relationships/image" Target="../media/image20.svg"/><Relationship Id="rId5" Type="http://schemas.openxmlformats.org/officeDocument/2006/relationships/image" Target="../media/image18.png"/><Relationship Id="rId10"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audio" Target="../media/audio13.wav"/></Relationships>
</file>

<file path=ppt/slides/_rels/slide6.xml.rels><?xml version="1.0" encoding="UTF-8" standalone="yes"?>
<Relationships xmlns="http://schemas.openxmlformats.org/package/2006/relationships"><Relationship Id="rId3" Type="http://schemas.openxmlformats.org/officeDocument/2006/relationships/audio" Target="../media/audio15.wav"/><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audio" Target="../media/audio16.wav"/></Relationships>
</file>

<file path=ppt/slides/_rels/slide7.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6.wav"/><Relationship Id="rId18" Type="http://schemas.openxmlformats.org/officeDocument/2006/relationships/image" Target="../media/image23.png"/><Relationship Id="rId3" Type="http://schemas.openxmlformats.org/officeDocument/2006/relationships/image" Target="../media/image18.png"/><Relationship Id="rId21" Type="http://schemas.openxmlformats.org/officeDocument/2006/relationships/image" Target="../media/image19.png"/><Relationship Id="rId7" Type="http://schemas.openxmlformats.org/officeDocument/2006/relationships/audio" Target="../media/audio20.wav"/><Relationship Id="rId12" Type="http://schemas.openxmlformats.org/officeDocument/2006/relationships/audio" Target="../media/audio25.wav"/><Relationship Id="rId17" Type="http://schemas.openxmlformats.org/officeDocument/2006/relationships/audio" Target="../media/audio30.wav"/><Relationship Id="rId2" Type="http://schemas.openxmlformats.org/officeDocument/2006/relationships/notesSlide" Target="../notesSlides/notesSlide7.xml"/><Relationship Id="rId16" Type="http://schemas.openxmlformats.org/officeDocument/2006/relationships/audio" Target="../media/audio29.wav"/><Relationship Id="rId20" Type="http://schemas.openxmlformats.org/officeDocument/2006/relationships/audio" Target="../media/audio31.wav"/><Relationship Id="rId1" Type="http://schemas.openxmlformats.org/officeDocument/2006/relationships/slideLayout" Target="../slideLayouts/slideLayout6.xml"/><Relationship Id="rId6" Type="http://schemas.openxmlformats.org/officeDocument/2006/relationships/audio" Target="../media/audio19.wav"/><Relationship Id="rId11" Type="http://schemas.openxmlformats.org/officeDocument/2006/relationships/audio" Target="../media/audio24.wav"/><Relationship Id="rId5" Type="http://schemas.openxmlformats.org/officeDocument/2006/relationships/audio" Target="../media/audio18.wav"/><Relationship Id="rId15" Type="http://schemas.openxmlformats.org/officeDocument/2006/relationships/audio" Target="../media/audio28.wav"/><Relationship Id="rId23" Type="http://schemas.openxmlformats.org/officeDocument/2006/relationships/audio" Target="../media/audio32.wav"/><Relationship Id="rId10" Type="http://schemas.openxmlformats.org/officeDocument/2006/relationships/audio" Target="../media/audio23.wav"/><Relationship Id="rId19" Type="http://schemas.openxmlformats.org/officeDocument/2006/relationships/image" Target="../media/image24.png"/><Relationship Id="rId4" Type="http://schemas.openxmlformats.org/officeDocument/2006/relationships/audio" Target="../media/audio17.wav"/><Relationship Id="rId9" Type="http://schemas.openxmlformats.org/officeDocument/2006/relationships/audio" Target="../media/audio22.wav"/><Relationship Id="rId14" Type="http://schemas.openxmlformats.org/officeDocument/2006/relationships/audio" Target="../media/audio27.wav"/><Relationship Id="rId22" Type="http://schemas.openxmlformats.org/officeDocument/2006/relationships/image" Target="../media/image20.sv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33.wav"/><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image" Target="../media/image26.jpeg"/><Relationship Id="rId5" Type="http://schemas.openxmlformats.org/officeDocument/2006/relationships/image" Target="../media/image25.gif"/><Relationship Id="rId4" Type="http://schemas.openxmlformats.org/officeDocument/2006/relationships/audio" Target="../media/audio34.wav"/><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33.wav"/><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40.xml"/><Relationship Id="rId6" Type="http://schemas.openxmlformats.org/officeDocument/2006/relationships/image" Target="../media/image26.jpeg"/><Relationship Id="rId5" Type="http://schemas.openxmlformats.org/officeDocument/2006/relationships/image" Target="../media/image25.gif"/><Relationship Id="rId4" Type="http://schemas.openxmlformats.org/officeDocument/2006/relationships/audio" Target="../media/audio34.wav"/><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33FF9F9C-7D6B-452C-9BE0-7B44CA0DD93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Interactions</a:t>
            </a:r>
            <a:br>
              <a:rPr lang="en-GB" sz="3600" dirty="0">
                <a:solidFill>
                  <a:srgbClr val="000000"/>
                </a:solidFill>
                <a:latin typeface="Arial"/>
                <a:cs typeface="Arial"/>
                <a:sym typeface="Arial"/>
              </a:rPr>
            </a:b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7" name="Picture 6" descr="Graphical user interface, application, website&#10;&#10;Description automatically generated">
            <a:extLst>
              <a:ext uri="{FF2B5EF4-FFF2-40B4-BE49-F238E27FC236}">
                <a16:creationId xmlns:a16="http://schemas.microsoft.com/office/drawing/2014/main" id="{CFC2D8DC-1122-4080-80E4-9796D9D6EE49}"/>
              </a:ext>
            </a:extLst>
          </p:cNvPr>
          <p:cNvPicPr>
            <a:picLocks noChangeAspect="1"/>
          </p:cNvPicPr>
          <p:nvPr/>
        </p:nvPicPr>
        <p:blipFill>
          <a:blip r:embed="rId4">
            <a:clrChange>
              <a:clrFrom>
                <a:srgbClr val="4FC3F7"/>
              </a:clrFrom>
              <a:clrTo>
                <a:srgbClr val="4FC3F7">
                  <a:alpha val="0"/>
                </a:srgbClr>
              </a:clrTo>
            </a:clrChange>
            <a:extLst>
              <a:ext uri="{28A0092B-C50C-407E-A947-70E740481C1C}">
                <a14:useLocalDpi xmlns:a14="http://schemas.microsoft.com/office/drawing/2010/main" val="0"/>
              </a:ext>
            </a:extLst>
          </a:blip>
          <a:stretch>
            <a:fillRect/>
          </a:stretch>
        </p:blipFill>
        <p:spPr>
          <a:xfrm>
            <a:off x="182594" y="1265874"/>
            <a:ext cx="3845557" cy="2163126"/>
          </a:xfrm>
          <a:prstGeom prst="rect">
            <a:avLst/>
          </a:prstGeom>
        </p:spPr>
      </p:pic>
      <p:sp>
        <p:nvSpPr>
          <p:cNvPr id="10" name="TextBox 9">
            <a:extLst>
              <a:ext uri="{FF2B5EF4-FFF2-40B4-BE49-F238E27FC236}">
                <a16:creationId xmlns:a16="http://schemas.microsoft.com/office/drawing/2014/main" id="{3EF7CFB3-E285-4823-B8F4-CAF43E0682F6}"/>
              </a:ext>
            </a:extLst>
          </p:cNvPr>
          <p:cNvSpPr txBox="1"/>
          <p:nvPr/>
        </p:nvSpPr>
        <p:spPr>
          <a:xfrm rot="349106">
            <a:off x="254201" y="3191871"/>
            <a:ext cx="3805881" cy="584775"/>
          </a:xfrm>
          <a:prstGeom prst="rect">
            <a:avLst/>
          </a:prstGeom>
          <a:noFill/>
        </p:spPr>
        <p:txBody>
          <a:bodyPr wrap="square" rtlCol="0">
            <a:spAutoFit/>
          </a:bodyPr>
          <a:lstStyle/>
          <a:p>
            <a:pPr algn="ctr"/>
            <a:r>
              <a:rPr lang="en-GB" sz="3200" b="1" dirty="0" err="1">
                <a:solidFill>
                  <a:schemeClr val="bg1"/>
                </a:solidFill>
                <a:latin typeface="Segoe Print" panose="02000600000000000000" pitchFamily="2" charset="0"/>
              </a:rPr>
              <a:t>Échange</a:t>
            </a:r>
            <a:r>
              <a:rPr lang="en-GB" sz="3200" b="1" dirty="0">
                <a:solidFill>
                  <a:schemeClr val="bg1"/>
                </a:solidFill>
                <a:latin typeface="Segoe Print" panose="02000600000000000000" pitchFamily="2" charset="0"/>
              </a:rPr>
              <a:t> </a:t>
            </a:r>
            <a:r>
              <a:rPr lang="en-GB" sz="3200" b="1" dirty="0" err="1">
                <a:solidFill>
                  <a:schemeClr val="bg1"/>
                </a:solidFill>
                <a:latin typeface="Segoe Print" panose="02000600000000000000" pitchFamily="2" charset="0"/>
              </a:rPr>
              <a:t>en</a:t>
            </a:r>
            <a:r>
              <a:rPr lang="en-GB" sz="3200" b="1" dirty="0">
                <a:solidFill>
                  <a:schemeClr val="bg1"/>
                </a:solidFill>
                <a:latin typeface="Segoe Print" panose="02000600000000000000" pitchFamily="2" charset="0"/>
              </a:rPr>
              <a:t> </a:t>
            </a:r>
            <a:r>
              <a:rPr lang="en-GB" sz="3200" b="1" dirty="0" err="1">
                <a:solidFill>
                  <a:schemeClr val="bg1"/>
                </a:solidFill>
                <a:latin typeface="Segoe Print" panose="02000600000000000000" pitchFamily="2" charset="0"/>
              </a:rPr>
              <a:t>ligne</a:t>
            </a:r>
            <a:endParaRPr lang="en-GB" sz="3200" b="1" dirty="0">
              <a:solidFill>
                <a:schemeClr val="bg1"/>
              </a:solidFill>
              <a:latin typeface="Segoe Print" panose="02000600000000000000" pitchFamily="2" charset="0"/>
            </a:endParaRPr>
          </a:p>
        </p:txBody>
      </p:sp>
      <p:pic>
        <p:nvPicPr>
          <p:cNvPr id="11" name="Picture 2" descr="Musicians, Jazz, Music, Instruments">
            <a:extLst>
              <a:ext uri="{FF2B5EF4-FFF2-40B4-BE49-F238E27FC236}">
                <a16:creationId xmlns:a16="http://schemas.microsoft.com/office/drawing/2014/main" id="{CEC117AE-C326-4DB7-B993-1DB17AD3A0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5081" y="4948601"/>
            <a:ext cx="2331926" cy="1750231"/>
          </a:xfrm>
          <a:prstGeom prst="roundRect">
            <a:avLst/>
          </a:prstGeom>
          <a:noFill/>
          <a:extLst>
            <a:ext uri="{909E8E84-426E-40DD-AFC4-6F175D3DCCD1}">
              <a14:hiddenFill xmlns:a14="http://schemas.microsoft.com/office/drawing/2010/main">
                <a:solidFill>
                  <a:srgbClr val="FFFFFF"/>
                </a:solidFill>
              </a14:hiddenFill>
            </a:ext>
          </a:extLst>
        </p:spPr>
      </p:pic>
      <p:pic>
        <p:nvPicPr>
          <p:cNvPr id="12" name="Picture 8" descr="Microphone, Sound, Voice, Sing, Loud">
            <a:extLst>
              <a:ext uri="{FF2B5EF4-FFF2-40B4-BE49-F238E27FC236}">
                <a16:creationId xmlns:a16="http://schemas.microsoft.com/office/drawing/2014/main" id="{40CE9E1C-FED7-4155-A1CC-6C8031745D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923777">
            <a:off x="4109297" y="4475223"/>
            <a:ext cx="882140" cy="82700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F827C88-3F1F-439A-A48E-5A86B465B42E}"/>
              </a:ext>
            </a:extLst>
          </p:cNvPr>
          <p:cNvSpPr txBox="1"/>
          <p:nvPr/>
        </p:nvSpPr>
        <p:spPr>
          <a:xfrm>
            <a:off x="9645445" y="6473594"/>
            <a:ext cx="2546555" cy="400110"/>
          </a:xfrm>
          <a:prstGeom prst="rect">
            <a:avLst/>
          </a:prstGeom>
          <a:noFill/>
        </p:spPr>
        <p:txBody>
          <a:bodyPr wrap="square" rtlCol="0">
            <a:spAutoFit/>
          </a:bodyPr>
          <a:lstStyle/>
          <a:p>
            <a:pPr algn="r"/>
            <a:r>
              <a:rPr lang="en-GB" sz="2000" dirty="0">
                <a:solidFill>
                  <a:schemeClr val="bg2">
                    <a:lumMod val="10000"/>
                  </a:schemeClr>
                </a:solidFill>
                <a:latin typeface="Century Gothic" panose="020B0502020202020204" pitchFamily="34" charset="0"/>
              </a:rPr>
              <a:t>Term 1 Week 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604286" y="-57044"/>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rgbClr val="002060"/>
                </a:solidFill>
                <a:latin typeface="Century Gothic" panose="020B0502020202020204" pitchFamily="34" charset="0"/>
              </a:rPr>
              <a:t>Follow up 3:</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18" name="Google Shape;167;p2">
            <a:extLst>
              <a:ext uri="{FF2B5EF4-FFF2-40B4-BE49-F238E27FC236}">
                <a16:creationId xmlns:a16="http://schemas.microsoft.com/office/drawing/2014/main" id="{6FD1F02D-A5F9-9FC6-3179-3EFE9FB80E7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Picture 21">
            <a:extLst>
              <a:ext uri="{FF2B5EF4-FFF2-40B4-BE49-F238E27FC236}">
                <a16:creationId xmlns:a16="http://schemas.microsoft.com/office/drawing/2014/main" id="{890C2A2C-5A9D-9DBA-E965-7DFA1596C8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181" y="713131"/>
            <a:ext cx="1483419" cy="1061551"/>
          </a:xfrm>
          <a:prstGeom prst="rect">
            <a:avLst/>
          </a:prstGeom>
        </p:spPr>
      </p:pic>
      <p:pic>
        <p:nvPicPr>
          <p:cNvPr id="24" name="Picture 4" descr="Calendar, Date, Month, Day, Calendar">
            <a:extLst>
              <a:ext uri="{FF2B5EF4-FFF2-40B4-BE49-F238E27FC236}">
                <a16:creationId xmlns:a16="http://schemas.microsoft.com/office/drawing/2014/main" id="{B889D657-6379-66E8-3F6C-D59575C97650}"/>
              </a:ext>
            </a:extLst>
          </p:cNvPr>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2728" y="3583365"/>
            <a:ext cx="2777572" cy="272940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68893A3F-4EFF-D50B-65C0-7CC7D37DF4C0}"/>
              </a:ext>
            </a:extLst>
          </p:cNvPr>
          <p:cNvSpPr txBox="1"/>
          <p:nvPr/>
        </p:nvSpPr>
        <p:spPr>
          <a:xfrm>
            <a:off x="5060174" y="4587100"/>
            <a:ext cx="1786066" cy="58477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60000"/>
                    <a:lumOff val="40000"/>
                  </a:srgbClr>
                </a:solidFill>
                <a:effectLst/>
                <a:uLnTx/>
                <a:uFillTx/>
                <a:latin typeface="Century Gothic" panose="020B0502020202020204" pitchFamily="34" charset="0"/>
                <a:ea typeface="+mn-ea"/>
                <a:cs typeface="+mn-cs"/>
              </a:rPr>
              <a:t>January</a:t>
            </a:r>
          </a:p>
        </p:txBody>
      </p:sp>
      <p:sp>
        <p:nvSpPr>
          <p:cNvPr id="26" name="TextBox 25">
            <a:extLst>
              <a:ext uri="{FF2B5EF4-FFF2-40B4-BE49-F238E27FC236}">
                <a16:creationId xmlns:a16="http://schemas.microsoft.com/office/drawing/2014/main" id="{5EAD7F8E-6514-E3AC-CDD1-632DAD22EBFB}"/>
              </a:ext>
            </a:extLst>
          </p:cNvPr>
          <p:cNvSpPr txBox="1"/>
          <p:nvPr/>
        </p:nvSpPr>
        <p:spPr>
          <a:xfrm>
            <a:off x="5429666" y="5073547"/>
            <a:ext cx="1047082" cy="1015663"/>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rPr>
              <a:t>17</a:t>
            </a:r>
          </a:p>
        </p:txBody>
      </p:sp>
      <p:pic>
        <p:nvPicPr>
          <p:cNvPr id="27" name="Picture 2" descr="Cake, Birthday, Dessert, Torte">
            <a:extLst>
              <a:ext uri="{FF2B5EF4-FFF2-40B4-BE49-F238E27FC236}">
                <a16:creationId xmlns:a16="http://schemas.microsoft.com/office/drawing/2014/main" id="{279F0AE1-2727-C743-A293-C617923475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73178" y="3958934"/>
            <a:ext cx="3101245" cy="222922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Balloons, Blue Balloons, Streamers, Balloon Dog">
            <a:extLst>
              <a:ext uri="{FF2B5EF4-FFF2-40B4-BE49-F238E27FC236}">
                <a16:creationId xmlns:a16="http://schemas.microsoft.com/office/drawing/2014/main" id="{212AD0FC-3FB0-BB26-E8CA-C14D0B631A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58697" y="3192820"/>
            <a:ext cx="1928899" cy="2229225"/>
          </a:xfrm>
          <a:prstGeom prst="rect">
            <a:avLst/>
          </a:prstGeom>
          <a:noFill/>
          <a:extLst>
            <a:ext uri="{909E8E84-426E-40DD-AFC4-6F175D3DCCD1}">
              <a14:hiddenFill xmlns:a14="http://schemas.microsoft.com/office/drawing/2010/main">
                <a:solidFill>
                  <a:srgbClr val="FFFFFF"/>
                </a:solidFill>
              </a14:hiddenFill>
            </a:ext>
          </a:extLst>
        </p:spPr>
      </p:pic>
      <p:sp>
        <p:nvSpPr>
          <p:cNvPr id="16" name="Speech Bubble: Rectangle with Corners Rounded 15">
            <a:extLst>
              <a:ext uri="{FF2B5EF4-FFF2-40B4-BE49-F238E27FC236}">
                <a16:creationId xmlns:a16="http://schemas.microsoft.com/office/drawing/2014/main" id="{A53CBA83-D892-4E97-AD1E-999722B4A479}"/>
              </a:ext>
            </a:extLst>
          </p:cNvPr>
          <p:cNvSpPr/>
          <p:nvPr/>
        </p:nvSpPr>
        <p:spPr>
          <a:xfrm>
            <a:off x="1809280" y="2102431"/>
            <a:ext cx="8548148" cy="770175"/>
          </a:xfrm>
          <a:prstGeom prst="wedgeRoundRectCallout">
            <a:avLst>
              <a:gd name="adj1" fmla="val 27114"/>
              <a:gd name="adj2" fmla="val -8341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2000" b="0" i="0" u="none" strike="noStrike" kern="1200" cap="none" spc="0" normalizeH="0" baseline="0" noProof="0" dirty="0">
              <a:ln>
                <a:noFill/>
              </a:ln>
              <a:solidFill>
                <a:prstClr val="white"/>
              </a:solidFill>
              <a:effectLst/>
              <a:uLnTx/>
              <a:uFillTx/>
              <a:latin typeface="Arial"/>
            </a:endParaRPr>
          </a:p>
        </p:txBody>
      </p:sp>
      <p:sp>
        <p:nvSpPr>
          <p:cNvPr id="17" name="Speech Bubble: Rectangle with Corners Rounded 16">
            <a:hlinkClick r:id="" action="ppaction://noaction">
              <a:snd r:embed="rId9" name="T1_W3F_7.3.wav"/>
            </a:hlinkClick>
            <a:extLst>
              <a:ext uri="{FF2B5EF4-FFF2-40B4-BE49-F238E27FC236}">
                <a16:creationId xmlns:a16="http://schemas.microsoft.com/office/drawing/2014/main" id="{4268A0B2-5A65-420E-8CF1-F487C6561815}"/>
              </a:ext>
            </a:extLst>
          </p:cNvPr>
          <p:cNvSpPr/>
          <p:nvPr/>
        </p:nvSpPr>
        <p:spPr>
          <a:xfrm>
            <a:off x="1809280" y="765787"/>
            <a:ext cx="8548148" cy="770175"/>
          </a:xfrm>
          <a:prstGeom prst="wedgeRoundRectCallout">
            <a:avLst>
              <a:gd name="adj1" fmla="val -27811"/>
              <a:gd name="adj2" fmla="val 7184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2000" b="0" i="0" u="none" strike="noStrike" kern="1200" cap="none" spc="0" normalizeH="0" baseline="0" noProof="0" dirty="0">
              <a:ln>
                <a:noFill/>
              </a:ln>
              <a:solidFill>
                <a:prstClr val="white"/>
              </a:solidFill>
              <a:effectLst/>
              <a:uLnTx/>
              <a:uFillTx/>
              <a:latin typeface="Arial"/>
            </a:endParaRPr>
          </a:p>
        </p:txBody>
      </p:sp>
      <p:sp>
        <p:nvSpPr>
          <p:cNvPr id="30" name="TextBox 29">
            <a:hlinkClick r:id="" action="ppaction://noaction">
              <a:snd r:embed="rId9" name="T1_W3F_7.3.wav"/>
            </a:hlinkClick>
            <a:extLst>
              <a:ext uri="{FF2B5EF4-FFF2-40B4-BE49-F238E27FC236}">
                <a16:creationId xmlns:a16="http://schemas.microsoft.com/office/drawing/2014/main" id="{E7B5661A-FF1A-494D-9B34-DF9546D15A18}"/>
              </a:ext>
            </a:extLst>
          </p:cNvPr>
          <p:cNvSpPr txBox="1"/>
          <p:nvPr/>
        </p:nvSpPr>
        <p:spPr>
          <a:xfrm>
            <a:off x="1625600" y="696725"/>
            <a:ext cx="8548148"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La fête, c’est quand </a:t>
            </a:r>
            <a:r>
              <a:rPr kumimoji="0" lang="es-ES"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a:t>
            </a:r>
            <a:endParaRPr kumimoji="0" lang="fr-FR"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p:txBody>
      </p:sp>
      <p:sp>
        <p:nvSpPr>
          <p:cNvPr id="31" name="TextBox 30">
            <a:extLst>
              <a:ext uri="{FF2B5EF4-FFF2-40B4-BE49-F238E27FC236}">
                <a16:creationId xmlns:a16="http://schemas.microsoft.com/office/drawing/2014/main" id="{2EFF8045-8915-43BD-942E-7AC1FA7F891B}"/>
              </a:ext>
            </a:extLst>
          </p:cNvPr>
          <p:cNvSpPr txBox="1"/>
          <p:nvPr/>
        </p:nvSpPr>
        <p:spPr>
          <a:xfrm>
            <a:off x="3139225" y="2164352"/>
            <a:ext cx="544572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fête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[__] [____].</a:t>
            </a:r>
          </a:p>
        </p:txBody>
      </p:sp>
      <p:sp>
        <p:nvSpPr>
          <p:cNvPr id="32" name="TextBox 31">
            <a:extLst>
              <a:ext uri="{FF2B5EF4-FFF2-40B4-BE49-F238E27FC236}">
                <a16:creationId xmlns:a16="http://schemas.microsoft.com/office/drawing/2014/main" id="{BD9B4694-0D9E-4B57-BBB1-90683B28C585}"/>
              </a:ext>
            </a:extLst>
          </p:cNvPr>
          <p:cNvSpPr txBox="1"/>
          <p:nvPr/>
        </p:nvSpPr>
        <p:spPr>
          <a:xfrm>
            <a:off x="3284738" y="-47683"/>
            <a:ext cx="131799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a:t>
            </a:r>
          </a:p>
        </p:txBody>
      </p:sp>
      <p:sp>
        <p:nvSpPr>
          <p:cNvPr id="33" name="TextBox 32">
            <a:extLst>
              <a:ext uri="{FF2B5EF4-FFF2-40B4-BE49-F238E27FC236}">
                <a16:creationId xmlns:a16="http://schemas.microsoft.com/office/drawing/2014/main" id="{E28237B1-0E1B-4E69-9651-D25E03E45DD9}"/>
              </a:ext>
            </a:extLst>
          </p:cNvPr>
          <p:cNvSpPr txBox="1"/>
          <p:nvPr/>
        </p:nvSpPr>
        <p:spPr>
          <a:xfrm>
            <a:off x="2344615" y="2208291"/>
            <a:ext cx="7761766"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fête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17</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janvier</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Title 2">
            <a:extLst>
              <a:ext uri="{FF2B5EF4-FFF2-40B4-BE49-F238E27FC236}">
                <a16:creationId xmlns:a16="http://schemas.microsoft.com/office/drawing/2014/main" id="{FA8F652A-869E-4EBD-9F90-80294334FEBE}"/>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5" name="Picture 34" descr="Icon&#10;&#10;Description automatically generated">
            <a:extLst>
              <a:ext uri="{FF2B5EF4-FFF2-40B4-BE49-F238E27FC236}">
                <a16:creationId xmlns:a16="http://schemas.microsoft.com/office/drawing/2014/main" id="{9AD0DCD0-4693-420C-8106-14AF31AE4D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Tree>
    <p:extLst>
      <p:ext uri="{BB962C8B-B14F-4D97-AF65-F5344CB8AC3E}">
        <p14:creationId xmlns:p14="http://schemas.microsoft.com/office/powerpoint/2010/main" val="276002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3F_7.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604286" y="-57044"/>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rgbClr val="002060"/>
                </a:solidFill>
                <a:latin typeface="Century Gothic" panose="020B0502020202020204" pitchFamily="34" charset="0"/>
              </a:rPr>
              <a:t>Follow up 3:</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18" name="Google Shape;167;p2">
            <a:extLst>
              <a:ext uri="{FF2B5EF4-FFF2-40B4-BE49-F238E27FC236}">
                <a16:creationId xmlns:a16="http://schemas.microsoft.com/office/drawing/2014/main" id="{6FD1F02D-A5F9-9FC6-3179-3EFE9FB80E7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7" name="Picture 36">
            <a:extLst>
              <a:ext uri="{FF2B5EF4-FFF2-40B4-BE49-F238E27FC236}">
                <a16:creationId xmlns:a16="http://schemas.microsoft.com/office/drawing/2014/main" id="{E19D6FCC-359F-73E6-E9BE-1865FF5E0A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677" y="713131"/>
            <a:ext cx="1483419" cy="1061551"/>
          </a:xfrm>
          <a:prstGeom prst="rect">
            <a:avLst/>
          </a:prstGeom>
        </p:spPr>
      </p:pic>
      <p:pic>
        <p:nvPicPr>
          <p:cNvPr id="38" name="Picture 4" descr="Calendar, Date, Month, Day, Calendar">
            <a:extLst>
              <a:ext uri="{FF2B5EF4-FFF2-40B4-BE49-F238E27FC236}">
                <a16:creationId xmlns:a16="http://schemas.microsoft.com/office/drawing/2014/main" id="{9D873C33-D418-BC09-B278-4B746D1157A8}"/>
              </a:ext>
            </a:extLst>
          </p:cNvPr>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2728" y="3583365"/>
            <a:ext cx="2777572" cy="2729406"/>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35F2A37D-5AAA-5D70-B88A-CB9FAF936F40}"/>
              </a:ext>
            </a:extLst>
          </p:cNvPr>
          <p:cNvSpPr txBox="1"/>
          <p:nvPr/>
        </p:nvSpPr>
        <p:spPr>
          <a:xfrm>
            <a:off x="5060174" y="4587100"/>
            <a:ext cx="1786066" cy="58477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60000"/>
                    <a:lumOff val="40000"/>
                  </a:srgbClr>
                </a:solidFill>
                <a:effectLst/>
                <a:uLnTx/>
                <a:uFillTx/>
                <a:latin typeface="Century Gothic" panose="020B0502020202020204" pitchFamily="34" charset="0"/>
                <a:ea typeface="+mn-ea"/>
                <a:cs typeface="+mn-cs"/>
              </a:rPr>
              <a:t>January</a:t>
            </a:r>
          </a:p>
        </p:txBody>
      </p:sp>
      <p:sp>
        <p:nvSpPr>
          <p:cNvPr id="40" name="TextBox 39">
            <a:extLst>
              <a:ext uri="{FF2B5EF4-FFF2-40B4-BE49-F238E27FC236}">
                <a16:creationId xmlns:a16="http://schemas.microsoft.com/office/drawing/2014/main" id="{466A71E0-BC0B-2F9F-F90C-ABC7E827BAD6}"/>
              </a:ext>
            </a:extLst>
          </p:cNvPr>
          <p:cNvSpPr txBox="1"/>
          <p:nvPr/>
        </p:nvSpPr>
        <p:spPr>
          <a:xfrm>
            <a:off x="5429666" y="5073547"/>
            <a:ext cx="1047082" cy="1015663"/>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rPr>
              <a:t>17</a:t>
            </a:r>
          </a:p>
        </p:txBody>
      </p:sp>
      <p:pic>
        <p:nvPicPr>
          <p:cNvPr id="41" name="Picture 2" descr="Cake, Birthday, Dessert, Torte">
            <a:extLst>
              <a:ext uri="{FF2B5EF4-FFF2-40B4-BE49-F238E27FC236}">
                <a16:creationId xmlns:a16="http://schemas.microsoft.com/office/drawing/2014/main" id="{D6BE078E-6E59-6B01-C18C-147B83B840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73178" y="3958934"/>
            <a:ext cx="3101245" cy="222922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Balloons, Blue Balloons, Streamers, Balloon Dog">
            <a:extLst>
              <a:ext uri="{FF2B5EF4-FFF2-40B4-BE49-F238E27FC236}">
                <a16:creationId xmlns:a16="http://schemas.microsoft.com/office/drawing/2014/main" id="{57C6B561-E552-EA17-8360-5726846BD3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58697" y="3192820"/>
            <a:ext cx="1928899" cy="2229225"/>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50719604-2654-D91A-F70F-09EF99B0A069}"/>
              </a:ext>
            </a:extLst>
          </p:cNvPr>
          <p:cNvSpPr txBox="1"/>
          <p:nvPr/>
        </p:nvSpPr>
        <p:spPr>
          <a:xfrm>
            <a:off x="3322838" y="-48357"/>
            <a:ext cx="132119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[4/8]</a:t>
            </a:r>
          </a:p>
        </p:txBody>
      </p:sp>
      <p:sp>
        <p:nvSpPr>
          <p:cNvPr id="16" name="Speech Bubble: Rectangle with Corners Rounded 15">
            <a:extLst>
              <a:ext uri="{FF2B5EF4-FFF2-40B4-BE49-F238E27FC236}">
                <a16:creationId xmlns:a16="http://schemas.microsoft.com/office/drawing/2014/main" id="{1A15DF01-0129-435F-A24B-67BD904029C1}"/>
              </a:ext>
            </a:extLst>
          </p:cNvPr>
          <p:cNvSpPr/>
          <p:nvPr/>
        </p:nvSpPr>
        <p:spPr>
          <a:xfrm>
            <a:off x="1828147" y="2337440"/>
            <a:ext cx="8731828" cy="770175"/>
          </a:xfrm>
          <a:prstGeom prst="wedgeRoundRectCallout">
            <a:avLst>
              <a:gd name="adj1" fmla="val 27114"/>
              <a:gd name="adj2" fmla="val -8341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2000" b="0" i="0" u="none" strike="noStrike" kern="1200" cap="none" spc="0" normalizeH="0" baseline="0" noProof="0" dirty="0">
              <a:ln>
                <a:noFill/>
              </a:ln>
              <a:solidFill>
                <a:prstClr val="white"/>
              </a:solidFill>
              <a:effectLst/>
              <a:uLnTx/>
              <a:uFillTx/>
              <a:latin typeface="Arial"/>
            </a:endParaRPr>
          </a:p>
        </p:txBody>
      </p:sp>
      <p:sp>
        <p:nvSpPr>
          <p:cNvPr id="17" name="Speech Bubble: Rectangle with Corners Rounded 16">
            <a:hlinkClick r:id="" action="ppaction://noaction">
              <a:snd r:embed="rId9" name="T1_W3F_7.3.wav"/>
            </a:hlinkClick>
            <a:extLst>
              <a:ext uri="{FF2B5EF4-FFF2-40B4-BE49-F238E27FC236}">
                <a16:creationId xmlns:a16="http://schemas.microsoft.com/office/drawing/2014/main" id="{D48B4915-8E28-4BF9-A5CD-3BA021A84EAD}"/>
              </a:ext>
            </a:extLst>
          </p:cNvPr>
          <p:cNvSpPr/>
          <p:nvPr/>
        </p:nvSpPr>
        <p:spPr>
          <a:xfrm>
            <a:off x="1809280" y="765787"/>
            <a:ext cx="8548148" cy="770175"/>
          </a:xfrm>
          <a:prstGeom prst="wedgeRoundRectCallout">
            <a:avLst>
              <a:gd name="adj1" fmla="val -27811"/>
              <a:gd name="adj2" fmla="val 7184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2000" b="0" i="0" u="none" strike="noStrike" kern="1200" cap="none" spc="0" normalizeH="0" baseline="0" noProof="0" dirty="0">
              <a:ln>
                <a:noFill/>
              </a:ln>
              <a:solidFill>
                <a:prstClr val="white"/>
              </a:solidFill>
              <a:effectLst/>
              <a:uLnTx/>
              <a:uFillTx/>
              <a:latin typeface="Arial"/>
            </a:endParaRPr>
          </a:p>
        </p:txBody>
      </p:sp>
      <p:sp>
        <p:nvSpPr>
          <p:cNvPr id="19" name="TextBox 18">
            <a:extLst>
              <a:ext uri="{FF2B5EF4-FFF2-40B4-BE49-F238E27FC236}">
                <a16:creationId xmlns:a16="http://schemas.microsoft.com/office/drawing/2014/main" id="{14508FE6-156D-4502-AD94-9B9FA1F61C4B}"/>
              </a:ext>
            </a:extLst>
          </p:cNvPr>
          <p:cNvSpPr txBox="1"/>
          <p:nvPr/>
        </p:nvSpPr>
        <p:spPr>
          <a:xfrm>
            <a:off x="1961651" y="2368838"/>
            <a:ext cx="8118912" cy="70788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 f… e.. l.  [_____] [______]</a:t>
            </a:r>
          </a:p>
        </p:txBody>
      </p:sp>
      <p:sp>
        <p:nvSpPr>
          <p:cNvPr id="20" name="TextBox 19">
            <a:hlinkClick r:id="" action="ppaction://noaction">
              <a:snd r:embed="rId9" name="T1_W3F_7.3.wav"/>
            </a:hlinkClick>
            <a:extLst>
              <a:ext uri="{FF2B5EF4-FFF2-40B4-BE49-F238E27FC236}">
                <a16:creationId xmlns:a16="http://schemas.microsoft.com/office/drawing/2014/main" id="{C30ACE1B-F6FC-41E8-A4A7-325A9313DBAB}"/>
              </a:ext>
            </a:extLst>
          </p:cNvPr>
          <p:cNvSpPr txBox="1"/>
          <p:nvPr/>
        </p:nvSpPr>
        <p:spPr>
          <a:xfrm>
            <a:off x="1625600" y="748485"/>
            <a:ext cx="8731828"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L. f..., c’... q.... ?</a:t>
            </a:r>
            <a:endParaRPr kumimoji="0" lang="fr-FR" sz="4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p:txBody>
      </p:sp>
      <p:sp>
        <p:nvSpPr>
          <p:cNvPr id="21" name="TextBox 20">
            <a:extLst>
              <a:ext uri="{FF2B5EF4-FFF2-40B4-BE49-F238E27FC236}">
                <a16:creationId xmlns:a16="http://schemas.microsoft.com/office/drawing/2014/main" id="{53C9A14C-0899-4202-A994-178E786C8914}"/>
              </a:ext>
            </a:extLst>
          </p:cNvPr>
          <p:cNvSpPr txBox="1"/>
          <p:nvPr/>
        </p:nvSpPr>
        <p:spPr>
          <a:xfrm>
            <a:off x="1932058" y="2426114"/>
            <a:ext cx="8118912"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fête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17</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janvier</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itle 2">
            <a:extLst>
              <a:ext uri="{FF2B5EF4-FFF2-40B4-BE49-F238E27FC236}">
                <a16:creationId xmlns:a16="http://schemas.microsoft.com/office/drawing/2014/main" id="{9D895C09-4C66-41FC-A73F-1620F9785A73}"/>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25" name="Picture 24" descr="Icon&#10;&#10;Description automatically generated">
            <a:extLst>
              <a:ext uri="{FF2B5EF4-FFF2-40B4-BE49-F238E27FC236}">
                <a16:creationId xmlns:a16="http://schemas.microsoft.com/office/drawing/2014/main" id="{12CBC687-14DB-484C-9A8C-78A50B13624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Tree>
    <p:extLst>
      <p:ext uri="{BB962C8B-B14F-4D97-AF65-F5344CB8AC3E}">
        <p14:creationId xmlns:p14="http://schemas.microsoft.com/office/powerpoint/2010/main" val="7696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T1_W3F_7.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604286" y="-57044"/>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rgbClr val="002060"/>
                </a:solidFill>
                <a:latin typeface="Century Gothic" panose="020B0502020202020204" pitchFamily="34" charset="0"/>
              </a:rPr>
              <a:t>Follow up 3:</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18" name="Google Shape;167;p2">
            <a:extLst>
              <a:ext uri="{FF2B5EF4-FFF2-40B4-BE49-F238E27FC236}">
                <a16:creationId xmlns:a16="http://schemas.microsoft.com/office/drawing/2014/main" id="{6FD1F02D-A5F9-9FC6-3179-3EFE9FB80E7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75A4A6E1-234A-73D7-30D2-85D4E2C6D1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536" y="721818"/>
            <a:ext cx="1483419" cy="1061551"/>
          </a:xfrm>
          <a:prstGeom prst="rect">
            <a:avLst/>
          </a:prstGeom>
        </p:spPr>
      </p:pic>
      <p:pic>
        <p:nvPicPr>
          <p:cNvPr id="17" name="Picture 4" descr="Calendar, Date, Month, Day, Calendar">
            <a:extLst>
              <a:ext uri="{FF2B5EF4-FFF2-40B4-BE49-F238E27FC236}">
                <a16:creationId xmlns:a16="http://schemas.microsoft.com/office/drawing/2014/main" id="{1F29CF4C-EF31-92CF-3103-0CBEBCF82BFA}"/>
              </a:ext>
            </a:extLst>
          </p:cNvPr>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2728" y="3583365"/>
            <a:ext cx="2777572" cy="272940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AF6A5CC-0E70-AF6D-1E24-778486FECA67}"/>
              </a:ext>
            </a:extLst>
          </p:cNvPr>
          <p:cNvSpPr txBox="1"/>
          <p:nvPr/>
        </p:nvSpPr>
        <p:spPr>
          <a:xfrm>
            <a:off x="5429666" y="5073547"/>
            <a:ext cx="1047082" cy="1015663"/>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rPr>
              <a:t>21</a:t>
            </a:r>
          </a:p>
        </p:txBody>
      </p:sp>
      <p:sp>
        <p:nvSpPr>
          <p:cNvPr id="21" name="TextBox 20">
            <a:extLst>
              <a:ext uri="{FF2B5EF4-FFF2-40B4-BE49-F238E27FC236}">
                <a16:creationId xmlns:a16="http://schemas.microsoft.com/office/drawing/2014/main" id="{31FAA82D-A3A7-4A97-794E-7C1BBC51DF6E}"/>
              </a:ext>
            </a:extLst>
          </p:cNvPr>
          <p:cNvSpPr txBox="1"/>
          <p:nvPr/>
        </p:nvSpPr>
        <p:spPr>
          <a:xfrm>
            <a:off x="4806734" y="4569790"/>
            <a:ext cx="2369559" cy="58477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60000"/>
                    <a:lumOff val="40000"/>
                  </a:srgbClr>
                </a:solidFill>
                <a:effectLst/>
                <a:uLnTx/>
                <a:uFillTx/>
                <a:latin typeface="Century Gothic" panose="020B0502020202020204" pitchFamily="34" charset="0"/>
                <a:ea typeface="+mn-ea"/>
                <a:cs typeface="+mn-cs"/>
              </a:rPr>
              <a:t>September</a:t>
            </a:r>
          </a:p>
        </p:txBody>
      </p:sp>
      <p:sp>
        <p:nvSpPr>
          <p:cNvPr id="24" name="TextBox 23">
            <a:extLst>
              <a:ext uri="{FF2B5EF4-FFF2-40B4-BE49-F238E27FC236}">
                <a16:creationId xmlns:a16="http://schemas.microsoft.com/office/drawing/2014/main" id="{9A27AB76-62A7-7F3A-46C6-D16CBD953774}"/>
              </a:ext>
            </a:extLst>
          </p:cNvPr>
          <p:cNvSpPr txBox="1"/>
          <p:nvPr/>
        </p:nvSpPr>
        <p:spPr>
          <a:xfrm>
            <a:off x="3322838" y="-48357"/>
            <a:ext cx="132119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[5/8]</a:t>
            </a:r>
          </a:p>
        </p:txBody>
      </p:sp>
      <p:sp>
        <p:nvSpPr>
          <p:cNvPr id="26" name="Title 2">
            <a:extLst>
              <a:ext uri="{FF2B5EF4-FFF2-40B4-BE49-F238E27FC236}">
                <a16:creationId xmlns:a16="http://schemas.microsoft.com/office/drawing/2014/main" id="{23557467-0BF4-48CE-952F-A1C79F8830F8}"/>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27" name="Picture 26" descr="Icon&#10;&#10;Description automatically generated">
            <a:extLst>
              <a:ext uri="{FF2B5EF4-FFF2-40B4-BE49-F238E27FC236}">
                <a16:creationId xmlns:a16="http://schemas.microsoft.com/office/drawing/2014/main" id="{6546D740-53FD-4D28-B79C-C6F493C455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A group of people dancing on a stage&#10;&#10;Description automatically generated with low confidence">
            <a:extLst>
              <a:ext uri="{FF2B5EF4-FFF2-40B4-BE49-F238E27FC236}">
                <a16:creationId xmlns:a16="http://schemas.microsoft.com/office/drawing/2014/main" id="{27439DFA-8133-458F-8989-09A98AEBA1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05249" y="3840251"/>
            <a:ext cx="3292990" cy="2186751"/>
          </a:xfrm>
          <a:prstGeom prst="rect">
            <a:avLst/>
          </a:prstGeom>
        </p:spPr>
      </p:pic>
      <p:sp>
        <p:nvSpPr>
          <p:cNvPr id="28" name="Speech Bubble: Rectangle with Corners Rounded 27">
            <a:extLst>
              <a:ext uri="{FF2B5EF4-FFF2-40B4-BE49-F238E27FC236}">
                <a16:creationId xmlns:a16="http://schemas.microsoft.com/office/drawing/2014/main" id="{4405D075-F6A5-4613-A375-29C11390175C}"/>
              </a:ext>
            </a:extLst>
          </p:cNvPr>
          <p:cNvSpPr/>
          <p:nvPr/>
        </p:nvSpPr>
        <p:spPr>
          <a:xfrm>
            <a:off x="1809280" y="2102431"/>
            <a:ext cx="8548148" cy="770175"/>
          </a:xfrm>
          <a:prstGeom prst="wedgeRoundRectCallout">
            <a:avLst>
              <a:gd name="adj1" fmla="val 27114"/>
              <a:gd name="adj2" fmla="val -8341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2000" b="0" i="0" u="none" strike="noStrike" kern="1200" cap="none" spc="0" normalizeH="0" baseline="0" noProof="0" dirty="0">
              <a:ln>
                <a:noFill/>
              </a:ln>
              <a:solidFill>
                <a:prstClr val="white"/>
              </a:solidFill>
              <a:effectLst/>
              <a:uLnTx/>
              <a:uFillTx/>
              <a:latin typeface="Arial"/>
            </a:endParaRPr>
          </a:p>
        </p:txBody>
      </p:sp>
      <p:sp>
        <p:nvSpPr>
          <p:cNvPr id="29" name="Speech Bubble: Rectangle with Corners Rounded 28">
            <a:hlinkClick r:id="" action="ppaction://noaction">
              <a:snd r:embed="rId9" name="T1_W3F_7.5.wav"/>
            </a:hlinkClick>
            <a:extLst>
              <a:ext uri="{FF2B5EF4-FFF2-40B4-BE49-F238E27FC236}">
                <a16:creationId xmlns:a16="http://schemas.microsoft.com/office/drawing/2014/main" id="{0B5A33F5-813A-4A00-B65D-C8BEBC7BE0E1}"/>
              </a:ext>
            </a:extLst>
          </p:cNvPr>
          <p:cNvSpPr/>
          <p:nvPr/>
        </p:nvSpPr>
        <p:spPr>
          <a:xfrm>
            <a:off x="1909897" y="798633"/>
            <a:ext cx="8548148" cy="770175"/>
          </a:xfrm>
          <a:prstGeom prst="wedgeRoundRectCallout">
            <a:avLst>
              <a:gd name="adj1" fmla="val -27811"/>
              <a:gd name="adj2" fmla="val 7184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2000" b="0" i="0" u="none" strike="noStrike" kern="1200" cap="none" spc="0" normalizeH="0" baseline="0" noProof="0" dirty="0">
              <a:ln>
                <a:noFill/>
              </a:ln>
              <a:solidFill>
                <a:prstClr val="white"/>
              </a:solidFill>
              <a:effectLst/>
              <a:uLnTx/>
              <a:uFillTx/>
              <a:latin typeface="Arial"/>
            </a:endParaRPr>
          </a:p>
        </p:txBody>
      </p:sp>
      <p:sp>
        <p:nvSpPr>
          <p:cNvPr id="30" name="TextBox 29">
            <a:hlinkClick r:id="" action="ppaction://noaction">
              <a:snd r:embed="rId9" name="T1_W3F_7.5.wav"/>
            </a:hlinkClick>
            <a:extLst>
              <a:ext uri="{FF2B5EF4-FFF2-40B4-BE49-F238E27FC236}">
                <a16:creationId xmlns:a16="http://schemas.microsoft.com/office/drawing/2014/main" id="{87F03D1F-1D80-466D-8A34-C6A90C63BE27}"/>
              </a:ext>
            </a:extLst>
          </p:cNvPr>
          <p:cNvSpPr txBox="1"/>
          <p:nvPr/>
        </p:nvSpPr>
        <p:spPr>
          <a:xfrm>
            <a:off x="1909897" y="721818"/>
            <a:ext cx="8731828"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Le spectacle, c’est quand </a:t>
            </a:r>
            <a:r>
              <a:rPr kumimoji="0" lang="es-ES"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a:t>
            </a:r>
            <a:endParaRPr kumimoji="0" lang="fr-FR"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p:txBody>
      </p:sp>
      <p:sp>
        <p:nvSpPr>
          <p:cNvPr id="31" name="TextBox 30">
            <a:extLst>
              <a:ext uri="{FF2B5EF4-FFF2-40B4-BE49-F238E27FC236}">
                <a16:creationId xmlns:a16="http://schemas.microsoft.com/office/drawing/2014/main" id="{2A507AD3-ACCD-41C8-A9E0-171967B7CCBA}"/>
              </a:ext>
            </a:extLst>
          </p:cNvPr>
          <p:cNvSpPr txBox="1"/>
          <p:nvPr/>
        </p:nvSpPr>
        <p:spPr>
          <a:xfrm>
            <a:off x="2599398" y="2164352"/>
            <a:ext cx="678423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spectacle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[__] [____].</a:t>
            </a:r>
          </a:p>
        </p:txBody>
      </p:sp>
      <p:sp>
        <p:nvSpPr>
          <p:cNvPr id="32" name="TextBox 31">
            <a:extLst>
              <a:ext uri="{FF2B5EF4-FFF2-40B4-BE49-F238E27FC236}">
                <a16:creationId xmlns:a16="http://schemas.microsoft.com/office/drawing/2014/main" id="{30BC2E88-B134-4520-BD76-8C77380E3688}"/>
              </a:ext>
            </a:extLst>
          </p:cNvPr>
          <p:cNvSpPr txBox="1"/>
          <p:nvPr/>
        </p:nvSpPr>
        <p:spPr>
          <a:xfrm>
            <a:off x="2303088" y="2196566"/>
            <a:ext cx="7761766"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spectacle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21</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septembre</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5895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3F_7.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604286" y="-57044"/>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rgbClr val="002060"/>
                </a:solidFill>
                <a:latin typeface="Century Gothic" panose="020B0502020202020204" pitchFamily="34" charset="0"/>
              </a:rPr>
              <a:t>Follow up 3:</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18" name="Google Shape;167;p2">
            <a:extLst>
              <a:ext uri="{FF2B5EF4-FFF2-40B4-BE49-F238E27FC236}">
                <a16:creationId xmlns:a16="http://schemas.microsoft.com/office/drawing/2014/main" id="{6FD1F02D-A5F9-9FC6-3179-3EFE9FB80E7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75A4A6E1-234A-73D7-30D2-85D4E2C6D1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492" y="778331"/>
            <a:ext cx="1483419" cy="1061551"/>
          </a:xfrm>
          <a:prstGeom prst="rect">
            <a:avLst/>
          </a:prstGeom>
        </p:spPr>
      </p:pic>
      <p:pic>
        <p:nvPicPr>
          <p:cNvPr id="17" name="Picture 4" descr="Calendar, Date, Month, Day, Calendar">
            <a:extLst>
              <a:ext uri="{FF2B5EF4-FFF2-40B4-BE49-F238E27FC236}">
                <a16:creationId xmlns:a16="http://schemas.microsoft.com/office/drawing/2014/main" id="{1F29CF4C-EF31-92CF-3103-0CBEBCF82BFA}"/>
              </a:ext>
            </a:extLst>
          </p:cNvPr>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2728" y="3583365"/>
            <a:ext cx="2777572" cy="272940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AF6A5CC-0E70-AF6D-1E24-778486FECA67}"/>
              </a:ext>
            </a:extLst>
          </p:cNvPr>
          <p:cNvSpPr txBox="1"/>
          <p:nvPr/>
        </p:nvSpPr>
        <p:spPr>
          <a:xfrm>
            <a:off x="5429666" y="5073547"/>
            <a:ext cx="1047082" cy="1015663"/>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rPr>
              <a:t>21</a:t>
            </a:r>
          </a:p>
        </p:txBody>
      </p:sp>
      <p:sp>
        <p:nvSpPr>
          <p:cNvPr id="21" name="TextBox 20">
            <a:extLst>
              <a:ext uri="{FF2B5EF4-FFF2-40B4-BE49-F238E27FC236}">
                <a16:creationId xmlns:a16="http://schemas.microsoft.com/office/drawing/2014/main" id="{31FAA82D-A3A7-4A97-794E-7C1BBC51DF6E}"/>
              </a:ext>
            </a:extLst>
          </p:cNvPr>
          <p:cNvSpPr txBox="1"/>
          <p:nvPr/>
        </p:nvSpPr>
        <p:spPr>
          <a:xfrm>
            <a:off x="4806734" y="4569790"/>
            <a:ext cx="2369559" cy="58477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60000"/>
                    <a:lumOff val="40000"/>
                  </a:srgbClr>
                </a:solidFill>
                <a:effectLst/>
                <a:uLnTx/>
                <a:uFillTx/>
                <a:latin typeface="Century Gothic" panose="020B0502020202020204" pitchFamily="34" charset="0"/>
                <a:ea typeface="+mn-ea"/>
                <a:cs typeface="+mn-cs"/>
              </a:rPr>
              <a:t>September</a:t>
            </a:r>
          </a:p>
        </p:txBody>
      </p:sp>
      <p:sp>
        <p:nvSpPr>
          <p:cNvPr id="24" name="TextBox 23">
            <a:extLst>
              <a:ext uri="{FF2B5EF4-FFF2-40B4-BE49-F238E27FC236}">
                <a16:creationId xmlns:a16="http://schemas.microsoft.com/office/drawing/2014/main" id="{9A27AB76-62A7-7F3A-46C6-D16CBD953774}"/>
              </a:ext>
            </a:extLst>
          </p:cNvPr>
          <p:cNvSpPr txBox="1"/>
          <p:nvPr/>
        </p:nvSpPr>
        <p:spPr>
          <a:xfrm>
            <a:off x="3322838" y="-48357"/>
            <a:ext cx="132119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[6/8]</a:t>
            </a:r>
          </a:p>
        </p:txBody>
      </p:sp>
      <p:sp>
        <p:nvSpPr>
          <p:cNvPr id="26" name="Title 2">
            <a:extLst>
              <a:ext uri="{FF2B5EF4-FFF2-40B4-BE49-F238E27FC236}">
                <a16:creationId xmlns:a16="http://schemas.microsoft.com/office/drawing/2014/main" id="{23557467-0BF4-48CE-952F-A1C79F8830F8}"/>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27" name="Picture 26" descr="Icon&#10;&#10;Description automatically generated">
            <a:extLst>
              <a:ext uri="{FF2B5EF4-FFF2-40B4-BE49-F238E27FC236}">
                <a16:creationId xmlns:a16="http://schemas.microsoft.com/office/drawing/2014/main" id="{6546D740-53FD-4D28-B79C-C6F493C455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A group of people dancing on a stage&#10;&#10;Description automatically generated with low confidence">
            <a:extLst>
              <a:ext uri="{FF2B5EF4-FFF2-40B4-BE49-F238E27FC236}">
                <a16:creationId xmlns:a16="http://schemas.microsoft.com/office/drawing/2014/main" id="{2515BD11-69A5-413C-8382-D1162EB414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03231" y="3924571"/>
            <a:ext cx="3460445" cy="2297952"/>
          </a:xfrm>
          <a:prstGeom prst="rect">
            <a:avLst/>
          </a:prstGeom>
        </p:spPr>
      </p:pic>
      <p:sp>
        <p:nvSpPr>
          <p:cNvPr id="28" name="Speech Bubble: Rectangle with Corners Rounded 27">
            <a:extLst>
              <a:ext uri="{FF2B5EF4-FFF2-40B4-BE49-F238E27FC236}">
                <a16:creationId xmlns:a16="http://schemas.microsoft.com/office/drawing/2014/main" id="{020ACAEE-24D6-44AA-8F8F-C59560D558D3}"/>
              </a:ext>
            </a:extLst>
          </p:cNvPr>
          <p:cNvSpPr/>
          <p:nvPr/>
        </p:nvSpPr>
        <p:spPr>
          <a:xfrm>
            <a:off x="1828147" y="2337440"/>
            <a:ext cx="8548148" cy="770175"/>
          </a:xfrm>
          <a:prstGeom prst="wedgeRoundRectCallout">
            <a:avLst>
              <a:gd name="adj1" fmla="val 27114"/>
              <a:gd name="adj2" fmla="val -8341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2000" b="0" i="0" u="none" strike="noStrike" kern="1200" cap="none" spc="0" normalizeH="0" baseline="0" noProof="0" dirty="0">
              <a:ln>
                <a:noFill/>
              </a:ln>
              <a:solidFill>
                <a:prstClr val="white"/>
              </a:solidFill>
              <a:effectLst/>
              <a:uLnTx/>
              <a:uFillTx/>
              <a:latin typeface="Arial"/>
            </a:endParaRPr>
          </a:p>
        </p:txBody>
      </p:sp>
      <p:sp>
        <p:nvSpPr>
          <p:cNvPr id="29" name="Speech Bubble: Rectangle with Corners Rounded 28">
            <a:hlinkClick r:id="" action="ppaction://noaction">
              <a:snd r:embed="rId9" name="T1_W3F_7.5.wav"/>
            </a:hlinkClick>
            <a:extLst>
              <a:ext uri="{FF2B5EF4-FFF2-40B4-BE49-F238E27FC236}">
                <a16:creationId xmlns:a16="http://schemas.microsoft.com/office/drawing/2014/main" id="{F98DEE7E-7DB3-4893-BDFF-C584C295EC9E}"/>
              </a:ext>
            </a:extLst>
          </p:cNvPr>
          <p:cNvSpPr/>
          <p:nvPr/>
        </p:nvSpPr>
        <p:spPr>
          <a:xfrm>
            <a:off x="1809280" y="765787"/>
            <a:ext cx="8548148" cy="770175"/>
          </a:xfrm>
          <a:prstGeom prst="wedgeRoundRectCallout">
            <a:avLst>
              <a:gd name="adj1" fmla="val -27811"/>
              <a:gd name="adj2" fmla="val 7184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2000" b="0" i="0" u="none" strike="noStrike" kern="1200" cap="none" spc="0" normalizeH="0" baseline="0" noProof="0" dirty="0">
              <a:ln>
                <a:noFill/>
              </a:ln>
              <a:solidFill>
                <a:prstClr val="white"/>
              </a:solidFill>
              <a:effectLst/>
              <a:uLnTx/>
              <a:uFillTx/>
              <a:latin typeface="Arial"/>
            </a:endParaRPr>
          </a:p>
        </p:txBody>
      </p:sp>
      <p:sp>
        <p:nvSpPr>
          <p:cNvPr id="30" name="TextBox 29">
            <a:extLst>
              <a:ext uri="{FF2B5EF4-FFF2-40B4-BE49-F238E27FC236}">
                <a16:creationId xmlns:a16="http://schemas.microsoft.com/office/drawing/2014/main" id="{5E5765AB-2BCF-41C6-9140-39478373C47E}"/>
              </a:ext>
            </a:extLst>
          </p:cNvPr>
          <p:cNvSpPr txBox="1"/>
          <p:nvPr/>
        </p:nvSpPr>
        <p:spPr>
          <a:xfrm>
            <a:off x="2574567" y="2382267"/>
            <a:ext cx="7655782" cy="70788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 s.……. e.. l.  [_____] [______]</a:t>
            </a:r>
          </a:p>
        </p:txBody>
      </p:sp>
      <p:sp>
        <p:nvSpPr>
          <p:cNvPr id="31" name="TextBox 30">
            <a:hlinkClick r:id="" action="ppaction://noaction">
              <a:snd r:embed="rId9" name="T1_W3F_7.5.wav"/>
            </a:hlinkClick>
            <a:extLst>
              <a:ext uri="{FF2B5EF4-FFF2-40B4-BE49-F238E27FC236}">
                <a16:creationId xmlns:a16="http://schemas.microsoft.com/office/drawing/2014/main" id="{4E2DB136-CD32-4AF1-B16C-97646879FD5D}"/>
              </a:ext>
            </a:extLst>
          </p:cNvPr>
          <p:cNvSpPr txBox="1"/>
          <p:nvPr/>
        </p:nvSpPr>
        <p:spPr>
          <a:xfrm>
            <a:off x="1961651" y="800171"/>
            <a:ext cx="8731828"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L. s........, c’... q.... ?</a:t>
            </a:r>
            <a:endParaRPr kumimoji="0" lang="fr-FR" sz="4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p:txBody>
      </p:sp>
      <p:sp>
        <p:nvSpPr>
          <p:cNvPr id="32" name="TextBox 31">
            <a:extLst>
              <a:ext uri="{FF2B5EF4-FFF2-40B4-BE49-F238E27FC236}">
                <a16:creationId xmlns:a16="http://schemas.microsoft.com/office/drawing/2014/main" id="{DC68AAA8-A6F3-430B-A0EF-384CCCBFE9CD}"/>
              </a:ext>
            </a:extLst>
          </p:cNvPr>
          <p:cNvSpPr txBox="1"/>
          <p:nvPr/>
        </p:nvSpPr>
        <p:spPr>
          <a:xfrm>
            <a:off x="1961651" y="2443199"/>
            <a:ext cx="8118912"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spectacle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21</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septembre</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1489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T1_W3F_7.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604286" y="-57044"/>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rgbClr val="002060"/>
                </a:solidFill>
                <a:latin typeface="Century Gothic" panose="020B0502020202020204" pitchFamily="34" charset="0"/>
              </a:rPr>
              <a:t>Follow up 3:</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18" name="Google Shape;167;p2">
            <a:extLst>
              <a:ext uri="{FF2B5EF4-FFF2-40B4-BE49-F238E27FC236}">
                <a16:creationId xmlns:a16="http://schemas.microsoft.com/office/drawing/2014/main" id="{6FD1F02D-A5F9-9FC6-3179-3EFE9FB80E7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6" name="Picture 25">
            <a:extLst>
              <a:ext uri="{FF2B5EF4-FFF2-40B4-BE49-F238E27FC236}">
                <a16:creationId xmlns:a16="http://schemas.microsoft.com/office/drawing/2014/main" id="{73600E76-CEB2-816F-31F0-0E7F2E2BBF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005" y="765787"/>
            <a:ext cx="1483419" cy="1061551"/>
          </a:xfrm>
          <a:prstGeom prst="rect">
            <a:avLst/>
          </a:prstGeom>
        </p:spPr>
      </p:pic>
      <p:pic>
        <p:nvPicPr>
          <p:cNvPr id="30" name="Picture 4" descr="Calendar, Date, Month, Day, Calendar">
            <a:extLst>
              <a:ext uri="{FF2B5EF4-FFF2-40B4-BE49-F238E27FC236}">
                <a16:creationId xmlns:a16="http://schemas.microsoft.com/office/drawing/2014/main" id="{0B530DCE-36E4-CEC5-04BC-7A9648C99D17}"/>
              </a:ext>
            </a:extLst>
          </p:cNvPr>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2728" y="3583365"/>
            <a:ext cx="2777572" cy="272940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210FE92C-A7DA-367E-3421-A0ADC93B5FC9}"/>
              </a:ext>
            </a:extLst>
          </p:cNvPr>
          <p:cNvSpPr txBox="1"/>
          <p:nvPr/>
        </p:nvSpPr>
        <p:spPr>
          <a:xfrm>
            <a:off x="5060174" y="4587100"/>
            <a:ext cx="1935145" cy="58477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60000"/>
                    <a:lumOff val="40000"/>
                  </a:srgbClr>
                </a:solidFill>
                <a:effectLst/>
                <a:uLnTx/>
                <a:uFillTx/>
                <a:latin typeface="Century Gothic" panose="020B0502020202020204" pitchFamily="34" charset="0"/>
                <a:ea typeface="+mn-ea"/>
                <a:cs typeface="+mn-cs"/>
              </a:rPr>
              <a:t>February</a:t>
            </a:r>
          </a:p>
        </p:txBody>
      </p:sp>
      <p:sp>
        <p:nvSpPr>
          <p:cNvPr id="32" name="TextBox 31">
            <a:extLst>
              <a:ext uri="{FF2B5EF4-FFF2-40B4-BE49-F238E27FC236}">
                <a16:creationId xmlns:a16="http://schemas.microsoft.com/office/drawing/2014/main" id="{DFECD0B5-C84F-C09F-8C69-AF7C21B473AE}"/>
              </a:ext>
            </a:extLst>
          </p:cNvPr>
          <p:cNvSpPr txBox="1"/>
          <p:nvPr/>
        </p:nvSpPr>
        <p:spPr>
          <a:xfrm>
            <a:off x="5429666" y="5073547"/>
            <a:ext cx="1047082" cy="1015663"/>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rPr>
              <a:t>25</a:t>
            </a:r>
          </a:p>
        </p:txBody>
      </p:sp>
      <p:pic>
        <p:nvPicPr>
          <p:cNvPr id="33" name="Picture 4" descr="Balloons, Blue Balloons, Streamers, Balloon Dog">
            <a:extLst>
              <a:ext uri="{FF2B5EF4-FFF2-40B4-BE49-F238E27FC236}">
                <a16:creationId xmlns:a16="http://schemas.microsoft.com/office/drawing/2014/main" id="{66BD187C-D249-6B07-13E8-2F38595A4C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79423" y="3859985"/>
            <a:ext cx="1928899" cy="222922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Clown, Kids, Circus, Costume, Fun, Smile">
            <a:extLst>
              <a:ext uri="{FF2B5EF4-FFF2-40B4-BE49-F238E27FC236}">
                <a16:creationId xmlns:a16="http://schemas.microsoft.com/office/drawing/2014/main" id="{6C0128A1-D56D-4595-538E-5706852380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7985" y="3581989"/>
            <a:ext cx="2994320" cy="2729407"/>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8E3D5836-8C82-6AAE-DBF3-D40A92CA1FD0}"/>
              </a:ext>
            </a:extLst>
          </p:cNvPr>
          <p:cNvSpPr txBox="1"/>
          <p:nvPr/>
        </p:nvSpPr>
        <p:spPr>
          <a:xfrm>
            <a:off x="3322838" y="-48357"/>
            <a:ext cx="132119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[7/8]</a:t>
            </a:r>
          </a:p>
        </p:txBody>
      </p:sp>
      <p:sp>
        <p:nvSpPr>
          <p:cNvPr id="17" name="Title 2">
            <a:extLst>
              <a:ext uri="{FF2B5EF4-FFF2-40B4-BE49-F238E27FC236}">
                <a16:creationId xmlns:a16="http://schemas.microsoft.com/office/drawing/2014/main" id="{563000D0-1584-4169-8129-0441D18B510A}"/>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9" name="Picture 18" descr="Icon&#10;&#10;Description automatically generated">
            <a:extLst>
              <a:ext uri="{FF2B5EF4-FFF2-40B4-BE49-F238E27FC236}">
                <a16:creationId xmlns:a16="http://schemas.microsoft.com/office/drawing/2014/main" id="{34FD17A6-AD7C-4500-9822-0CF542886F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42" name="Speech Bubble: Rectangle with Corners Rounded 41">
            <a:extLst>
              <a:ext uri="{FF2B5EF4-FFF2-40B4-BE49-F238E27FC236}">
                <a16:creationId xmlns:a16="http://schemas.microsoft.com/office/drawing/2014/main" id="{3E169DF8-3A92-44E9-BDA2-0E107BDE095B}"/>
              </a:ext>
            </a:extLst>
          </p:cNvPr>
          <p:cNvSpPr/>
          <p:nvPr/>
        </p:nvSpPr>
        <p:spPr>
          <a:xfrm>
            <a:off x="1809280" y="2102431"/>
            <a:ext cx="8548148" cy="770175"/>
          </a:xfrm>
          <a:prstGeom prst="wedgeRoundRectCallout">
            <a:avLst>
              <a:gd name="adj1" fmla="val 27114"/>
              <a:gd name="adj2" fmla="val -8341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2000" b="0" i="0" u="none" strike="noStrike" kern="1200" cap="none" spc="0" normalizeH="0" baseline="0" noProof="0" dirty="0">
              <a:ln>
                <a:noFill/>
              </a:ln>
              <a:solidFill>
                <a:prstClr val="white"/>
              </a:solidFill>
              <a:effectLst/>
              <a:uLnTx/>
              <a:uFillTx/>
              <a:latin typeface="Arial"/>
            </a:endParaRPr>
          </a:p>
        </p:txBody>
      </p:sp>
      <p:sp>
        <p:nvSpPr>
          <p:cNvPr id="43" name="Speech Bubble: Rectangle with Corners Rounded 42">
            <a:hlinkClick r:id="" action="ppaction://noaction">
              <a:snd r:embed="rId10" name="T1_W3F_7.7.wav"/>
            </a:hlinkClick>
            <a:extLst>
              <a:ext uri="{FF2B5EF4-FFF2-40B4-BE49-F238E27FC236}">
                <a16:creationId xmlns:a16="http://schemas.microsoft.com/office/drawing/2014/main" id="{0E0317A7-FD91-4C0B-9A1E-7FB80253111F}"/>
              </a:ext>
            </a:extLst>
          </p:cNvPr>
          <p:cNvSpPr/>
          <p:nvPr/>
        </p:nvSpPr>
        <p:spPr>
          <a:xfrm>
            <a:off x="1809280" y="765787"/>
            <a:ext cx="8548148" cy="770175"/>
          </a:xfrm>
          <a:prstGeom prst="wedgeRoundRectCallout">
            <a:avLst>
              <a:gd name="adj1" fmla="val -27811"/>
              <a:gd name="adj2" fmla="val 7184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2000" b="0" i="0" u="none" strike="noStrike" kern="1200" cap="none" spc="0" normalizeH="0" baseline="0" noProof="0" dirty="0">
              <a:ln>
                <a:noFill/>
              </a:ln>
              <a:solidFill>
                <a:prstClr val="white"/>
              </a:solidFill>
              <a:effectLst/>
              <a:uLnTx/>
              <a:uFillTx/>
              <a:latin typeface="Arial"/>
            </a:endParaRPr>
          </a:p>
        </p:txBody>
      </p:sp>
      <p:sp>
        <p:nvSpPr>
          <p:cNvPr id="44" name="TextBox 43">
            <a:hlinkClick r:id="" action="ppaction://noaction">
              <a:snd r:embed="rId10" name="T1_W3F_7.7.wav"/>
            </a:hlinkClick>
            <a:extLst>
              <a:ext uri="{FF2B5EF4-FFF2-40B4-BE49-F238E27FC236}">
                <a16:creationId xmlns:a16="http://schemas.microsoft.com/office/drawing/2014/main" id="{926D34A9-0C82-4E16-880B-818F38297CCD}"/>
              </a:ext>
            </a:extLst>
          </p:cNvPr>
          <p:cNvSpPr txBox="1"/>
          <p:nvPr/>
        </p:nvSpPr>
        <p:spPr>
          <a:xfrm>
            <a:off x="1625600" y="696725"/>
            <a:ext cx="8731828"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La fête, c’est quand </a:t>
            </a:r>
            <a:r>
              <a:rPr kumimoji="0" lang="es-ES"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a:t>
            </a:r>
            <a:endParaRPr kumimoji="0" lang="fr-FR"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p:txBody>
      </p:sp>
      <p:sp>
        <p:nvSpPr>
          <p:cNvPr id="45" name="TextBox 44">
            <a:extLst>
              <a:ext uri="{FF2B5EF4-FFF2-40B4-BE49-F238E27FC236}">
                <a16:creationId xmlns:a16="http://schemas.microsoft.com/office/drawing/2014/main" id="{2BDA1F0D-B57E-4811-B263-543DAECC7234}"/>
              </a:ext>
            </a:extLst>
          </p:cNvPr>
          <p:cNvSpPr txBox="1"/>
          <p:nvPr/>
        </p:nvSpPr>
        <p:spPr>
          <a:xfrm>
            <a:off x="3139225" y="2164352"/>
            <a:ext cx="544572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fête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[__] [____].</a:t>
            </a:r>
          </a:p>
        </p:txBody>
      </p:sp>
      <p:sp>
        <p:nvSpPr>
          <p:cNvPr id="46" name="TextBox 45">
            <a:extLst>
              <a:ext uri="{FF2B5EF4-FFF2-40B4-BE49-F238E27FC236}">
                <a16:creationId xmlns:a16="http://schemas.microsoft.com/office/drawing/2014/main" id="{E0FBD708-1B2A-448A-9B03-6FE599F90F35}"/>
              </a:ext>
            </a:extLst>
          </p:cNvPr>
          <p:cNvSpPr txBox="1"/>
          <p:nvPr/>
        </p:nvSpPr>
        <p:spPr>
          <a:xfrm>
            <a:off x="2344615" y="2188219"/>
            <a:ext cx="7761766"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fête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25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février</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1756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3F_7.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604286" y="-57044"/>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rgbClr val="002060"/>
                </a:solidFill>
                <a:latin typeface="Century Gothic" panose="020B0502020202020204" pitchFamily="34" charset="0"/>
              </a:rPr>
              <a:t>Follow up 3:</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18" name="Google Shape;167;p2">
            <a:extLst>
              <a:ext uri="{FF2B5EF4-FFF2-40B4-BE49-F238E27FC236}">
                <a16:creationId xmlns:a16="http://schemas.microsoft.com/office/drawing/2014/main" id="{6FD1F02D-A5F9-9FC6-3179-3EFE9FB80E7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6" name="Picture 25">
            <a:extLst>
              <a:ext uri="{FF2B5EF4-FFF2-40B4-BE49-F238E27FC236}">
                <a16:creationId xmlns:a16="http://schemas.microsoft.com/office/drawing/2014/main" id="{73600E76-CEB2-816F-31F0-0E7F2E2BBF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492" y="748485"/>
            <a:ext cx="1483419" cy="1061551"/>
          </a:xfrm>
          <a:prstGeom prst="rect">
            <a:avLst/>
          </a:prstGeom>
        </p:spPr>
      </p:pic>
      <p:pic>
        <p:nvPicPr>
          <p:cNvPr id="30" name="Picture 4" descr="Calendar, Date, Month, Day, Calendar">
            <a:extLst>
              <a:ext uri="{FF2B5EF4-FFF2-40B4-BE49-F238E27FC236}">
                <a16:creationId xmlns:a16="http://schemas.microsoft.com/office/drawing/2014/main" id="{0B530DCE-36E4-CEC5-04BC-7A9648C99D17}"/>
              </a:ext>
            </a:extLst>
          </p:cNvPr>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2728" y="3583365"/>
            <a:ext cx="2777572" cy="272940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210FE92C-A7DA-367E-3421-A0ADC93B5FC9}"/>
              </a:ext>
            </a:extLst>
          </p:cNvPr>
          <p:cNvSpPr txBox="1"/>
          <p:nvPr/>
        </p:nvSpPr>
        <p:spPr>
          <a:xfrm>
            <a:off x="5060174" y="4587100"/>
            <a:ext cx="1935145" cy="58477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60000"/>
                    <a:lumOff val="40000"/>
                  </a:srgbClr>
                </a:solidFill>
                <a:effectLst/>
                <a:uLnTx/>
                <a:uFillTx/>
                <a:latin typeface="Century Gothic" panose="020B0502020202020204" pitchFamily="34" charset="0"/>
                <a:ea typeface="+mn-ea"/>
                <a:cs typeface="+mn-cs"/>
              </a:rPr>
              <a:t>February</a:t>
            </a:r>
          </a:p>
        </p:txBody>
      </p:sp>
      <p:sp>
        <p:nvSpPr>
          <p:cNvPr id="32" name="TextBox 31">
            <a:extLst>
              <a:ext uri="{FF2B5EF4-FFF2-40B4-BE49-F238E27FC236}">
                <a16:creationId xmlns:a16="http://schemas.microsoft.com/office/drawing/2014/main" id="{DFECD0B5-C84F-C09F-8C69-AF7C21B473AE}"/>
              </a:ext>
            </a:extLst>
          </p:cNvPr>
          <p:cNvSpPr txBox="1"/>
          <p:nvPr/>
        </p:nvSpPr>
        <p:spPr>
          <a:xfrm>
            <a:off x="5429666" y="5073547"/>
            <a:ext cx="1047082" cy="1015663"/>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rPr>
              <a:t>25</a:t>
            </a:r>
          </a:p>
        </p:txBody>
      </p:sp>
      <p:pic>
        <p:nvPicPr>
          <p:cNvPr id="33" name="Picture 4" descr="Balloons, Blue Balloons, Streamers, Balloon Dog">
            <a:extLst>
              <a:ext uri="{FF2B5EF4-FFF2-40B4-BE49-F238E27FC236}">
                <a16:creationId xmlns:a16="http://schemas.microsoft.com/office/drawing/2014/main" id="{66BD187C-D249-6B07-13E8-2F38595A4C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79423" y="3859985"/>
            <a:ext cx="1928899" cy="222922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Clown, Kids, Circus, Costume, Fun, Smile">
            <a:extLst>
              <a:ext uri="{FF2B5EF4-FFF2-40B4-BE49-F238E27FC236}">
                <a16:creationId xmlns:a16="http://schemas.microsoft.com/office/drawing/2014/main" id="{6C0128A1-D56D-4595-538E-5706852380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7985" y="3581989"/>
            <a:ext cx="2994320" cy="2729407"/>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8E3D5836-8C82-6AAE-DBF3-D40A92CA1FD0}"/>
              </a:ext>
            </a:extLst>
          </p:cNvPr>
          <p:cNvSpPr txBox="1"/>
          <p:nvPr/>
        </p:nvSpPr>
        <p:spPr>
          <a:xfrm>
            <a:off x="3322838" y="-48357"/>
            <a:ext cx="132119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[8/8]</a:t>
            </a:r>
          </a:p>
        </p:txBody>
      </p:sp>
      <p:sp>
        <p:nvSpPr>
          <p:cNvPr id="17" name="Title 2">
            <a:extLst>
              <a:ext uri="{FF2B5EF4-FFF2-40B4-BE49-F238E27FC236}">
                <a16:creationId xmlns:a16="http://schemas.microsoft.com/office/drawing/2014/main" id="{563000D0-1584-4169-8129-0441D18B510A}"/>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9" name="Picture 18" descr="Icon&#10;&#10;Description automatically generated">
            <a:extLst>
              <a:ext uri="{FF2B5EF4-FFF2-40B4-BE49-F238E27FC236}">
                <a16:creationId xmlns:a16="http://schemas.microsoft.com/office/drawing/2014/main" id="{34FD17A6-AD7C-4500-9822-0CF542886F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20" name="Speech Bubble: Rectangle with Corners Rounded 19">
            <a:extLst>
              <a:ext uri="{FF2B5EF4-FFF2-40B4-BE49-F238E27FC236}">
                <a16:creationId xmlns:a16="http://schemas.microsoft.com/office/drawing/2014/main" id="{C3618CE6-C85E-4C96-B102-DA4594E03D74}"/>
              </a:ext>
            </a:extLst>
          </p:cNvPr>
          <p:cNvSpPr/>
          <p:nvPr/>
        </p:nvSpPr>
        <p:spPr>
          <a:xfrm>
            <a:off x="1828147" y="2337440"/>
            <a:ext cx="8548148" cy="770175"/>
          </a:xfrm>
          <a:prstGeom prst="wedgeRoundRectCallout">
            <a:avLst>
              <a:gd name="adj1" fmla="val 27114"/>
              <a:gd name="adj2" fmla="val -8341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2000" b="0" i="0" u="none" strike="noStrike" kern="1200" cap="none" spc="0" normalizeH="0" baseline="0" noProof="0" dirty="0">
              <a:ln>
                <a:noFill/>
              </a:ln>
              <a:solidFill>
                <a:prstClr val="white"/>
              </a:solidFill>
              <a:effectLst/>
              <a:uLnTx/>
              <a:uFillTx/>
              <a:latin typeface="Arial"/>
            </a:endParaRPr>
          </a:p>
        </p:txBody>
      </p:sp>
      <p:sp>
        <p:nvSpPr>
          <p:cNvPr id="21" name="Speech Bubble: Rectangle with Corners Rounded 20">
            <a:hlinkClick r:id="" action="ppaction://noaction">
              <a:snd r:embed="rId10" name="T1_W3F_7.7.wav"/>
            </a:hlinkClick>
            <a:extLst>
              <a:ext uri="{FF2B5EF4-FFF2-40B4-BE49-F238E27FC236}">
                <a16:creationId xmlns:a16="http://schemas.microsoft.com/office/drawing/2014/main" id="{DE0A70EF-FB71-4B16-B2EC-90CDA43E7F36}"/>
              </a:ext>
            </a:extLst>
          </p:cNvPr>
          <p:cNvSpPr/>
          <p:nvPr/>
        </p:nvSpPr>
        <p:spPr>
          <a:xfrm>
            <a:off x="1809280" y="765787"/>
            <a:ext cx="8548148" cy="770175"/>
          </a:xfrm>
          <a:prstGeom prst="wedgeRoundRectCallout">
            <a:avLst>
              <a:gd name="adj1" fmla="val -27811"/>
              <a:gd name="adj2" fmla="val 7184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2000" b="0" i="0" u="none" strike="noStrike" kern="1200" cap="none" spc="0" normalizeH="0" baseline="0" noProof="0" dirty="0">
              <a:ln>
                <a:noFill/>
              </a:ln>
              <a:solidFill>
                <a:prstClr val="white"/>
              </a:solidFill>
              <a:effectLst/>
              <a:uLnTx/>
              <a:uFillTx/>
              <a:latin typeface="Arial"/>
            </a:endParaRPr>
          </a:p>
        </p:txBody>
      </p:sp>
      <p:sp>
        <p:nvSpPr>
          <p:cNvPr id="22" name="TextBox 21">
            <a:extLst>
              <a:ext uri="{FF2B5EF4-FFF2-40B4-BE49-F238E27FC236}">
                <a16:creationId xmlns:a16="http://schemas.microsoft.com/office/drawing/2014/main" id="{7A30F10C-86EC-42F4-8B34-2592B30563BC}"/>
              </a:ext>
            </a:extLst>
          </p:cNvPr>
          <p:cNvSpPr txBox="1"/>
          <p:nvPr/>
        </p:nvSpPr>
        <p:spPr>
          <a:xfrm>
            <a:off x="1961651" y="2368838"/>
            <a:ext cx="8118912" cy="70788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 f… e.. l.  [_____] [______]</a:t>
            </a:r>
          </a:p>
        </p:txBody>
      </p:sp>
      <p:sp>
        <p:nvSpPr>
          <p:cNvPr id="23" name="TextBox 22">
            <a:hlinkClick r:id="" action="ppaction://noaction">
              <a:snd r:embed="rId10" name="T1_W3F_7.7.wav"/>
            </a:hlinkClick>
            <a:extLst>
              <a:ext uri="{FF2B5EF4-FFF2-40B4-BE49-F238E27FC236}">
                <a16:creationId xmlns:a16="http://schemas.microsoft.com/office/drawing/2014/main" id="{675C523A-A956-4A8E-B1FF-B22B6ABECB68}"/>
              </a:ext>
            </a:extLst>
          </p:cNvPr>
          <p:cNvSpPr txBox="1"/>
          <p:nvPr/>
        </p:nvSpPr>
        <p:spPr>
          <a:xfrm>
            <a:off x="1625600" y="748485"/>
            <a:ext cx="8731828"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L. f..., c’... q.... ?</a:t>
            </a:r>
            <a:endParaRPr kumimoji="0" lang="fr-FR" sz="4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p:txBody>
      </p:sp>
      <p:sp>
        <p:nvSpPr>
          <p:cNvPr id="24" name="TextBox 23">
            <a:extLst>
              <a:ext uri="{FF2B5EF4-FFF2-40B4-BE49-F238E27FC236}">
                <a16:creationId xmlns:a16="http://schemas.microsoft.com/office/drawing/2014/main" id="{030BBCDE-534E-41D3-93EF-2C30DA624AF7}"/>
              </a:ext>
            </a:extLst>
          </p:cNvPr>
          <p:cNvSpPr txBox="1"/>
          <p:nvPr/>
        </p:nvSpPr>
        <p:spPr>
          <a:xfrm>
            <a:off x="1932058" y="2426114"/>
            <a:ext cx="8118912"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fête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a:t>
            </a:r>
            <a:r>
              <a:rPr lang="en-GB" sz="3600" b="1" dirty="0">
                <a:solidFill>
                  <a:srgbClr val="002060"/>
                </a:solidFill>
                <a:latin typeface="Century Gothic" panose="020B0502020202020204" pitchFamily="34" charset="0"/>
              </a:rPr>
              <a:t>25</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février</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0021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T1_W3F_7.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Title 2">
            <a:extLst>
              <a:ext uri="{FF2B5EF4-FFF2-40B4-BE49-F238E27FC236}">
                <a16:creationId xmlns:a16="http://schemas.microsoft.com/office/drawing/2014/main" id="{EB23F3F6-9F04-4702-B0C7-CEA344AE0CDD}"/>
              </a:ext>
            </a:extLst>
          </p:cNvPr>
          <p:cNvSpPr txBox="1">
            <a:spLocks/>
          </p:cNvSpPr>
          <p:nvPr/>
        </p:nvSpPr>
        <p:spPr>
          <a:xfrm>
            <a:off x="11151774" y="1135676"/>
            <a:ext cx="953857" cy="374973"/>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D7A95D6E-4BF0-4EE5-BF20-EA95A3CA38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36" name="TextBox 35">
            <a:extLst>
              <a:ext uri="{FF2B5EF4-FFF2-40B4-BE49-F238E27FC236}">
                <a16:creationId xmlns:a16="http://schemas.microsoft.com/office/drawing/2014/main" id="{D9A3B6F0-0ABA-49D5-992B-A19E9E7484EF}"/>
              </a:ext>
            </a:extLst>
          </p:cNvPr>
          <p:cNvSpPr txBox="1"/>
          <p:nvPr/>
        </p:nvSpPr>
        <p:spPr>
          <a:xfrm>
            <a:off x="1278000" y="1586376"/>
            <a:ext cx="7439105" cy="523220"/>
          </a:xfrm>
          <a:prstGeom prst="rect">
            <a:avLst/>
          </a:prstGeom>
          <a:noFill/>
          <a:ln w="57150">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concert is on the 14</a:t>
            </a:r>
            <a:r>
              <a:rPr kumimoji="0" lang="en-GB" sz="28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th</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July.</a:t>
            </a:r>
          </a:p>
        </p:txBody>
      </p:sp>
      <p:sp>
        <p:nvSpPr>
          <p:cNvPr id="37" name="TextBox 36">
            <a:extLst>
              <a:ext uri="{FF2B5EF4-FFF2-40B4-BE49-F238E27FC236}">
                <a16:creationId xmlns:a16="http://schemas.microsoft.com/office/drawing/2014/main" id="{4FFE0E9E-DFE6-43C9-8081-9621524E26B4}"/>
              </a:ext>
            </a:extLst>
          </p:cNvPr>
          <p:cNvSpPr txBox="1"/>
          <p:nvPr/>
        </p:nvSpPr>
        <p:spPr>
          <a:xfrm>
            <a:off x="1306339" y="2850356"/>
            <a:ext cx="7439105" cy="523220"/>
          </a:xfrm>
          <a:prstGeom prst="rect">
            <a:avLst/>
          </a:prstGeom>
          <a:solidFill>
            <a:schemeClr val="bg1"/>
          </a:solidFill>
          <a:ln w="5715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party is on the 19</a:t>
            </a:r>
            <a:r>
              <a:rPr kumimoji="0" lang="en-GB" sz="28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th</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May. </a:t>
            </a:r>
          </a:p>
        </p:txBody>
      </p:sp>
      <p:sp>
        <p:nvSpPr>
          <p:cNvPr id="38" name="TextBox 37">
            <a:extLst>
              <a:ext uri="{FF2B5EF4-FFF2-40B4-BE49-F238E27FC236}">
                <a16:creationId xmlns:a16="http://schemas.microsoft.com/office/drawing/2014/main" id="{E95B7BD2-1BD4-47DA-AD11-AE31CEC37966}"/>
              </a:ext>
            </a:extLst>
          </p:cNvPr>
          <p:cNvSpPr txBox="1"/>
          <p:nvPr/>
        </p:nvSpPr>
        <p:spPr>
          <a:xfrm>
            <a:off x="1278000" y="4162479"/>
            <a:ext cx="7406412" cy="523220"/>
          </a:xfrm>
          <a:prstGeom prst="rect">
            <a:avLst/>
          </a:prstGeom>
          <a:solidFill>
            <a:schemeClr val="bg1"/>
          </a:solidFill>
          <a:ln w="57150">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show is on the 30</a:t>
            </a:r>
            <a:r>
              <a:rPr kumimoji="0" lang="en-GB" sz="28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th</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November.</a:t>
            </a:r>
          </a:p>
        </p:txBody>
      </p:sp>
      <p:sp>
        <p:nvSpPr>
          <p:cNvPr id="39" name="TextBox 38">
            <a:extLst>
              <a:ext uri="{FF2B5EF4-FFF2-40B4-BE49-F238E27FC236}">
                <a16:creationId xmlns:a16="http://schemas.microsoft.com/office/drawing/2014/main" id="{E7130B9C-4EAA-4E8E-91F5-DB32431D8AB8}"/>
              </a:ext>
            </a:extLst>
          </p:cNvPr>
          <p:cNvSpPr txBox="1"/>
          <p:nvPr/>
        </p:nvSpPr>
        <p:spPr>
          <a:xfrm>
            <a:off x="1277999" y="5569120"/>
            <a:ext cx="7439105" cy="523220"/>
          </a:xfrm>
          <a:prstGeom prst="rect">
            <a:avLst/>
          </a:prstGeom>
          <a:solidFill>
            <a:schemeClr val="bg1"/>
          </a:solidFill>
          <a:ln w="5715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lang="en-GB" sz="2800" dirty="0">
                <a:solidFill>
                  <a:srgbClr val="002060"/>
                </a:solidFill>
                <a:latin typeface="Century Gothic" panose="020B0502020202020204" pitchFamily="34" charset="0"/>
              </a:rPr>
              <a:t>show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on the 24</a:t>
            </a:r>
            <a:r>
              <a:rPr kumimoji="0" lang="en-GB" sz="28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th</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March.</a:t>
            </a:r>
          </a:p>
        </p:txBody>
      </p:sp>
      <p:sp>
        <p:nvSpPr>
          <p:cNvPr id="41" name="Rectangle 40">
            <a:extLst>
              <a:ext uri="{FF2B5EF4-FFF2-40B4-BE49-F238E27FC236}">
                <a16:creationId xmlns:a16="http://schemas.microsoft.com/office/drawing/2014/main" id="{86FF7305-F7C8-4A71-80BE-7C1CC330E4B8}"/>
              </a:ext>
            </a:extLst>
          </p:cNvPr>
          <p:cNvSpPr/>
          <p:nvPr/>
        </p:nvSpPr>
        <p:spPr>
          <a:xfrm>
            <a:off x="1277999" y="2152689"/>
            <a:ext cx="7439105"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Le concert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est</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le 14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juillet</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t>
            </a:r>
          </a:p>
        </p:txBody>
      </p:sp>
      <p:sp>
        <p:nvSpPr>
          <p:cNvPr id="42" name="Rectangle 41">
            <a:extLst>
              <a:ext uri="{FF2B5EF4-FFF2-40B4-BE49-F238E27FC236}">
                <a16:creationId xmlns:a16="http://schemas.microsoft.com/office/drawing/2014/main" id="{062A16CC-E464-437F-8407-EC49B7520941}"/>
              </a:ext>
            </a:extLst>
          </p:cNvPr>
          <p:cNvSpPr/>
          <p:nvPr/>
        </p:nvSpPr>
        <p:spPr>
          <a:xfrm>
            <a:off x="971892" y="3419772"/>
            <a:ext cx="810799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La fête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est</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le 19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mai</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t>
            </a:r>
          </a:p>
        </p:txBody>
      </p:sp>
      <p:sp>
        <p:nvSpPr>
          <p:cNvPr id="43" name="Rectangle 42">
            <a:extLst>
              <a:ext uri="{FF2B5EF4-FFF2-40B4-BE49-F238E27FC236}">
                <a16:creationId xmlns:a16="http://schemas.microsoft.com/office/drawing/2014/main" id="{37BB2177-C7E9-4D49-BE45-0F193EB3A16A}"/>
              </a:ext>
            </a:extLst>
          </p:cNvPr>
          <p:cNvSpPr/>
          <p:nvPr/>
        </p:nvSpPr>
        <p:spPr>
          <a:xfrm>
            <a:off x="971892" y="4703210"/>
            <a:ext cx="7858641"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Le</a:t>
            </a:r>
            <a:r>
              <a:rPr kumimoji="0" lang="en-GB" sz="2800" b="1" i="0" u="none" strike="noStrike" kern="1200" cap="none" spc="0" normalizeH="0" noProof="0" dirty="0">
                <a:ln>
                  <a:noFill/>
                </a:ln>
                <a:solidFill>
                  <a:srgbClr val="92D050"/>
                </a:solidFill>
                <a:effectLst/>
                <a:uLnTx/>
                <a:uFillTx/>
                <a:latin typeface="Century Gothic" panose="020B0502020202020204" pitchFamily="34" charset="0"/>
                <a:ea typeface="+mn-ea"/>
                <a:cs typeface="+mn-cs"/>
              </a:rPr>
              <a:t> spectacle </a:t>
            </a:r>
            <a:r>
              <a:rPr kumimoji="0" lang="en-GB" sz="2800" b="1" i="0" u="none" strike="noStrike" kern="1200" cap="none" spc="0" normalizeH="0" noProof="0" dirty="0" err="1">
                <a:ln>
                  <a:noFill/>
                </a:ln>
                <a:solidFill>
                  <a:srgbClr val="92D050"/>
                </a:solidFill>
                <a:effectLst/>
                <a:uLnTx/>
                <a:uFillTx/>
                <a:latin typeface="Century Gothic" panose="020B0502020202020204" pitchFamily="34" charset="0"/>
                <a:ea typeface="+mn-ea"/>
                <a:cs typeface="+mn-cs"/>
              </a:rPr>
              <a:t>est</a:t>
            </a:r>
            <a:r>
              <a:rPr kumimoji="0" lang="en-GB" sz="2800" b="1" i="0" u="none" strike="noStrike" kern="1200" cap="none" spc="0" normalizeH="0" noProof="0" dirty="0">
                <a:ln>
                  <a:noFill/>
                </a:ln>
                <a:solidFill>
                  <a:srgbClr val="92D050"/>
                </a:solidFill>
                <a:effectLst/>
                <a:uLnTx/>
                <a:uFillTx/>
                <a:latin typeface="Century Gothic" panose="020B0502020202020204" pitchFamily="34" charset="0"/>
                <a:ea typeface="+mn-ea"/>
                <a:cs typeface="+mn-cs"/>
              </a:rPr>
              <a:t> le 30 </a:t>
            </a:r>
            <a:r>
              <a:rPr kumimoji="0" lang="en-GB" sz="2800" b="1" i="0" u="none" strike="noStrike" kern="1200" cap="none" spc="0" normalizeH="0" noProof="0" dirty="0" err="1">
                <a:ln>
                  <a:noFill/>
                </a:ln>
                <a:solidFill>
                  <a:srgbClr val="92D050"/>
                </a:solidFill>
                <a:effectLst/>
                <a:uLnTx/>
                <a:uFillTx/>
                <a:latin typeface="Century Gothic" panose="020B0502020202020204" pitchFamily="34" charset="0"/>
                <a:ea typeface="+mn-ea"/>
                <a:cs typeface="+mn-cs"/>
              </a:rPr>
              <a:t>novembre</a:t>
            </a:r>
            <a:r>
              <a:rPr kumimoji="0" lang="en-GB" sz="2800" b="1" i="0" u="none" strike="noStrike" kern="1200" cap="none" spc="0" normalizeH="0" noProof="0" dirty="0">
                <a:ln>
                  <a:noFill/>
                </a:ln>
                <a:solidFill>
                  <a:srgbClr val="92D050"/>
                </a:solidFill>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4" name="Rectangle 43">
            <a:extLst>
              <a:ext uri="{FF2B5EF4-FFF2-40B4-BE49-F238E27FC236}">
                <a16:creationId xmlns:a16="http://schemas.microsoft.com/office/drawing/2014/main" id="{84725D18-48FC-48BC-8066-894AFAF1C4E9}"/>
              </a:ext>
            </a:extLst>
          </p:cNvPr>
          <p:cNvSpPr/>
          <p:nvPr/>
        </p:nvSpPr>
        <p:spPr>
          <a:xfrm>
            <a:off x="991377" y="6084355"/>
            <a:ext cx="772572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Le spectacle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est</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le 24 mars.</a:t>
            </a:r>
          </a:p>
        </p:txBody>
      </p:sp>
      <p:grpSp>
        <p:nvGrpSpPr>
          <p:cNvPr id="4" name="Group 3">
            <a:extLst>
              <a:ext uri="{FF2B5EF4-FFF2-40B4-BE49-F238E27FC236}">
                <a16:creationId xmlns:a16="http://schemas.microsoft.com/office/drawing/2014/main" id="{9582BE85-BBC4-43F2-85CB-BB0E6DFC3E1D}"/>
              </a:ext>
            </a:extLst>
          </p:cNvPr>
          <p:cNvGrpSpPr/>
          <p:nvPr/>
        </p:nvGrpSpPr>
        <p:grpSpPr>
          <a:xfrm>
            <a:off x="7848941" y="87041"/>
            <a:ext cx="3104149" cy="1910190"/>
            <a:chOff x="7848941" y="87041"/>
            <a:chExt cx="3104149" cy="1910190"/>
          </a:xfrm>
        </p:grpSpPr>
        <p:sp>
          <p:nvSpPr>
            <p:cNvPr id="52" name="CustomShape 14">
              <a:extLst>
                <a:ext uri="{FF2B5EF4-FFF2-40B4-BE49-F238E27FC236}">
                  <a16:creationId xmlns:a16="http://schemas.microsoft.com/office/drawing/2014/main" id="{5810AD0C-6F07-48E4-8611-DDB8F7E224CC}"/>
                </a:ext>
              </a:extLst>
            </p:cNvPr>
            <p:cNvSpPr/>
            <p:nvPr/>
          </p:nvSpPr>
          <p:spPr>
            <a:xfrm>
              <a:off x="7848941" y="87041"/>
              <a:ext cx="3104149" cy="1910190"/>
            </a:xfrm>
            <a:prstGeom prst="wedgeEllipseCallout">
              <a:avLst>
                <a:gd name="adj1" fmla="val -48502"/>
                <a:gd name="adj2" fmla="val 66955"/>
              </a:avLst>
            </a:prstGeom>
            <a:solidFill>
              <a:srgbClr val="36AFCE">
                <a:lumMod val="50000"/>
              </a:srgbClr>
            </a:solidFill>
            <a:ln w="12600">
              <a:solidFill>
                <a:srgbClr val="FF0066"/>
              </a:solidFill>
              <a:miter/>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53" name="Rectangle 52">
              <a:extLst>
                <a:ext uri="{FF2B5EF4-FFF2-40B4-BE49-F238E27FC236}">
                  <a16:creationId xmlns:a16="http://schemas.microsoft.com/office/drawing/2014/main" id="{321CC43E-390D-4FE3-A982-1385EAB440C8}"/>
                </a:ext>
              </a:extLst>
            </p:cNvPr>
            <p:cNvSpPr/>
            <p:nvPr/>
          </p:nvSpPr>
          <p:spPr>
            <a:xfrm>
              <a:off x="7900147" y="485089"/>
              <a:ext cx="2967637"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⚠Remember that we don’t use capital letters with months in French.</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4" name="Google Shape;167;p2">
            <a:extLst>
              <a:ext uri="{FF2B5EF4-FFF2-40B4-BE49-F238E27FC236}">
                <a16:creationId xmlns:a16="http://schemas.microsoft.com/office/drawing/2014/main" id="{41380CC2-FEBE-4AA9-AD92-553EE313658C}"/>
              </a:ext>
            </a:extLst>
          </p:cNvPr>
          <p:cNvSpPr/>
          <p:nvPr/>
        </p:nvSpPr>
        <p:spPr>
          <a:xfrm>
            <a:off x="94269" y="7015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5" name="Graphic 24" descr="Teacher">
            <a:extLst>
              <a:ext uri="{FF2B5EF4-FFF2-40B4-BE49-F238E27FC236}">
                <a16:creationId xmlns:a16="http://schemas.microsoft.com/office/drawing/2014/main" id="{D9625692-6121-446E-AD36-9B707E48F0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92960" y="-6467"/>
            <a:ext cx="914400" cy="914400"/>
          </a:xfrm>
          <a:prstGeom prst="rect">
            <a:avLst/>
          </a:prstGeom>
        </p:spPr>
      </p:pic>
      <p:sp>
        <p:nvSpPr>
          <p:cNvPr id="26" name="Speech Bubble: Rectangle with Corners Rounded 25">
            <a:hlinkClick r:id="" action="ppaction://noaction">
              <a:snd r:embed="rId10" name="T1_W3F_15.1.wav"/>
            </a:hlinkClick>
            <a:extLst>
              <a:ext uri="{FF2B5EF4-FFF2-40B4-BE49-F238E27FC236}">
                <a16:creationId xmlns:a16="http://schemas.microsoft.com/office/drawing/2014/main" id="{8FE547A2-51D0-434B-B2DB-95D6559ADEBE}"/>
              </a:ext>
            </a:extLst>
          </p:cNvPr>
          <p:cNvSpPr/>
          <p:nvPr/>
        </p:nvSpPr>
        <p:spPr>
          <a:xfrm>
            <a:off x="3831143" y="61882"/>
            <a:ext cx="4048646" cy="62168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rPr>
              <a:t>s noms des animaux. C’est [ien] ou [(a)in]?</a:t>
            </a:r>
            <a:endParaRPr kumimoji="0" lang="en-GB" sz="2000" b="0" i="0" u="none" strike="noStrike" kern="1200" cap="none" spc="0" normalizeH="0" baseline="0" noProof="0" dirty="0">
              <a:ln>
                <a:noFill/>
              </a:ln>
              <a:solidFill>
                <a:prstClr val="white"/>
              </a:solidFill>
              <a:effectLst/>
              <a:uLnTx/>
              <a:uFillTx/>
              <a:latin typeface="Arial"/>
            </a:endParaRPr>
          </a:p>
        </p:txBody>
      </p:sp>
      <p:sp>
        <p:nvSpPr>
          <p:cNvPr id="28" name="CustomShape 7">
            <a:hlinkClick r:id="" action="ppaction://noaction">
              <a:snd r:embed="rId10" name="T1_W3F_15.1.wav"/>
            </a:hlinkClick>
            <a:extLst>
              <a:ext uri="{FF2B5EF4-FFF2-40B4-BE49-F238E27FC236}">
                <a16:creationId xmlns:a16="http://schemas.microsoft.com/office/drawing/2014/main" id="{29190864-C219-44EB-8609-5482D561A812}"/>
              </a:ext>
            </a:extLst>
          </p:cNvPr>
          <p:cNvSpPr/>
          <p:nvPr/>
        </p:nvSpPr>
        <p:spPr>
          <a:xfrm>
            <a:off x="3904497" y="157378"/>
            <a:ext cx="3116325"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1" normalizeH="0" baseline="0" noProof="0" dirty="0">
                <a:ln>
                  <a:noFill/>
                </a:ln>
                <a:solidFill>
                  <a:srgbClr val="002060"/>
                </a:solidFill>
                <a:effectLst/>
                <a:uLnTx/>
                <a:uFillTx/>
                <a:latin typeface="Century Gothic"/>
                <a:ea typeface="Century Gothic"/>
              </a:rPr>
              <a:t>Écris les phrases.</a:t>
            </a:r>
            <a:endParaRPr kumimoji="0" lang="en-GB" sz="2800" b="1" i="0" u="none" strike="noStrike" kern="1200" cap="none" spc="-1" normalizeH="0" baseline="0" noProof="0" dirty="0">
              <a:ln>
                <a:noFill/>
              </a:ln>
              <a:solidFill>
                <a:prstClr val="black"/>
              </a:solidFill>
              <a:effectLst/>
              <a:uLnTx/>
              <a:uFillTx/>
              <a:latin typeface="Arial"/>
            </a:endParaRPr>
          </a:p>
        </p:txBody>
      </p:sp>
      <p:sp>
        <p:nvSpPr>
          <p:cNvPr id="49" name="TextBox 48">
            <a:extLst>
              <a:ext uri="{FF2B5EF4-FFF2-40B4-BE49-F238E27FC236}">
                <a16:creationId xmlns:a16="http://schemas.microsoft.com/office/drawing/2014/main" id="{F85C372C-4964-41B8-931A-30A57BBB7F1F}"/>
              </a:ext>
            </a:extLst>
          </p:cNvPr>
          <p:cNvSpPr txBox="1"/>
          <p:nvPr/>
        </p:nvSpPr>
        <p:spPr>
          <a:xfrm>
            <a:off x="6797757" y="-239258"/>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1" name="Picture 2" descr="Musicians, Jazz, Music, Instruments">
            <a:extLst>
              <a:ext uri="{FF2B5EF4-FFF2-40B4-BE49-F238E27FC236}">
                <a16:creationId xmlns:a16="http://schemas.microsoft.com/office/drawing/2014/main" id="{C7C74D4F-A141-44C9-8BF1-4E5220B1D9B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9817" y="1135676"/>
            <a:ext cx="1152519" cy="865025"/>
          </a:xfrm>
          <a:prstGeom prst="round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BB137F1F-9F14-4634-8DD0-CE782E354D2C}"/>
              </a:ext>
            </a:extLst>
          </p:cNvPr>
          <p:cNvPicPr>
            <a:picLocks noChangeAspect="1"/>
          </p:cNvPicPr>
          <p:nvPr/>
        </p:nvPicPr>
        <p:blipFill>
          <a:blip r:embed="rId12"/>
          <a:stretch>
            <a:fillRect/>
          </a:stretch>
        </p:blipFill>
        <p:spPr>
          <a:xfrm>
            <a:off x="811199" y="2371289"/>
            <a:ext cx="1236714" cy="878765"/>
          </a:xfrm>
          <a:prstGeom prst="rect">
            <a:avLst/>
          </a:prstGeom>
        </p:spPr>
      </p:pic>
      <p:pic>
        <p:nvPicPr>
          <p:cNvPr id="23" name="Picture 22" descr="A stage with red and white curtains&#10;&#10;Description automatically generated">
            <a:extLst>
              <a:ext uri="{FF2B5EF4-FFF2-40B4-BE49-F238E27FC236}">
                <a16:creationId xmlns:a16="http://schemas.microsoft.com/office/drawing/2014/main" id="{C617BA54-BA60-41D5-AC85-B637369C8FC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9834" y="3793591"/>
            <a:ext cx="792483" cy="788768"/>
          </a:xfrm>
          <a:prstGeom prst="rect">
            <a:avLst/>
          </a:prstGeom>
        </p:spPr>
      </p:pic>
      <p:pic>
        <p:nvPicPr>
          <p:cNvPr id="27" name="Picture 26" descr="A colorful tent with flags&#10;&#10;Description automatically generated">
            <a:extLst>
              <a:ext uri="{FF2B5EF4-FFF2-40B4-BE49-F238E27FC236}">
                <a16:creationId xmlns:a16="http://schemas.microsoft.com/office/drawing/2014/main" id="{0A5A5689-3391-442C-A332-8BA1CD03945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83635" y="5159498"/>
            <a:ext cx="1382312" cy="865025"/>
          </a:xfrm>
          <a:prstGeom prst="rect">
            <a:avLst/>
          </a:prstGeom>
        </p:spPr>
      </p:pic>
    </p:spTree>
    <p:extLst>
      <p:ext uri="{BB962C8B-B14F-4D97-AF65-F5344CB8AC3E}">
        <p14:creationId xmlns:p14="http://schemas.microsoft.com/office/powerpoint/2010/main" val="233707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1_W3F_15.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3F_15.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T1_W3F_15.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T1_W3F_15.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3987511536"/>
              </p:ext>
            </p:extLst>
          </p:nvPr>
        </p:nvGraphicFramePr>
        <p:xfrm>
          <a:off x="598406" y="725106"/>
          <a:ext cx="9810698" cy="6062737"/>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July</a:t>
                      </a:r>
                    </a:p>
                  </a:txBody>
                  <a:tcPr/>
                </a:tc>
                <a:tc>
                  <a:txBody>
                    <a:bodyPr/>
                    <a:lstStyle/>
                    <a:p>
                      <a:r>
                        <a:rPr lang="en-GB" sz="2400" b="1" dirty="0">
                          <a:solidFill>
                            <a:srgbClr val="00B0F0"/>
                          </a:solidFill>
                          <a:latin typeface="Century Gothic" panose="020B0502020202020204" pitchFamily="34" charset="0"/>
                        </a:rPr>
                        <a:t>February</a:t>
                      </a:r>
                    </a:p>
                  </a:txBody>
                  <a:tcPr/>
                </a:tc>
                <a:tc>
                  <a:txBody>
                    <a:bodyPr/>
                    <a:lstStyle/>
                    <a:p>
                      <a:r>
                        <a:rPr lang="en-GB" sz="2400" b="1" dirty="0">
                          <a:solidFill>
                            <a:srgbClr val="00B0F0"/>
                          </a:solidFill>
                          <a:latin typeface="Century Gothic" panose="020B0502020202020204" pitchFamily="34" charset="0"/>
                        </a:rPr>
                        <a:t>May</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twenty-eight</a:t>
                      </a:r>
                    </a:p>
                  </a:txBody>
                  <a:tcPr/>
                </a:tc>
                <a:tc>
                  <a:txBody>
                    <a:bodyPr/>
                    <a:lstStyle/>
                    <a:p>
                      <a:r>
                        <a:rPr lang="en-GB" sz="2400" b="1" dirty="0">
                          <a:solidFill>
                            <a:srgbClr val="00B0F0"/>
                          </a:solidFill>
                          <a:latin typeface="Century Gothic" panose="020B0502020202020204" pitchFamily="34" charset="0"/>
                        </a:rPr>
                        <a:t>October</a:t>
                      </a:r>
                    </a:p>
                  </a:txBody>
                  <a:tcPr/>
                </a:tc>
                <a:tc>
                  <a:txBody>
                    <a:bodyPr/>
                    <a:lstStyle/>
                    <a:p>
                      <a:r>
                        <a:rPr lang="en-GB" sz="2400" b="1" dirty="0">
                          <a:solidFill>
                            <a:srgbClr val="00B0F0"/>
                          </a:solidFill>
                          <a:latin typeface="Century Gothic" panose="020B0502020202020204" pitchFamily="34" charset="0"/>
                        </a:rPr>
                        <a:t>August</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June</a:t>
                      </a:r>
                    </a:p>
                  </a:txBody>
                  <a:tcPr/>
                </a:tc>
                <a:tc>
                  <a:txBody>
                    <a:bodyPr/>
                    <a:lstStyle/>
                    <a:p>
                      <a:r>
                        <a:rPr lang="en-GB" sz="2400" b="1" dirty="0">
                          <a:solidFill>
                            <a:srgbClr val="92D050"/>
                          </a:solidFill>
                          <a:latin typeface="Century Gothic" panose="020B0502020202020204" pitchFamily="34" charset="0"/>
                        </a:rPr>
                        <a:t>thirty-one</a:t>
                      </a:r>
                    </a:p>
                  </a:txBody>
                  <a:tcPr/>
                </a:tc>
                <a:tc>
                  <a:txBody>
                    <a:bodyPr/>
                    <a:lstStyle/>
                    <a:p>
                      <a:r>
                        <a:rPr lang="en-GB" sz="2400" b="1" dirty="0">
                          <a:solidFill>
                            <a:srgbClr val="92D050"/>
                          </a:solidFill>
                          <a:latin typeface="Century Gothic" panose="020B0502020202020204" pitchFamily="34" charset="0"/>
                        </a:rPr>
                        <a:t>March</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fourteen</a:t>
                      </a:r>
                    </a:p>
                  </a:txBody>
                  <a:tcPr/>
                </a:tc>
                <a:tc>
                  <a:txBody>
                    <a:bodyPr/>
                    <a:lstStyle/>
                    <a:p>
                      <a:r>
                        <a:rPr lang="en-GB" sz="2400" b="1" dirty="0">
                          <a:solidFill>
                            <a:srgbClr val="92D050"/>
                          </a:solidFill>
                          <a:latin typeface="Century Gothic" panose="020B0502020202020204" pitchFamily="34" charset="0"/>
                        </a:rPr>
                        <a:t>January</a:t>
                      </a:r>
                    </a:p>
                  </a:txBody>
                  <a:tcPr/>
                </a:tc>
                <a:tc>
                  <a:txBody>
                    <a:bodyPr/>
                    <a:lstStyle/>
                    <a:p>
                      <a:r>
                        <a:rPr lang="en-GB" sz="2400" b="1" dirty="0">
                          <a:solidFill>
                            <a:srgbClr val="92D050"/>
                          </a:solidFill>
                          <a:latin typeface="Century Gothic" panose="020B0502020202020204" pitchFamily="34" charset="0"/>
                        </a:rPr>
                        <a:t>twenty-four</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thirteen</a:t>
                      </a:r>
                    </a:p>
                  </a:txBody>
                  <a:tcPr/>
                </a:tc>
                <a:tc>
                  <a:txBody>
                    <a:bodyPr/>
                    <a:lstStyle/>
                    <a:p>
                      <a:r>
                        <a:rPr lang="en-GB" sz="2400" b="1" dirty="0">
                          <a:solidFill>
                            <a:srgbClr val="FF3399"/>
                          </a:solidFill>
                          <a:latin typeface="Century Gothic" panose="020B0502020202020204" pitchFamily="34" charset="0"/>
                        </a:rPr>
                        <a:t>sixteen</a:t>
                      </a:r>
                    </a:p>
                  </a:txBody>
                  <a:tcPr/>
                </a:tc>
                <a:tc>
                  <a:txBody>
                    <a:bodyPr/>
                    <a:lstStyle/>
                    <a:p>
                      <a:r>
                        <a:rPr lang="en-GB" sz="2400" b="1" dirty="0">
                          <a:solidFill>
                            <a:srgbClr val="FF3399"/>
                          </a:solidFill>
                          <a:latin typeface="Century Gothic" panose="020B0502020202020204" pitchFamily="34" charset="0"/>
                        </a:rPr>
                        <a:t>fifteen</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it is, it’s</a:t>
                      </a:r>
                    </a:p>
                  </a:txBody>
                  <a:tcPr/>
                </a:tc>
                <a:tc>
                  <a:txBody>
                    <a:bodyPr/>
                    <a:lstStyle/>
                    <a:p>
                      <a:r>
                        <a:rPr lang="en-GB" sz="2400" b="1" dirty="0">
                          <a:solidFill>
                            <a:srgbClr val="FF3399"/>
                          </a:solidFill>
                          <a:latin typeface="Century Gothic" panose="020B0502020202020204" pitchFamily="34" charset="0"/>
                        </a:rPr>
                        <a:t>(the) month</a:t>
                      </a:r>
                    </a:p>
                  </a:txBody>
                  <a:tcPr/>
                </a:tc>
                <a:tc>
                  <a:txBody>
                    <a:bodyPr/>
                    <a:lstStyle/>
                    <a:p>
                      <a:r>
                        <a:rPr lang="en-GB" sz="2400" b="1" dirty="0">
                          <a:solidFill>
                            <a:srgbClr val="FF3399"/>
                          </a:solidFill>
                          <a:latin typeface="Century Gothic" panose="020B0502020202020204" pitchFamily="34" charset="0"/>
                        </a:rPr>
                        <a:t>(the) party</a:t>
                      </a:r>
                    </a:p>
                  </a:txBody>
                  <a:tcPr/>
                </a:tc>
                <a:extLst>
                  <a:ext uri="{0D108BD9-81ED-4DB2-BD59-A6C34878D82A}">
                    <a16:rowId xmlns:a16="http://schemas.microsoft.com/office/drawing/2014/main" val="3343226472"/>
                  </a:ext>
                </a:extLst>
              </a:tr>
              <a:tr h="894349">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show</a:t>
                      </a:r>
                    </a:p>
                  </a:txBody>
                  <a:tcPr/>
                </a:tc>
                <a:tc>
                  <a:txBody>
                    <a:bodyPr/>
                    <a:lstStyle/>
                    <a:p>
                      <a:r>
                        <a:rPr lang="en-GB" sz="2400" b="1" dirty="0">
                          <a:solidFill>
                            <a:srgbClr val="FF3399"/>
                          </a:solidFill>
                          <a:latin typeface="Century Gothic" panose="020B0502020202020204" pitchFamily="34" charset="0"/>
                        </a:rPr>
                        <a:t>(the) concert</a:t>
                      </a:r>
                    </a:p>
                  </a:txBody>
                  <a:tcPr/>
                </a:tc>
                <a:tc>
                  <a:txBody>
                    <a:bodyPr/>
                    <a:lstStyle/>
                    <a:p>
                      <a:r>
                        <a:rPr lang="en-GB" sz="2400" b="1" dirty="0">
                          <a:solidFill>
                            <a:srgbClr val="FF3399"/>
                          </a:solidFill>
                          <a:latin typeface="Century Gothic" panose="020B0502020202020204" pitchFamily="34" charset="0"/>
                        </a:rPr>
                        <a:t>when?</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26"/>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28"/>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hlinkClick r:id="" action="ppaction://noaction">
              <a:snd r:embed="rId29" name="Ecris_en_francais.wav"/>
            </a:hlinkClick>
            <a:extLst>
              <a:ext uri="{FF2B5EF4-FFF2-40B4-BE49-F238E27FC236}">
                <a16:creationId xmlns:a16="http://schemas.microsoft.com/office/drawing/2014/main" id="{06EBBC53-04AF-44DE-BDA9-AD7CA398AC4C}"/>
              </a:ext>
            </a:extLst>
          </p:cNvPr>
          <p:cNvSpPr/>
          <p:nvPr/>
        </p:nvSpPr>
        <p:spPr>
          <a:xfrm>
            <a:off x="817364" y="65384"/>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hlinkClick r:id="" action="ppaction://noaction">
              <a:snd r:embed="rId30" name="T1_W3F_16.2.wav"/>
            </a:hlinkClick>
            <a:extLst>
              <a:ext uri="{FF2B5EF4-FFF2-40B4-BE49-F238E27FC236}">
                <a16:creationId xmlns:a16="http://schemas.microsoft.com/office/drawing/2014/main" id="{EF9EC7F8-49FC-4FB1-97E5-C475D7E46448}"/>
              </a:ext>
            </a:extLst>
          </p:cNvPr>
          <p:cNvSpPr txBox="1"/>
          <p:nvPr/>
        </p:nvSpPr>
        <p:spPr>
          <a:xfrm>
            <a:off x="2313278" y="6290771"/>
            <a:ext cx="22015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it-IT" sz="2400" kern="0" noProof="0" dirty="0">
                <a:solidFill>
                  <a:srgbClr val="002060"/>
                </a:solidFill>
                <a:latin typeface="Century Gothic" panose="020B0502020202020204" pitchFamily="34" charset="0"/>
                <a:cs typeface="Arial"/>
                <a:sym typeface="Arial"/>
              </a:rPr>
              <a:t>le </a:t>
            </a:r>
            <a:r>
              <a:rPr lang="it-IT" sz="2400" kern="0" noProof="0" dirty="0" err="1">
                <a:solidFill>
                  <a:srgbClr val="002060"/>
                </a:solidFill>
                <a:latin typeface="Century Gothic" panose="020B0502020202020204" pitchFamily="34" charset="0"/>
                <a:cs typeface="Arial"/>
                <a:sym typeface="Arial"/>
              </a:rPr>
              <a:t>spectacle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hlinkClick r:id="" action="ppaction://noaction">
              <a:snd r:embed="rId31" name="T1_W3F_16.3.wav"/>
            </a:hlinkClick>
            <a:extLst>
              <a:ext uri="{FF2B5EF4-FFF2-40B4-BE49-F238E27FC236}">
                <a16:creationId xmlns:a16="http://schemas.microsoft.com/office/drawing/2014/main" id="{BBEE3DE9-6FF9-4BB7-8B14-083C2935993C}"/>
              </a:ext>
            </a:extLst>
          </p:cNvPr>
          <p:cNvSpPr txBox="1"/>
          <p:nvPr/>
        </p:nvSpPr>
        <p:spPr>
          <a:xfrm>
            <a:off x="4695310" y="632404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lang="en-GB" sz="2400" kern="0" dirty="0">
                <a:solidFill>
                  <a:srgbClr val="002060"/>
                </a:solidFill>
                <a:latin typeface="Century Gothic" panose="020B0502020202020204" pitchFamily="34" charset="0"/>
                <a:cs typeface="Arial"/>
                <a:sym typeface="Arial"/>
              </a:rPr>
              <a:t>concert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hlinkClick r:id="" action="ppaction://noaction">
              <a:snd r:embed="rId32" name="T1_W3F_16.4.wav"/>
            </a:hlinkClick>
            <a:extLst>
              <a:ext uri="{FF2B5EF4-FFF2-40B4-BE49-F238E27FC236}">
                <a16:creationId xmlns:a16="http://schemas.microsoft.com/office/drawing/2014/main" id="{ED4AF96D-5473-4811-B1E6-8F0FED1E9C19}"/>
              </a:ext>
            </a:extLst>
          </p:cNvPr>
          <p:cNvSpPr txBox="1"/>
          <p:nvPr/>
        </p:nvSpPr>
        <p:spPr>
          <a:xfrm>
            <a:off x="7662839" y="633310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quand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p>
        </p:txBody>
      </p:sp>
      <p:sp>
        <p:nvSpPr>
          <p:cNvPr id="31" name="TextBox 30">
            <a:hlinkClick r:id="" action="ppaction://noaction">
              <a:snd r:embed="rId33" name="T1_W3F_16.5.wav"/>
            </a:hlinkClick>
            <a:extLst>
              <a:ext uri="{FF2B5EF4-FFF2-40B4-BE49-F238E27FC236}">
                <a16:creationId xmlns:a16="http://schemas.microsoft.com/office/drawing/2014/main" id="{B2AFB990-E563-4B97-9D41-28864BDBB375}"/>
              </a:ext>
            </a:extLst>
          </p:cNvPr>
          <p:cNvSpPr txBox="1"/>
          <p:nvPr/>
        </p:nvSpPr>
        <p:spPr>
          <a:xfrm>
            <a:off x="2313277" y="544464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hlinkClick r:id="" action="ppaction://noaction">
              <a:snd r:embed="rId34" name="T1_W3F_16.6.wav"/>
            </a:hlinkClick>
            <a:extLst>
              <a:ext uri="{FF2B5EF4-FFF2-40B4-BE49-F238E27FC236}">
                <a16:creationId xmlns:a16="http://schemas.microsoft.com/office/drawing/2014/main" id="{111B4DC4-0960-4E81-8848-85973A07B7AA}"/>
              </a:ext>
            </a:extLst>
          </p:cNvPr>
          <p:cNvSpPr txBox="1"/>
          <p:nvPr/>
        </p:nvSpPr>
        <p:spPr>
          <a:xfrm>
            <a:off x="4653396" y="544464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it-IT" sz="2400" kern="0" noProof="0" dirty="0">
                <a:solidFill>
                  <a:srgbClr val="002060"/>
                </a:solidFill>
                <a:latin typeface="Century Gothic" panose="020B0502020202020204" pitchFamily="34" charset="0"/>
                <a:cs typeface="Arial"/>
                <a:sym typeface="Arial"/>
              </a:rPr>
              <a:t>le </a:t>
            </a:r>
            <a:r>
              <a:rPr lang="it-IT" sz="2400" kern="0" noProof="0" dirty="0" err="1">
                <a:solidFill>
                  <a:srgbClr val="002060"/>
                </a:solidFill>
                <a:latin typeface="Century Gothic" panose="020B0502020202020204" pitchFamily="34" charset="0"/>
                <a:cs typeface="Arial"/>
                <a:sym typeface="Arial"/>
              </a:rPr>
              <a:t>mois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hlinkClick r:id="" action="ppaction://noaction">
              <a:snd r:embed="rId35" name="T1_W3F_16.7.wav"/>
            </a:hlinkClick>
            <a:extLst>
              <a:ext uri="{FF2B5EF4-FFF2-40B4-BE49-F238E27FC236}">
                <a16:creationId xmlns:a16="http://schemas.microsoft.com/office/drawing/2014/main" id="{88C004C4-D688-4821-B196-9D33A683871C}"/>
              </a:ext>
            </a:extLst>
          </p:cNvPr>
          <p:cNvSpPr txBox="1"/>
          <p:nvPr/>
        </p:nvSpPr>
        <p:spPr>
          <a:xfrm>
            <a:off x="7662839" y="5444646"/>
            <a:ext cx="1899579" cy="461665"/>
          </a:xfrm>
          <a:prstGeom prst="rect">
            <a:avLst/>
          </a:prstGeom>
          <a:noFill/>
        </p:spPr>
        <p:txBody>
          <a:bodyPr wrap="square" rtlCol="0">
            <a:spAutoFit/>
          </a:bodyPr>
          <a:lstStyle/>
          <a:p>
            <a:pPr lvl="0">
              <a:buClr>
                <a:srgbClr val="000000"/>
              </a:buClr>
              <a:defRPr/>
            </a:pPr>
            <a:r>
              <a:rPr lang="it-IT" sz="2400" kern="0" dirty="0">
                <a:solidFill>
                  <a:srgbClr val="002060"/>
                </a:solidFill>
                <a:latin typeface="Century Gothic" panose="020B0502020202020204" pitchFamily="34" charset="0"/>
                <a:cs typeface="Arial"/>
                <a:sym typeface="Arial"/>
              </a:rPr>
              <a:t>la </a:t>
            </a:r>
            <a:r>
              <a:rPr lang="it-IT" sz="2400" kern="0" dirty="0" err="1">
                <a:solidFill>
                  <a:srgbClr val="002060"/>
                </a:solidFill>
                <a:latin typeface="Century Gothic" panose="020B0502020202020204" pitchFamily="34" charset="0"/>
                <a:cs typeface="Arial"/>
                <a:sym typeface="Arial"/>
              </a:rPr>
              <a:t>fête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hlinkClick r:id="" action="ppaction://noaction">
              <a:snd r:embed="rId36" name="T1_W3F_16.8.wav"/>
            </a:hlinkClick>
            <a:extLst>
              <a:ext uri="{FF2B5EF4-FFF2-40B4-BE49-F238E27FC236}">
                <a16:creationId xmlns:a16="http://schemas.microsoft.com/office/drawing/2014/main" id="{5E73D956-D9D5-4FF8-8DD6-AF66B3D68061}"/>
              </a:ext>
            </a:extLst>
          </p:cNvPr>
          <p:cNvSpPr txBox="1"/>
          <p:nvPr/>
        </p:nvSpPr>
        <p:spPr>
          <a:xfrm>
            <a:off x="2281232" y="459660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treize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hlinkClick r:id="" action="ppaction://noaction">
              <a:snd r:embed="rId37" name="T1_W3F_16.9.wav"/>
            </a:hlinkClick>
            <a:extLst>
              <a:ext uri="{FF2B5EF4-FFF2-40B4-BE49-F238E27FC236}">
                <a16:creationId xmlns:a16="http://schemas.microsoft.com/office/drawing/2014/main" id="{12D3DE3F-B13D-4B0F-8AAA-B8484B26A50B}"/>
              </a:ext>
            </a:extLst>
          </p:cNvPr>
          <p:cNvSpPr txBox="1"/>
          <p:nvPr/>
        </p:nvSpPr>
        <p:spPr>
          <a:xfrm>
            <a:off x="4688568" y="461841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seize</a:t>
            </a:r>
          </a:p>
        </p:txBody>
      </p:sp>
      <p:sp>
        <p:nvSpPr>
          <p:cNvPr id="36" name="TextBox 35">
            <a:hlinkClick r:id="" action="ppaction://noaction">
              <a:snd r:embed="rId38" name="T1_W3F_16.10.wav"/>
            </a:hlinkClick>
            <a:extLst>
              <a:ext uri="{FF2B5EF4-FFF2-40B4-BE49-F238E27FC236}">
                <a16:creationId xmlns:a16="http://schemas.microsoft.com/office/drawing/2014/main" id="{C1CE95E1-0483-4346-AC3F-1BCCA4290DF3}"/>
              </a:ext>
            </a:extLst>
          </p:cNvPr>
          <p:cNvSpPr txBox="1"/>
          <p:nvPr/>
        </p:nvSpPr>
        <p:spPr>
          <a:xfrm>
            <a:off x="7706342" y="461841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quinze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hlinkClick r:id="" action="ppaction://noaction">
              <a:snd r:embed="rId39" name="T1_W3F_16.11.wav"/>
            </a:hlinkClick>
            <a:extLst>
              <a:ext uri="{FF2B5EF4-FFF2-40B4-BE49-F238E27FC236}">
                <a16:creationId xmlns:a16="http://schemas.microsoft.com/office/drawing/2014/main" id="{68149A81-5207-44A8-87E6-FF9D619AD053}"/>
              </a:ext>
            </a:extLst>
          </p:cNvPr>
          <p:cNvSpPr txBox="1"/>
          <p:nvPr/>
        </p:nvSpPr>
        <p:spPr>
          <a:xfrm>
            <a:off x="2246061" y="372865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quatorze</a:t>
            </a:r>
          </a:p>
        </p:txBody>
      </p:sp>
      <p:sp>
        <p:nvSpPr>
          <p:cNvPr id="38" name="TextBox 37">
            <a:hlinkClick r:id="" action="ppaction://noaction">
              <a:snd r:embed="rId40" name="T1_W3F_16.12.wav"/>
            </a:hlinkClick>
            <a:extLst>
              <a:ext uri="{FF2B5EF4-FFF2-40B4-BE49-F238E27FC236}">
                <a16:creationId xmlns:a16="http://schemas.microsoft.com/office/drawing/2014/main" id="{78436581-4251-4CEA-926F-C5A31C06C093}"/>
              </a:ext>
            </a:extLst>
          </p:cNvPr>
          <p:cNvSpPr txBox="1"/>
          <p:nvPr/>
        </p:nvSpPr>
        <p:spPr>
          <a:xfrm>
            <a:off x="4695313" y="371688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janvier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hlinkClick r:id="" action="ppaction://noaction">
              <a:snd r:embed="rId41" name="T1_W3F_16.13.wav"/>
            </a:hlinkClick>
            <a:extLst>
              <a:ext uri="{FF2B5EF4-FFF2-40B4-BE49-F238E27FC236}">
                <a16:creationId xmlns:a16="http://schemas.microsoft.com/office/drawing/2014/main" id="{6209F364-6E76-4962-B2CA-EF55AB79DDDB}"/>
              </a:ext>
            </a:extLst>
          </p:cNvPr>
          <p:cNvSpPr txBox="1"/>
          <p:nvPr/>
        </p:nvSpPr>
        <p:spPr>
          <a:xfrm>
            <a:off x="7659412" y="3714746"/>
            <a:ext cx="24866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vingt-quatre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hlinkClick r:id="" action="ppaction://noaction">
              <a:snd r:embed="rId42" name="T1_W3F_16.14.wav"/>
            </a:hlinkClick>
            <a:extLst>
              <a:ext uri="{FF2B5EF4-FFF2-40B4-BE49-F238E27FC236}">
                <a16:creationId xmlns:a16="http://schemas.microsoft.com/office/drawing/2014/main" id="{8038C3E0-A69E-4D74-8C18-E2B0C4D22924}"/>
              </a:ext>
            </a:extLst>
          </p:cNvPr>
          <p:cNvSpPr txBox="1"/>
          <p:nvPr/>
        </p:nvSpPr>
        <p:spPr>
          <a:xfrm>
            <a:off x="2324154" y="288605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juin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hlinkClick r:id="" action="ppaction://noaction">
              <a:snd r:embed="rId43" name="T1_W3F_16.15.wav"/>
            </a:hlinkClick>
            <a:extLst>
              <a:ext uri="{FF2B5EF4-FFF2-40B4-BE49-F238E27FC236}">
                <a16:creationId xmlns:a16="http://schemas.microsoft.com/office/drawing/2014/main" id="{ADEE972D-DD7F-42DB-A87B-EEA82AA07AB1}"/>
              </a:ext>
            </a:extLst>
          </p:cNvPr>
          <p:cNvSpPr txBox="1"/>
          <p:nvPr/>
        </p:nvSpPr>
        <p:spPr>
          <a:xfrm>
            <a:off x="4731491" y="2859063"/>
            <a:ext cx="24502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rente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-et-un</a:t>
            </a:r>
          </a:p>
        </p:txBody>
      </p:sp>
      <p:sp>
        <p:nvSpPr>
          <p:cNvPr id="42" name="TextBox 41">
            <a:hlinkClick r:id="" action="ppaction://noaction">
              <a:snd r:embed="rId44" name="T1_W3F_16.16.wav"/>
            </a:hlinkClick>
            <a:extLst>
              <a:ext uri="{FF2B5EF4-FFF2-40B4-BE49-F238E27FC236}">
                <a16:creationId xmlns:a16="http://schemas.microsoft.com/office/drawing/2014/main" id="{10F01E41-FB16-47F4-AC5C-ACB994E84987}"/>
              </a:ext>
            </a:extLst>
          </p:cNvPr>
          <p:cNvSpPr txBox="1"/>
          <p:nvPr/>
        </p:nvSpPr>
        <p:spPr>
          <a:xfrm>
            <a:off x="7735103" y="2896727"/>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mars</a:t>
            </a:r>
          </a:p>
        </p:txBody>
      </p:sp>
      <p:sp>
        <p:nvSpPr>
          <p:cNvPr id="43" name="TextBox 42">
            <a:hlinkClick r:id="" action="ppaction://noaction">
              <a:snd r:embed="rId45" name="T1_W3F_16.17.wav"/>
            </a:hlinkClick>
            <a:extLst>
              <a:ext uri="{FF2B5EF4-FFF2-40B4-BE49-F238E27FC236}">
                <a16:creationId xmlns:a16="http://schemas.microsoft.com/office/drawing/2014/main" id="{771F49BC-F167-4EFE-8D7E-657E4BEAFA2A}"/>
              </a:ext>
            </a:extLst>
          </p:cNvPr>
          <p:cNvSpPr txBox="1"/>
          <p:nvPr/>
        </p:nvSpPr>
        <p:spPr>
          <a:xfrm>
            <a:off x="2391373" y="20204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vingt-huit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hlinkClick r:id="" action="ppaction://noaction">
              <a:snd r:embed="rId46" name="T1_W3F_16.18.wav"/>
            </a:hlinkClick>
            <a:extLst>
              <a:ext uri="{FF2B5EF4-FFF2-40B4-BE49-F238E27FC236}">
                <a16:creationId xmlns:a16="http://schemas.microsoft.com/office/drawing/2014/main" id="{DCCADCBE-5395-45AC-83C9-FD9DDC52F2A1}"/>
              </a:ext>
            </a:extLst>
          </p:cNvPr>
          <p:cNvSpPr txBox="1"/>
          <p:nvPr/>
        </p:nvSpPr>
        <p:spPr>
          <a:xfrm>
            <a:off x="4771907" y="200762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octobre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hlinkClick r:id="" action="ppaction://noaction">
              <a:snd r:embed="rId47" name="T1_W3F_16.19.wav"/>
            </a:hlinkClick>
            <a:extLst>
              <a:ext uri="{FF2B5EF4-FFF2-40B4-BE49-F238E27FC236}">
                <a16:creationId xmlns:a16="http://schemas.microsoft.com/office/drawing/2014/main" id="{AF8F9ECC-B5A4-45EA-9E59-E5E188A0F4BD}"/>
              </a:ext>
            </a:extLst>
          </p:cNvPr>
          <p:cNvSpPr txBox="1"/>
          <p:nvPr/>
        </p:nvSpPr>
        <p:spPr>
          <a:xfrm>
            <a:off x="7745070" y="20204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aout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TextBox 45">
            <a:hlinkClick r:id="" action="ppaction://noaction">
              <a:snd r:embed="rId48" name="T1_W3F_16.20.wav"/>
            </a:hlinkClick>
            <a:extLst>
              <a:ext uri="{FF2B5EF4-FFF2-40B4-BE49-F238E27FC236}">
                <a16:creationId xmlns:a16="http://schemas.microsoft.com/office/drawing/2014/main" id="{8D3EE59F-71A2-473A-AAAE-F3FA95456A10}"/>
              </a:ext>
            </a:extLst>
          </p:cNvPr>
          <p:cNvSpPr txBox="1"/>
          <p:nvPr/>
        </p:nvSpPr>
        <p:spPr>
          <a:xfrm>
            <a:off x="2313278" y="114986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juillet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hlinkClick r:id="" action="ppaction://noaction">
              <a:snd r:embed="rId49" name="T1_W3F_16.21.wav"/>
            </a:hlinkClick>
            <a:extLst>
              <a:ext uri="{FF2B5EF4-FFF2-40B4-BE49-F238E27FC236}">
                <a16:creationId xmlns:a16="http://schemas.microsoft.com/office/drawing/2014/main" id="{B953F0DC-BC47-4B44-ADC2-B0661B407EFE}"/>
              </a:ext>
            </a:extLst>
          </p:cNvPr>
          <p:cNvSpPr txBox="1"/>
          <p:nvPr/>
        </p:nvSpPr>
        <p:spPr>
          <a:xfrm>
            <a:off x="4693811" y="116522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février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hlinkClick r:id="" action="ppaction://noaction">
              <a:snd r:embed="rId50" name="T1_W3F_16.22.wav"/>
            </a:hlinkClick>
            <a:extLst>
              <a:ext uri="{FF2B5EF4-FFF2-40B4-BE49-F238E27FC236}">
                <a16:creationId xmlns:a16="http://schemas.microsoft.com/office/drawing/2014/main" id="{732C1FF0-E9D3-4722-9F3D-7CAC0A7AE166}"/>
              </a:ext>
            </a:extLst>
          </p:cNvPr>
          <p:cNvSpPr txBox="1"/>
          <p:nvPr/>
        </p:nvSpPr>
        <p:spPr>
          <a:xfrm>
            <a:off x="7674848" y="1137894"/>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mai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Google Shape;167;p2">
            <a:extLst>
              <a:ext uri="{FF2B5EF4-FFF2-40B4-BE49-F238E27FC236}">
                <a16:creationId xmlns:a16="http://schemas.microsoft.com/office/drawing/2014/main" id="{CDAB66BD-F5CA-40DE-B0A7-EA26E8CB600A}"/>
              </a:ext>
            </a:extLst>
          </p:cNvPr>
          <p:cNvSpPr/>
          <p:nvPr/>
        </p:nvSpPr>
        <p:spPr>
          <a:xfrm>
            <a:off x="94269" y="7015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3736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1_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1_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1_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1_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1_7.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1_8.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1_9.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1_10.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1_11.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1_12.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1_13.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1_14.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1_15.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1_16.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1_17.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1_18.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1_19.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1_20.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1_21.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1_2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3472539192"/>
              </p:ext>
            </p:extLst>
          </p:nvPr>
        </p:nvGraphicFramePr>
        <p:xfrm>
          <a:off x="598406" y="725106"/>
          <a:ext cx="9810698" cy="6062737"/>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July</a:t>
                      </a:r>
                    </a:p>
                  </a:txBody>
                  <a:tcPr/>
                </a:tc>
                <a:tc>
                  <a:txBody>
                    <a:bodyPr/>
                    <a:lstStyle/>
                    <a:p>
                      <a:r>
                        <a:rPr lang="en-GB" sz="2400" b="1" dirty="0">
                          <a:solidFill>
                            <a:srgbClr val="002060"/>
                          </a:solidFill>
                          <a:latin typeface="Century Gothic" panose="020B0502020202020204" pitchFamily="34" charset="0"/>
                        </a:rPr>
                        <a:t>February</a:t>
                      </a:r>
                    </a:p>
                  </a:txBody>
                  <a:tcPr/>
                </a:tc>
                <a:tc>
                  <a:txBody>
                    <a:bodyPr/>
                    <a:lstStyle/>
                    <a:p>
                      <a:r>
                        <a:rPr lang="en-GB" sz="2400" b="1" dirty="0">
                          <a:solidFill>
                            <a:srgbClr val="002060"/>
                          </a:solidFill>
                          <a:latin typeface="Century Gothic" panose="020B0502020202020204" pitchFamily="34" charset="0"/>
                        </a:rPr>
                        <a:t>May</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twenty-eight</a:t>
                      </a:r>
                    </a:p>
                  </a:txBody>
                  <a:tcPr/>
                </a:tc>
                <a:tc>
                  <a:txBody>
                    <a:bodyPr/>
                    <a:lstStyle/>
                    <a:p>
                      <a:r>
                        <a:rPr lang="en-GB" sz="2400" b="1" dirty="0">
                          <a:solidFill>
                            <a:srgbClr val="002060"/>
                          </a:solidFill>
                          <a:latin typeface="Century Gothic" panose="020B0502020202020204" pitchFamily="34" charset="0"/>
                        </a:rPr>
                        <a:t>October</a:t>
                      </a:r>
                    </a:p>
                  </a:txBody>
                  <a:tcPr/>
                </a:tc>
                <a:tc>
                  <a:txBody>
                    <a:bodyPr/>
                    <a:lstStyle/>
                    <a:p>
                      <a:r>
                        <a:rPr lang="en-GB" sz="2400" b="1" dirty="0">
                          <a:solidFill>
                            <a:srgbClr val="002060"/>
                          </a:solidFill>
                          <a:latin typeface="Century Gothic" panose="020B0502020202020204" pitchFamily="34" charset="0"/>
                        </a:rPr>
                        <a:t>August</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June</a:t>
                      </a:r>
                    </a:p>
                  </a:txBody>
                  <a:tcPr/>
                </a:tc>
                <a:tc>
                  <a:txBody>
                    <a:bodyPr/>
                    <a:lstStyle/>
                    <a:p>
                      <a:r>
                        <a:rPr lang="en-GB" sz="2400" b="1" dirty="0">
                          <a:solidFill>
                            <a:srgbClr val="002060"/>
                          </a:solidFill>
                          <a:latin typeface="Century Gothic" panose="020B0502020202020204" pitchFamily="34" charset="0"/>
                        </a:rPr>
                        <a:t>thirty-one</a:t>
                      </a:r>
                    </a:p>
                  </a:txBody>
                  <a:tcPr/>
                </a:tc>
                <a:tc>
                  <a:txBody>
                    <a:bodyPr/>
                    <a:lstStyle/>
                    <a:p>
                      <a:r>
                        <a:rPr lang="en-GB" sz="2400" b="1" dirty="0">
                          <a:solidFill>
                            <a:srgbClr val="002060"/>
                          </a:solidFill>
                          <a:latin typeface="Century Gothic" panose="020B0502020202020204" pitchFamily="34" charset="0"/>
                        </a:rPr>
                        <a:t>March</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fourteen</a:t>
                      </a:r>
                    </a:p>
                  </a:txBody>
                  <a:tcPr/>
                </a:tc>
                <a:tc>
                  <a:txBody>
                    <a:bodyPr/>
                    <a:lstStyle/>
                    <a:p>
                      <a:r>
                        <a:rPr lang="en-GB" sz="2400" b="1" dirty="0">
                          <a:solidFill>
                            <a:srgbClr val="002060"/>
                          </a:solidFill>
                          <a:latin typeface="Century Gothic" panose="020B0502020202020204" pitchFamily="34" charset="0"/>
                        </a:rPr>
                        <a:t>January</a:t>
                      </a:r>
                    </a:p>
                  </a:txBody>
                  <a:tcPr/>
                </a:tc>
                <a:tc>
                  <a:txBody>
                    <a:bodyPr/>
                    <a:lstStyle/>
                    <a:p>
                      <a:r>
                        <a:rPr lang="en-GB" sz="2400" b="1" dirty="0">
                          <a:solidFill>
                            <a:srgbClr val="002060"/>
                          </a:solidFill>
                          <a:latin typeface="Century Gothic" panose="020B0502020202020204" pitchFamily="34" charset="0"/>
                        </a:rPr>
                        <a:t>twenty-four</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thirteen</a:t>
                      </a:r>
                    </a:p>
                  </a:txBody>
                  <a:tcPr/>
                </a:tc>
                <a:tc>
                  <a:txBody>
                    <a:bodyPr/>
                    <a:lstStyle/>
                    <a:p>
                      <a:r>
                        <a:rPr lang="en-GB" sz="2400" b="1" dirty="0">
                          <a:solidFill>
                            <a:srgbClr val="002060"/>
                          </a:solidFill>
                          <a:latin typeface="Century Gothic" panose="020B0502020202020204" pitchFamily="34" charset="0"/>
                        </a:rPr>
                        <a:t>sixteen</a:t>
                      </a:r>
                    </a:p>
                  </a:txBody>
                  <a:tcPr/>
                </a:tc>
                <a:tc>
                  <a:txBody>
                    <a:bodyPr/>
                    <a:lstStyle/>
                    <a:p>
                      <a:r>
                        <a:rPr lang="en-GB" sz="2400" b="1" dirty="0">
                          <a:solidFill>
                            <a:srgbClr val="002060"/>
                          </a:solidFill>
                          <a:latin typeface="Century Gothic" panose="020B0502020202020204" pitchFamily="34" charset="0"/>
                        </a:rPr>
                        <a:t>fifteen</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it is, it’s</a:t>
                      </a:r>
                    </a:p>
                  </a:txBody>
                  <a:tcPr/>
                </a:tc>
                <a:tc>
                  <a:txBody>
                    <a:bodyPr/>
                    <a:lstStyle/>
                    <a:p>
                      <a:r>
                        <a:rPr lang="en-GB" sz="2400" b="1" dirty="0">
                          <a:solidFill>
                            <a:srgbClr val="002060"/>
                          </a:solidFill>
                          <a:latin typeface="Century Gothic" panose="020B0502020202020204" pitchFamily="34" charset="0"/>
                        </a:rPr>
                        <a:t>(the) month</a:t>
                      </a:r>
                    </a:p>
                  </a:txBody>
                  <a:tcPr/>
                </a:tc>
                <a:tc>
                  <a:txBody>
                    <a:bodyPr/>
                    <a:lstStyle/>
                    <a:p>
                      <a:r>
                        <a:rPr lang="en-GB" sz="2400" b="1" dirty="0">
                          <a:solidFill>
                            <a:srgbClr val="002060"/>
                          </a:solidFill>
                          <a:latin typeface="Century Gothic" panose="020B0502020202020204" pitchFamily="34" charset="0"/>
                        </a:rPr>
                        <a:t>(the) party</a:t>
                      </a:r>
                    </a:p>
                  </a:txBody>
                  <a:tcPr/>
                </a:tc>
                <a:extLst>
                  <a:ext uri="{0D108BD9-81ED-4DB2-BD59-A6C34878D82A}">
                    <a16:rowId xmlns:a16="http://schemas.microsoft.com/office/drawing/2014/main" val="3343226472"/>
                  </a:ext>
                </a:extLst>
              </a:tr>
              <a:tr h="894349">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show</a:t>
                      </a:r>
                    </a:p>
                  </a:txBody>
                  <a:tcPr/>
                </a:tc>
                <a:tc>
                  <a:txBody>
                    <a:bodyPr/>
                    <a:lstStyle/>
                    <a:p>
                      <a:r>
                        <a:rPr lang="en-GB" sz="2400" b="1" dirty="0">
                          <a:solidFill>
                            <a:srgbClr val="002060"/>
                          </a:solidFill>
                          <a:latin typeface="Century Gothic" panose="020B0502020202020204" pitchFamily="34" charset="0"/>
                        </a:rPr>
                        <a:t>(the) concert</a:t>
                      </a:r>
                    </a:p>
                  </a:txBody>
                  <a:tcPr/>
                </a:tc>
                <a:tc>
                  <a:txBody>
                    <a:bodyPr/>
                    <a:lstStyle/>
                    <a:p>
                      <a:r>
                        <a:rPr lang="en-GB" sz="2400" b="1" dirty="0">
                          <a:solidFill>
                            <a:srgbClr val="002060"/>
                          </a:solidFill>
                          <a:latin typeface="Century Gothic" panose="020B0502020202020204" pitchFamily="34" charset="0"/>
                        </a:rPr>
                        <a:t>when?</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0" name="Google Shape;167;p2">
            <a:extLst>
              <a:ext uri="{FF2B5EF4-FFF2-40B4-BE49-F238E27FC236}">
                <a16:creationId xmlns:a16="http://schemas.microsoft.com/office/drawing/2014/main" id="{CDAB66BD-F5CA-40DE-B0A7-EA26E8CB600A}"/>
              </a:ext>
            </a:extLst>
          </p:cNvPr>
          <p:cNvSpPr/>
          <p:nvPr/>
        </p:nvSpPr>
        <p:spPr>
          <a:xfrm>
            <a:off x="94269" y="7015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86820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2331719" y="1062417"/>
            <a:ext cx="457128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[(a)in]</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3" name="CustomShape 2"/>
          <p:cNvSpPr/>
          <p:nvPr/>
        </p:nvSpPr>
        <p:spPr>
          <a:xfrm>
            <a:off x="962486" y="265552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tr</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ain</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9"/>
          <a:stretch/>
        </p:blipFill>
        <p:spPr>
          <a:xfrm>
            <a:off x="11060311" y="150873"/>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04063" y="1024350"/>
            <a:ext cx="1487937"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pic>
        <p:nvPicPr>
          <p:cNvPr id="10" name="Picture 2" descr="steam train">
            <a:extLst>
              <a:ext uri="{FF2B5EF4-FFF2-40B4-BE49-F238E27FC236}">
                <a16:creationId xmlns:a16="http://schemas.microsoft.com/office/drawing/2014/main" id="{30B967C8-D197-46AC-A850-C9D370E577A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2510634" y="4100146"/>
            <a:ext cx="2844216" cy="2417582"/>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a:extLst>
              <a:ext uri="{FF2B5EF4-FFF2-40B4-BE49-F238E27FC236}">
                <a16:creationId xmlns:a16="http://schemas.microsoft.com/office/drawing/2014/main" id="{53DB2B75-1A8E-4A32-A4E2-718E0C6AC2EB}"/>
              </a:ext>
            </a:extLst>
          </p:cNvPr>
          <p:cNvSpPr txBox="1">
            <a:spLocks/>
          </p:cNvSpPr>
          <p:nvPr/>
        </p:nvSpPr>
        <p:spPr>
          <a:xfrm>
            <a:off x="622597" y="-38524"/>
            <a:ext cx="2810719" cy="67576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1: </a:t>
            </a:r>
            <a:endParaRPr kumimoji="0" lang="en-GB" sz="3200" b="0" i="0" u="none" strike="noStrike" kern="1200" cap="none" spc="0" normalizeH="0" baseline="0" noProof="0" dirty="0">
              <a:ln>
                <a:noFill/>
              </a:ln>
              <a:solidFill>
                <a:prstClr val="black"/>
              </a:solidFill>
              <a:effectLst/>
              <a:uLnTx/>
              <a:uFillTx/>
              <a:latin typeface="Arial"/>
            </a:endParaRPr>
          </a:p>
        </p:txBody>
      </p:sp>
      <p:pic>
        <p:nvPicPr>
          <p:cNvPr id="4" name="(a)in sound">
            <a:hlinkClick r:id="" action="ppaction://media"/>
            <a:extLst>
              <a:ext uri="{FF2B5EF4-FFF2-40B4-BE49-F238E27FC236}">
                <a16:creationId xmlns:a16="http://schemas.microsoft.com/office/drawing/2014/main" id="{63E78DE8-D6A5-4C05-AE5B-0BB20643E499}"/>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6377517" y="538593"/>
            <a:ext cx="3048000" cy="2286000"/>
          </a:xfrm>
          <a:prstGeom prst="rect">
            <a:avLst/>
          </a:prstGeom>
        </p:spPr>
      </p:pic>
      <p:pic>
        <p:nvPicPr>
          <p:cNvPr id="6" name="Train">
            <a:hlinkClick r:id="" action="ppaction://media"/>
            <a:extLst>
              <a:ext uri="{FF2B5EF4-FFF2-40B4-BE49-F238E27FC236}">
                <a16:creationId xmlns:a16="http://schemas.microsoft.com/office/drawing/2014/main" id="{50535314-53FC-422A-B790-76A7DDE30DF4}"/>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6377517" y="3577483"/>
            <a:ext cx="3048000" cy="2286000"/>
          </a:xfrm>
          <a:prstGeom prst="rect">
            <a:avLst/>
          </a:prstGeom>
        </p:spPr>
      </p:pic>
      <p:sp>
        <p:nvSpPr>
          <p:cNvPr id="11" name="Google Shape;167;p2">
            <a:extLst>
              <a:ext uri="{FF2B5EF4-FFF2-40B4-BE49-F238E27FC236}">
                <a16:creationId xmlns:a16="http://schemas.microsoft.com/office/drawing/2014/main" id="{2BEA9D67-2840-4FF1-A187-01BDD2300287}"/>
              </a:ext>
            </a:extLst>
          </p:cNvPr>
          <p:cNvSpPr/>
          <p:nvPr/>
        </p:nvSpPr>
        <p:spPr>
          <a:xfrm>
            <a:off x="94269" y="7015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8744308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ai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4623"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train.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mediacall" presetSubtype="0" fill="hold" nodeType="withEffect">
                                  <p:stCondLst>
                                    <p:cond delay="0"/>
                                  </p:stCondLst>
                                  <p:childTnLst>
                                    <p:cmd type="call" cmd="playFrom(0.0)">
                                      <p:cBhvr>
                                        <p:cTn id="22" dur="4910"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rain.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4"/>
                </p:tgtEl>
              </p:cMediaNode>
            </p:video>
            <p:video>
              <p:cMediaNode vol="80000">
                <p:cTn id="28"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4017368" y="31670"/>
            <a:ext cx="457128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[(a)in]</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3" name="CustomShape 2"/>
          <p:cNvSpPr/>
          <p:nvPr/>
        </p:nvSpPr>
        <p:spPr>
          <a:xfrm>
            <a:off x="2840971" y="158508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tr</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ain</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9"/>
          <a:stretch/>
        </p:blipFill>
        <p:spPr>
          <a:xfrm>
            <a:off x="11060311" y="150873"/>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04063" y="1024350"/>
            <a:ext cx="1487937"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pic>
        <p:nvPicPr>
          <p:cNvPr id="10" name="Picture 2" descr="steam train">
            <a:extLst>
              <a:ext uri="{FF2B5EF4-FFF2-40B4-BE49-F238E27FC236}">
                <a16:creationId xmlns:a16="http://schemas.microsoft.com/office/drawing/2014/main" id="{30B967C8-D197-46AC-A850-C9D370E577A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4389119" y="3194458"/>
            <a:ext cx="2844216" cy="24175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C4A19AD-53A3-459E-BDB0-60D7D8D87C0E}"/>
              </a:ext>
            </a:extLst>
          </p:cNvPr>
          <p:cNvSpPr txBox="1"/>
          <p:nvPr/>
        </p:nvSpPr>
        <p:spPr>
          <a:xfrm>
            <a:off x="1165860" y="3194458"/>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v</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in</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gt</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 name="TextBox 7">
            <a:extLst>
              <a:ext uri="{FF2B5EF4-FFF2-40B4-BE49-F238E27FC236}">
                <a16:creationId xmlns:a16="http://schemas.microsoft.com/office/drawing/2014/main" id="{6ACF4C57-891B-4F81-946B-053005CFBDA6}"/>
              </a:ext>
            </a:extLst>
          </p:cNvPr>
          <p:cNvSpPr txBox="1"/>
          <p:nvPr/>
        </p:nvSpPr>
        <p:spPr>
          <a:xfrm>
            <a:off x="8866260" y="3194458"/>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f</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in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 name="TextBox 8">
            <a:extLst>
              <a:ext uri="{FF2B5EF4-FFF2-40B4-BE49-F238E27FC236}">
                <a16:creationId xmlns:a16="http://schemas.microsoft.com/office/drawing/2014/main" id="{63E44163-CE42-4CFE-BE96-E2CC8A812E6A}"/>
              </a:ext>
            </a:extLst>
          </p:cNvPr>
          <p:cNvSpPr txBox="1"/>
          <p:nvPr/>
        </p:nvSpPr>
        <p:spPr>
          <a:xfrm>
            <a:off x="1136503" y="5612040"/>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m</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ain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1" name="TextBox 10">
            <a:extLst>
              <a:ext uri="{FF2B5EF4-FFF2-40B4-BE49-F238E27FC236}">
                <a16:creationId xmlns:a16="http://schemas.microsoft.com/office/drawing/2014/main" id="{2F380883-E2B5-4338-9516-DF5EFD84D708}"/>
              </a:ext>
            </a:extLst>
          </p:cNvPr>
          <p:cNvSpPr txBox="1"/>
          <p:nvPr/>
        </p:nvSpPr>
        <p:spPr>
          <a:xfrm>
            <a:off x="8866260" y="5609326"/>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lap</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in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 name="Picture 4">
            <a:extLst>
              <a:ext uri="{FF2B5EF4-FFF2-40B4-BE49-F238E27FC236}">
                <a16:creationId xmlns:a16="http://schemas.microsoft.com/office/drawing/2014/main" id="{865DF023-12F3-4797-BECC-FE8E70AFC38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40576" y="4070619"/>
            <a:ext cx="1417327" cy="1696265"/>
          </a:xfrm>
          <a:prstGeom prst="rect">
            <a:avLst/>
          </a:prstGeom>
        </p:spPr>
      </p:pic>
      <p:pic>
        <p:nvPicPr>
          <p:cNvPr id="13" name="Picture 12" descr="Icon&#10;&#10;Description automatically generated">
            <a:extLst>
              <a:ext uri="{FF2B5EF4-FFF2-40B4-BE49-F238E27FC236}">
                <a16:creationId xmlns:a16="http://schemas.microsoft.com/office/drawing/2014/main" id="{07C7B114-E354-43D6-BE8A-1908A64AFE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05783" y="2168438"/>
            <a:ext cx="1447619" cy="111746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6A15CB69-A226-41FD-954C-8779FFCD0E0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032493">
            <a:off x="1842416" y="4131105"/>
            <a:ext cx="1230768" cy="1594517"/>
          </a:xfrm>
          <a:prstGeom prst="rect">
            <a:avLst/>
          </a:prstGeom>
        </p:spPr>
      </p:pic>
      <p:pic>
        <p:nvPicPr>
          <p:cNvPr id="17" name="Picture 16" descr="A picture containing text, night sky&#10;&#10;Description automatically generated">
            <a:extLst>
              <a:ext uri="{FF2B5EF4-FFF2-40B4-BE49-F238E27FC236}">
                <a16:creationId xmlns:a16="http://schemas.microsoft.com/office/drawing/2014/main" id="{8CDC5AAA-325B-4204-B36C-EC905B000D8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17672" y="1660216"/>
            <a:ext cx="2263134" cy="1541760"/>
          </a:xfrm>
          <a:prstGeom prst="rect">
            <a:avLst/>
          </a:prstGeom>
        </p:spPr>
      </p:pic>
      <p:sp>
        <p:nvSpPr>
          <p:cNvPr id="18" name="Title 1">
            <a:extLst>
              <a:ext uri="{FF2B5EF4-FFF2-40B4-BE49-F238E27FC236}">
                <a16:creationId xmlns:a16="http://schemas.microsoft.com/office/drawing/2014/main" id="{53DB2B75-1A8E-4A32-A4E2-718E0C6AC2EB}"/>
              </a:ext>
            </a:extLst>
          </p:cNvPr>
          <p:cNvSpPr txBox="1">
            <a:spLocks/>
          </p:cNvSpPr>
          <p:nvPr/>
        </p:nvSpPr>
        <p:spPr>
          <a:xfrm>
            <a:off x="622597" y="-38524"/>
            <a:ext cx="2810719" cy="67576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1: </a:t>
            </a:r>
            <a:endParaRPr kumimoji="0" lang="en-GB" sz="3200" b="0" i="0" u="none" strike="noStrike" kern="1200" cap="none" spc="0" normalizeH="0" baseline="0" noProof="0" dirty="0">
              <a:ln>
                <a:noFill/>
              </a:ln>
              <a:solidFill>
                <a:prstClr val="black"/>
              </a:solidFill>
              <a:effectLst/>
              <a:uLnTx/>
              <a:uFillTx/>
              <a:latin typeface="Arial"/>
            </a:endParaRPr>
          </a:p>
        </p:txBody>
      </p:sp>
      <p:sp>
        <p:nvSpPr>
          <p:cNvPr id="19" name="Google Shape;167;p2">
            <a:extLst>
              <a:ext uri="{FF2B5EF4-FFF2-40B4-BE49-F238E27FC236}">
                <a16:creationId xmlns:a16="http://schemas.microsoft.com/office/drawing/2014/main" id="{81FBAB27-1B80-4F43-B699-12297E4D9C2E}"/>
              </a:ext>
            </a:extLst>
          </p:cNvPr>
          <p:cNvSpPr/>
          <p:nvPr/>
        </p:nvSpPr>
        <p:spPr>
          <a:xfrm>
            <a:off x="94269" y="7015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0974469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i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rain.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vingt.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fin.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7" name="main.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8" name="lapin.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6500392" y="362912"/>
            <a:ext cx="457128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[(a)in]</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3" name="CustomShape 2"/>
          <p:cNvSpPr/>
          <p:nvPr/>
        </p:nvSpPr>
        <p:spPr>
          <a:xfrm>
            <a:off x="5184012" y="164238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tr</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ain</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7"/>
          <a:stretch/>
        </p:blipFill>
        <p:spPr>
          <a:xfrm>
            <a:off x="11098652" y="178451"/>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09886" y="1086692"/>
            <a:ext cx="1482114"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pic>
        <p:nvPicPr>
          <p:cNvPr id="10" name="Picture 2" descr="steam train">
            <a:extLst>
              <a:ext uri="{FF2B5EF4-FFF2-40B4-BE49-F238E27FC236}">
                <a16:creationId xmlns:a16="http://schemas.microsoft.com/office/drawing/2014/main" id="{30B967C8-D197-46AC-A850-C9D370E577A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731404" y="4006825"/>
            <a:ext cx="2844216" cy="2417582"/>
          </a:xfrm>
          <a:prstGeom prst="rect">
            <a:avLst/>
          </a:prstGeom>
          <a:noFill/>
          <a:extLst>
            <a:ext uri="{909E8E84-426E-40DD-AFC4-6F175D3DCCD1}">
              <a14:hiddenFill xmlns:a14="http://schemas.microsoft.com/office/drawing/2010/main">
                <a:solidFill>
                  <a:srgbClr val="FFFFFF"/>
                </a:solidFill>
              </a14:hiddenFill>
            </a:ext>
          </a:extLst>
        </p:spPr>
      </p:pic>
      <p:sp>
        <p:nvSpPr>
          <p:cNvPr id="7" name="CustomShape 1">
            <a:extLst>
              <a:ext uri="{FF2B5EF4-FFF2-40B4-BE49-F238E27FC236}">
                <a16:creationId xmlns:a16="http://schemas.microsoft.com/office/drawing/2014/main" id="{2D478CB1-837D-4D1F-9274-411452A06471}"/>
              </a:ext>
            </a:extLst>
          </p:cNvPr>
          <p:cNvSpPr/>
          <p:nvPr/>
        </p:nvSpPr>
        <p:spPr>
          <a:xfrm>
            <a:off x="799688" y="337880"/>
            <a:ext cx="457128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8" name="CustomShape 2">
            <a:extLst>
              <a:ext uri="{FF2B5EF4-FFF2-40B4-BE49-F238E27FC236}">
                <a16:creationId xmlns:a16="http://schemas.microsoft.com/office/drawing/2014/main" id="{58B19C80-F73E-481D-A3B4-F23BA18C730B}"/>
              </a:ext>
            </a:extLst>
          </p:cNvPr>
          <p:cNvSpPr/>
          <p:nvPr/>
        </p:nvSpPr>
        <p:spPr>
          <a:xfrm>
            <a:off x="136083" y="164238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m</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i</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d</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i</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9" name="Picture 8">
            <a:extLst>
              <a:ext uri="{FF2B5EF4-FFF2-40B4-BE49-F238E27FC236}">
                <a16:creationId xmlns:a16="http://schemas.microsoft.com/office/drawing/2014/main" id="{A3EDCD7C-82FB-425F-8A05-5D1DC7D4F3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57144" y="3514934"/>
            <a:ext cx="1527634" cy="1453799"/>
          </a:xfrm>
          <a:prstGeom prst="rect">
            <a:avLst/>
          </a:prstGeom>
        </p:spPr>
      </p:pic>
      <p:pic>
        <p:nvPicPr>
          <p:cNvPr id="11" name="Picture 10">
            <a:extLst>
              <a:ext uri="{FF2B5EF4-FFF2-40B4-BE49-F238E27FC236}">
                <a16:creationId xmlns:a16="http://schemas.microsoft.com/office/drawing/2014/main" id="{3E89362F-59E2-4B43-98ED-5EA935E36C7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3433" y="4824724"/>
            <a:ext cx="1835057" cy="1828941"/>
          </a:xfrm>
          <a:prstGeom prst="rect">
            <a:avLst/>
          </a:prstGeom>
        </p:spPr>
      </p:pic>
      <p:sp>
        <p:nvSpPr>
          <p:cNvPr id="14" name="Title 1">
            <a:extLst>
              <a:ext uri="{FF2B5EF4-FFF2-40B4-BE49-F238E27FC236}">
                <a16:creationId xmlns:a16="http://schemas.microsoft.com/office/drawing/2014/main" id="{047BD55E-9F9D-44B4-A9BA-55378E9C118E}"/>
              </a:ext>
            </a:extLst>
          </p:cNvPr>
          <p:cNvSpPr txBox="1">
            <a:spLocks/>
          </p:cNvSpPr>
          <p:nvPr/>
        </p:nvSpPr>
        <p:spPr>
          <a:xfrm>
            <a:off x="647319" y="0"/>
            <a:ext cx="2810719" cy="67576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1: </a:t>
            </a:r>
            <a:endParaRPr kumimoji="0" lang="en-GB" sz="2800" b="0" i="0" u="none" strike="noStrike" kern="1200" cap="none" spc="0" normalizeH="0" baseline="0" noProof="0" dirty="0">
              <a:ln>
                <a:noFill/>
              </a:ln>
              <a:solidFill>
                <a:prstClr val="black"/>
              </a:solidFill>
              <a:effectLst/>
              <a:uLnTx/>
              <a:uFillTx/>
              <a:latin typeface="Arial"/>
            </a:endParaRPr>
          </a:p>
        </p:txBody>
      </p:sp>
      <p:sp>
        <p:nvSpPr>
          <p:cNvPr id="15" name="CustomShape 14">
            <a:extLst>
              <a:ext uri="{FF2B5EF4-FFF2-40B4-BE49-F238E27FC236}">
                <a16:creationId xmlns:a16="http://schemas.microsoft.com/office/drawing/2014/main" id="{311F5218-05FE-4C41-8846-434EB114DA08}"/>
              </a:ext>
            </a:extLst>
          </p:cNvPr>
          <p:cNvSpPr/>
          <p:nvPr/>
        </p:nvSpPr>
        <p:spPr>
          <a:xfrm>
            <a:off x="9601491" y="2012827"/>
            <a:ext cx="2454426" cy="1237319"/>
          </a:xfrm>
          <a:prstGeom prst="wedgeEllipseCallout">
            <a:avLst>
              <a:gd name="adj1" fmla="val -68297"/>
              <a:gd name="adj2" fmla="val -8387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rPr>
              <a:t>Remember! </a:t>
            </a:r>
            <a:br>
              <a:rPr kumimoji="0" lang="en-US" sz="2000" b="0"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rPr>
            </a:br>
            <a:r>
              <a:rPr kumimoji="0" lang="en-US" sz="2000" b="0"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rPr>
              <a:t>[(</a:t>
            </a:r>
            <a:r>
              <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rPr>
              <a:t>a</a:t>
            </a:r>
            <a:r>
              <a:rPr kumimoji="0" lang="en-US" sz="2000" b="0"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rPr>
              <a:t>)</a:t>
            </a:r>
            <a:r>
              <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rPr>
              <a:t>in</a:t>
            </a:r>
            <a:r>
              <a:rPr kumimoji="0" lang="en-US" sz="2000" b="0"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rPr>
              <a:t>] is a nasal vowel.</a:t>
            </a:r>
          </a:p>
        </p:txBody>
      </p:sp>
      <p:pic>
        <p:nvPicPr>
          <p:cNvPr id="16" name="Picture 2" descr="Alphabet Word Images, Face, Human">
            <a:extLst>
              <a:ext uri="{FF2B5EF4-FFF2-40B4-BE49-F238E27FC236}">
                <a16:creationId xmlns:a16="http://schemas.microsoft.com/office/drawing/2014/main" id="{78406929-B389-481C-9509-572C1B6FFC8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574214" y="2307649"/>
            <a:ext cx="437890" cy="513389"/>
          </a:xfrm>
          <a:prstGeom prst="rect">
            <a:avLst/>
          </a:prstGeom>
          <a:noFill/>
          <a:extLst>
            <a:ext uri="{909E8E84-426E-40DD-AFC4-6F175D3DCCD1}">
              <a14:hiddenFill xmlns:a14="http://schemas.microsoft.com/office/drawing/2010/main">
                <a:solidFill>
                  <a:srgbClr val="FFFFFF"/>
                </a:solidFill>
              </a14:hiddenFill>
            </a:ext>
          </a:extLst>
        </p:spPr>
      </p:pic>
      <p:sp>
        <p:nvSpPr>
          <p:cNvPr id="18" name="CustomShape 14">
            <a:extLst>
              <a:ext uri="{FF2B5EF4-FFF2-40B4-BE49-F238E27FC236}">
                <a16:creationId xmlns:a16="http://schemas.microsoft.com/office/drawing/2014/main" id="{06AF334F-7808-48CF-B248-7CF83F5DB920}"/>
              </a:ext>
            </a:extLst>
          </p:cNvPr>
          <p:cNvSpPr/>
          <p:nvPr/>
        </p:nvSpPr>
        <p:spPr>
          <a:xfrm>
            <a:off x="533801" y="775508"/>
            <a:ext cx="1762140" cy="1237319"/>
          </a:xfrm>
          <a:prstGeom prst="wedgeEllipseCallout">
            <a:avLst>
              <a:gd name="adj1" fmla="val 65527"/>
              <a:gd name="adj2" fmla="val -29425"/>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rPr>
              <a:t>And [</a:t>
            </a:r>
            <a:r>
              <a:rPr kumimoji="0" lang="en-US" sz="2000" b="1" i="0" u="none" strike="noStrike" kern="1200" cap="none" spc="0" normalizeH="0" baseline="0" noProof="0" dirty="0" err="1">
                <a:ln>
                  <a:noFill/>
                </a:ln>
                <a:solidFill>
                  <a:srgbClr val="FFFFFF"/>
                </a:solidFill>
                <a:effectLst/>
                <a:uLnTx/>
                <a:uFillTx/>
                <a:latin typeface="Century Gothic" panose="020F0302020204030204"/>
                <a:ea typeface="+mn-ea"/>
                <a:cs typeface="+mn-cs"/>
                <a:sym typeface="Arial"/>
              </a:rPr>
              <a:t>i</a:t>
            </a:r>
            <a:r>
              <a:rPr kumimoji="0" lang="en-US" sz="2000" b="0"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rPr>
              <a:t>] is an oral vowel.</a:t>
            </a:r>
          </a:p>
        </p:txBody>
      </p:sp>
      <p:pic>
        <p:nvPicPr>
          <p:cNvPr id="17" name="Picture 4" descr="Lips, Sexy, Mouth, Kiss, Passion, Teeth, Gloss">
            <a:extLst>
              <a:ext uri="{FF2B5EF4-FFF2-40B4-BE49-F238E27FC236}">
                <a16:creationId xmlns:a16="http://schemas.microsoft.com/office/drawing/2014/main" id="{6DD60FCB-E897-4C39-954C-37573036B8A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60222" y="547280"/>
            <a:ext cx="663922" cy="48687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167;p2">
            <a:extLst>
              <a:ext uri="{FF2B5EF4-FFF2-40B4-BE49-F238E27FC236}">
                <a16:creationId xmlns:a16="http://schemas.microsoft.com/office/drawing/2014/main" id="{B47AA504-62A7-496C-A3E9-61AEBA44E4E3}"/>
              </a:ext>
            </a:extLst>
          </p:cNvPr>
          <p:cNvSpPr/>
          <p:nvPr/>
        </p:nvSpPr>
        <p:spPr>
          <a:xfrm>
            <a:off x="94269" y="7015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3824777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ain.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midi.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rain.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DE138902-612A-47E3-A805-F91379073265}"/>
              </a:ext>
            </a:extLst>
          </p:cNvPr>
          <p:cNvGraphicFramePr>
            <a:graphicFrameLocks noGrp="1"/>
          </p:cNvGraphicFramePr>
          <p:nvPr>
            <p:extLst>
              <p:ext uri="{D42A27DB-BD31-4B8C-83A1-F6EECF244321}">
                <p14:modId xmlns:p14="http://schemas.microsoft.com/office/powerpoint/2010/main" val="1579363444"/>
              </p:ext>
            </p:extLst>
          </p:nvPr>
        </p:nvGraphicFramePr>
        <p:xfrm>
          <a:off x="474421" y="1694207"/>
          <a:ext cx="1223955" cy="4635218"/>
        </p:xfrm>
        <a:graphic>
          <a:graphicData uri="http://schemas.openxmlformats.org/drawingml/2006/table">
            <a:tbl>
              <a:tblPr firstRow="1" bandRow="1">
                <a:tableStyleId>{5940675A-B579-460E-94D1-54222C63F5DA}</a:tableStyleId>
              </a:tblPr>
              <a:tblGrid>
                <a:gridCol w="1223955">
                  <a:extLst>
                    <a:ext uri="{9D8B030D-6E8A-4147-A177-3AD203B41FA5}">
                      <a16:colId xmlns:a16="http://schemas.microsoft.com/office/drawing/2014/main" val="76504657"/>
                    </a:ext>
                  </a:extLst>
                </a:gridCol>
              </a:tblGrid>
              <a:tr h="661883">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3743662"/>
                  </a:ext>
                </a:extLst>
              </a:tr>
              <a:tr h="794667">
                <a:tc>
                  <a:txBody>
                    <a:bodyPr/>
                    <a:lstStyle/>
                    <a:p>
                      <a:pPr algn="ctr"/>
                      <a:r>
                        <a:rPr lang="en-GB" sz="2800" b="1" dirty="0">
                          <a:solidFill>
                            <a:srgbClr val="002060"/>
                          </a:solidFill>
                          <a:latin typeface="Century Gothic" panose="020B0502020202020204" pitchFamily="34" charset="0"/>
                        </a:rPr>
                        <a:t>1</a:t>
                      </a: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71147928"/>
                  </a:ext>
                </a:extLst>
              </a:tr>
              <a:tr h="794667">
                <a:tc>
                  <a:txBody>
                    <a:bodyPr/>
                    <a:lstStyle/>
                    <a:p>
                      <a:pPr algn="ctr"/>
                      <a:r>
                        <a:rPr lang="en-GB" sz="2800" b="1" dirty="0">
                          <a:solidFill>
                            <a:srgbClr val="002060"/>
                          </a:solidFill>
                          <a:latin typeface="Century Gothic" panose="020B0502020202020204" pitchFamily="34" charset="0"/>
                        </a:rPr>
                        <a:t>2</a:t>
                      </a: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8655672"/>
                  </a:ext>
                </a:extLst>
              </a:tr>
              <a:tr h="794667">
                <a:tc>
                  <a:txBody>
                    <a:bodyPr/>
                    <a:lstStyle/>
                    <a:p>
                      <a:pPr algn="ctr"/>
                      <a:r>
                        <a:rPr lang="en-GB" sz="2800" b="1" dirty="0">
                          <a:solidFill>
                            <a:srgbClr val="002060"/>
                          </a:solidFill>
                          <a:latin typeface="Century Gothic" panose="020B0502020202020204" pitchFamily="34" charset="0"/>
                        </a:rPr>
                        <a:t>3</a:t>
                      </a: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15688892"/>
                  </a:ext>
                </a:extLst>
              </a:tr>
              <a:tr h="794667">
                <a:tc>
                  <a:txBody>
                    <a:bodyPr/>
                    <a:lstStyle/>
                    <a:p>
                      <a:pPr algn="ctr"/>
                      <a:r>
                        <a:rPr lang="en-GB" sz="2800" b="1" dirty="0">
                          <a:solidFill>
                            <a:srgbClr val="002060"/>
                          </a:solidFill>
                          <a:latin typeface="Century Gothic" panose="020B0502020202020204" pitchFamily="34" charset="0"/>
                        </a:rPr>
                        <a:t>4</a:t>
                      </a: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8864200"/>
                  </a:ext>
                </a:extLst>
              </a:tr>
              <a:tr h="794667">
                <a:tc>
                  <a:txBody>
                    <a:bodyPr/>
                    <a:lstStyle/>
                    <a:p>
                      <a:pPr algn="ctr"/>
                      <a:r>
                        <a:rPr lang="en-GB" sz="2800" b="1" dirty="0">
                          <a:solidFill>
                            <a:srgbClr val="002060"/>
                          </a:solidFill>
                          <a:latin typeface="Century Gothic" panose="020B0502020202020204" pitchFamily="34" charset="0"/>
                        </a:rPr>
                        <a:t>5</a:t>
                      </a: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1622388"/>
                  </a:ext>
                </a:extLst>
              </a:tr>
            </a:tbl>
          </a:graphicData>
        </a:graphic>
      </p:graphicFrame>
      <p:pic>
        <p:nvPicPr>
          <p:cNvPr id="127" name="Google Shape;127;p2">
            <a:hlinkClick r:id="" action="ppaction://noaction">
              <a:snd r:embed="rId3" name="T1_W3F_4.2.wav"/>
            </a:hlinkClick>
          </p:cNvPr>
          <p:cNvPicPr preferRelativeResize="0"/>
          <p:nvPr/>
        </p:nvPicPr>
        <p:blipFill rotWithShape="1">
          <a:blip r:embed="rId4">
            <a:alphaModFix/>
          </a:blip>
          <a:srcRect/>
          <a:stretch/>
        </p:blipFill>
        <p:spPr>
          <a:xfrm>
            <a:off x="1406022" y="2413699"/>
            <a:ext cx="591194" cy="535540"/>
          </a:xfrm>
          <a:prstGeom prst="rect">
            <a:avLst/>
          </a:prstGeom>
          <a:noFill/>
          <a:ln>
            <a:noFill/>
          </a:ln>
          <a:effectLst>
            <a:outerShdw blurRad="50800" dist="38100" dir="5400000" algn="t" rotWithShape="0">
              <a:prstClr val="black">
                <a:alpha val="40000"/>
              </a:prstClr>
            </a:outerShdw>
          </a:effectLst>
        </p:spPr>
      </p:pic>
      <p:sp>
        <p:nvSpPr>
          <p:cNvPr id="153" name="Google Shape;153;p2"/>
          <p:cNvSpPr txBox="1"/>
          <p:nvPr/>
        </p:nvSpPr>
        <p:spPr>
          <a:xfrm>
            <a:off x="5721559" y="11734"/>
            <a:ext cx="4572000"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i</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4" name="Google Shape;154;p2"/>
          <p:cNvSpPr txBox="1"/>
          <p:nvPr/>
        </p:nvSpPr>
        <p:spPr>
          <a:xfrm>
            <a:off x="6300740" y="42919"/>
            <a:ext cx="1320237"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midi</a:t>
            </a:r>
            <a:endParaRPr kumimoji="0" sz="4000" b="1" i="0" u="none" strike="noStrike" kern="0" cap="none" spc="0" normalizeH="0" baseline="0" noProof="0" dirty="0">
              <a:ln>
                <a:noFill/>
              </a:ln>
              <a:solidFill>
                <a:srgbClr val="FF0066"/>
              </a:solidFill>
              <a:effectLst/>
              <a:uLnTx/>
              <a:uFillTx/>
              <a:latin typeface="Calibri"/>
              <a:ea typeface="Calibri"/>
              <a:cs typeface="Calibri"/>
              <a:sym typeface="Calibri"/>
            </a:endParaRPr>
          </a:p>
        </p:txBody>
      </p:sp>
      <p:sp>
        <p:nvSpPr>
          <p:cNvPr id="155" name="Google Shape;155;p2"/>
          <p:cNvSpPr txBox="1"/>
          <p:nvPr/>
        </p:nvSpPr>
        <p:spPr>
          <a:xfrm>
            <a:off x="8007559" y="24064"/>
            <a:ext cx="1799468"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[(a)in]</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4510237" cy="675762"/>
          </a:xfrm>
        </p:spPr>
        <p:txBody>
          <a:bodyPr>
            <a:normAutofit/>
          </a:bodyPr>
          <a:lstStyle/>
          <a:p>
            <a:r>
              <a:rPr lang="en-GB" sz="3200" b="1" dirty="0">
                <a:solidFill>
                  <a:srgbClr val="002060"/>
                </a:solidFill>
                <a:latin typeface="Century Gothic"/>
                <a:ea typeface="Century Gothic"/>
                <a:cs typeface="Century Gothic"/>
                <a:sym typeface="Century Gothic"/>
              </a:rPr>
              <a:t>Follow up 1</a:t>
            </a:r>
            <a:endParaRPr lang="en-GB" sz="3200" dirty="0"/>
          </a:p>
        </p:txBody>
      </p:sp>
      <p:sp>
        <p:nvSpPr>
          <p:cNvPr id="26" name="Google Shape;154;p2">
            <a:extLst>
              <a:ext uri="{FF2B5EF4-FFF2-40B4-BE49-F238E27FC236}">
                <a16:creationId xmlns:a16="http://schemas.microsoft.com/office/drawing/2014/main" id="{DB344425-6AEF-46AF-810E-CB0364109E8D}"/>
              </a:ext>
            </a:extLst>
          </p:cNvPr>
          <p:cNvSpPr txBox="1"/>
          <p:nvPr/>
        </p:nvSpPr>
        <p:spPr>
          <a:xfrm>
            <a:off x="9730432" y="24064"/>
            <a:ext cx="1512836"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train</a:t>
            </a:r>
            <a:endParaRPr kumimoji="0" sz="4000" b="1" i="0" u="none" strike="noStrike" kern="0" cap="none" spc="0" normalizeH="0" baseline="0" noProof="0" dirty="0">
              <a:ln>
                <a:noFill/>
              </a:ln>
              <a:solidFill>
                <a:srgbClr val="FF0066"/>
              </a:solidFill>
              <a:effectLst/>
              <a:uLnTx/>
              <a:uFillTx/>
              <a:latin typeface="Calibri"/>
              <a:ea typeface="Calibri"/>
              <a:cs typeface="Calibri"/>
              <a:sym typeface="Calibri"/>
            </a:endParaRPr>
          </a:p>
        </p:txBody>
      </p:sp>
      <p:pic>
        <p:nvPicPr>
          <p:cNvPr id="27" name="Picture 26" descr="Icon&#10;&#10;Description automatically generated">
            <a:extLst>
              <a:ext uri="{FF2B5EF4-FFF2-40B4-BE49-F238E27FC236}">
                <a16:creationId xmlns:a16="http://schemas.microsoft.com/office/drawing/2014/main" id="{D2682EE1-FC32-424C-BEE2-596B0C00FD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8" name="Title 1">
            <a:extLst>
              <a:ext uri="{FF2B5EF4-FFF2-40B4-BE49-F238E27FC236}">
                <a16:creationId xmlns:a16="http://schemas.microsoft.com/office/drawing/2014/main" id="{27F2B40C-EB16-48AD-818C-D9CE55343412}"/>
              </a:ext>
            </a:extLst>
          </p:cNvPr>
          <p:cNvSpPr txBox="1">
            <a:spLocks/>
          </p:cNvSpPr>
          <p:nvPr/>
        </p:nvSpPr>
        <p:spPr>
          <a:xfrm>
            <a:off x="10950576" y="105984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graphicFrame>
        <p:nvGraphicFramePr>
          <p:cNvPr id="30" name="Table 7">
            <a:extLst>
              <a:ext uri="{FF2B5EF4-FFF2-40B4-BE49-F238E27FC236}">
                <a16:creationId xmlns:a16="http://schemas.microsoft.com/office/drawing/2014/main" id="{FBEF4528-D43A-4925-A9D7-4AB77E7D952C}"/>
              </a:ext>
            </a:extLst>
          </p:cNvPr>
          <p:cNvGraphicFramePr>
            <a:graphicFrameLocks noGrp="1"/>
          </p:cNvGraphicFramePr>
          <p:nvPr>
            <p:extLst>
              <p:ext uri="{D42A27DB-BD31-4B8C-83A1-F6EECF244321}">
                <p14:modId xmlns:p14="http://schemas.microsoft.com/office/powerpoint/2010/main" val="881234250"/>
              </p:ext>
            </p:extLst>
          </p:nvPr>
        </p:nvGraphicFramePr>
        <p:xfrm>
          <a:off x="2124761" y="1633933"/>
          <a:ext cx="7682266" cy="4635218"/>
        </p:xfrm>
        <a:graphic>
          <a:graphicData uri="http://schemas.openxmlformats.org/drawingml/2006/table">
            <a:tbl>
              <a:tblPr firstRow="1" bandRow="1">
                <a:tableStyleId>{5940675A-B579-460E-94D1-54222C63F5DA}</a:tableStyleId>
              </a:tblPr>
              <a:tblGrid>
                <a:gridCol w="2707164">
                  <a:extLst>
                    <a:ext uri="{9D8B030D-6E8A-4147-A177-3AD203B41FA5}">
                      <a16:colId xmlns:a16="http://schemas.microsoft.com/office/drawing/2014/main" val="2054163616"/>
                    </a:ext>
                  </a:extLst>
                </a:gridCol>
                <a:gridCol w="2487551">
                  <a:extLst>
                    <a:ext uri="{9D8B030D-6E8A-4147-A177-3AD203B41FA5}">
                      <a16:colId xmlns:a16="http://schemas.microsoft.com/office/drawing/2014/main" val="797485281"/>
                    </a:ext>
                  </a:extLst>
                </a:gridCol>
                <a:gridCol w="2487551">
                  <a:extLst>
                    <a:ext uri="{9D8B030D-6E8A-4147-A177-3AD203B41FA5}">
                      <a16:colId xmlns:a16="http://schemas.microsoft.com/office/drawing/2014/main" val="732279396"/>
                    </a:ext>
                  </a:extLst>
                </a:gridCol>
              </a:tblGrid>
              <a:tr h="661883">
                <a:tc>
                  <a:txBody>
                    <a:bodyPr/>
                    <a:lstStyle/>
                    <a:p>
                      <a:pPr algn="ctr"/>
                      <a:r>
                        <a:rPr lang="en-GB" sz="2800" b="1" dirty="0">
                          <a:solidFill>
                            <a:srgbClr val="002060"/>
                          </a:solidFill>
                          <a:latin typeface="Century Gothic" panose="020B0502020202020204" pitchFamily="34" charset="0"/>
                        </a:rPr>
                        <a:t>A</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B</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C</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454194222"/>
                  </a:ext>
                </a:extLst>
              </a:tr>
              <a:tr h="794667">
                <a:tc>
                  <a:txBody>
                    <a:bodyPr/>
                    <a:lstStyle/>
                    <a:p>
                      <a:pPr algn="ctr"/>
                      <a:r>
                        <a:rPr lang="en-GB" sz="2800" b="1" dirty="0" err="1">
                          <a:solidFill>
                            <a:srgbClr val="002060"/>
                          </a:solidFill>
                          <a:latin typeface="Century Gothic" panose="020B0502020202020204" pitchFamily="34" charset="0"/>
                        </a:rPr>
                        <a:t>intéressant</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petit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err="1">
                          <a:solidFill>
                            <a:srgbClr val="002060"/>
                          </a:solidFill>
                          <a:latin typeface="Century Gothic" panose="020B0502020202020204" pitchFamily="34" charset="0"/>
                        </a:rPr>
                        <a:t>timide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577493785"/>
                  </a:ext>
                </a:extLst>
              </a:tr>
              <a:tr h="794667">
                <a:tc>
                  <a:txBody>
                    <a:bodyPr/>
                    <a:lstStyle/>
                    <a:p>
                      <a:pPr algn="ctr"/>
                      <a:r>
                        <a:rPr lang="en-GB" sz="2800" b="1" dirty="0" err="1">
                          <a:solidFill>
                            <a:srgbClr val="002060"/>
                          </a:solidFill>
                          <a:latin typeface="Century Gothic" panose="020B0502020202020204" pitchFamily="34" charset="0"/>
                        </a:rPr>
                        <a:t>cinéma</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err="1">
                          <a:solidFill>
                            <a:srgbClr val="002060"/>
                          </a:solidFill>
                          <a:latin typeface="Century Gothic" panose="020B0502020202020204" pitchFamily="34" charset="0"/>
                        </a:rPr>
                        <a:t>cousine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cinq</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618602963"/>
                  </a:ext>
                </a:extLst>
              </a:tr>
              <a:tr h="794667">
                <a:tc>
                  <a:txBody>
                    <a:bodyPr/>
                    <a:lstStyle/>
                    <a:p>
                      <a:pPr algn="ctr"/>
                      <a:r>
                        <a:rPr lang="en-GB" sz="2800" b="1" dirty="0">
                          <a:solidFill>
                            <a:srgbClr val="002060"/>
                          </a:solidFill>
                          <a:latin typeface="Century Gothic" panose="020B0502020202020204" pitchFamily="34" charset="0"/>
                        </a:rPr>
                        <a:t>quinze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err="1">
                          <a:solidFill>
                            <a:srgbClr val="002060"/>
                          </a:solidFill>
                          <a:latin typeface="Century Gothic" panose="020B0502020202020204" pitchFamily="34" charset="0"/>
                        </a:rPr>
                        <a:t>vingt</a:t>
                      </a:r>
                      <a:r>
                        <a:rPr lang="en-GB" sz="2800" b="1" dirty="0">
                          <a:solidFill>
                            <a:srgbClr val="002060"/>
                          </a:solidFill>
                          <a:latin typeface="Century Gothic" panose="020B0502020202020204" pitchFamily="34" charset="0"/>
                        </a:rPr>
                        <a:t>-cinq</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dix-sept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210043931"/>
                  </a:ext>
                </a:extLst>
              </a:tr>
              <a:tr h="794667">
                <a:tc>
                  <a:txBody>
                    <a:bodyPr/>
                    <a:lstStyle/>
                    <a:p>
                      <a:pPr algn="ctr"/>
                      <a:r>
                        <a:rPr lang="en-GB" sz="2800" b="1" dirty="0">
                          <a:solidFill>
                            <a:srgbClr val="002060"/>
                          </a:solidFill>
                          <a:latin typeface="Century Gothic" panose="020B0502020202020204" pitchFamily="34" charset="0"/>
                        </a:rPr>
                        <a:t>dessin</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err="1">
                          <a:solidFill>
                            <a:srgbClr val="002060"/>
                          </a:solidFill>
                          <a:latin typeface="Century Gothic" panose="020B0502020202020204" pitchFamily="34" charset="0"/>
                        </a:rPr>
                        <a:t>dessiner</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cousin</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242485344"/>
                  </a:ext>
                </a:extLst>
              </a:tr>
              <a:tr h="794667">
                <a:tc>
                  <a:txBody>
                    <a:bodyPr/>
                    <a:lstStyle/>
                    <a:p>
                      <a:pPr algn="ctr"/>
                      <a:r>
                        <a:rPr lang="en-GB" sz="2800" b="1" dirty="0" err="1">
                          <a:solidFill>
                            <a:srgbClr val="002060"/>
                          </a:solidFill>
                          <a:latin typeface="Century Gothic" panose="020B0502020202020204" pitchFamily="34" charset="0"/>
                        </a:rPr>
                        <a:t>février</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err="1">
                          <a:solidFill>
                            <a:srgbClr val="002060"/>
                          </a:solidFill>
                          <a:latin typeface="Century Gothic" panose="020B0502020202020204" pitchFamily="34" charset="0"/>
                        </a:rPr>
                        <a:t>vingt</a:t>
                      </a:r>
                      <a:r>
                        <a:rPr lang="en-GB" sz="2800" b="1" dirty="0">
                          <a:solidFill>
                            <a:srgbClr val="002060"/>
                          </a:solidFill>
                          <a:latin typeface="Century Gothic" panose="020B0502020202020204" pitchFamily="34" charset="0"/>
                        </a:rPr>
                        <a:t>-trois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six</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707544622"/>
                  </a:ext>
                </a:extLst>
              </a:tr>
            </a:tbl>
          </a:graphicData>
        </a:graphic>
      </p:graphicFrame>
      <p:pic>
        <p:nvPicPr>
          <p:cNvPr id="31" name="Google Shape;127;p2">
            <a:hlinkClick r:id="" action="ppaction://noaction">
              <a:snd r:embed="rId6" name="T1_W3F_4.3.wav"/>
            </a:hlinkClick>
            <a:extLst>
              <a:ext uri="{FF2B5EF4-FFF2-40B4-BE49-F238E27FC236}">
                <a16:creationId xmlns:a16="http://schemas.microsoft.com/office/drawing/2014/main" id="{58070B27-5CB0-4434-B4CA-78D8BEC3BAFF}"/>
              </a:ext>
            </a:extLst>
          </p:cNvPr>
          <p:cNvPicPr preferRelativeResize="0"/>
          <p:nvPr/>
        </p:nvPicPr>
        <p:blipFill rotWithShape="1">
          <a:blip r:embed="rId4">
            <a:alphaModFix/>
          </a:blip>
          <a:srcRect/>
          <a:stretch/>
        </p:blipFill>
        <p:spPr>
          <a:xfrm>
            <a:off x="1406035" y="3249287"/>
            <a:ext cx="591194" cy="535540"/>
          </a:xfrm>
          <a:prstGeom prst="rect">
            <a:avLst/>
          </a:prstGeom>
          <a:noFill/>
          <a:ln>
            <a:noFill/>
          </a:ln>
          <a:effectLst>
            <a:outerShdw blurRad="50800" dist="38100" dir="5400000" algn="t" rotWithShape="0">
              <a:prstClr val="black">
                <a:alpha val="40000"/>
              </a:prstClr>
            </a:outerShdw>
          </a:effectLst>
        </p:spPr>
      </p:pic>
      <p:pic>
        <p:nvPicPr>
          <p:cNvPr id="32" name="Google Shape;127;p2">
            <a:hlinkClick r:id="" action="ppaction://noaction">
              <a:snd r:embed="rId7" name="T1_W3F_4.4.wav"/>
            </a:hlinkClick>
            <a:extLst>
              <a:ext uri="{FF2B5EF4-FFF2-40B4-BE49-F238E27FC236}">
                <a16:creationId xmlns:a16="http://schemas.microsoft.com/office/drawing/2014/main" id="{0A70346B-2C6B-4FF5-983C-923C735A1ED2}"/>
              </a:ext>
            </a:extLst>
          </p:cNvPr>
          <p:cNvPicPr preferRelativeResize="0"/>
          <p:nvPr/>
        </p:nvPicPr>
        <p:blipFill rotWithShape="1">
          <a:blip r:embed="rId4">
            <a:alphaModFix/>
          </a:blip>
          <a:srcRect/>
          <a:stretch/>
        </p:blipFill>
        <p:spPr>
          <a:xfrm>
            <a:off x="1406035" y="4030095"/>
            <a:ext cx="591194" cy="535540"/>
          </a:xfrm>
          <a:prstGeom prst="rect">
            <a:avLst/>
          </a:prstGeom>
          <a:noFill/>
          <a:ln>
            <a:noFill/>
          </a:ln>
          <a:effectLst>
            <a:outerShdw blurRad="50800" dist="38100" dir="5400000" algn="t" rotWithShape="0">
              <a:prstClr val="black">
                <a:alpha val="40000"/>
              </a:prstClr>
            </a:outerShdw>
          </a:effectLst>
        </p:spPr>
      </p:pic>
      <p:pic>
        <p:nvPicPr>
          <p:cNvPr id="33" name="Google Shape;127;p2">
            <a:hlinkClick r:id="" action="ppaction://noaction">
              <a:snd r:embed="rId8" name="T1_W3F_4.5.wav"/>
            </a:hlinkClick>
            <a:extLst>
              <a:ext uri="{FF2B5EF4-FFF2-40B4-BE49-F238E27FC236}">
                <a16:creationId xmlns:a16="http://schemas.microsoft.com/office/drawing/2014/main" id="{0914A1B3-6ADC-4B16-AA6A-E7129A6BEA62}"/>
              </a:ext>
            </a:extLst>
          </p:cNvPr>
          <p:cNvPicPr preferRelativeResize="0"/>
          <p:nvPr/>
        </p:nvPicPr>
        <p:blipFill rotWithShape="1">
          <a:blip r:embed="rId4">
            <a:alphaModFix/>
          </a:blip>
          <a:srcRect/>
          <a:stretch/>
        </p:blipFill>
        <p:spPr>
          <a:xfrm>
            <a:off x="1406022" y="4799355"/>
            <a:ext cx="591194" cy="535540"/>
          </a:xfrm>
          <a:prstGeom prst="rect">
            <a:avLst/>
          </a:prstGeom>
          <a:noFill/>
          <a:ln>
            <a:noFill/>
          </a:ln>
          <a:effectLst>
            <a:outerShdw blurRad="50800" dist="38100" dir="5400000" algn="t" rotWithShape="0">
              <a:prstClr val="black">
                <a:alpha val="40000"/>
              </a:prstClr>
            </a:outerShdw>
          </a:effectLst>
        </p:spPr>
      </p:pic>
      <p:pic>
        <p:nvPicPr>
          <p:cNvPr id="34" name="Google Shape;127;p2">
            <a:hlinkClick r:id="" action="ppaction://noaction">
              <a:snd r:embed="rId9" name="T1_W3F_4.6.wav"/>
            </a:hlinkClick>
            <a:extLst>
              <a:ext uri="{FF2B5EF4-FFF2-40B4-BE49-F238E27FC236}">
                <a16:creationId xmlns:a16="http://schemas.microsoft.com/office/drawing/2014/main" id="{3E41E1F2-E240-42B4-AD67-A89C0FDE4210}"/>
              </a:ext>
            </a:extLst>
          </p:cNvPr>
          <p:cNvPicPr preferRelativeResize="0"/>
          <p:nvPr/>
        </p:nvPicPr>
        <p:blipFill rotWithShape="1">
          <a:blip r:embed="rId4">
            <a:alphaModFix/>
          </a:blip>
          <a:srcRect/>
          <a:stretch/>
        </p:blipFill>
        <p:spPr>
          <a:xfrm>
            <a:off x="1406022" y="5568615"/>
            <a:ext cx="591194" cy="535540"/>
          </a:xfrm>
          <a:prstGeom prst="rect">
            <a:avLst/>
          </a:prstGeom>
          <a:noFill/>
          <a:ln>
            <a:noFill/>
          </a:ln>
          <a:effectLst>
            <a:outerShdw blurRad="50800" dist="38100" dir="5400000" algn="t" rotWithShape="0">
              <a:prstClr val="black">
                <a:alpha val="40000"/>
              </a:prstClr>
            </a:outerShdw>
          </a:effectLst>
        </p:spPr>
      </p:pic>
      <p:sp>
        <p:nvSpPr>
          <p:cNvPr id="7" name="Rectangle 6">
            <a:extLst>
              <a:ext uri="{FF2B5EF4-FFF2-40B4-BE49-F238E27FC236}">
                <a16:creationId xmlns:a16="http://schemas.microsoft.com/office/drawing/2014/main" id="{02042517-DA4D-4B16-A772-BBD56FC4DBED}"/>
              </a:ext>
            </a:extLst>
          </p:cNvPr>
          <p:cNvSpPr/>
          <p:nvPr/>
        </p:nvSpPr>
        <p:spPr>
          <a:xfrm>
            <a:off x="2172325" y="2322461"/>
            <a:ext cx="2610689" cy="739494"/>
          </a:xfrm>
          <a:prstGeom prst="rect">
            <a:avLst/>
          </a:prstGeom>
          <a:solidFill>
            <a:srgbClr val="FFFF00">
              <a:alpha val="2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3" name="Rectangle 62">
            <a:extLst>
              <a:ext uri="{FF2B5EF4-FFF2-40B4-BE49-F238E27FC236}">
                <a16:creationId xmlns:a16="http://schemas.microsoft.com/office/drawing/2014/main" id="{53B6DB50-21AB-43AD-86DE-72A14500E243}"/>
              </a:ext>
            </a:extLst>
          </p:cNvPr>
          <p:cNvSpPr/>
          <p:nvPr/>
        </p:nvSpPr>
        <p:spPr>
          <a:xfrm>
            <a:off x="7305572" y="3113205"/>
            <a:ext cx="2460030" cy="739494"/>
          </a:xfrm>
          <a:prstGeom prst="rect">
            <a:avLst/>
          </a:prstGeom>
          <a:solidFill>
            <a:srgbClr val="FFFF00">
              <a:alpha val="2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4" name="Rectangle 63">
            <a:extLst>
              <a:ext uri="{FF2B5EF4-FFF2-40B4-BE49-F238E27FC236}">
                <a16:creationId xmlns:a16="http://schemas.microsoft.com/office/drawing/2014/main" id="{6D822A8F-DE2A-4A79-80D0-E10ADFAF3D45}"/>
              </a:ext>
            </a:extLst>
          </p:cNvPr>
          <p:cNvSpPr/>
          <p:nvPr/>
        </p:nvSpPr>
        <p:spPr>
          <a:xfrm>
            <a:off x="7308699" y="3925716"/>
            <a:ext cx="2460030" cy="739494"/>
          </a:xfrm>
          <a:prstGeom prst="rect">
            <a:avLst/>
          </a:prstGeom>
          <a:solidFill>
            <a:srgbClr val="FFFF00">
              <a:alpha val="2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5" name="Rectangle 64">
            <a:extLst>
              <a:ext uri="{FF2B5EF4-FFF2-40B4-BE49-F238E27FC236}">
                <a16:creationId xmlns:a16="http://schemas.microsoft.com/office/drawing/2014/main" id="{A0A20E89-5E83-4C76-9171-4D136563F30D}"/>
              </a:ext>
            </a:extLst>
          </p:cNvPr>
          <p:cNvSpPr/>
          <p:nvPr/>
        </p:nvSpPr>
        <p:spPr>
          <a:xfrm>
            <a:off x="4848669" y="4708763"/>
            <a:ext cx="2460030" cy="739494"/>
          </a:xfrm>
          <a:prstGeom prst="rect">
            <a:avLst/>
          </a:prstGeom>
          <a:solidFill>
            <a:srgbClr val="FFFF00">
              <a:alpha val="2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6" name="Rectangle 65">
            <a:extLst>
              <a:ext uri="{FF2B5EF4-FFF2-40B4-BE49-F238E27FC236}">
                <a16:creationId xmlns:a16="http://schemas.microsoft.com/office/drawing/2014/main" id="{36E38EC3-A212-43EE-BC11-273BC1E48C43}"/>
              </a:ext>
            </a:extLst>
          </p:cNvPr>
          <p:cNvSpPr/>
          <p:nvPr/>
        </p:nvSpPr>
        <p:spPr>
          <a:xfrm>
            <a:off x="4838175" y="5495158"/>
            <a:ext cx="2470524" cy="739494"/>
          </a:xfrm>
          <a:prstGeom prst="rect">
            <a:avLst/>
          </a:prstGeom>
          <a:solidFill>
            <a:srgbClr val="FFFF00">
              <a:alpha val="2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962E0F3A-DAC0-41F1-A1F0-DFE31D65F3A9}"/>
              </a:ext>
            </a:extLst>
          </p:cNvPr>
          <p:cNvGrpSpPr/>
          <p:nvPr/>
        </p:nvGrpSpPr>
        <p:grpSpPr>
          <a:xfrm>
            <a:off x="2172325" y="2413699"/>
            <a:ext cx="7289089" cy="544025"/>
            <a:chOff x="2244936" y="2406249"/>
            <a:chExt cx="7289089" cy="544025"/>
          </a:xfrm>
        </p:grpSpPr>
        <p:sp>
          <p:nvSpPr>
            <p:cNvPr id="5" name="Rectangle: Rounded Corners 4">
              <a:extLst>
                <a:ext uri="{FF2B5EF4-FFF2-40B4-BE49-F238E27FC236}">
                  <a16:creationId xmlns:a16="http://schemas.microsoft.com/office/drawing/2014/main" id="{541678C4-DE29-49C7-AA3D-77E740ACB1C9}"/>
                </a:ext>
              </a:extLst>
            </p:cNvPr>
            <p:cNvSpPr/>
            <p:nvPr/>
          </p:nvSpPr>
          <p:spPr>
            <a:xfrm>
              <a:off x="2244936" y="2411087"/>
              <a:ext cx="2523860"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9" name="Rectangle: Rounded Corners 38">
              <a:extLst>
                <a:ext uri="{FF2B5EF4-FFF2-40B4-BE49-F238E27FC236}">
                  <a16:creationId xmlns:a16="http://schemas.microsoft.com/office/drawing/2014/main" id="{65DC316D-75DE-4C2D-B170-C0CA39A08E70}"/>
                </a:ext>
              </a:extLst>
            </p:cNvPr>
            <p:cNvSpPr/>
            <p:nvPr/>
          </p:nvSpPr>
          <p:spPr>
            <a:xfrm>
              <a:off x="5041798" y="2414734"/>
              <a:ext cx="2108404"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0" name="Rectangle: Rounded Corners 39">
              <a:extLst>
                <a:ext uri="{FF2B5EF4-FFF2-40B4-BE49-F238E27FC236}">
                  <a16:creationId xmlns:a16="http://schemas.microsoft.com/office/drawing/2014/main" id="{D3D93AEE-422B-42A8-A959-83B74DDBDB72}"/>
                </a:ext>
              </a:extLst>
            </p:cNvPr>
            <p:cNvSpPr/>
            <p:nvPr/>
          </p:nvSpPr>
          <p:spPr>
            <a:xfrm>
              <a:off x="7620977" y="2406249"/>
              <a:ext cx="1913048"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46" name="Group 45">
            <a:extLst>
              <a:ext uri="{FF2B5EF4-FFF2-40B4-BE49-F238E27FC236}">
                <a16:creationId xmlns:a16="http://schemas.microsoft.com/office/drawing/2014/main" id="{C1B4A24F-48BD-4A9C-9F5F-F4B3315EA296}"/>
              </a:ext>
            </a:extLst>
          </p:cNvPr>
          <p:cNvGrpSpPr/>
          <p:nvPr/>
        </p:nvGrpSpPr>
        <p:grpSpPr>
          <a:xfrm>
            <a:off x="2198722" y="3226349"/>
            <a:ext cx="7289089" cy="544025"/>
            <a:chOff x="2244936" y="2406249"/>
            <a:chExt cx="7289089" cy="544025"/>
          </a:xfrm>
        </p:grpSpPr>
        <p:sp>
          <p:nvSpPr>
            <p:cNvPr id="47" name="Rectangle: Rounded Corners 46">
              <a:extLst>
                <a:ext uri="{FF2B5EF4-FFF2-40B4-BE49-F238E27FC236}">
                  <a16:creationId xmlns:a16="http://schemas.microsoft.com/office/drawing/2014/main" id="{A15FBF24-BDFD-4E9A-9C1F-6F49EBDEBF6F}"/>
                </a:ext>
              </a:extLst>
            </p:cNvPr>
            <p:cNvSpPr/>
            <p:nvPr/>
          </p:nvSpPr>
          <p:spPr>
            <a:xfrm>
              <a:off x="2244936" y="2411087"/>
              <a:ext cx="2523860"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8" name="Rectangle: Rounded Corners 47">
              <a:extLst>
                <a:ext uri="{FF2B5EF4-FFF2-40B4-BE49-F238E27FC236}">
                  <a16:creationId xmlns:a16="http://schemas.microsoft.com/office/drawing/2014/main" id="{2A58238D-2009-4849-8B7E-0A58588DBDFA}"/>
                </a:ext>
              </a:extLst>
            </p:cNvPr>
            <p:cNvSpPr/>
            <p:nvPr/>
          </p:nvSpPr>
          <p:spPr>
            <a:xfrm>
              <a:off x="5041798" y="2414734"/>
              <a:ext cx="2108404"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9" name="Rectangle: Rounded Corners 48">
              <a:extLst>
                <a:ext uri="{FF2B5EF4-FFF2-40B4-BE49-F238E27FC236}">
                  <a16:creationId xmlns:a16="http://schemas.microsoft.com/office/drawing/2014/main" id="{DDE04276-FB48-4E84-855B-ECAE620CB1C6}"/>
                </a:ext>
              </a:extLst>
            </p:cNvPr>
            <p:cNvSpPr/>
            <p:nvPr/>
          </p:nvSpPr>
          <p:spPr>
            <a:xfrm>
              <a:off x="7620977" y="2406249"/>
              <a:ext cx="1913048"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50" name="Group 49">
            <a:extLst>
              <a:ext uri="{FF2B5EF4-FFF2-40B4-BE49-F238E27FC236}">
                <a16:creationId xmlns:a16="http://schemas.microsoft.com/office/drawing/2014/main" id="{35BA280B-3015-4543-9F39-C0030AB59B4D}"/>
              </a:ext>
            </a:extLst>
          </p:cNvPr>
          <p:cNvGrpSpPr/>
          <p:nvPr/>
        </p:nvGrpSpPr>
        <p:grpSpPr>
          <a:xfrm>
            <a:off x="2244936" y="4003331"/>
            <a:ext cx="7289089" cy="544025"/>
            <a:chOff x="2244936" y="2406249"/>
            <a:chExt cx="7289089" cy="544025"/>
          </a:xfrm>
        </p:grpSpPr>
        <p:sp>
          <p:nvSpPr>
            <p:cNvPr id="51" name="Rectangle: Rounded Corners 50">
              <a:extLst>
                <a:ext uri="{FF2B5EF4-FFF2-40B4-BE49-F238E27FC236}">
                  <a16:creationId xmlns:a16="http://schemas.microsoft.com/office/drawing/2014/main" id="{103B32EF-2CCC-47D7-BFAC-CA2AE35315D2}"/>
                </a:ext>
              </a:extLst>
            </p:cNvPr>
            <p:cNvSpPr/>
            <p:nvPr/>
          </p:nvSpPr>
          <p:spPr>
            <a:xfrm>
              <a:off x="2244936" y="2411087"/>
              <a:ext cx="2523860"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2" name="Rectangle: Rounded Corners 51">
              <a:extLst>
                <a:ext uri="{FF2B5EF4-FFF2-40B4-BE49-F238E27FC236}">
                  <a16:creationId xmlns:a16="http://schemas.microsoft.com/office/drawing/2014/main" id="{84CCA33F-2239-4CCD-9ED1-B8D3FC8F106C}"/>
                </a:ext>
              </a:extLst>
            </p:cNvPr>
            <p:cNvSpPr/>
            <p:nvPr/>
          </p:nvSpPr>
          <p:spPr>
            <a:xfrm>
              <a:off x="5041798" y="2414734"/>
              <a:ext cx="2108404"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3" name="Rectangle: Rounded Corners 52">
              <a:extLst>
                <a:ext uri="{FF2B5EF4-FFF2-40B4-BE49-F238E27FC236}">
                  <a16:creationId xmlns:a16="http://schemas.microsoft.com/office/drawing/2014/main" id="{9CFA6976-951B-43FB-AA8B-F6F7A5EB3567}"/>
                </a:ext>
              </a:extLst>
            </p:cNvPr>
            <p:cNvSpPr/>
            <p:nvPr/>
          </p:nvSpPr>
          <p:spPr>
            <a:xfrm>
              <a:off x="7620977" y="2406249"/>
              <a:ext cx="1913048"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54" name="Group 53">
            <a:extLst>
              <a:ext uri="{FF2B5EF4-FFF2-40B4-BE49-F238E27FC236}">
                <a16:creationId xmlns:a16="http://schemas.microsoft.com/office/drawing/2014/main" id="{E42CD392-37E5-4F49-A6F2-EE04C41443CF}"/>
              </a:ext>
            </a:extLst>
          </p:cNvPr>
          <p:cNvGrpSpPr/>
          <p:nvPr/>
        </p:nvGrpSpPr>
        <p:grpSpPr>
          <a:xfrm>
            <a:off x="2181163" y="4830352"/>
            <a:ext cx="7289089" cy="544025"/>
            <a:chOff x="2244936" y="2406249"/>
            <a:chExt cx="7289089" cy="544025"/>
          </a:xfrm>
        </p:grpSpPr>
        <p:sp>
          <p:nvSpPr>
            <p:cNvPr id="55" name="Rectangle: Rounded Corners 54">
              <a:extLst>
                <a:ext uri="{FF2B5EF4-FFF2-40B4-BE49-F238E27FC236}">
                  <a16:creationId xmlns:a16="http://schemas.microsoft.com/office/drawing/2014/main" id="{BF5BEDC1-315A-4DBD-B021-FCAB49290A2A}"/>
                </a:ext>
              </a:extLst>
            </p:cNvPr>
            <p:cNvSpPr/>
            <p:nvPr/>
          </p:nvSpPr>
          <p:spPr>
            <a:xfrm>
              <a:off x="2244936" y="2411087"/>
              <a:ext cx="2523860"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6" name="Rectangle: Rounded Corners 55">
              <a:extLst>
                <a:ext uri="{FF2B5EF4-FFF2-40B4-BE49-F238E27FC236}">
                  <a16:creationId xmlns:a16="http://schemas.microsoft.com/office/drawing/2014/main" id="{747A6F44-61E9-45BE-BE18-C6CD1CCA3463}"/>
                </a:ext>
              </a:extLst>
            </p:cNvPr>
            <p:cNvSpPr/>
            <p:nvPr/>
          </p:nvSpPr>
          <p:spPr>
            <a:xfrm>
              <a:off x="5041798" y="2414734"/>
              <a:ext cx="2108404"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7" name="Rectangle: Rounded Corners 56">
              <a:extLst>
                <a:ext uri="{FF2B5EF4-FFF2-40B4-BE49-F238E27FC236}">
                  <a16:creationId xmlns:a16="http://schemas.microsoft.com/office/drawing/2014/main" id="{C0F86564-91E6-4B9C-A4B3-4CF90005F37C}"/>
                </a:ext>
              </a:extLst>
            </p:cNvPr>
            <p:cNvSpPr/>
            <p:nvPr/>
          </p:nvSpPr>
          <p:spPr>
            <a:xfrm>
              <a:off x="7620977" y="2406249"/>
              <a:ext cx="1913048"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58" name="Group 57">
            <a:extLst>
              <a:ext uri="{FF2B5EF4-FFF2-40B4-BE49-F238E27FC236}">
                <a16:creationId xmlns:a16="http://schemas.microsoft.com/office/drawing/2014/main" id="{47C7D03A-41D9-45E9-ADD1-6FF937E75E09}"/>
              </a:ext>
            </a:extLst>
          </p:cNvPr>
          <p:cNvGrpSpPr/>
          <p:nvPr/>
        </p:nvGrpSpPr>
        <p:grpSpPr>
          <a:xfrm>
            <a:off x="2244936" y="5597298"/>
            <a:ext cx="7289089" cy="544025"/>
            <a:chOff x="2244936" y="2406249"/>
            <a:chExt cx="7289089" cy="544025"/>
          </a:xfrm>
        </p:grpSpPr>
        <p:sp>
          <p:nvSpPr>
            <p:cNvPr id="59" name="Rectangle: Rounded Corners 58">
              <a:extLst>
                <a:ext uri="{FF2B5EF4-FFF2-40B4-BE49-F238E27FC236}">
                  <a16:creationId xmlns:a16="http://schemas.microsoft.com/office/drawing/2014/main" id="{70A8470F-EAA8-4AFB-A066-EFD693043C15}"/>
                </a:ext>
              </a:extLst>
            </p:cNvPr>
            <p:cNvSpPr/>
            <p:nvPr/>
          </p:nvSpPr>
          <p:spPr>
            <a:xfrm>
              <a:off x="2244936" y="2411087"/>
              <a:ext cx="2523860"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0" name="Rectangle: Rounded Corners 59">
              <a:extLst>
                <a:ext uri="{FF2B5EF4-FFF2-40B4-BE49-F238E27FC236}">
                  <a16:creationId xmlns:a16="http://schemas.microsoft.com/office/drawing/2014/main" id="{AB790DF5-F49C-4F6A-AE26-5F0016F4E339}"/>
                </a:ext>
              </a:extLst>
            </p:cNvPr>
            <p:cNvSpPr/>
            <p:nvPr/>
          </p:nvSpPr>
          <p:spPr>
            <a:xfrm>
              <a:off x="5041798" y="2414734"/>
              <a:ext cx="2108404"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1" name="Rectangle: Rounded Corners 60">
              <a:extLst>
                <a:ext uri="{FF2B5EF4-FFF2-40B4-BE49-F238E27FC236}">
                  <a16:creationId xmlns:a16="http://schemas.microsoft.com/office/drawing/2014/main" id="{858D7FE2-8C4E-48CB-96CE-4CA7A3B937CE}"/>
                </a:ext>
              </a:extLst>
            </p:cNvPr>
            <p:cNvSpPr/>
            <p:nvPr/>
          </p:nvSpPr>
          <p:spPr>
            <a:xfrm>
              <a:off x="7620977" y="2406249"/>
              <a:ext cx="1913048"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4" name="Group 3">
            <a:extLst>
              <a:ext uri="{FF2B5EF4-FFF2-40B4-BE49-F238E27FC236}">
                <a16:creationId xmlns:a16="http://schemas.microsoft.com/office/drawing/2014/main" id="{8BCAB87A-B7C3-4786-8F53-C6FD9A1A4B9B}"/>
              </a:ext>
            </a:extLst>
          </p:cNvPr>
          <p:cNvGrpSpPr/>
          <p:nvPr/>
        </p:nvGrpSpPr>
        <p:grpSpPr>
          <a:xfrm>
            <a:off x="9261024" y="3054677"/>
            <a:ext cx="2769703" cy="2390007"/>
            <a:chOff x="9261024" y="3054677"/>
            <a:chExt cx="2769703" cy="2390007"/>
          </a:xfrm>
        </p:grpSpPr>
        <p:sp>
          <p:nvSpPr>
            <p:cNvPr id="36" name="CustomShape 14">
              <a:extLst>
                <a:ext uri="{FF2B5EF4-FFF2-40B4-BE49-F238E27FC236}">
                  <a16:creationId xmlns:a16="http://schemas.microsoft.com/office/drawing/2014/main" id="{E0DC0836-F24B-4FA5-B40D-C2F80665CDBE}"/>
                </a:ext>
              </a:extLst>
            </p:cNvPr>
            <p:cNvSpPr/>
            <p:nvPr/>
          </p:nvSpPr>
          <p:spPr>
            <a:xfrm>
              <a:off x="9261024" y="3054677"/>
              <a:ext cx="2769703" cy="2390007"/>
            </a:xfrm>
            <a:prstGeom prst="wedgeEllipseCallout">
              <a:avLst>
                <a:gd name="adj1" fmla="val -59388"/>
                <a:gd name="adj2" fmla="val 60711"/>
              </a:avLst>
            </a:prstGeom>
            <a:solidFill>
              <a:srgbClr val="36AFCE">
                <a:lumMod val="50000"/>
              </a:srgbClr>
            </a:solidFill>
            <a:ln w="12600">
              <a:solidFill>
                <a:srgbClr val="FF0066"/>
              </a:solidFill>
              <a:miter/>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3" name="Rectangle 2">
              <a:extLst>
                <a:ext uri="{FF2B5EF4-FFF2-40B4-BE49-F238E27FC236}">
                  <a16:creationId xmlns:a16="http://schemas.microsoft.com/office/drawing/2014/main" id="{6FC44238-7E32-4A65-B099-D6620716BD7E}"/>
                </a:ext>
              </a:extLst>
            </p:cNvPr>
            <p:cNvSpPr/>
            <p:nvPr/>
          </p:nvSpPr>
          <p:spPr>
            <a:xfrm>
              <a:off x="9534025" y="3249287"/>
              <a:ext cx="2223700"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Century Gothic" panose="020F0302020204030204"/>
                  <a:ea typeface="+mn-ea"/>
                  <a:cs typeface="+mn-cs"/>
                  <a:sym typeface="Arial"/>
                </a:rPr>
                <a:t>[(</a:t>
              </a:r>
              <a:r>
                <a:rPr kumimoji="0" lang="en-US" sz="2000" b="1" i="0" u="none" strike="noStrike" kern="0" cap="none" spc="0" normalizeH="0" baseline="0" noProof="0" dirty="0">
                  <a:ln>
                    <a:noFill/>
                  </a:ln>
                  <a:solidFill>
                    <a:srgbClr val="FFFFFF"/>
                  </a:solidFill>
                  <a:effectLst/>
                  <a:uLnTx/>
                  <a:uFillTx/>
                  <a:latin typeface="Century Gothic" panose="020F0302020204030204"/>
                  <a:ea typeface="+mn-ea"/>
                  <a:cs typeface="+mn-cs"/>
                  <a:sym typeface="Arial"/>
                </a:rPr>
                <a:t>a</a:t>
              </a:r>
              <a:r>
                <a:rPr kumimoji="0" lang="en-US" sz="2000" b="0" i="0" u="none" strike="noStrike" kern="0" cap="none" spc="0" normalizeH="0" baseline="0" noProof="0" dirty="0">
                  <a:ln>
                    <a:noFill/>
                  </a:ln>
                  <a:solidFill>
                    <a:srgbClr val="FFFFFF"/>
                  </a:solidFill>
                  <a:effectLst/>
                  <a:uLnTx/>
                  <a:uFillTx/>
                  <a:latin typeface="Century Gothic" panose="020F0302020204030204"/>
                  <a:ea typeface="+mn-ea"/>
                  <a:cs typeface="+mn-cs"/>
                  <a:sym typeface="Arial"/>
                </a:rPr>
                <a:t>)</a:t>
              </a:r>
              <a:r>
                <a:rPr kumimoji="0" lang="en-US" sz="2000" b="1" i="0" u="none" strike="noStrike" kern="0" cap="none" spc="0" normalizeH="0" baseline="0" noProof="0" dirty="0" err="1">
                  <a:ln>
                    <a:noFill/>
                  </a:ln>
                  <a:solidFill>
                    <a:srgbClr val="FFFFFF"/>
                  </a:solidFill>
                  <a:effectLst/>
                  <a:uLnTx/>
                  <a:uFillTx/>
                  <a:latin typeface="Century Gothic" panose="020F0302020204030204"/>
                  <a:ea typeface="+mn-ea"/>
                  <a:cs typeface="+mn-cs"/>
                  <a:sym typeface="Arial"/>
                </a:rPr>
                <a:t>im</a:t>
              </a:r>
              <a:r>
                <a:rPr kumimoji="0" lang="en-US" sz="2000" b="0" i="0" u="none" strike="noStrike" kern="0" cap="none" spc="0" normalizeH="0" baseline="0" noProof="0" dirty="0">
                  <a:ln>
                    <a:noFill/>
                  </a:ln>
                  <a:solidFill>
                    <a:srgbClr val="FFFFFF"/>
                  </a:solidFill>
                  <a:effectLst/>
                  <a:uLnTx/>
                  <a:uFillTx/>
                  <a:latin typeface="Century Gothic" panose="020F0302020204030204"/>
                  <a:ea typeface="+mn-ea"/>
                  <a:cs typeface="+mn-cs"/>
                  <a:sym typeface="Arial"/>
                </a:rPr>
                <a:t>] is the same sound as [(</a:t>
              </a:r>
              <a:r>
                <a:rPr kumimoji="0" lang="en-US" sz="2000" b="1" i="0" u="none" strike="noStrike" kern="0" cap="none" spc="0" normalizeH="0" baseline="0" noProof="0" dirty="0">
                  <a:ln>
                    <a:noFill/>
                  </a:ln>
                  <a:solidFill>
                    <a:srgbClr val="FFFFFF"/>
                  </a:solidFill>
                  <a:effectLst/>
                  <a:uLnTx/>
                  <a:uFillTx/>
                  <a:latin typeface="Century Gothic" panose="020F0302020204030204"/>
                  <a:ea typeface="+mn-ea"/>
                  <a:cs typeface="+mn-cs"/>
                  <a:sym typeface="Arial"/>
                </a:rPr>
                <a:t>a</a:t>
              </a:r>
              <a:r>
                <a:rPr kumimoji="0" lang="en-US" sz="2000" b="0" i="0" u="none" strike="noStrike" kern="0" cap="none" spc="0" normalizeH="0" baseline="0" noProof="0" dirty="0">
                  <a:ln>
                    <a:noFill/>
                  </a:ln>
                  <a:solidFill>
                    <a:srgbClr val="FFFFFF"/>
                  </a:solidFill>
                  <a:effectLst/>
                  <a:uLnTx/>
                  <a:uFillTx/>
                  <a:latin typeface="Century Gothic" panose="020F0302020204030204"/>
                  <a:ea typeface="+mn-ea"/>
                  <a:cs typeface="+mn-cs"/>
                  <a:sym typeface="Arial"/>
                </a:rPr>
                <a:t>)</a:t>
              </a:r>
              <a:r>
                <a:rPr kumimoji="0" lang="en-US" sz="2000" b="1" i="0" u="none" strike="noStrike" kern="0" cap="none" spc="0" normalizeH="0" baseline="0" noProof="0" dirty="0">
                  <a:ln>
                    <a:noFill/>
                  </a:ln>
                  <a:solidFill>
                    <a:srgbClr val="FFFFFF"/>
                  </a:solidFill>
                  <a:effectLst/>
                  <a:uLnTx/>
                  <a:uFillTx/>
                  <a:latin typeface="Century Gothic" panose="020F0302020204030204"/>
                  <a:ea typeface="+mn-ea"/>
                  <a:cs typeface="+mn-cs"/>
                  <a:sym typeface="Arial"/>
                </a:rPr>
                <a:t>in</a:t>
              </a:r>
              <a:r>
                <a:rPr kumimoji="0" lang="en-US" sz="2000" b="0" i="0" u="none" strike="noStrike" kern="0" cap="none" spc="0" normalizeH="0" baseline="0" noProof="0" dirty="0">
                  <a:ln>
                    <a:noFill/>
                  </a:ln>
                  <a:solidFill>
                    <a:srgbClr val="FFFFFF"/>
                  </a:solidFill>
                  <a:effectLst/>
                  <a:uLnTx/>
                  <a:uFillTx/>
                  <a:latin typeface="Century Gothic" panose="020F0302020204030204"/>
                  <a:ea typeface="+mn-ea"/>
                  <a:cs typeface="+mn-cs"/>
                  <a:sym typeface="Arial"/>
                </a:rPr>
                <a:t>]. When this sound is before a ‘p’ or ‘b’ it is spelt ‘</a:t>
              </a:r>
              <a:r>
                <a:rPr kumimoji="0" lang="en-US" sz="2000" b="0" i="0" u="none" strike="noStrike" kern="0" cap="none" spc="0" normalizeH="0" baseline="0" noProof="0" dirty="0" err="1">
                  <a:ln>
                    <a:noFill/>
                  </a:ln>
                  <a:solidFill>
                    <a:srgbClr val="FFFFFF"/>
                  </a:solidFill>
                  <a:effectLst/>
                  <a:uLnTx/>
                  <a:uFillTx/>
                  <a:latin typeface="Century Gothic" panose="020F0302020204030204"/>
                  <a:ea typeface="+mn-ea"/>
                  <a:cs typeface="+mn-cs"/>
                  <a:sym typeface="Arial"/>
                </a:rPr>
                <a:t>im</a:t>
              </a:r>
              <a:r>
                <a:rPr kumimoji="0" lang="en-US" sz="2000" b="0" i="0" u="none" strike="noStrike" kern="0" cap="none" spc="0" normalizeH="0" baseline="0" noProof="0" dirty="0">
                  <a:ln>
                    <a:noFill/>
                  </a:ln>
                  <a:solidFill>
                    <a:srgbClr val="FFFFFF"/>
                  </a:solidFill>
                  <a:effectLst/>
                  <a:uLnTx/>
                  <a:uFillTx/>
                  <a:latin typeface="Century Gothic" panose="020F0302020204030204"/>
                  <a:ea typeface="+mn-ea"/>
                  <a:cs typeface="+mn-cs"/>
                  <a:sym typeface="Arial"/>
                </a:rPr>
                <a:t>’.</a:t>
              </a:r>
            </a:p>
          </p:txBody>
        </p:sp>
      </p:grpSp>
      <p:sp>
        <p:nvSpPr>
          <p:cNvPr id="45" name="Google Shape;167;p2">
            <a:extLst>
              <a:ext uri="{FF2B5EF4-FFF2-40B4-BE49-F238E27FC236}">
                <a16:creationId xmlns:a16="http://schemas.microsoft.com/office/drawing/2014/main" id="{493B8C5E-2F2A-4B21-9841-7CAD084CA02E}"/>
              </a:ext>
            </a:extLst>
          </p:cNvPr>
          <p:cNvSpPr/>
          <p:nvPr/>
        </p:nvSpPr>
        <p:spPr>
          <a:xfrm>
            <a:off x="94269" y="7015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62" name="Graphic 61" descr="Teacher">
            <a:extLst>
              <a:ext uri="{FF2B5EF4-FFF2-40B4-BE49-F238E27FC236}">
                <a16:creationId xmlns:a16="http://schemas.microsoft.com/office/drawing/2014/main" id="{3E54A128-0428-4099-9A0E-928D413559E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4467" y="704871"/>
            <a:ext cx="914400" cy="914400"/>
          </a:xfrm>
          <a:prstGeom prst="rect">
            <a:avLst/>
          </a:prstGeom>
        </p:spPr>
      </p:pic>
      <p:sp>
        <p:nvSpPr>
          <p:cNvPr id="67" name="Speech Bubble: Rectangle with Corners Rounded 66">
            <a:hlinkClick r:id="" action="ppaction://noaction">
              <a:snd r:embed="rId12" name="T1_W3F_4.1.wav"/>
            </a:hlinkClick>
            <a:extLst>
              <a:ext uri="{FF2B5EF4-FFF2-40B4-BE49-F238E27FC236}">
                <a16:creationId xmlns:a16="http://schemas.microsoft.com/office/drawing/2014/main" id="{3AE2B8C5-E864-4179-AB63-6D49AF71F1CB}"/>
              </a:ext>
            </a:extLst>
          </p:cNvPr>
          <p:cNvSpPr/>
          <p:nvPr/>
        </p:nvSpPr>
        <p:spPr>
          <a:xfrm>
            <a:off x="982649" y="773220"/>
            <a:ext cx="5432605" cy="62168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2000" b="0" i="0" u="none" strike="noStrike" kern="1200" cap="none" spc="0" normalizeH="0" baseline="0" noProof="0" dirty="0">
              <a:ln>
                <a:noFill/>
              </a:ln>
              <a:solidFill>
                <a:prstClr val="white"/>
              </a:solidFill>
              <a:effectLst/>
              <a:uLnTx/>
              <a:uFillTx/>
              <a:latin typeface="Arial"/>
            </a:endParaRPr>
          </a:p>
        </p:txBody>
      </p:sp>
      <p:sp>
        <p:nvSpPr>
          <p:cNvPr id="68" name="CustomShape 7">
            <a:hlinkClick r:id="" action="ppaction://noaction">
              <a:snd r:embed="rId12" name="T1_W3F_4.1.wav"/>
            </a:hlinkClick>
            <a:extLst>
              <a:ext uri="{FF2B5EF4-FFF2-40B4-BE49-F238E27FC236}">
                <a16:creationId xmlns:a16="http://schemas.microsoft.com/office/drawing/2014/main" id="{16B6517A-990C-4887-BB85-C928949B59D6}"/>
              </a:ext>
            </a:extLst>
          </p:cNvPr>
          <p:cNvSpPr/>
          <p:nvPr/>
        </p:nvSpPr>
        <p:spPr>
          <a:xfrm>
            <a:off x="1086399" y="856391"/>
            <a:ext cx="500960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1" normalizeH="0" baseline="0" noProof="0" dirty="0">
                <a:ln>
                  <a:noFill/>
                </a:ln>
                <a:solidFill>
                  <a:srgbClr val="002060"/>
                </a:solidFill>
                <a:effectLst/>
                <a:uLnTx/>
                <a:uFillTx/>
                <a:latin typeface="Century Gothic"/>
                <a:ea typeface="Century Gothic"/>
              </a:rPr>
              <a:t>Écoute.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L’intrus</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c’est</a:t>
            </a:r>
            <a:r>
              <a:rPr kumimoji="0" lang="en-GB" sz="2800" b="1" i="0" u="none" strike="noStrike" kern="1200" cap="none" spc="-1" normalizeH="0" baseline="0" noProof="0" dirty="0">
                <a:ln>
                  <a:noFill/>
                </a:ln>
                <a:solidFill>
                  <a:srgbClr val="002060"/>
                </a:solidFill>
                <a:effectLst/>
                <a:uLnTx/>
                <a:uFillTx/>
                <a:latin typeface="Century Gothic"/>
                <a:ea typeface="Century Gothic"/>
              </a:rPr>
              <a:t> quoi ?</a:t>
            </a:r>
            <a:endParaRPr kumimoji="0" lang="en-GB" sz="2800" b="1" i="0" u="none" strike="noStrike" kern="1200" cap="none" spc="-1" normalizeH="0" baseline="0" noProof="0" dirty="0">
              <a:ln>
                <a:noFill/>
              </a:ln>
              <a:solidFill>
                <a:prstClr val="black"/>
              </a:solidFill>
              <a:effectLst/>
              <a:uLnTx/>
              <a:uFillTx/>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5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5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5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3" grpId="0" animBg="1"/>
      <p:bldP spid="64" grpId="0" animBg="1"/>
      <p:bldP spid="65" grpId="0" animBg="1"/>
      <p:bldP spid="6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604286" y="28681"/>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chemeClr val="accent5">
                    <a:lumMod val="50000"/>
                  </a:schemeClr>
                </a:solidFill>
                <a:latin typeface="Century Gothic" panose="020B0502020202020204" pitchFamily="34" charset="0"/>
              </a:rPr>
              <a:t>Follow up 2:  Using ‘le’ with dates</a:t>
            </a:r>
            <a:endParaRPr lang="en-GB" sz="3600" b="1" i="0" u="none" strike="noStrike" cap="none" dirty="0">
              <a:solidFill>
                <a:schemeClr val="accent5">
                  <a:lumMod val="50000"/>
                </a:schemeClr>
              </a:solidFill>
              <a:latin typeface="Century Gothic" panose="020B0502020202020204" pitchFamily="34" charset="0"/>
              <a:ea typeface="Century Gothic"/>
              <a:cs typeface="Century Gothic"/>
              <a:sym typeface="Century Gothic"/>
            </a:endParaRPr>
          </a:p>
        </p:txBody>
      </p:sp>
      <p:pic>
        <p:nvPicPr>
          <p:cNvPr id="19" name="Google Shape;170;p8" descr="Jigsaw, Puzzle, Piece, Game, Concept, Solution">
            <a:extLst>
              <a:ext uri="{FF2B5EF4-FFF2-40B4-BE49-F238E27FC236}">
                <a16:creationId xmlns:a16="http://schemas.microsoft.com/office/drawing/2014/main" id="{4469AD41-6D4F-41AC-95A3-74454F901631}"/>
              </a:ext>
            </a:extLst>
          </p:cNvPr>
          <p:cNvPicPr preferRelativeResize="0"/>
          <p:nvPr/>
        </p:nvPicPr>
        <p:blipFill rotWithShape="1">
          <a:blip r:embed="rId5">
            <a:alphaModFix/>
          </a:blip>
          <a:srcRect/>
          <a:stretch/>
        </p:blipFill>
        <p:spPr>
          <a:xfrm>
            <a:off x="10657369" y="76217"/>
            <a:ext cx="1330395" cy="1332245"/>
          </a:xfrm>
          <a:prstGeom prst="rect">
            <a:avLst/>
          </a:prstGeom>
          <a:noFill/>
          <a:ln>
            <a:noFill/>
          </a:ln>
        </p:spPr>
      </p:pic>
      <p:sp>
        <p:nvSpPr>
          <p:cNvPr id="22" name="TextBox 21">
            <a:extLst>
              <a:ext uri="{FF2B5EF4-FFF2-40B4-BE49-F238E27FC236}">
                <a16:creationId xmlns:a16="http://schemas.microsoft.com/office/drawing/2014/main" id="{8165966D-5CAC-4020-A103-5325F76C7CD8}"/>
              </a:ext>
            </a:extLst>
          </p:cNvPr>
          <p:cNvSpPr txBox="1"/>
          <p:nvPr/>
        </p:nvSpPr>
        <p:spPr>
          <a:xfrm>
            <a:off x="204236" y="658842"/>
            <a:ext cx="176202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 the]</a:t>
            </a:r>
          </a:p>
        </p:txBody>
      </p:sp>
      <p:sp>
        <p:nvSpPr>
          <p:cNvPr id="29" name="TextBox 28">
            <a:extLst>
              <a:ext uri="{FF2B5EF4-FFF2-40B4-BE49-F238E27FC236}">
                <a16:creationId xmlns:a16="http://schemas.microsoft.com/office/drawing/2014/main" id="{86252741-8AD9-4B2B-BF36-BF1EEADE5154}"/>
              </a:ext>
            </a:extLst>
          </p:cNvPr>
          <p:cNvSpPr txBox="1"/>
          <p:nvPr/>
        </p:nvSpPr>
        <p:spPr>
          <a:xfrm>
            <a:off x="106018" y="1471203"/>
            <a:ext cx="1183368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use the definite article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dates to mean ‘the’ or ‘on the’.</a:t>
            </a:r>
          </a:p>
        </p:txBody>
      </p:sp>
      <p:sp>
        <p:nvSpPr>
          <p:cNvPr id="30" name="TextBox 29">
            <a:extLst>
              <a:ext uri="{FF2B5EF4-FFF2-40B4-BE49-F238E27FC236}">
                <a16:creationId xmlns:a16="http://schemas.microsoft.com/office/drawing/2014/main" id="{70B4B166-A3DA-4C2C-B8C7-7A7A911A1ED7}"/>
              </a:ext>
            </a:extLst>
          </p:cNvPr>
          <p:cNvSpPr txBox="1"/>
          <p:nvPr/>
        </p:nvSpPr>
        <p:spPr>
          <a:xfrm>
            <a:off x="106018" y="2124640"/>
            <a:ext cx="179247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Exemple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1" name="TextBox 30">
            <a:extLst>
              <a:ext uri="{FF2B5EF4-FFF2-40B4-BE49-F238E27FC236}">
                <a16:creationId xmlns:a16="http://schemas.microsoft.com/office/drawing/2014/main" id="{54DA10A8-CE9D-4859-90E1-B9269548F0AF}"/>
              </a:ext>
            </a:extLst>
          </p:cNvPr>
          <p:cNvSpPr txBox="1"/>
          <p:nvPr/>
        </p:nvSpPr>
        <p:spPr>
          <a:xfrm>
            <a:off x="106018" y="5065131"/>
            <a:ext cx="87868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spectacle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dimanche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24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janvier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32" name="TextBox 31">
            <a:extLst>
              <a:ext uri="{FF2B5EF4-FFF2-40B4-BE49-F238E27FC236}">
                <a16:creationId xmlns:a16="http://schemas.microsoft.com/office/drawing/2014/main" id="{1A473E3C-29D0-40EC-8D6D-0533C3A39842}"/>
              </a:ext>
            </a:extLst>
          </p:cNvPr>
          <p:cNvSpPr txBox="1"/>
          <p:nvPr/>
        </p:nvSpPr>
        <p:spPr>
          <a:xfrm>
            <a:off x="106018" y="5618644"/>
            <a:ext cx="759504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show is (</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Sunday 24</a:t>
            </a:r>
            <a:r>
              <a:rPr kumimoji="0" lang="en-GB" sz="2400" b="0" i="1"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th</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of January </a:t>
            </a:r>
            <a:b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(i.e., this year).</a:t>
            </a:r>
          </a:p>
        </p:txBody>
      </p:sp>
      <p:sp>
        <p:nvSpPr>
          <p:cNvPr id="11" name="TextBox 10">
            <a:extLst>
              <a:ext uri="{FF2B5EF4-FFF2-40B4-BE49-F238E27FC236}">
                <a16:creationId xmlns:a16="http://schemas.microsoft.com/office/drawing/2014/main" id="{26F93163-E929-4A61-BBEA-E05E09914340}"/>
              </a:ext>
            </a:extLst>
          </p:cNvPr>
          <p:cNvSpPr txBox="1"/>
          <p:nvPr/>
        </p:nvSpPr>
        <p:spPr>
          <a:xfrm>
            <a:off x="106018" y="2778078"/>
            <a:ext cx="45929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concert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19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aout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2" name="TextBox 11">
            <a:extLst>
              <a:ext uri="{FF2B5EF4-FFF2-40B4-BE49-F238E27FC236}">
                <a16:creationId xmlns:a16="http://schemas.microsoft.com/office/drawing/2014/main" id="{175DA41E-B47F-43AD-A0FB-DA2B0A7ED85B}"/>
              </a:ext>
            </a:extLst>
          </p:cNvPr>
          <p:cNvSpPr txBox="1"/>
          <p:nvPr/>
        </p:nvSpPr>
        <p:spPr>
          <a:xfrm>
            <a:off x="106018" y="3330131"/>
            <a:ext cx="624882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concert is (</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19</a:t>
            </a:r>
            <a:r>
              <a:rPr kumimoji="0" lang="en-GB" sz="2400" b="0" i="1"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th</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of August.</a:t>
            </a:r>
          </a:p>
        </p:txBody>
      </p:sp>
      <p:sp>
        <p:nvSpPr>
          <p:cNvPr id="13" name="TextBox 12">
            <a:extLst>
              <a:ext uri="{FF2B5EF4-FFF2-40B4-BE49-F238E27FC236}">
                <a16:creationId xmlns:a16="http://schemas.microsoft.com/office/drawing/2014/main" id="{24D681B7-9F9B-40BC-B54D-6DB0F533E0E7}"/>
              </a:ext>
            </a:extLst>
          </p:cNvPr>
          <p:cNvSpPr txBox="1"/>
          <p:nvPr/>
        </p:nvSpPr>
        <p:spPr>
          <a:xfrm>
            <a:off x="106018" y="4467811"/>
            <a:ext cx="669446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dates with </a:t>
            </a:r>
            <a:r>
              <a:rPr kumimoji="0" lang="en-GB" sz="28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days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don’t use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nvGrpSpPr>
          <p:cNvPr id="6" name="Group 5">
            <a:extLst>
              <a:ext uri="{FF2B5EF4-FFF2-40B4-BE49-F238E27FC236}">
                <a16:creationId xmlns:a16="http://schemas.microsoft.com/office/drawing/2014/main" id="{59DCE000-0967-42B1-97DD-0629A26FBCB6}"/>
              </a:ext>
            </a:extLst>
          </p:cNvPr>
          <p:cNvGrpSpPr/>
          <p:nvPr/>
        </p:nvGrpSpPr>
        <p:grpSpPr>
          <a:xfrm>
            <a:off x="8895313" y="4049387"/>
            <a:ext cx="3064129" cy="2674820"/>
            <a:chOff x="7190302" y="4058728"/>
            <a:chExt cx="3064129" cy="2674820"/>
          </a:xfrm>
        </p:grpSpPr>
        <p:pic>
          <p:nvPicPr>
            <p:cNvPr id="4" name="Picture 3" descr="Calendar&#10;&#10;Description automatically generated">
              <a:extLst>
                <a:ext uri="{FF2B5EF4-FFF2-40B4-BE49-F238E27FC236}">
                  <a16:creationId xmlns:a16="http://schemas.microsoft.com/office/drawing/2014/main" id="{EC64F6B7-D070-488E-9501-5763133AED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0302" y="4058728"/>
              <a:ext cx="2936337" cy="2674820"/>
            </a:xfrm>
            <a:prstGeom prst="rect">
              <a:avLst/>
            </a:prstGeom>
          </p:spPr>
        </p:pic>
        <p:sp>
          <p:nvSpPr>
            <p:cNvPr id="5" name="Explosion: 8 Points 4">
              <a:extLst>
                <a:ext uri="{FF2B5EF4-FFF2-40B4-BE49-F238E27FC236}">
                  <a16:creationId xmlns:a16="http://schemas.microsoft.com/office/drawing/2014/main" id="{96A1C87D-3A74-41CD-8AD2-C57B0E39D7EE}"/>
                </a:ext>
              </a:extLst>
            </p:cNvPr>
            <p:cNvSpPr/>
            <p:nvPr/>
          </p:nvSpPr>
          <p:spPr>
            <a:xfrm>
              <a:off x="9411577" y="5705631"/>
              <a:ext cx="840373" cy="654284"/>
            </a:xfrm>
            <a:prstGeom prst="irregularSeal1">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Explosion: 8 Points 16">
              <a:extLst>
                <a:ext uri="{FF2B5EF4-FFF2-40B4-BE49-F238E27FC236}">
                  <a16:creationId xmlns:a16="http://schemas.microsoft.com/office/drawing/2014/main" id="{35DE5603-2F28-4B19-AE96-98DA1C5C57B6}"/>
                </a:ext>
              </a:extLst>
            </p:cNvPr>
            <p:cNvSpPr/>
            <p:nvPr/>
          </p:nvSpPr>
          <p:spPr>
            <a:xfrm>
              <a:off x="9414058" y="5753167"/>
              <a:ext cx="840373" cy="654284"/>
            </a:xfrm>
            <a:prstGeom prst="irregularSeal1">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Google Shape;167;p2">
            <a:extLst>
              <a:ext uri="{FF2B5EF4-FFF2-40B4-BE49-F238E27FC236}">
                <a16:creationId xmlns:a16="http://schemas.microsoft.com/office/drawing/2014/main" id="{A8B94CB2-FE95-4221-92D8-BF16B6CBB06C}"/>
              </a:ext>
            </a:extLst>
          </p:cNvPr>
          <p:cNvSpPr/>
          <p:nvPr/>
        </p:nvSpPr>
        <p:spPr>
          <a:xfrm>
            <a:off x="94269" y="7015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0" name="Picture 2" descr="Musicians, Jazz, Music, Instruments">
            <a:extLst>
              <a:ext uri="{FF2B5EF4-FFF2-40B4-BE49-F238E27FC236}">
                <a16:creationId xmlns:a16="http://schemas.microsoft.com/office/drawing/2014/main" id="{A35E0519-6400-4888-853E-435BA29925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5095" y="2299156"/>
            <a:ext cx="2331926" cy="1750231"/>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54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1_W3F_5.1.wav"/>
                                        </p:tgtEl>
                                      </p:cMediaNode>
                                    </p:audio>
                                  </p:sub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1_W3F_5.2.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pic>
        <p:nvPicPr>
          <p:cNvPr id="10" name="Picture 9" descr="Icon&#10;&#10;Description automatically generated">
            <a:extLst>
              <a:ext uri="{FF2B5EF4-FFF2-40B4-BE49-F238E27FC236}">
                <a16:creationId xmlns:a16="http://schemas.microsoft.com/office/drawing/2014/main" id="{1B358180-1BC9-4A27-868D-E80A3DD3D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1" name="Title 1">
            <a:extLst>
              <a:ext uri="{FF2B5EF4-FFF2-40B4-BE49-F238E27FC236}">
                <a16:creationId xmlns:a16="http://schemas.microsoft.com/office/drawing/2014/main" id="{6F703126-0E39-4933-9ADF-5C44832214E5}"/>
              </a:ext>
            </a:extLst>
          </p:cNvPr>
          <p:cNvSpPr txBox="1">
            <a:spLocks/>
          </p:cNvSpPr>
          <p:nvPr/>
        </p:nvSpPr>
        <p:spPr>
          <a:xfrm>
            <a:off x="10950576" y="105984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graphicFrame>
        <p:nvGraphicFramePr>
          <p:cNvPr id="42" name="Table 7">
            <a:extLst>
              <a:ext uri="{FF2B5EF4-FFF2-40B4-BE49-F238E27FC236}">
                <a16:creationId xmlns:a16="http://schemas.microsoft.com/office/drawing/2014/main" id="{62A732A4-D7F6-4FD7-8EAD-1A51F3B178E2}"/>
              </a:ext>
            </a:extLst>
          </p:cNvPr>
          <p:cNvGraphicFramePr>
            <a:graphicFrameLocks noGrp="1"/>
          </p:cNvGraphicFramePr>
          <p:nvPr/>
        </p:nvGraphicFramePr>
        <p:xfrm>
          <a:off x="2048166" y="1871678"/>
          <a:ext cx="8634624" cy="4621989"/>
        </p:xfrm>
        <a:graphic>
          <a:graphicData uri="http://schemas.openxmlformats.org/drawingml/2006/table">
            <a:tbl>
              <a:tblPr firstRow="1" bandRow="1"/>
              <a:tblGrid>
                <a:gridCol w="2212542">
                  <a:extLst>
                    <a:ext uri="{9D8B030D-6E8A-4147-A177-3AD203B41FA5}">
                      <a16:colId xmlns:a16="http://schemas.microsoft.com/office/drawing/2014/main" val="797485281"/>
                    </a:ext>
                  </a:extLst>
                </a:gridCol>
                <a:gridCol w="2916400">
                  <a:extLst>
                    <a:ext uri="{9D8B030D-6E8A-4147-A177-3AD203B41FA5}">
                      <a16:colId xmlns:a16="http://schemas.microsoft.com/office/drawing/2014/main" val="732279396"/>
                    </a:ext>
                  </a:extLst>
                </a:gridCol>
                <a:gridCol w="3505682">
                  <a:extLst>
                    <a:ext uri="{9D8B030D-6E8A-4147-A177-3AD203B41FA5}">
                      <a16:colId xmlns:a16="http://schemas.microsoft.com/office/drawing/2014/main" val="2218309923"/>
                    </a:ext>
                  </a:extLst>
                </a:gridCol>
              </a:tblGrid>
              <a:tr h="821117">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800" b="1" dirty="0">
                          <a:solidFill>
                            <a:srgbClr val="002060"/>
                          </a:solidFill>
                          <a:latin typeface="Century Gothic" panose="020B0502020202020204" pitchFamily="34" charset="0"/>
                        </a:rPr>
                        <a:t>jour</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800" b="1" dirty="0">
                          <a:solidFill>
                            <a:srgbClr val="002060"/>
                          </a:solidFill>
                          <a:latin typeface="Century Gothic" panose="020B0502020202020204" pitchFamily="34" charset="0"/>
                        </a:rPr>
                        <a:t>date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800" b="1" dirty="0" err="1">
                          <a:solidFill>
                            <a:srgbClr val="002060"/>
                          </a:solidFill>
                          <a:latin typeface="Century Gothic" panose="020B0502020202020204" pitchFamily="34" charset="0"/>
                        </a:rPr>
                        <a:t>mois</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4194222"/>
                  </a:ext>
                </a:extLst>
              </a:tr>
              <a:tr h="62167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7493785"/>
                  </a:ext>
                </a:extLst>
              </a:tr>
              <a:tr h="52986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8602963"/>
                  </a:ext>
                </a:extLst>
              </a:tr>
              <a:tr h="52986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10043931"/>
                  </a:ext>
                </a:extLst>
              </a:tr>
              <a:tr h="52986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2485344"/>
                  </a:ext>
                </a:extLst>
              </a:tr>
              <a:tr h="52986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7544622"/>
                  </a:ext>
                </a:extLst>
              </a:tr>
              <a:tr h="52986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1975557"/>
                  </a:ext>
                </a:extLst>
              </a:tr>
              <a:tr h="52986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4055914"/>
                  </a:ext>
                </a:extLst>
              </a:tr>
            </a:tbl>
          </a:graphicData>
        </a:graphic>
      </p:graphicFrame>
      <p:sp>
        <p:nvSpPr>
          <p:cNvPr id="43" name="TextBox 42">
            <a:extLst>
              <a:ext uri="{FF2B5EF4-FFF2-40B4-BE49-F238E27FC236}">
                <a16:creationId xmlns:a16="http://schemas.microsoft.com/office/drawing/2014/main" id="{6C5CDFAF-AF33-477B-BBF3-0621FB5AA22C}"/>
              </a:ext>
            </a:extLst>
          </p:cNvPr>
          <p:cNvSpPr txBox="1"/>
          <p:nvPr/>
        </p:nvSpPr>
        <p:spPr>
          <a:xfrm>
            <a:off x="5380168" y="2789193"/>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19</a:t>
            </a:r>
          </a:p>
        </p:txBody>
      </p:sp>
      <p:sp>
        <p:nvSpPr>
          <p:cNvPr id="44" name="TextBox 43">
            <a:extLst>
              <a:ext uri="{FF2B5EF4-FFF2-40B4-BE49-F238E27FC236}">
                <a16:creationId xmlns:a16="http://schemas.microsoft.com/office/drawing/2014/main" id="{AAFD7712-6FD9-4E1E-9CFA-141F0A2773D2}"/>
              </a:ext>
            </a:extLst>
          </p:cNvPr>
          <p:cNvSpPr txBox="1"/>
          <p:nvPr/>
        </p:nvSpPr>
        <p:spPr>
          <a:xfrm>
            <a:off x="5429491" y="3372620"/>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23</a:t>
            </a:r>
          </a:p>
        </p:txBody>
      </p:sp>
      <p:sp>
        <p:nvSpPr>
          <p:cNvPr id="45" name="TextBox 44">
            <a:extLst>
              <a:ext uri="{FF2B5EF4-FFF2-40B4-BE49-F238E27FC236}">
                <a16:creationId xmlns:a16="http://schemas.microsoft.com/office/drawing/2014/main" id="{751772FD-379D-4E1B-B4BF-3634BFFC33FF}"/>
              </a:ext>
            </a:extLst>
          </p:cNvPr>
          <p:cNvSpPr txBox="1"/>
          <p:nvPr/>
        </p:nvSpPr>
        <p:spPr>
          <a:xfrm>
            <a:off x="5380168" y="3905389"/>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12</a:t>
            </a:r>
          </a:p>
        </p:txBody>
      </p:sp>
      <p:sp>
        <p:nvSpPr>
          <p:cNvPr id="46" name="TextBox 45">
            <a:extLst>
              <a:ext uri="{FF2B5EF4-FFF2-40B4-BE49-F238E27FC236}">
                <a16:creationId xmlns:a16="http://schemas.microsoft.com/office/drawing/2014/main" id="{CFADEAC0-EAC6-489C-AB24-A09F34D95542}"/>
              </a:ext>
            </a:extLst>
          </p:cNvPr>
          <p:cNvSpPr txBox="1"/>
          <p:nvPr/>
        </p:nvSpPr>
        <p:spPr>
          <a:xfrm>
            <a:off x="5372458" y="4418408"/>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15</a:t>
            </a:r>
          </a:p>
        </p:txBody>
      </p:sp>
      <p:sp>
        <p:nvSpPr>
          <p:cNvPr id="47" name="TextBox 46">
            <a:extLst>
              <a:ext uri="{FF2B5EF4-FFF2-40B4-BE49-F238E27FC236}">
                <a16:creationId xmlns:a16="http://schemas.microsoft.com/office/drawing/2014/main" id="{2D98FC3F-2053-4255-AF19-9AC851014C39}"/>
              </a:ext>
            </a:extLst>
          </p:cNvPr>
          <p:cNvSpPr txBox="1"/>
          <p:nvPr/>
        </p:nvSpPr>
        <p:spPr>
          <a:xfrm>
            <a:off x="5372457" y="4943690"/>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13</a:t>
            </a:r>
          </a:p>
        </p:txBody>
      </p:sp>
      <p:sp>
        <p:nvSpPr>
          <p:cNvPr id="48" name="TextBox 47">
            <a:extLst>
              <a:ext uri="{FF2B5EF4-FFF2-40B4-BE49-F238E27FC236}">
                <a16:creationId xmlns:a16="http://schemas.microsoft.com/office/drawing/2014/main" id="{72A13136-ED9E-4D1E-A0AC-651610D8986A}"/>
              </a:ext>
            </a:extLst>
          </p:cNvPr>
          <p:cNvSpPr txBox="1"/>
          <p:nvPr/>
        </p:nvSpPr>
        <p:spPr>
          <a:xfrm>
            <a:off x="5405501" y="5396589"/>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18</a:t>
            </a:r>
          </a:p>
        </p:txBody>
      </p:sp>
      <p:sp>
        <p:nvSpPr>
          <p:cNvPr id="49" name="TextBox 48">
            <a:extLst>
              <a:ext uri="{FF2B5EF4-FFF2-40B4-BE49-F238E27FC236}">
                <a16:creationId xmlns:a16="http://schemas.microsoft.com/office/drawing/2014/main" id="{E270E00E-B734-4A01-A9BB-79423B0CFD66}"/>
              </a:ext>
            </a:extLst>
          </p:cNvPr>
          <p:cNvSpPr txBox="1"/>
          <p:nvPr/>
        </p:nvSpPr>
        <p:spPr>
          <a:xfrm>
            <a:off x="5393286" y="5923613"/>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11</a:t>
            </a:r>
          </a:p>
        </p:txBody>
      </p:sp>
      <p:sp>
        <p:nvSpPr>
          <p:cNvPr id="50" name="Rectangle 49">
            <a:hlinkClick r:id="" action="ppaction://noaction">
              <a:snd r:embed="rId4" name="T1_W3F_6.3B.wav"/>
            </a:hlinkClick>
            <a:extLst>
              <a:ext uri="{FF2B5EF4-FFF2-40B4-BE49-F238E27FC236}">
                <a16:creationId xmlns:a16="http://schemas.microsoft.com/office/drawing/2014/main" id="{F56CAF2F-11DF-441E-87C4-ADEF7AE267B5}"/>
              </a:ext>
            </a:extLst>
          </p:cNvPr>
          <p:cNvSpPr/>
          <p:nvPr/>
        </p:nvSpPr>
        <p:spPr>
          <a:xfrm>
            <a:off x="1357724" y="2895910"/>
            <a:ext cx="558849" cy="423882"/>
          </a:xfrm>
          <a:prstGeom prst="rect">
            <a:avLst/>
          </a:prstGeom>
          <a:solidFill>
            <a:srgbClr val="1D9A78"/>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51" name="Rectangle 50">
            <a:hlinkClick r:id="" action="ppaction://noaction">
              <a:snd r:embed="rId5" name="T1_W3F_6.4B.wav"/>
            </a:hlinkClick>
            <a:extLst>
              <a:ext uri="{FF2B5EF4-FFF2-40B4-BE49-F238E27FC236}">
                <a16:creationId xmlns:a16="http://schemas.microsoft.com/office/drawing/2014/main" id="{2AE5E739-B852-4DFC-BDD3-3E5B2AD14B22}"/>
              </a:ext>
            </a:extLst>
          </p:cNvPr>
          <p:cNvSpPr/>
          <p:nvPr/>
        </p:nvSpPr>
        <p:spPr>
          <a:xfrm>
            <a:off x="1357723" y="3451727"/>
            <a:ext cx="558849" cy="423882"/>
          </a:xfrm>
          <a:prstGeom prst="rect">
            <a:avLst/>
          </a:prstGeom>
          <a:solidFill>
            <a:srgbClr val="1D9A78"/>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2" name="Rectangle 51">
            <a:hlinkClick r:id="" action="ppaction://noaction">
              <a:snd r:embed="rId6" name="T1_W3F_6.5B.wav"/>
            </a:hlinkClick>
            <a:extLst>
              <a:ext uri="{FF2B5EF4-FFF2-40B4-BE49-F238E27FC236}">
                <a16:creationId xmlns:a16="http://schemas.microsoft.com/office/drawing/2014/main" id="{391BA425-1FFF-4FCA-8BB2-04C08A3E48A4}"/>
              </a:ext>
            </a:extLst>
          </p:cNvPr>
          <p:cNvSpPr/>
          <p:nvPr/>
        </p:nvSpPr>
        <p:spPr>
          <a:xfrm>
            <a:off x="1357723" y="3965955"/>
            <a:ext cx="558849" cy="423882"/>
          </a:xfrm>
          <a:prstGeom prst="rect">
            <a:avLst/>
          </a:prstGeom>
          <a:solidFill>
            <a:srgbClr val="1D9A78"/>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3" name="Rectangle 52">
            <a:hlinkClick r:id="" action="ppaction://noaction">
              <a:snd r:embed="rId7" name="T1_W3F_6.6B.wav"/>
            </a:hlinkClick>
            <a:extLst>
              <a:ext uri="{FF2B5EF4-FFF2-40B4-BE49-F238E27FC236}">
                <a16:creationId xmlns:a16="http://schemas.microsoft.com/office/drawing/2014/main" id="{4AFC104F-9A0B-44D2-BD62-9BC9EDB8ECC3}"/>
              </a:ext>
            </a:extLst>
          </p:cNvPr>
          <p:cNvSpPr/>
          <p:nvPr/>
        </p:nvSpPr>
        <p:spPr>
          <a:xfrm>
            <a:off x="1357722" y="4480183"/>
            <a:ext cx="558849" cy="423882"/>
          </a:xfrm>
          <a:prstGeom prst="rect">
            <a:avLst/>
          </a:prstGeom>
          <a:solidFill>
            <a:srgbClr val="1D9A78"/>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4" name="Rectangle 53">
            <a:hlinkClick r:id="" action="ppaction://noaction">
              <a:snd r:embed="rId8" name="T1_W3F_6.7B.wav"/>
            </a:hlinkClick>
            <a:extLst>
              <a:ext uri="{FF2B5EF4-FFF2-40B4-BE49-F238E27FC236}">
                <a16:creationId xmlns:a16="http://schemas.microsoft.com/office/drawing/2014/main" id="{FC068900-57FF-4C73-BAD8-6655B9FE1542}"/>
              </a:ext>
            </a:extLst>
          </p:cNvPr>
          <p:cNvSpPr/>
          <p:nvPr/>
        </p:nvSpPr>
        <p:spPr>
          <a:xfrm>
            <a:off x="1357722" y="4994411"/>
            <a:ext cx="558849" cy="423882"/>
          </a:xfrm>
          <a:prstGeom prst="rect">
            <a:avLst/>
          </a:prstGeom>
          <a:solidFill>
            <a:srgbClr val="1D9A78"/>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5" name="Rectangle 54">
            <a:hlinkClick r:id="" action="ppaction://noaction">
              <a:snd r:embed="rId9" name="T1_W3F_6.8B.wav"/>
            </a:hlinkClick>
            <a:extLst>
              <a:ext uri="{FF2B5EF4-FFF2-40B4-BE49-F238E27FC236}">
                <a16:creationId xmlns:a16="http://schemas.microsoft.com/office/drawing/2014/main" id="{49D831F4-0A4D-4B8B-AF48-4DC59613C45C}"/>
              </a:ext>
            </a:extLst>
          </p:cNvPr>
          <p:cNvSpPr/>
          <p:nvPr/>
        </p:nvSpPr>
        <p:spPr>
          <a:xfrm>
            <a:off x="1357722" y="5518711"/>
            <a:ext cx="558849" cy="423882"/>
          </a:xfrm>
          <a:prstGeom prst="rect">
            <a:avLst/>
          </a:prstGeom>
          <a:solidFill>
            <a:srgbClr val="1D9A78"/>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6" name="Rectangle 55">
            <a:hlinkClick r:id="" action="ppaction://noaction">
              <a:snd r:embed="rId10" name="T1_W3F_6.9B.wav"/>
            </a:hlinkClick>
            <a:extLst>
              <a:ext uri="{FF2B5EF4-FFF2-40B4-BE49-F238E27FC236}">
                <a16:creationId xmlns:a16="http://schemas.microsoft.com/office/drawing/2014/main" id="{51F98251-F7DD-42CE-B24F-50BDBA32289D}"/>
              </a:ext>
            </a:extLst>
          </p:cNvPr>
          <p:cNvSpPr/>
          <p:nvPr/>
        </p:nvSpPr>
        <p:spPr>
          <a:xfrm>
            <a:off x="1357722" y="6043011"/>
            <a:ext cx="558849" cy="423882"/>
          </a:xfrm>
          <a:prstGeom prst="rect">
            <a:avLst/>
          </a:prstGeom>
          <a:solidFill>
            <a:srgbClr val="1D9A78"/>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7" name="TextBox 56">
            <a:extLst>
              <a:ext uri="{FF2B5EF4-FFF2-40B4-BE49-F238E27FC236}">
                <a16:creationId xmlns:a16="http://schemas.microsoft.com/office/drawing/2014/main" id="{C58E07DC-419F-4E75-A6FB-E0A40D342164}"/>
              </a:ext>
            </a:extLst>
          </p:cNvPr>
          <p:cNvSpPr txBox="1"/>
          <p:nvPr/>
        </p:nvSpPr>
        <p:spPr>
          <a:xfrm>
            <a:off x="7780625" y="2743109"/>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April</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B39991E8-D8B1-4386-8742-F42EE4106791}"/>
              </a:ext>
            </a:extLst>
          </p:cNvPr>
          <p:cNvSpPr txBox="1"/>
          <p:nvPr/>
        </p:nvSpPr>
        <p:spPr>
          <a:xfrm>
            <a:off x="7805056" y="3317034"/>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November</a:t>
            </a:r>
          </a:p>
        </p:txBody>
      </p:sp>
      <p:sp>
        <p:nvSpPr>
          <p:cNvPr id="59" name="TextBox 58">
            <a:extLst>
              <a:ext uri="{FF2B5EF4-FFF2-40B4-BE49-F238E27FC236}">
                <a16:creationId xmlns:a16="http://schemas.microsoft.com/office/drawing/2014/main" id="{EA45AF2A-B0DE-40F1-9A14-7EC14593943A}"/>
              </a:ext>
            </a:extLst>
          </p:cNvPr>
          <p:cNvSpPr txBox="1"/>
          <p:nvPr/>
        </p:nvSpPr>
        <p:spPr>
          <a:xfrm>
            <a:off x="7772915" y="3830053"/>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February</a:t>
            </a:r>
          </a:p>
        </p:txBody>
      </p:sp>
      <p:sp>
        <p:nvSpPr>
          <p:cNvPr id="60" name="TextBox 59">
            <a:extLst>
              <a:ext uri="{FF2B5EF4-FFF2-40B4-BE49-F238E27FC236}">
                <a16:creationId xmlns:a16="http://schemas.microsoft.com/office/drawing/2014/main" id="{1F1E7D5C-F343-4F7E-8767-605D5F8CABD0}"/>
              </a:ext>
            </a:extLst>
          </p:cNvPr>
          <p:cNvSpPr txBox="1"/>
          <p:nvPr/>
        </p:nvSpPr>
        <p:spPr>
          <a:xfrm>
            <a:off x="7792840" y="4344330"/>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August</a:t>
            </a:r>
          </a:p>
        </p:txBody>
      </p:sp>
      <p:sp>
        <p:nvSpPr>
          <p:cNvPr id="61" name="TextBox 60">
            <a:extLst>
              <a:ext uri="{FF2B5EF4-FFF2-40B4-BE49-F238E27FC236}">
                <a16:creationId xmlns:a16="http://schemas.microsoft.com/office/drawing/2014/main" id="{B364047E-CDEC-4FDC-8308-8A1CE528595B}"/>
              </a:ext>
            </a:extLst>
          </p:cNvPr>
          <p:cNvSpPr txBox="1"/>
          <p:nvPr/>
        </p:nvSpPr>
        <p:spPr>
          <a:xfrm>
            <a:off x="7792839" y="4928967"/>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July</a:t>
            </a:r>
          </a:p>
        </p:txBody>
      </p:sp>
      <p:sp>
        <p:nvSpPr>
          <p:cNvPr id="62" name="TextBox 61">
            <a:extLst>
              <a:ext uri="{FF2B5EF4-FFF2-40B4-BE49-F238E27FC236}">
                <a16:creationId xmlns:a16="http://schemas.microsoft.com/office/drawing/2014/main" id="{72E5E32E-4DD9-4B84-BA3C-A9E68A888B0F}"/>
              </a:ext>
            </a:extLst>
          </p:cNvPr>
          <p:cNvSpPr txBox="1"/>
          <p:nvPr/>
        </p:nvSpPr>
        <p:spPr>
          <a:xfrm>
            <a:off x="7813669" y="5443420"/>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March</a:t>
            </a:r>
          </a:p>
        </p:txBody>
      </p:sp>
      <p:sp>
        <p:nvSpPr>
          <p:cNvPr id="63" name="TextBox 62">
            <a:extLst>
              <a:ext uri="{FF2B5EF4-FFF2-40B4-BE49-F238E27FC236}">
                <a16:creationId xmlns:a16="http://schemas.microsoft.com/office/drawing/2014/main" id="{44062AF1-281D-4507-8B56-A4EC386807F3}"/>
              </a:ext>
            </a:extLst>
          </p:cNvPr>
          <p:cNvSpPr txBox="1"/>
          <p:nvPr/>
        </p:nvSpPr>
        <p:spPr>
          <a:xfrm>
            <a:off x="7834499" y="5959530"/>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June</a:t>
            </a:r>
          </a:p>
        </p:txBody>
      </p:sp>
      <p:sp>
        <p:nvSpPr>
          <p:cNvPr id="64" name="Rectangle 63">
            <a:hlinkClick r:id="" action="ppaction://noaction">
              <a:snd r:embed="rId11" name="T1_W3F_6.3.wav"/>
            </a:hlinkClick>
            <a:extLst>
              <a:ext uri="{FF2B5EF4-FFF2-40B4-BE49-F238E27FC236}">
                <a16:creationId xmlns:a16="http://schemas.microsoft.com/office/drawing/2014/main" id="{C2473FC5-2F2B-4E27-A783-FD265DC33390}"/>
              </a:ext>
            </a:extLst>
          </p:cNvPr>
          <p:cNvSpPr/>
          <p:nvPr/>
        </p:nvSpPr>
        <p:spPr>
          <a:xfrm>
            <a:off x="672046" y="2895910"/>
            <a:ext cx="558849" cy="423882"/>
          </a:xfrm>
          <a:prstGeom prst="rect">
            <a:avLst/>
          </a:prstGeom>
          <a:solidFill>
            <a:srgbClr val="ED7D31">
              <a:lumMod val="20000"/>
              <a:lumOff val="80000"/>
            </a:srgbClr>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65" name="Rectangle 64">
            <a:hlinkClick r:id="" action="ppaction://noaction">
              <a:snd r:embed="rId12" name="T1_W3F_6.4.wav"/>
            </a:hlinkClick>
            <a:extLst>
              <a:ext uri="{FF2B5EF4-FFF2-40B4-BE49-F238E27FC236}">
                <a16:creationId xmlns:a16="http://schemas.microsoft.com/office/drawing/2014/main" id="{B33139A8-D8F0-43B8-9464-47F4C2A5E8BC}"/>
              </a:ext>
            </a:extLst>
          </p:cNvPr>
          <p:cNvSpPr/>
          <p:nvPr/>
        </p:nvSpPr>
        <p:spPr>
          <a:xfrm>
            <a:off x="672045" y="3451727"/>
            <a:ext cx="558849" cy="423882"/>
          </a:xfrm>
          <a:prstGeom prst="rect">
            <a:avLst/>
          </a:prstGeom>
          <a:solidFill>
            <a:srgbClr val="ED7D31">
              <a:lumMod val="20000"/>
              <a:lumOff val="80000"/>
            </a:srgbClr>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66" name="Rectangle 65">
            <a:hlinkClick r:id="" action="ppaction://noaction">
              <a:snd r:embed="rId13" name="T1_W3F_6.5.wav"/>
            </a:hlinkClick>
            <a:extLst>
              <a:ext uri="{FF2B5EF4-FFF2-40B4-BE49-F238E27FC236}">
                <a16:creationId xmlns:a16="http://schemas.microsoft.com/office/drawing/2014/main" id="{61E97B69-821D-45CC-A356-0BE7ED20A5B5}"/>
              </a:ext>
            </a:extLst>
          </p:cNvPr>
          <p:cNvSpPr/>
          <p:nvPr/>
        </p:nvSpPr>
        <p:spPr>
          <a:xfrm>
            <a:off x="672045" y="3965955"/>
            <a:ext cx="558849" cy="423882"/>
          </a:xfrm>
          <a:prstGeom prst="rect">
            <a:avLst/>
          </a:prstGeom>
          <a:solidFill>
            <a:srgbClr val="ED7D31">
              <a:lumMod val="20000"/>
              <a:lumOff val="80000"/>
            </a:srgbClr>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67" name="Rectangle 66">
            <a:hlinkClick r:id="" action="ppaction://noaction">
              <a:snd r:embed="rId14" name="T1_W3F_6.6.wav"/>
            </a:hlinkClick>
            <a:extLst>
              <a:ext uri="{FF2B5EF4-FFF2-40B4-BE49-F238E27FC236}">
                <a16:creationId xmlns:a16="http://schemas.microsoft.com/office/drawing/2014/main" id="{9E8A9277-DF13-4608-8096-A319813ABF80}"/>
              </a:ext>
            </a:extLst>
          </p:cNvPr>
          <p:cNvSpPr/>
          <p:nvPr/>
        </p:nvSpPr>
        <p:spPr>
          <a:xfrm>
            <a:off x="672044" y="4480183"/>
            <a:ext cx="558849" cy="423882"/>
          </a:xfrm>
          <a:prstGeom prst="rect">
            <a:avLst/>
          </a:prstGeom>
          <a:solidFill>
            <a:srgbClr val="ED7D31">
              <a:lumMod val="20000"/>
              <a:lumOff val="80000"/>
            </a:srgbClr>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68" name="Rectangle 67">
            <a:hlinkClick r:id="" action="ppaction://noaction">
              <a:snd r:embed="rId15" name="T1_W3F_6.7.wav"/>
            </a:hlinkClick>
            <a:extLst>
              <a:ext uri="{FF2B5EF4-FFF2-40B4-BE49-F238E27FC236}">
                <a16:creationId xmlns:a16="http://schemas.microsoft.com/office/drawing/2014/main" id="{0135AF1C-6BF7-41C7-A138-DB11DE3FBADC}"/>
              </a:ext>
            </a:extLst>
          </p:cNvPr>
          <p:cNvSpPr/>
          <p:nvPr/>
        </p:nvSpPr>
        <p:spPr>
          <a:xfrm>
            <a:off x="672044" y="4994411"/>
            <a:ext cx="558849" cy="423882"/>
          </a:xfrm>
          <a:prstGeom prst="rect">
            <a:avLst/>
          </a:prstGeom>
          <a:solidFill>
            <a:srgbClr val="ED7D31">
              <a:lumMod val="20000"/>
              <a:lumOff val="80000"/>
            </a:srgbClr>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69" name="Rectangle 68">
            <a:hlinkClick r:id="" action="ppaction://noaction">
              <a:snd r:embed="rId16" name="T1_W3F_6.8.wav"/>
            </a:hlinkClick>
            <a:extLst>
              <a:ext uri="{FF2B5EF4-FFF2-40B4-BE49-F238E27FC236}">
                <a16:creationId xmlns:a16="http://schemas.microsoft.com/office/drawing/2014/main" id="{45AD819A-E080-4210-A8E9-D1522333EE61}"/>
              </a:ext>
            </a:extLst>
          </p:cNvPr>
          <p:cNvSpPr/>
          <p:nvPr/>
        </p:nvSpPr>
        <p:spPr>
          <a:xfrm>
            <a:off x="672044" y="5518711"/>
            <a:ext cx="558849" cy="423882"/>
          </a:xfrm>
          <a:prstGeom prst="rect">
            <a:avLst/>
          </a:prstGeom>
          <a:solidFill>
            <a:srgbClr val="ED7D31">
              <a:lumMod val="20000"/>
              <a:lumOff val="80000"/>
            </a:srgbClr>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70" name="Rectangle 69">
            <a:hlinkClick r:id="" action="ppaction://noaction">
              <a:snd r:embed="rId17" name="T1_W3F_6.9.wav"/>
            </a:hlinkClick>
            <a:extLst>
              <a:ext uri="{FF2B5EF4-FFF2-40B4-BE49-F238E27FC236}">
                <a16:creationId xmlns:a16="http://schemas.microsoft.com/office/drawing/2014/main" id="{1D5632E0-A25A-40BC-8908-2AAD4C8CA500}"/>
              </a:ext>
            </a:extLst>
          </p:cNvPr>
          <p:cNvSpPr/>
          <p:nvPr/>
        </p:nvSpPr>
        <p:spPr>
          <a:xfrm>
            <a:off x="672044" y="6043011"/>
            <a:ext cx="558849" cy="423882"/>
          </a:xfrm>
          <a:prstGeom prst="rect">
            <a:avLst/>
          </a:prstGeom>
          <a:solidFill>
            <a:srgbClr val="ED7D31">
              <a:lumMod val="20000"/>
              <a:lumOff val="80000"/>
            </a:srgbClr>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pic>
        <p:nvPicPr>
          <p:cNvPr id="71" name="Picture 70" descr="Icon&#10;&#10;Description automatically generated">
            <a:extLst>
              <a:ext uri="{FF2B5EF4-FFF2-40B4-BE49-F238E27FC236}">
                <a16:creationId xmlns:a16="http://schemas.microsoft.com/office/drawing/2014/main" id="{C3AA66FB-7703-47A7-89C2-808C1A89BEE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928954" y="2789193"/>
            <a:ext cx="465254" cy="530599"/>
          </a:xfrm>
          <a:prstGeom prst="rect">
            <a:avLst/>
          </a:prstGeom>
        </p:spPr>
      </p:pic>
      <p:pic>
        <p:nvPicPr>
          <p:cNvPr id="72" name="Google Shape;293;p7" descr="green checkmark">
            <a:extLst>
              <a:ext uri="{FF2B5EF4-FFF2-40B4-BE49-F238E27FC236}">
                <a16:creationId xmlns:a16="http://schemas.microsoft.com/office/drawing/2014/main" id="{9BCFA9D0-F958-40E7-88F8-618B4D138800}"/>
              </a:ext>
            </a:extLst>
          </p:cNvPr>
          <p:cNvPicPr preferRelativeResize="0"/>
          <p:nvPr/>
        </p:nvPicPr>
        <p:blipFill rotWithShape="1">
          <a:blip r:embed="rId19">
            <a:alphaModFix/>
          </a:blip>
          <a:srcRect/>
          <a:stretch/>
        </p:blipFill>
        <p:spPr>
          <a:xfrm>
            <a:off x="2964620" y="3372620"/>
            <a:ext cx="393921" cy="410335"/>
          </a:xfrm>
          <a:prstGeom prst="rect">
            <a:avLst/>
          </a:prstGeom>
          <a:noFill/>
          <a:ln>
            <a:noFill/>
          </a:ln>
        </p:spPr>
      </p:pic>
      <p:pic>
        <p:nvPicPr>
          <p:cNvPr id="73" name="Google Shape;293;p7" descr="green checkmark">
            <a:extLst>
              <a:ext uri="{FF2B5EF4-FFF2-40B4-BE49-F238E27FC236}">
                <a16:creationId xmlns:a16="http://schemas.microsoft.com/office/drawing/2014/main" id="{918F6C1E-4228-4F16-8BEA-C9A88644D897}"/>
              </a:ext>
            </a:extLst>
          </p:cNvPr>
          <p:cNvPicPr preferRelativeResize="0"/>
          <p:nvPr/>
        </p:nvPicPr>
        <p:blipFill rotWithShape="1">
          <a:blip r:embed="rId19">
            <a:alphaModFix/>
          </a:blip>
          <a:srcRect/>
          <a:stretch/>
        </p:blipFill>
        <p:spPr>
          <a:xfrm>
            <a:off x="2964619" y="3928226"/>
            <a:ext cx="393921" cy="410335"/>
          </a:xfrm>
          <a:prstGeom prst="rect">
            <a:avLst/>
          </a:prstGeom>
          <a:noFill/>
          <a:ln>
            <a:noFill/>
          </a:ln>
        </p:spPr>
      </p:pic>
      <p:pic>
        <p:nvPicPr>
          <p:cNvPr id="74" name="Google Shape;293;p7" descr="green checkmark">
            <a:extLst>
              <a:ext uri="{FF2B5EF4-FFF2-40B4-BE49-F238E27FC236}">
                <a16:creationId xmlns:a16="http://schemas.microsoft.com/office/drawing/2014/main" id="{714E0AA4-CE54-49AF-B22E-5DBDA66C2C04}"/>
              </a:ext>
            </a:extLst>
          </p:cNvPr>
          <p:cNvPicPr preferRelativeResize="0"/>
          <p:nvPr/>
        </p:nvPicPr>
        <p:blipFill rotWithShape="1">
          <a:blip r:embed="rId19">
            <a:alphaModFix/>
          </a:blip>
          <a:srcRect/>
          <a:stretch/>
        </p:blipFill>
        <p:spPr>
          <a:xfrm>
            <a:off x="2964618" y="4954108"/>
            <a:ext cx="393921" cy="410335"/>
          </a:xfrm>
          <a:prstGeom prst="rect">
            <a:avLst/>
          </a:prstGeom>
          <a:noFill/>
          <a:ln>
            <a:noFill/>
          </a:ln>
        </p:spPr>
      </p:pic>
      <p:pic>
        <p:nvPicPr>
          <p:cNvPr id="75" name="Picture 74" descr="Icon&#10;&#10;Description automatically generated">
            <a:extLst>
              <a:ext uri="{FF2B5EF4-FFF2-40B4-BE49-F238E27FC236}">
                <a16:creationId xmlns:a16="http://schemas.microsoft.com/office/drawing/2014/main" id="{CE475F07-B173-4DBC-BD39-4A3B58D1B91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928951" y="4411029"/>
            <a:ext cx="465254" cy="530599"/>
          </a:xfrm>
          <a:prstGeom prst="rect">
            <a:avLst/>
          </a:prstGeom>
        </p:spPr>
      </p:pic>
      <p:pic>
        <p:nvPicPr>
          <p:cNvPr id="76" name="Picture 75" descr="Icon&#10;&#10;Description automatically generated">
            <a:extLst>
              <a:ext uri="{FF2B5EF4-FFF2-40B4-BE49-F238E27FC236}">
                <a16:creationId xmlns:a16="http://schemas.microsoft.com/office/drawing/2014/main" id="{17FBEF69-C2B5-4239-9813-07CCF503239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887542" y="5426645"/>
            <a:ext cx="465254" cy="530599"/>
          </a:xfrm>
          <a:prstGeom prst="rect">
            <a:avLst/>
          </a:prstGeom>
        </p:spPr>
      </p:pic>
      <p:pic>
        <p:nvPicPr>
          <p:cNvPr id="77" name="Picture 76" descr="Icon&#10;&#10;Description automatically generated">
            <a:extLst>
              <a:ext uri="{FF2B5EF4-FFF2-40B4-BE49-F238E27FC236}">
                <a16:creationId xmlns:a16="http://schemas.microsoft.com/office/drawing/2014/main" id="{FAF43F86-67AE-48E8-8FD2-1F49A955619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880202" y="5989482"/>
            <a:ext cx="465254" cy="530599"/>
          </a:xfrm>
          <a:prstGeom prst="rect">
            <a:avLst/>
          </a:prstGeom>
        </p:spPr>
      </p:pic>
      <p:sp>
        <p:nvSpPr>
          <p:cNvPr id="78" name="Title 1">
            <a:hlinkClick r:id="" action="ppaction://noaction">
              <a:snd r:embed="rId20" name="T1_W3F_6.1.wav"/>
            </a:hlinkClick>
            <a:extLst>
              <a:ext uri="{FF2B5EF4-FFF2-40B4-BE49-F238E27FC236}">
                <a16:creationId xmlns:a16="http://schemas.microsoft.com/office/drawing/2014/main" id="{C15D8CC1-DA5F-4602-A4CC-0FB32001EFE2}"/>
              </a:ext>
            </a:extLst>
          </p:cNvPr>
          <p:cNvSpPr txBox="1">
            <a:spLocks/>
          </p:cNvSpPr>
          <p:nvPr/>
        </p:nvSpPr>
        <p:spPr>
          <a:xfrm>
            <a:off x="3133081" y="-4865"/>
            <a:ext cx="5257800" cy="7452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C’est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quand</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p>
        </p:txBody>
      </p:sp>
      <p:sp>
        <p:nvSpPr>
          <p:cNvPr id="79" name="TextBox 78">
            <a:extLst>
              <a:ext uri="{FF2B5EF4-FFF2-40B4-BE49-F238E27FC236}">
                <a16:creationId xmlns:a16="http://schemas.microsoft.com/office/drawing/2014/main" id="{5B51F1BF-8529-46D9-AAA3-05AA45FFA3A3}"/>
              </a:ext>
            </a:extLst>
          </p:cNvPr>
          <p:cNvSpPr txBox="1"/>
          <p:nvPr/>
        </p:nvSpPr>
        <p:spPr>
          <a:xfrm>
            <a:off x="269938" y="649497"/>
            <a:ext cx="9480480"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people mention a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day </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 just the number and month?</a:t>
            </a:r>
          </a:p>
        </p:txBody>
      </p:sp>
      <p:sp>
        <p:nvSpPr>
          <p:cNvPr id="81" name="Google Shape;167;p2">
            <a:extLst>
              <a:ext uri="{FF2B5EF4-FFF2-40B4-BE49-F238E27FC236}">
                <a16:creationId xmlns:a16="http://schemas.microsoft.com/office/drawing/2014/main" id="{460FFADA-24A6-4FC6-A430-F0FBD61EF01A}"/>
              </a:ext>
            </a:extLst>
          </p:cNvPr>
          <p:cNvSpPr/>
          <p:nvPr/>
        </p:nvSpPr>
        <p:spPr>
          <a:xfrm>
            <a:off x="94269" y="7015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2" name="Graphic 81" descr="Teacher">
            <a:extLst>
              <a:ext uri="{FF2B5EF4-FFF2-40B4-BE49-F238E27FC236}">
                <a16:creationId xmlns:a16="http://schemas.microsoft.com/office/drawing/2014/main" id="{FB219505-4068-44A4-8A35-DFF46A900C48}"/>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0" y="1109142"/>
            <a:ext cx="938182" cy="914400"/>
          </a:xfrm>
          <a:prstGeom prst="rect">
            <a:avLst/>
          </a:prstGeom>
        </p:spPr>
      </p:pic>
      <p:sp>
        <p:nvSpPr>
          <p:cNvPr id="83" name="Speech Bubble: Rectangle with Corners Rounded 82">
            <a:hlinkClick r:id="" action="ppaction://noaction">
              <a:snd r:embed="rId23" name="T1_W3F_6.2.wav"/>
            </a:hlinkClick>
            <a:extLst>
              <a:ext uri="{FF2B5EF4-FFF2-40B4-BE49-F238E27FC236}">
                <a16:creationId xmlns:a16="http://schemas.microsoft.com/office/drawing/2014/main" id="{E4C81A50-B7FF-4B38-AEE3-89957AEF9C89}"/>
              </a:ext>
            </a:extLst>
          </p:cNvPr>
          <p:cNvSpPr/>
          <p:nvPr/>
        </p:nvSpPr>
        <p:spPr>
          <a:xfrm>
            <a:off x="938183" y="1177491"/>
            <a:ext cx="9744608" cy="62168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2000" b="0" i="0" u="none" strike="noStrike" kern="1200" cap="none" spc="0" normalizeH="0" baseline="0" noProof="0" dirty="0">
              <a:ln>
                <a:noFill/>
              </a:ln>
              <a:solidFill>
                <a:prstClr val="white"/>
              </a:solidFill>
              <a:effectLst/>
              <a:uLnTx/>
              <a:uFillTx/>
              <a:latin typeface="Arial"/>
            </a:endParaRPr>
          </a:p>
        </p:txBody>
      </p:sp>
      <p:sp>
        <p:nvSpPr>
          <p:cNvPr id="84" name="CustomShape 7">
            <a:hlinkClick r:id="" action="ppaction://noaction">
              <a:snd r:embed="rId23" name="T1_W3F_6.2.wav"/>
            </a:hlinkClick>
            <a:extLst>
              <a:ext uri="{FF2B5EF4-FFF2-40B4-BE49-F238E27FC236}">
                <a16:creationId xmlns:a16="http://schemas.microsoft.com/office/drawing/2014/main" id="{72034CCD-91ED-4B0B-89E9-478A858A2BEA}"/>
              </a:ext>
            </a:extLst>
          </p:cNvPr>
          <p:cNvSpPr/>
          <p:nvPr/>
        </p:nvSpPr>
        <p:spPr>
          <a:xfrm>
            <a:off x="1041932" y="1260662"/>
            <a:ext cx="10245448"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600" b="1" i="0" u="none" strike="noStrike" kern="1200" cap="none" spc="-1" normalizeH="0" baseline="0" noProof="0" dirty="0">
                <a:ln>
                  <a:noFill/>
                </a:ln>
                <a:solidFill>
                  <a:srgbClr val="002060"/>
                </a:solidFill>
                <a:effectLst/>
                <a:uLnTx/>
                <a:uFillTx/>
                <a:latin typeface="Century Gothic"/>
                <a:ea typeface="Century Gothic"/>
              </a:rPr>
              <a:t>Écoute et décide. </a:t>
            </a:r>
            <a:r>
              <a:rPr kumimoji="0" lang="en-GB" sz="2600" b="1" i="0" u="none" strike="noStrike" kern="1200" cap="none" spc="-1" normalizeH="0" baseline="0" noProof="0" dirty="0" err="1">
                <a:ln>
                  <a:noFill/>
                </a:ln>
                <a:solidFill>
                  <a:srgbClr val="002060"/>
                </a:solidFill>
                <a:effectLst/>
                <a:uLnTx/>
                <a:uFillTx/>
                <a:latin typeface="Century Gothic"/>
                <a:ea typeface="Century Gothic"/>
              </a:rPr>
              <a:t>Puis</a:t>
            </a:r>
            <a:r>
              <a:rPr kumimoji="0" lang="en-GB" sz="2600" b="1" i="0" u="none" strike="noStrike" kern="1200" cap="none" spc="-1" normalizeH="0" baseline="0" noProof="0" dirty="0">
                <a:ln>
                  <a:noFill/>
                </a:ln>
                <a:solidFill>
                  <a:srgbClr val="002060"/>
                </a:solidFill>
                <a:effectLst/>
                <a:uLnTx/>
                <a:uFillTx/>
                <a:latin typeface="Century Gothic"/>
                <a:ea typeface="Century Gothic"/>
              </a:rPr>
              <a:t>, </a:t>
            </a:r>
            <a:r>
              <a:rPr kumimoji="0" lang="en-GB" sz="2600" b="1" i="0" u="none" strike="noStrike" kern="1200" cap="none" spc="-1" normalizeH="0" baseline="0" noProof="0" dirty="0" err="1">
                <a:ln>
                  <a:noFill/>
                </a:ln>
                <a:solidFill>
                  <a:srgbClr val="002060"/>
                </a:solidFill>
                <a:effectLst/>
                <a:uLnTx/>
                <a:uFillTx/>
                <a:latin typeface="Century Gothic"/>
                <a:ea typeface="Century Gothic"/>
              </a:rPr>
              <a:t>écris</a:t>
            </a:r>
            <a:r>
              <a:rPr kumimoji="0" lang="en-GB" sz="2600" b="1" i="0" u="none" strike="noStrike" kern="1200" cap="none" spc="-1" normalizeH="0" baseline="0" noProof="0" dirty="0">
                <a:ln>
                  <a:noFill/>
                </a:ln>
                <a:solidFill>
                  <a:srgbClr val="002060"/>
                </a:solidFill>
                <a:effectLst/>
                <a:uLnTx/>
                <a:uFillTx/>
                <a:latin typeface="Century Gothic"/>
                <a:ea typeface="Century Gothic"/>
              </a:rPr>
              <a:t> la date et le </a:t>
            </a:r>
            <a:r>
              <a:rPr kumimoji="0" lang="en-GB" sz="2600" b="1" i="0" u="none" strike="noStrike" kern="1200" cap="none" spc="-1" normalizeH="0" baseline="0" noProof="0" dirty="0" err="1">
                <a:ln>
                  <a:noFill/>
                </a:ln>
                <a:solidFill>
                  <a:srgbClr val="002060"/>
                </a:solidFill>
                <a:effectLst/>
                <a:uLnTx/>
                <a:uFillTx/>
                <a:latin typeface="Century Gothic"/>
                <a:ea typeface="Century Gothic"/>
              </a:rPr>
              <a:t>mois</a:t>
            </a:r>
            <a:r>
              <a:rPr kumimoji="0" lang="en-GB" sz="2600" b="1" i="0" u="none" strike="noStrike" kern="1200" cap="none" spc="-1" normalizeH="0" baseline="0" noProof="0" dirty="0">
                <a:ln>
                  <a:noFill/>
                </a:ln>
                <a:solidFill>
                  <a:srgbClr val="002060"/>
                </a:solidFill>
                <a:effectLst/>
                <a:uLnTx/>
                <a:uFillTx/>
                <a:latin typeface="Century Gothic"/>
                <a:ea typeface="Century Gothic"/>
              </a:rPr>
              <a:t> </a:t>
            </a:r>
            <a:r>
              <a:rPr kumimoji="0" lang="en-GB" sz="2600" b="1" i="0" u="none" strike="noStrike" kern="1200" cap="none" spc="-1" normalizeH="0" baseline="0" noProof="0" dirty="0" err="1">
                <a:ln>
                  <a:noFill/>
                </a:ln>
                <a:solidFill>
                  <a:srgbClr val="002060"/>
                </a:solidFill>
                <a:effectLst/>
                <a:uLnTx/>
                <a:uFillTx/>
                <a:latin typeface="Century Gothic"/>
                <a:ea typeface="Century Gothic"/>
              </a:rPr>
              <a:t>en</a:t>
            </a:r>
            <a:r>
              <a:rPr kumimoji="0" lang="en-GB" sz="2600" b="1" i="0" u="none" strike="noStrike" kern="1200" cap="none" spc="-1" normalizeH="0" baseline="0" noProof="0" dirty="0">
                <a:ln>
                  <a:noFill/>
                </a:ln>
                <a:solidFill>
                  <a:srgbClr val="002060"/>
                </a:solidFill>
                <a:effectLst/>
                <a:uLnTx/>
                <a:uFillTx/>
                <a:latin typeface="Century Gothic"/>
                <a:ea typeface="Century Gothic"/>
              </a:rPr>
              <a:t> </a:t>
            </a:r>
            <a:r>
              <a:rPr kumimoji="0" lang="en-GB" sz="2600" b="1" i="0" u="none" strike="noStrike" kern="1200" cap="none" spc="-1" normalizeH="0" baseline="0" noProof="0" dirty="0" err="1">
                <a:ln>
                  <a:noFill/>
                </a:ln>
                <a:solidFill>
                  <a:srgbClr val="002060"/>
                </a:solidFill>
                <a:effectLst/>
                <a:uLnTx/>
                <a:uFillTx/>
                <a:latin typeface="Century Gothic"/>
                <a:ea typeface="Century Gothic"/>
              </a:rPr>
              <a:t>anglais</a:t>
            </a:r>
            <a:r>
              <a:rPr kumimoji="0" lang="en-GB" sz="2600" b="1" i="0" u="none" strike="noStrike" kern="1200" cap="none" spc="-1" normalizeH="0" baseline="0" noProof="0" dirty="0">
                <a:ln>
                  <a:noFill/>
                </a:ln>
                <a:solidFill>
                  <a:srgbClr val="002060"/>
                </a:solidFill>
                <a:effectLst/>
                <a:uLnTx/>
                <a:uFillTx/>
                <a:latin typeface="Century Gothic"/>
                <a:ea typeface="Century Gothic"/>
              </a:rPr>
              <a:t>.</a:t>
            </a:r>
            <a:endParaRPr kumimoji="0" lang="en-GB" sz="2600" b="1"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70851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 fill="hold"/>
                                        <p:tgtEl>
                                          <p:spTgt spid="79"/>
                                        </p:tgtEl>
                                        <p:attrNameLst>
                                          <p:attrName>ppt_x</p:attrName>
                                        </p:attrNameLst>
                                      </p:cBhvr>
                                      <p:tavLst>
                                        <p:tav tm="0">
                                          <p:val>
                                            <p:strVal val="#ppt_x"/>
                                          </p:val>
                                        </p:tav>
                                        <p:tav tm="100000">
                                          <p:val>
                                            <p:strVal val="#ppt_x"/>
                                          </p:val>
                                        </p:tav>
                                      </p:tavLst>
                                    </p:anim>
                                    <p:anim calcmode="lin" valueType="num">
                                      <p:cBhvr additive="base">
                                        <p:cTn id="8"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500" fill="hold"/>
                                        <p:tgtEl>
                                          <p:spTgt spid="43"/>
                                        </p:tgtEl>
                                        <p:attrNameLst>
                                          <p:attrName>ppt_x</p:attrName>
                                        </p:attrNameLst>
                                      </p:cBhvr>
                                      <p:tavLst>
                                        <p:tav tm="0">
                                          <p:val>
                                            <p:strVal val="#ppt_x"/>
                                          </p:val>
                                        </p:tav>
                                        <p:tav tm="100000">
                                          <p:val>
                                            <p:strVal val="#ppt_x"/>
                                          </p:val>
                                        </p:tav>
                                      </p:tavLst>
                                    </p:anim>
                                    <p:anim calcmode="lin" valueType="num">
                                      <p:cBhvr additive="base">
                                        <p:cTn id="1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anim calcmode="lin" valueType="num">
                                      <p:cBhvr additive="base">
                                        <p:cTn id="23" dur="500" fill="hold"/>
                                        <p:tgtEl>
                                          <p:spTgt spid="57"/>
                                        </p:tgtEl>
                                        <p:attrNameLst>
                                          <p:attrName>ppt_x</p:attrName>
                                        </p:attrNameLst>
                                      </p:cBhvr>
                                      <p:tavLst>
                                        <p:tav tm="0">
                                          <p:val>
                                            <p:strVal val="#ppt_x"/>
                                          </p:val>
                                        </p:tav>
                                        <p:tav tm="100000">
                                          <p:val>
                                            <p:strVal val="#ppt_x"/>
                                          </p:val>
                                        </p:tav>
                                      </p:tavLst>
                                    </p:anim>
                                    <p:anim calcmode="lin" valueType="num">
                                      <p:cBhvr additive="base">
                                        <p:cTn id="24"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500" fill="hold"/>
                                        <p:tgtEl>
                                          <p:spTgt spid="44"/>
                                        </p:tgtEl>
                                        <p:attrNameLst>
                                          <p:attrName>ppt_x</p:attrName>
                                        </p:attrNameLst>
                                      </p:cBhvr>
                                      <p:tavLst>
                                        <p:tav tm="0">
                                          <p:val>
                                            <p:strVal val="#ppt_x"/>
                                          </p:val>
                                        </p:tav>
                                        <p:tav tm="100000">
                                          <p:val>
                                            <p:strVal val="#ppt_x"/>
                                          </p:val>
                                        </p:tav>
                                      </p:tavLst>
                                    </p:anim>
                                    <p:anim calcmode="lin" valueType="num">
                                      <p:cBhvr additive="base">
                                        <p:cTn id="5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anim calcmode="lin" valueType="num">
                                      <p:cBhvr additive="base">
                                        <p:cTn id="59" dur="500" fill="hold"/>
                                        <p:tgtEl>
                                          <p:spTgt spid="58"/>
                                        </p:tgtEl>
                                        <p:attrNameLst>
                                          <p:attrName>ppt_x</p:attrName>
                                        </p:attrNameLst>
                                      </p:cBhvr>
                                      <p:tavLst>
                                        <p:tav tm="0">
                                          <p:val>
                                            <p:strVal val="#ppt_x"/>
                                          </p:val>
                                        </p:tav>
                                        <p:tav tm="100000">
                                          <p:val>
                                            <p:strVal val="#ppt_x"/>
                                          </p:val>
                                        </p:tav>
                                      </p:tavLst>
                                    </p:anim>
                                    <p:anim calcmode="lin" valueType="num">
                                      <p:cBhvr additive="base">
                                        <p:cTn id="60"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45"/>
                                        </p:tgtEl>
                                        <p:attrNameLst>
                                          <p:attrName>style.visibility</p:attrName>
                                        </p:attrNameLst>
                                      </p:cBhvr>
                                      <p:to>
                                        <p:strVal val="visible"/>
                                      </p:to>
                                    </p:set>
                                    <p:anim calcmode="lin" valueType="num">
                                      <p:cBhvr additive="base">
                                        <p:cTn id="65" dur="500" fill="hold"/>
                                        <p:tgtEl>
                                          <p:spTgt spid="45"/>
                                        </p:tgtEl>
                                        <p:attrNameLst>
                                          <p:attrName>ppt_x</p:attrName>
                                        </p:attrNameLst>
                                      </p:cBhvr>
                                      <p:tavLst>
                                        <p:tav tm="0">
                                          <p:val>
                                            <p:strVal val="#ppt_x"/>
                                          </p:val>
                                        </p:tav>
                                        <p:tav tm="100000">
                                          <p:val>
                                            <p:strVal val="#ppt_x"/>
                                          </p:val>
                                        </p:tav>
                                      </p:tavLst>
                                    </p:anim>
                                    <p:anim calcmode="lin" valueType="num">
                                      <p:cBhvr additive="base">
                                        <p:cTn id="6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59"/>
                                        </p:tgtEl>
                                        <p:attrNameLst>
                                          <p:attrName>style.visibility</p:attrName>
                                        </p:attrNameLst>
                                      </p:cBhvr>
                                      <p:to>
                                        <p:strVal val="visible"/>
                                      </p:to>
                                    </p:set>
                                    <p:anim calcmode="lin" valueType="num">
                                      <p:cBhvr additive="base">
                                        <p:cTn id="71" dur="500" fill="hold"/>
                                        <p:tgtEl>
                                          <p:spTgt spid="59"/>
                                        </p:tgtEl>
                                        <p:attrNameLst>
                                          <p:attrName>ppt_x</p:attrName>
                                        </p:attrNameLst>
                                      </p:cBhvr>
                                      <p:tavLst>
                                        <p:tav tm="0">
                                          <p:val>
                                            <p:strVal val="#ppt_x"/>
                                          </p:val>
                                        </p:tav>
                                        <p:tav tm="100000">
                                          <p:val>
                                            <p:strVal val="#ppt_x"/>
                                          </p:val>
                                        </p:tav>
                                      </p:tavLst>
                                    </p:anim>
                                    <p:anim calcmode="lin" valueType="num">
                                      <p:cBhvr additive="base">
                                        <p:cTn id="72"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46"/>
                                        </p:tgtEl>
                                        <p:attrNameLst>
                                          <p:attrName>style.visibility</p:attrName>
                                        </p:attrNameLst>
                                      </p:cBhvr>
                                      <p:to>
                                        <p:strVal val="visible"/>
                                      </p:to>
                                    </p:set>
                                    <p:anim calcmode="lin" valueType="num">
                                      <p:cBhvr additive="base">
                                        <p:cTn id="77" dur="500" fill="hold"/>
                                        <p:tgtEl>
                                          <p:spTgt spid="46"/>
                                        </p:tgtEl>
                                        <p:attrNameLst>
                                          <p:attrName>ppt_x</p:attrName>
                                        </p:attrNameLst>
                                      </p:cBhvr>
                                      <p:tavLst>
                                        <p:tav tm="0">
                                          <p:val>
                                            <p:strVal val="#ppt_x"/>
                                          </p:val>
                                        </p:tav>
                                        <p:tav tm="100000">
                                          <p:val>
                                            <p:strVal val="#ppt_x"/>
                                          </p:val>
                                        </p:tav>
                                      </p:tavLst>
                                    </p:anim>
                                    <p:anim calcmode="lin" valueType="num">
                                      <p:cBhvr additive="base">
                                        <p:cTn id="7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60"/>
                                        </p:tgtEl>
                                        <p:attrNameLst>
                                          <p:attrName>style.visibility</p:attrName>
                                        </p:attrNameLst>
                                      </p:cBhvr>
                                      <p:to>
                                        <p:strVal val="visible"/>
                                      </p:to>
                                    </p:set>
                                    <p:anim calcmode="lin" valueType="num">
                                      <p:cBhvr additive="base">
                                        <p:cTn id="83" dur="500" fill="hold"/>
                                        <p:tgtEl>
                                          <p:spTgt spid="60"/>
                                        </p:tgtEl>
                                        <p:attrNameLst>
                                          <p:attrName>ppt_x</p:attrName>
                                        </p:attrNameLst>
                                      </p:cBhvr>
                                      <p:tavLst>
                                        <p:tav tm="0">
                                          <p:val>
                                            <p:strVal val="#ppt_x"/>
                                          </p:val>
                                        </p:tav>
                                        <p:tav tm="100000">
                                          <p:val>
                                            <p:strVal val="#ppt_x"/>
                                          </p:val>
                                        </p:tav>
                                      </p:tavLst>
                                    </p:anim>
                                    <p:anim calcmode="lin" valueType="num">
                                      <p:cBhvr additive="base">
                                        <p:cTn id="84"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47"/>
                                        </p:tgtEl>
                                        <p:attrNameLst>
                                          <p:attrName>style.visibility</p:attrName>
                                        </p:attrNameLst>
                                      </p:cBhvr>
                                      <p:to>
                                        <p:strVal val="visible"/>
                                      </p:to>
                                    </p:set>
                                    <p:anim calcmode="lin" valueType="num">
                                      <p:cBhvr additive="base">
                                        <p:cTn id="89" dur="500" fill="hold"/>
                                        <p:tgtEl>
                                          <p:spTgt spid="47"/>
                                        </p:tgtEl>
                                        <p:attrNameLst>
                                          <p:attrName>ppt_x</p:attrName>
                                        </p:attrNameLst>
                                      </p:cBhvr>
                                      <p:tavLst>
                                        <p:tav tm="0">
                                          <p:val>
                                            <p:strVal val="#ppt_x"/>
                                          </p:val>
                                        </p:tav>
                                        <p:tav tm="100000">
                                          <p:val>
                                            <p:strVal val="#ppt_x"/>
                                          </p:val>
                                        </p:tav>
                                      </p:tavLst>
                                    </p:anim>
                                    <p:anim calcmode="lin" valueType="num">
                                      <p:cBhvr additive="base">
                                        <p:cTn id="9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61"/>
                                        </p:tgtEl>
                                        <p:attrNameLst>
                                          <p:attrName>style.visibility</p:attrName>
                                        </p:attrNameLst>
                                      </p:cBhvr>
                                      <p:to>
                                        <p:strVal val="visible"/>
                                      </p:to>
                                    </p:set>
                                    <p:anim calcmode="lin" valueType="num">
                                      <p:cBhvr additive="base">
                                        <p:cTn id="95" dur="500" fill="hold"/>
                                        <p:tgtEl>
                                          <p:spTgt spid="61"/>
                                        </p:tgtEl>
                                        <p:attrNameLst>
                                          <p:attrName>ppt_x</p:attrName>
                                        </p:attrNameLst>
                                      </p:cBhvr>
                                      <p:tavLst>
                                        <p:tav tm="0">
                                          <p:val>
                                            <p:strVal val="#ppt_x"/>
                                          </p:val>
                                        </p:tav>
                                        <p:tav tm="100000">
                                          <p:val>
                                            <p:strVal val="#ppt_x"/>
                                          </p:val>
                                        </p:tav>
                                      </p:tavLst>
                                    </p:anim>
                                    <p:anim calcmode="lin" valueType="num">
                                      <p:cBhvr additive="base">
                                        <p:cTn id="96"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48"/>
                                        </p:tgtEl>
                                        <p:attrNameLst>
                                          <p:attrName>style.visibility</p:attrName>
                                        </p:attrNameLst>
                                      </p:cBhvr>
                                      <p:to>
                                        <p:strVal val="visible"/>
                                      </p:to>
                                    </p:set>
                                    <p:anim calcmode="lin" valueType="num">
                                      <p:cBhvr additive="base">
                                        <p:cTn id="101" dur="500" fill="hold"/>
                                        <p:tgtEl>
                                          <p:spTgt spid="48"/>
                                        </p:tgtEl>
                                        <p:attrNameLst>
                                          <p:attrName>ppt_x</p:attrName>
                                        </p:attrNameLst>
                                      </p:cBhvr>
                                      <p:tavLst>
                                        <p:tav tm="0">
                                          <p:val>
                                            <p:strVal val="#ppt_x"/>
                                          </p:val>
                                        </p:tav>
                                        <p:tav tm="100000">
                                          <p:val>
                                            <p:strVal val="#ppt_x"/>
                                          </p:val>
                                        </p:tav>
                                      </p:tavLst>
                                    </p:anim>
                                    <p:anim calcmode="lin" valueType="num">
                                      <p:cBhvr additive="base">
                                        <p:cTn id="10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62"/>
                                        </p:tgtEl>
                                        <p:attrNameLst>
                                          <p:attrName>style.visibility</p:attrName>
                                        </p:attrNameLst>
                                      </p:cBhvr>
                                      <p:to>
                                        <p:strVal val="visible"/>
                                      </p:to>
                                    </p:set>
                                    <p:anim calcmode="lin" valueType="num">
                                      <p:cBhvr additive="base">
                                        <p:cTn id="107" dur="500" fill="hold"/>
                                        <p:tgtEl>
                                          <p:spTgt spid="62"/>
                                        </p:tgtEl>
                                        <p:attrNameLst>
                                          <p:attrName>ppt_x</p:attrName>
                                        </p:attrNameLst>
                                      </p:cBhvr>
                                      <p:tavLst>
                                        <p:tav tm="0">
                                          <p:val>
                                            <p:strVal val="#ppt_x"/>
                                          </p:val>
                                        </p:tav>
                                        <p:tav tm="100000">
                                          <p:val>
                                            <p:strVal val="#ppt_x"/>
                                          </p:val>
                                        </p:tav>
                                      </p:tavLst>
                                    </p:anim>
                                    <p:anim calcmode="lin" valueType="num">
                                      <p:cBhvr additive="base">
                                        <p:cTn id="108"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49"/>
                                        </p:tgtEl>
                                        <p:attrNameLst>
                                          <p:attrName>style.visibility</p:attrName>
                                        </p:attrNameLst>
                                      </p:cBhvr>
                                      <p:to>
                                        <p:strVal val="visible"/>
                                      </p:to>
                                    </p:set>
                                    <p:anim calcmode="lin" valueType="num">
                                      <p:cBhvr additive="base">
                                        <p:cTn id="113" dur="500" fill="hold"/>
                                        <p:tgtEl>
                                          <p:spTgt spid="49"/>
                                        </p:tgtEl>
                                        <p:attrNameLst>
                                          <p:attrName>ppt_x</p:attrName>
                                        </p:attrNameLst>
                                      </p:cBhvr>
                                      <p:tavLst>
                                        <p:tav tm="0">
                                          <p:val>
                                            <p:strVal val="#ppt_x"/>
                                          </p:val>
                                        </p:tav>
                                        <p:tav tm="100000">
                                          <p:val>
                                            <p:strVal val="#ppt_x"/>
                                          </p:val>
                                        </p:tav>
                                      </p:tavLst>
                                    </p:anim>
                                    <p:anim calcmode="lin" valueType="num">
                                      <p:cBhvr additive="base">
                                        <p:cTn id="11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63"/>
                                        </p:tgtEl>
                                        <p:attrNameLst>
                                          <p:attrName>style.visibility</p:attrName>
                                        </p:attrNameLst>
                                      </p:cBhvr>
                                      <p:to>
                                        <p:strVal val="visible"/>
                                      </p:to>
                                    </p:set>
                                    <p:anim calcmode="lin" valueType="num">
                                      <p:cBhvr additive="base">
                                        <p:cTn id="119" dur="500" fill="hold"/>
                                        <p:tgtEl>
                                          <p:spTgt spid="63"/>
                                        </p:tgtEl>
                                        <p:attrNameLst>
                                          <p:attrName>ppt_x</p:attrName>
                                        </p:attrNameLst>
                                      </p:cBhvr>
                                      <p:tavLst>
                                        <p:tav tm="0">
                                          <p:val>
                                            <p:strVal val="#ppt_x"/>
                                          </p:val>
                                        </p:tav>
                                        <p:tav tm="100000">
                                          <p:val>
                                            <p:strVal val="#ppt_x"/>
                                          </p:val>
                                        </p:tav>
                                      </p:tavLst>
                                    </p:anim>
                                    <p:anim calcmode="lin" valueType="num">
                                      <p:cBhvr additive="base">
                                        <p:cTn id="120"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64"/>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65"/>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66"/>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67"/>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68"/>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69"/>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P spid="49" grpId="0"/>
      <p:bldP spid="57" grpId="0"/>
      <p:bldP spid="58" grpId="0"/>
      <p:bldP spid="59" grpId="0"/>
      <p:bldP spid="60" grpId="0"/>
      <p:bldP spid="61" grpId="0"/>
      <p:bldP spid="62" grpId="0"/>
      <p:bldP spid="63" grpId="0"/>
      <p:bldP spid="64" grpId="0" animBg="1"/>
      <p:bldP spid="65" grpId="0" animBg="1"/>
      <p:bldP spid="66" grpId="0" animBg="1"/>
      <p:bldP spid="67" grpId="0" animBg="1"/>
      <p:bldP spid="68" grpId="0" animBg="1"/>
      <p:bldP spid="69" grpId="0" animBg="1"/>
      <p:bldP spid="70" grpId="0" animBg="1"/>
      <p:bldP spid="7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0" name="Speech Bubble: Rectangle with Corners Rounded 19">
            <a:extLst>
              <a:ext uri="{FF2B5EF4-FFF2-40B4-BE49-F238E27FC236}">
                <a16:creationId xmlns:a16="http://schemas.microsoft.com/office/drawing/2014/main" id="{EBC38303-440A-408D-B9F1-3B1C95DE5B88}"/>
              </a:ext>
            </a:extLst>
          </p:cNvPr>
          <p:cNvSpPr/>
          <p:nvPr/>
        </p:nvSpPr>
        <p:spPr>
          <a:xfrm>
            <a:off x="1809280" y="2102431"/>
            <a:ext cx="8548148" cy="770175"/>
          </a:xfrm>
          <a:prstGeom prst="wedgeRoundRectCallout">
            <a:avLst>
              <a:gd name="adj1" fmla="val 27114"/>
              <a:gd name="adj2" fmla="val -8341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2000" b="0" i="0" u="none" strike="noStrike" kern="1200" cap="none" spc="0" normalizeH="0" baseline="0" noProof="0" dirty="0">
              <a:ln>
                <a:noFill/>
              </a:ln>
              <a:solidFill>
                <a:prstClr val="white"/>
              </a:solidFill>
              <a:effectLst/>
              <a:uLnTx/>
              <a:uFillTx/>
              <a:latin typeface="Arial"/>
            </a:endParaRPr>
          </a:p>
        </p:txBody>
      </p:sp>
      <p:sp>
        <p:nvSpPr>
          <p:cNvPr id="17" name="Speech Bubble: Rectangle with Corners Rounded 16">
            <a:hlinkClick r:id="" action="ppaction://noaction">
              <a:snd r:embed="rId4" name="T1_W3F_7.1.wav"/>
            </a:hlinkClick>
            <a:extLst>
              <a:ext uri="{FF2B5EF4-FFF2-40B4-BE49-F238E27FC236}">
                <a16:creationId xmlns:a16="http://schemas.microsoft.com/office/drawing/2014/main" id="{0A0AD924-C99C-4480-B82C-93E70108F75D}"/>
              </a:ext>
            </a:extLst>
          </p:cNvPr>
          <p:cNvSpPr/>
          <p:nvPr/>
        </p:nvSpPr>
        <p:spPr>
          <a:xfrm>
            <a:off x="1809280" y="765787"/>
            <a:ext cx="8548148" cy="770175"/>
          </a:xfrm>
          <a:prstGeom prst="wedgeRoundRectCallout">
            <a:avLst>
              <a:gd name="adj1" fmla="val -27811"/>
              <a:gd name="adj2" fmla="val 7184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2000" b="0" i="0" u="none" strike="noStrike" kern="1200" cap="none" spc="0" normalizeH="0" baseline="0" noProof="0" dirty="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604286" y="-57044"/>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rgbClr val="002060"/>
                </a:solidFill>
                <a:latin typeface="Century Gothic" panose="020B0502020202020204" pitchFamily="34" charset="0"/>
              </a:rPr>
              <a:t>Follow up 3:</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18" name="Google Shape;167;p2">
            <a:extLst>
              <a:ext uri="{FF2B5EF4-FFF2-40B4-BE49-F238E27FC236}">
                <a16:creationId xmlns:a16="http://schemas.microsoft.com/office/drawing/2014/main" id="{6FD1F02D-A5F9-9FC6-3179-3EFE9FB80E7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2" name="TextBox 71">
            <a:hlinkClick r:id="" action="ppaction://noaction">
              <a:snd r:embed="rId4" name="T1_W3F_7.1.wav"/>
            </a:hlinkClick>
            <a:extLst>
              <a:ext uri="{FF2B5EF4-FFF2-40B4-BE49-F238E27FC236}">
                <a16:creationId xmlns:a16="http://schemas.microsoft.com/office/drawing/2014/main" id="{85AF630C-2AB7-9484-CD7E-45D59D9A9F05}"/>
              </a:ext>
            </a:extLst>
          </p:cNvPr>
          <p:cNvSpPr txBox="1"/>
          <p:nvPr/>
        </p:nvSpPr>
        <p:spPr>
          <a:xfrm>
            <a:off x="2087704" y="696725"/>
            <a:ext cx="8269723"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Le concert, c’est quand </a:t>
            </a:r>
            <a:r>
              <a:rPr kumimoji="0" lang="es-ES"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a:t>
            </a:r>
            <a:endParaRPr kumimoji="0" lang="fr-FR"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p:txBody>
      </p:sp>
      <p:pic>
        <p:nvPicPr>
          <p:cNvPr id="73" name="Picture 72">
            <a:extLst>
              <a:ext uri="{FF2B5EF4-FFF2-40B4-BE49-F238E27FC236}">
                <a16:creationId xmlns:a16="http://schemas.microsoft.com/office/drawing/2014/main" id="{50F5423F-0662-6B18-344C-8C6492242C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005" y="659529"/>
            <a:ext cx="1483419" cy="1061551"/>
          </a:xfrm>
          <a:prstGeom prst="rect">
            <a:avLst/>
          </a:prstGeom>
        </p:spPr>
      </p:pic>
      <p:sp>
        <p:nvSpPr>
          <p:cNvPr id="74" name="TextBox 73">
            <a:extLst>
              <a:ext uri="{FF2B5EF4-FFF2-40B4-BE49-F238E27FC236}">
                <a16:creationId xmlns:a16="http://schemas.microsoft.com/office/drawing/2014/main" id="{BD8CA104-9722-B0D1-C33D-6C5BBA6EB091}"/>
              </a:ext>
            </a:extLst>
          </p:cNvPr>
          <p:cNvSpPr txBox="1"/>
          <p:nvPr/>
        </p:nvSpPr>
        <p:spPr>
          <a:xfrm>
            <a:off x="2644698" y="2238481"/>
            <a:ext cx="643477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concert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[__] [____].</a:t>
            </a:r>
          </a:p>
        </p:txBody>
      </p:sp>
      <p:pic>
        <p:nvPicPr>
          <p:cNvPr id="75" name="Picture 2" descr="Singer, Band, Rockband, Woman Singing">
            <a:extLst>
              <a:ext uri="{FF2B5EF4-FFF2-40B4-BE49-F238E27FC236}">
                <a16:creationId xmlns:a16="http://schemas.microsoft.com/office/drawing/2014/main" id="{862B82BE-AC5C-AE3E-BDBE-12BAA4DFD5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6710" y="3749039"/>
            <a:ext cx="3597089" cy="23980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6" name="Picture 4" descr="Calendar, Date, Month, Day, Calendar">
            <a:extLst>
              <a:ext uri="{FF2B5EF4-FFF2-40B4-BE49-F238E27FC236}">
                <a16:creationId xmlns:a16="http://schemas.microsoft.com/office/drawing/2014/main" id="{FA156CCF-141A-24C4-9C24-64FFE32DBEA8}"/>
              </a:ext>
            </a:extLst>
          </p:cNvPr>
          <p:cNvPicPr>
            <a:picLocks noChangeAspect="1" noChangeArrowheads="1"/>
          </p:cNvPicPr>
          <p:nvPr/>
        </p:nvPicPr>
        <p:blipFill>
          <a:blip r:embed="rId7">
            <a:duotone>
              <a:schemeClr val="accent5">
                <a:shade val="45000"/>
                <a:satMod val="135000"/>
              </a:schemeClr>
              <a:prstClr val="white"/>
            </a:duotone>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2728" y="3583365"/>
            <a:ext cx="2777572" cy="27294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658A902-EB1F-F275-A188-12DE8DD48DD9}"/>
              </a:ext>
            </a:extLst>
          </p:cNvPr>
          <p:cNvSpPr txBox="1"/>
          <p:nvPr/>
        </p:nvSpPr>
        <p:spPr>
          <a:xfrm>
            <a:off x="3322838" y="-48357"/>
            <a:ext cx="131799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r>
              <a:rPr kumimoji="0" lang="en-GB" sz="4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a:t>
            </a: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2" name="TextBox 11">
            <a:extLst>
              <a:ext uri="{FF2B5EF4-FFF2-40B4-BE49-F238E27FC236}">
                <a16:creationId xmlns:a16="http://schemas.microsoft.com/office/drawing/2014/main" id="{4C9762C2-1A95-4760-90C4-24C35EF01BF8}"/>
              </a:ext>
            </a:extLst>
          </p:cNvPr>
          <p:cNvSpPr txBox="1"/>
          <p:nvPr/>
        </p:nvSpPr>
        <p:spPr>
          <a:xfrm>
            <a:off x="1903488" y="2196125"/>
            <a:ext cx="7761766"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concert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28</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avril</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4" name="Title 2">
            <a:extLst>
              <a:ext uri="{FF2B5EF4-FFF2-40B4-BE49-F238E27FC236}">
                <a16:creationId xmlns:a16="http://schemas.microsoft.com/office/drawing/2014/main" id="{513D1ACE-EF0A-4449-97B2-0A173234E44D}"/>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5" name="Picture 14" descr="Icon&#10;&#10;Description automatically generated">
            <a:extLst>
              <a:ext uri="{FF2B5EF4-FFF2-40B4-BE49-F238E27FC236}">
                <a16:creationId xmlns:a16="http://schemas.microsoft.com/office/drawing/2014/main" id="{7E29F764-1970-4C13-94C0-CF1EFA67D5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Tree>
    <p:extLst>
      <p:ext uri="{BB962C8B-B14F-4D97-AF65-F5344CB8AC3E}">
        <p14:creationId xmlns:p14="http://schemas.microsoft.com/office/powerpoint/2010/main" val="246097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3F_7.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1" name="Speech Bubble: Rectangle with Corners Rounded 20">
            <a:extLst>
              <a:ext uri="{FF2B5EF4-FFF2-40B4-BE49-F238E27FC236}">
                <a16:creationId xmlns:a16="http://schemas.microsoft.com/office/drawing/2014/main" id="{F1FFCCC9-2222-4C58-AD37-6C6D83CBDE69}"/>
              </a:ext>
            </a:extLst>
          </p:cNvPr>
          <p:cNvSpPr/>
          <p:nvPr/>
        </p:nvSpPr>
        <p:spPr>
          <a:xfrm>
            <a:off x="1828147" y="2337440"/>
            <a:ext cx="8810116" cy="770175"/>
          </a:xfrm>
          <a:prstGeom prst="wedgeRoundRectCallout">
            <a:avLst>
              <a:gd name="adj1" fmla="val 27114"/>
              <a:gd name="adj2" fmla="val -8341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2000" b="0" i="0" u="none" strike="noStrike" kern="1200" cap="none" spc="0" normalizeH="0" baseline="0" noProof="0" dirty="0">
              <a:ln>
                <a:noFill/>
              </a:ln>
              <a:solidFill>
                <a:prstClr val="white"/>
              </a:solidFill>
              <a:effectLst/>
              <a:uLnTx/>
              <a:uFillTx/>
              <a:latin typeface="Arial"/>
            </a:endParaRPr>
          </a:p>
        </p:txBody>
      </p:sp>
      <p:sp>
        <p:nvSpPr>
          <p:cNvPr id="22" name="Speech Bubble: Rectangle with Corners Rounded 21">
            <a:hlinkClick r:id="" action="ppaction://noaction">
              <a:snd r:embed="rId4" name="T1_W3F_7.1.wav"/>
            </a:hlinkClick>
            <a:extLst>
              <a:ext uri="{FF2B5EF4-FFF2-40B4-BE49-F238E27FC236}">
                <a16:creationId xmlns:a16="http://schemas.microsoft.com/office/drawing/2014/main" id="{55F6FC7F-6B90-4BCA-AF7B-420CDAD1EB3A}"/>
              </a:ext>
            </a:extLst>
          </p:cNvPr>
          <p:cNvSpPr/>
          <p:nvPr/>
        </p:nvSpPr>
        <p:spPr>
          <a:xfrm>
            <a:off x="1809280" y="770583"/>
            <a:ext cx="8548148" cy="770175"/>
          </a:xfrm>
          <a:prstGeom prst="wedgeRoundRectCallout">
            <a:avLst>
              <a:gd name="adj1" fmla="val -27811"/>
              <a:gd name="adj2" fmla="val 7184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2000" b="0" i="0" u="none" strike="noStrike" kern="1200" cap="none" spc="0" normalizeH="0" baseline="0" noProof="0" dirty="0">
              <a:ln>
                <a:noFill/>
              </a:ln>
              <a:solidFill>
                <a:prstClr val="white"/>
              </a:solidFill>
              <a:effectLst/>
              <a:uLnTx/>
              <a:uFillTx/>
              <a:latin typeface="Arial"/>
            </a:endParaRPr>
          </a:p>
        </p:txBody>
      </p:sp>
      <p:pic>
        <p:nvPicPr>
          <p:cNvPr id="19" name="Picture 18">
            <a:extLst>
              <a:ext uri="{FF2B5EF4-FFF2-40B4-BE49-F238E27FC236}">
                <a16:creationId xmlns:a16="http://schemas.microsoft.com/office/drawing/2014/main" id="{F9458853-8F25-1F61-DEF3-3FE9A503F6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861" y="659529"/>
            <a:ext cx="1483419" cy="1061551"/>
          </a:xfrm>
          <a:prstGeom prst="rect">
            <a:avLst/>
          </a:prstGeom>
        </p:spPr>
      </p:pic>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604286" y="-57044"/>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rgbClr val="002060"/>
                </a:solidFill>
                <a:latin typeface="Century Gothic" panose="020B0502020202020204" pitchFamily="34" charset="0"/>
              </a:rPr>
              <a:t>Follow up 3:</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18" name="Google Shape;167;p2">
            <a:extLst>
              <a:ext uri="{FF2B5EF4-FFF2-40B4-BE49-F238E27FC236}">
                <a16:creationId xmlns:a16="http://schemas.microsoft.com/office/drawing/2014/main" id="{6FD1F02D-A5F9-9FC6-3179-3EFE9FB80E7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4" name="Picture 2" descr="Singer, Band, Rockband, Woman Singing">
            <a:extLst>
              <a:ext uri="{FF2B5EF4-FFF2-40B4-BE49-F238E27FC236}">
                <a16:creationId xmlns:a16="http://schemas.microsoft.com/office/drawing/2014/main" id="{B190BE23-BAC5-0591-FD98-A60C2DAD71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6710" y="3749039"/>
            <a:ext cx="3597089" cy="23980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4" descr="Calendar, Date, Month, Day, Calendar">
            <a:extLst>
              <a:ext uri="{FF2B5EF4-FFF2-40B4-BE49-F238E27FC236}">
                <a16:creationId xmlns:a16="http://schemas.microsoft.com/office/drawing/2014/main" id="{A977880B-6C83-AAAE-4322-70BC987A0198}"/>
              </a:ext>
            </a:extLst>
          </p:cNvPr>
          <p:cNvPicPr>
            <a:picLocks noChangeAspect="1" noChangeArrowheads="1"/>
          </p:cNvPicPr>
          <p:nvPr/>
        </p:nvPicPr>
        <p:blipFill>
          <a:blip r:embed="rId7">
            <a:duotone>
              <a:schemeClr val="accent5">
                <a:shade val="45000"/>
                <a:satMod val="135000"/>
              </a:schemeClr>
              <a:prstClr val="white"/>
            </a:duotone>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2728" y="3583365"/>
            <a:ext cx="2777572" cy="272940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96240A1-C95F-E0A2-D4EC-79E2609E8909}"/>
              </a:ext>
            </a:extLst>
          </p:cNvPr>
          <p:cNvSpPr txBox="1"/>
          <p:nvPr/>
        </p:nvSpPr>
        <p:spPr>
          <a:xfrm>
            <a:off x="1961651" y="2368838"/>
            <a:ext cx="8118912" cy="70788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 c.….. e.. l.  [_____] [______]</a:t>
            </a:r>
          </a:p>
        </p:txBody>
      </p:sp>
      <p:sp>
        <p:nvSpPr>
          <p:cNvPr id="17" name="TextBox 16">
            <a:hlinkClick r:id="" action="ppaction://noaction">
              <a:snd r:embed="rId4" name="T1_W3F_7.1.wav"/>
            </a:hlinkClick>
            <a:extLst>
              <a:ext uri="{FF2B5EF4-FFF2-40B4-BE49-F238E27FC236}">
                <a16:creationId xmlns:a16="http://schemas.microsoft.com/office/drawing/2014/main" id="{ECE1E0FF-A468-7FB3-BAD9-B7DAFA9BF519}"/>
              </a:ext>
            </a:extLst>
          </p:cNvPr>
          <p:cNvSpPr txBox="1"/>
          <p:nvPr/>
        </p:nvSpPr>
        <p:spPr>
          <a:xfrm>
            <a:off x="1625600" y="748485"/>
            <a:ext cx="8731828"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L. c......, c’... q.... ?</a:t>
            </a:r>
            <a:endParaRPr kumimoji="0" lang="fr-FR" sz="4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p:txBody>
      </p:sp>
      <p:sp>
        <p:nvSpPr>
          <p:cNvPr id="20" name="TextBox 19">
            <a:extLst>
              <a:ext uri="{FF2B5EF4-FFF2-40B4-BE49-F238E27FC236}">
                <a16:creationId xmlns:a16="http://schemas.microsoft.com/office/drawing/2014/main" id="{5B441A2B-9AE9-344B-693B-6F776F24AEA5}"/>
              </a:ext>
            </a:extLst>
          </p:cNvPr>
          <p:cNvSpPr txBox="1"/>
          <p:nvPr/>
        </p:nvSpPr>
        <p:spPr>
          <a:xfrm>
            <a:off x="3322838" y="-48357"/>
            <a:ext cx="132119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[2/8]</a:t>
            </a:r>
          </a:p>
        </p:txBody>
      </p:sp>
      <p:sp>
        <p:nvSpPr>
          <p:cNvPr id="13" name="TextBox 12">
            <a:extLst>
              <a:ext uri="{FF2B5EF4-FFF2-40B4-BE49-F238E27FC236}">
                <a16:creationId xmlns:a16="http://schemas.microsoft.com/office/drawing/2014/main" id="{646A37C7-A350-4C5E-8A54-65E055D73E9B}"/>
              </a:ext>
            </a:extLst>
          </p:cNvPr>
          <p:cNvSpPr txBox="1"/>
          <p:nvPr/>
        </p:nvSpPr>
        <p:spPr>
          <a:xfrm>
            <a:off x="2092569" y="2432646"/>
            <a:ext cx="8118912"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concert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28</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avril</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3" name="Title 2">
            <a:extLst>
              <a:ext uri="{FF2B5EF4-FFF2-40B4-BE49-F238E27FC236}">
                <a16:creationId xmlns:a16="http://schemas.microsoft.com/office/drawing/2014/main" id="{84664A80-2C06-4E1E-B455-23C3C1F410F9}"/>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24" name="Picture 23" descr="Icon&#10;&#10;Description automatically generated">
            <a:extLst>
              <a:ext uri="{FF2B5EF4-FFF2-40B4-BE49-F238E27FC236}">
                <a16:creationId xmlns:a16="http://schemas.microsoft.com/office/drawing/2014/main" id="{471B22F3-D91E-424B-89BA-005E070FC0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Tree>
    <p:extLst>
      <p:ext uri="{BB962C8B-B14F-4D97-AF65-F5344CB8AC3E}">
        <p14:creationId xmlns:p14="http://schemas.microsoft.com/office/powerpoint/2010/main" val="271004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T1_W3F_7.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1119</TotalTime>
  <Words>2592</Words>
  <Application>Microsoft Office PowerPoint</Application>
  <PresentationFormat>Widescreen</PresentationFormat>
  <Paragraphs>393</Paragraphs>
  <Slides>18</Slides>
  <Notes>18</Notes>
  <HiddenSlides>0</HiddenSlides>
  <MMClips>2</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18</vt:i4>
      </vt:variant>
    </vt:vector>
  </HeadingPairs>
  <TitlesOfParts>
    <vt:vector size="31" baseType="lpstr">
      <vt:lpstr>Arial</vt:lpstr>
      <vt:lpstr>Calibri</vt:lpstr>
      <vt:lpstr>Calibri Light</vt:lpstr>
      <vt:lpstr>Century Gothic</vt:lpstr>
      <vt:lpstr>Eras Demi ITC</vt:lpstr>
      <vt:lpstr>Modern Love</vt:lpstr>
      <vt:lpstr>Segoe Print</vt:lpstr>
      <vt:lpstr>Symbol</vt:lpstr>
      <vt:lpstr>Wingdings</vt:lpstr>
      <vt:lpstr>1_Office Theme</vt:lpstr>
      <vt:lpstr>Office Theme</vt:lpstr>
      <vt:lpstr>2_Office Theme</vt:lpstr>
      <vt:lpstr>3_Office Theme</vt:lpstr>
      <vt:lpstr>Interactions </vt:lpstr>
      <vt:lpstr>prononcer</vt:lpstr>
      <vt:lpstr>prononcer</vt:lpstr>
      <vt:lpstr>prononcer</vt:lpstr>
      <vt:lpstr>Follow up 1</vt:lpstr>
      <vt:lpstr>Follow up 2:  Using ‘le’ with dates</vt:lpstr>
      <vt:lpstr>Follow up 2:</vt:lpstr>
      <vt:lpstr>Follow up 3:</vt:lpstr>
      <vt:lpstr>Follow up 3:</vt:lpstr>
      <vt:lpstr>Follow up 3:</vt:lpstr>
      <vt:lpstr>Follow up 3:</vt:lpstr>
      <vt:lpstr>Follow up 3:</vt:lpstr>
      <vt:lpstr>Follow up 3:</vt:lpstr>
      <vt:lpstr>Follow up 3:</vt:lpstr>
      <vt:lpstr>Follow up 3:</vt:lpstr>
      <vt:lpstr>Follow up 4: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51</cp:revision>
  <dcterms:created xsi:type="dcterms:W3CDTF">2021-06-12T06:20:35Z</dcterms:created>
  <dcterms:modified xsi:type="dcterms:W3CDTF">2023-11-25T05:27:55Z</dcterms:modified>
</cp:coreProperties>
</file>