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1"/>
  </p:notesMasterIdLst>
  <p:sldIdLst>
    <p:sldId id="257" r:id="rId4"/>
    <p:sldId id="377" r:id="rId5"/>
    <p:sldId id="376" r:id="rId6"/>
    <p:sldId id="464" r:id="rId7"/>
    <p:sldId id="371" r:id="rId8"/>
    <p:sldId id="465" r:id="rId9"/>
    <p:sldId id="455" r:id="rId10"/>
    <p:sldId id="456" r:id="rId11"/>
    <p:sldId id="457" r:id="rId12"/>
    <p:sldId id="458" r:id="rId13"/>
    <p:sldId id="459" r:id="rId14"/>
    <p:sldId id="461" r:id="rId15"/>
    <p:sldId id="460" r:id="rId16"/>
    <p:sldId id="462" r:id="rId17"/>
    <p:sldId id="453" r:id="rId18"/>
    <p:sldId id="454" r:id="rId19"/>
    <p:sldId id="4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441" autoAdjust="0"/>
  </p:normalViewPr>
  <p:slideViewPr>
    <p:cSldViewPr snapToGrid="0">
      <p:cViewPr varScale="1">
        <p:scale>
          <a:sx n="61" d="100"/>
          <a:sy n="61" d="100"/>
        </p:scale>
        <p:origin x="1402"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25/11/2023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it-IT" sz="1800" b="1" i="1" strike="noStrike" spc="-1" dirty="0">
                <a:solidFill>
                  <a:srgbClr val="002060"/>
                </a:solidFill>
                <a:latin typeface="Century Gothic"/>
                <a:ea typeface="Century Gothic"/>
              </a:rPr>
              <a:t>petit </a:t>
            </a:r>
            <a:r>
              <a:rPr lang="it-IT" sz="1800" b="0" i="1" strike="noStrike" spc="-1" dirty="0">
                <a:solidFill>
                  <a:srgbClr val="002060"/>
                </a:solidFill>
                <a:latin typeface="Century Gothic"/>
                <a:ea typeface="Century Gothic"/>
              </a:rPr>
              <a:t>[138] </a:t>
            </a:r>
          </a:p>
          <a:p>
            <a:pPr marL="0" indent="-216000">
              <a:lnSpc>
                <a:spcPct val="100000"/>
              </a:lnSpc>
            </a:pPr>
            <a:r>
              <a:rPr lang="it-IT" sz="1800" b="1" i="0" strike="noStrike" spc="-1" dirty="0">
                <a:solidFill>
                  <a:srgbClr val="002060"/>
                </a:solidFill>
                <a:latin typeface="Century Gothic"/>
                <a:ea typeface="Century Gothic"/>
              </a:rPr>
              <a:t>Vocabulary</a:t>
            </a:r>
            <a:r>
              <a:rPr lang="it-IT" sz="1800" b="0" i="0" strike="noStrike" spc="-1" dirty="0">
                <a:solidFill>
                  <a:srgbClr val="002060"/>
                </a:solidFill>
                <a:latin typeface="Century Gothic"/>
                <a:ea typeface="Century Gothic"/>
              </a:rPr>
              <a:t> (new words in bold): </a:t>
            </a:r>
            <a:r>
              <a:rPr lang="fr-FR" sz="1800" b="0" i="0" strike="noStrike" spc="-1" dirty="0">
                <a:solidFill>
                  <a:srgbClr val="002060"/>
                </a:solidFill>
                <a:latin typeface="Century Gothic"/>
                <a:ea typeface="Century Gothic"/>
              </a:rPr>
              <a:t>anniversaire [2043] mois [179] janvier [939] février [1139] mars [868] avril [1022] mai [943] juin [931] juillet [1326] aout [1445] séptembre [944] octobre [826] novembre [982] décembre [891] quand [119]  </a:t>
            </a:r>
            <a:r>
              <a:rPr lang="fr-FR" sz="1800" b="1" i="0" strike="noStrike" spc="-1" dirty="0">
                <a:solidFill>
                  <a:srgbClr val="002060"/>
                </a:solidFill>
                <a:latin typeface="Century Gothic"/>
                <a:ea typeface="Century Gothic"/>
              </a:rPr>
              <a:t>treize</a:t>
            </a:r>
            <a:r>
              <a:rPr lang="fr-FR" sz="1800" b="0" i="0" strike="noStrike" spc="-1" dirty="0">
                <a:solidFill>
                  <a:srgbClr val="002060"/>
                </a:solidFill>
                <a:latin typeface="Century Gothic"/>
                <a:ea typeface="Century Gothic"/>
              </a:rPr>
              <a:t> [3285] </a:t>
            </a:r>
            <a:r>
              <a:rPr lang="fr-FR" sz="1800" b="1" i="0" strike="noStrike" spc="-1" dirty="0">
                <a:solidFill>
                  <a:srgbClr val="002060"/>
                </a:solidFill>
                <a:latin typeface="Century Gothic"/>
                <a:ea typeface="Century Gothic"/>
              </a:rPr>
              <a:t>quatorze </a:t>
            </a:r>
            <a:r>
              <a:rPr lang="fr-FR" sz="1800" b="0" i="0" strike="noStrike" spc="-1" dirty="0">
                <a:solidFill>
                  <a:srgbClr val="002060"/>
                </a:solidFill>
                <a:latin typeface="Century Gothic"/>
                <a:ea typeface="Century Gothic"/>
              </a:rPr>
              <a:t>[3359]</a:t>
            </a:r>
            <a:r>
              <a:rPr lang="fr-FR" sz="1800" b="1" i="0" strike="noStrike" spc="-1" dirty="0">
                <a:solidFill>
                  <a:srgbClr val="002060"/>
                </a:solidFill>
                <a:latin typeface="Century Gothic"/>
                <a:ea typeface="Century Gothic"/>
              </a:rPr>
              <a:t> quinze </a:t>
            </a:r>
            <a:r>
              <a:rPr lang="fr-FR" sz="1800" b="0" i="0" strike="noStrike" spc="-1" dirty="0">
                <a:solidFill>
                  <a:srgbClr val="002060"/>
                </a:solidFill>
                <a:latin typeface="Century Gothic"/>
                <a:ea typeface="Century Gothic"/>
              </a:rPr>
              <a:t>[1472] </a:t>
            </a:r>
            <a:r>
              <a:rPr lang="fr-FR" sz="1800" b="1" i="0" strike="noStrike" spc="-1" dirty="0">
                <a:solidFill>
                  <a:srgbClr val="002060"/>
                </a:solidFill>
                <a:latin typeface="Century Gothic"/>
                <a:ea typeface="Century Gothic"/>
              </a:rPr>
              <a:t>seize</a:t>
            </a:r>
            <a:r>
              <a:rPr lang="fr-FR" sz="1800" b="0" i="0" strike="noStrike" spc="-1" dirty="0">
                <a:solidFill>
                  <a:srgbClr val="002060"/>
                </a:solidFill>
                <a:latin typeface="Century Gothic"/>
                <a:ea typeface="Century Gothic"/>
              </a:rPr>
              <a:t> [3285] dix-sept [3812] dix-huit [3592] dix-neuf [4851] </a:t>
            </a:r>
            <a:r>
              <a:rPr lang="fr-FR" sz="1800" b="1" i="0" strike="noStrike" spc="-1" dirty="0">
                <a:solidFill>
                  <a:srgbClr val="002060"/>
                </a:solidFill>
                <a:latin typeface="Century Gothic"/>
                <a:ea typeface="Century Gothic"/>
              </a:rPr>
              <a:t>vingt </a:t>
            </a:r>
            <a:r>
              <a:rPr lang="fr-FR" sz="1800" b="0" i="0" strike="noStrike" spc="-1" dirty="0">
                <a:solidFill>
                  <a:srgbClr val="002060"/>
                </a:solidFill>
                <a:latin typeface="Century Gothic"/>
                <a:ea typeface="Century Gothic"/>
              </a:rPr>
              <a:t>[1273] </a:t>
            </a:r>
            <a:r>
              <a:rPr lang="fr-FR" sz="1800" b="1" i="0" strike="noStrike" spc="-1" dirty="0">
                <a:solidFill>
                  <a:srgbClr val="002060"/>
                </a:solidFill>
                <a:latin typeface="Century Gothic"/>
                <a:ea typeface="Century Gothic"/>
              </a:rPr>
              <a:t>vingt et un </a:t>
            </a:r>
            <a:r>
              <a:rPr lang="fr-FR" sz="1800" b="0" i="0" strike="noStrike" spc="-1" dirty="0">
                <a:solidFill>
                  <a:srgbClr val="002060"/>
                </a:solidFill>
                <a:latin typeface="Century Gothic"/>
                <a:ea typeface="Century Gothic"/>
              </a:rPr>
              <a:t>[1273/6/3] vingt-deux, vingt-trois vingt-quatre vingt-cinq vingt-six vingt-sept vingt-huit vingt-neuf </a:t>
            </a:r>
            <a:r>
              <a:rPr lang="fr-FR" sz="1800" b="1" i="0" strike="noStrike" spc="-1" dirty="0">
                <a:solidFill>
                  <a:srgbClr val="002060"/>
                </a:solidFill>
                <a:latin typeface="Century Gothic"/>
                <a:ea typeface="Century Gothic"/>
              </a:rPr>
              <a:t>trente</a:t>
            </a:r>
            <a:r>
              <a:rPr lang="fr-FR" sz="1800" b="0" i="0" strike="noStrike" spc="-1" dirty="0">
                <a:solidFill>
                  <a:srgbClr val="002060"/>
                </a:solidFill>
                <a:latin typeface="Century Gothic"/>
                <a:ea typeface="Century Gothic"/>
              </a:rPr>
              <a:t> [1646] </a:t>
            </a:r>
            <a:r>
              <a:rPr lang="fr-FR" sz="1800" b="1" i="0" strike="noStrike" spc="-1" dirty="0">
                <a:solidFill>
                  <a:srgbClr val="002060"/>
                </a:solidFill>
                <a:latin typeface="Century Gothic"/>
                <a:ea typeface="Century Gothic"/>
              </a:rPr>
              <a:t>concert </a:t>
            </a:r>
            <a:r>
              <a:rPr lang="fr-FR" sz="1800" b="0" i="0" strike="noStrike" spc="-1" dirty="0">
                <a:solidFill>
                  <a:srgbClr val="002060"/>
                </a:solidFill>
                <a:latin typeface="Century Gothic"/>
                <a:ea typeface="Century Gothic"/>
              </a:rPr>
              <a:t>[1697] fête [1490] </a:t>
            </a:r>
            <a:r>
              <a:rPr lang="fr-FR" sz="1800" b="1" i="0" strike="noStrike" spc="-1" dirty="0">
                <a:solidFill>
                  <a:srgbClr val="002060"/>
                </a:solidFill>
                <a:latin typeface="Century Gothic"/>
                <a:ea typeface="Century Gothic"/>
              </a:rPr>
              <a:t>spectacle</a:t>
            </a:r>
            <a:r>
              <a:rPr lang="fr-FR" sz="1800" b="0" i="0" strike="noStrike" spc="-1" dirty="0">
                <a:solidFill>
                  <a:srgbClr val="002060"/>
                </a:solidFill>
                <a:latin typeface="Century Gothic"/>
                <a:ea typeface="Century Gothic"/>
              </a:rPr>
              <a:t> [1687]</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a:t>The </a:t>
            </a:r>
            <a:r>
              <a:rPr lang="en-GB" sz="1800" dirty="0"/>
              <a:t>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309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“Le spectacle, </a:t>
            </a:r>
            <a:r>
              <a:rPr lang="en-GB" b="0" dirty="0" err="1"/>
              <a:t>c’est</a:t>
            </a:r>
            <a:r>
              <a:rPr lang="en-GB" b="0" dirty="0"/>
              <a:t> </a:t>
            </a:r>
            <a:r>
              <a:rPr lang="en-GB" b="0" dirty="0" err="1"/>
              <a:t>quand</a:t>
            </a:r>
            <a:r>
              <a:rPr lang="en-GB" b="0" dirty="0"/>
              <a:t>? and encourage pupils to answer in French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1474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“Le spectacle, </a:t>
            </a:r>
            <a:r>
              <a:rPr lang="en-GB" b="0" dirty="0" err="1"/>
              <a:t>c’est</a:t>
            </a:r>
            <a:r>
              <a:rPr lang="en-GB" b="0" dirty="0"/>
              <a:t> </a:t>
            </a:r>
            <a:r>
              <a:rPr lang="en-GB" b="0" dirty="0" err="1"/>
              <a:t>quand</a:t>
            </a:r>
            <a:r>
              <a:rPr lang="en-GB" b="0" dirty="0"/>
              <a:t>? and encourage pupils to answer in French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161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71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894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practise written production of dates (numbers and months) and use of ‘le’ with dates with numbers (and no days).</a:t>
            </a:r>
            <a:br>
              <a:rPr lang="en-GB" b="0" dirty="0"/>
            </a:br>
            <a:endParaRPr lang="en-GB" b="1" dirty="0"/>
          </a:p>
          <a:p>
            <a:r>
              <a:rPr lang="en-GB" b="1" dirty="0"/>
              <a:t>Procedure:</a:t>
            </a:r>
          </a:p>
          <a:p>
            <a:pPr>
              <a:buNone/>
            </a:pPr>
            <a:r>
              <a:rPr lang="en-GB" b="0" dirty="0"/>
              <a:t>1. Pupils write the four sentences in French.</a:t>
            </a:r>
            <a:br>
              <a:rPr lang="en-GB" b="0" dirty="0"/>
            </a:br>
            <a:r>
              <a:rPr lang="en-GB" b="0" dirty="0"/>
              <a:t>2. Click to bring up written answers.</a:t>
            </a:r>
            <a:br>
              <a:rPr lang="en-GB" b="0" dirty="0"/>
            </a:br>
            <a:r>
              <a:rPr lang="en-GB" b="0" dirty="0"/>
              <a:t>3. Pupils to check their sentences carefully.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7163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(three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SSC </a:t>
            </a:r>
            <a:r>
              <a:rPr lang="en-GB" sz="1200" b="1" strike="noStrike" spc="-1" dirty="0">
                <a:solidFill>
                  <a:srgbClr val="000000"/>
                </a:solidFill>
                <a:latin typeface="Calibri"/>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on four cluster words for further practice.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arms at your sides with hands facing forwards do several circular motions recalling the action of train wheels.</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and source word midi, alongside [(a)in] and train as preparation for the activity that follows.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the words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midday – raise both arms above</a:t>
            </a:r>
            <a:r>
              <a:rPr lang="en-US" baseline="0" dirty="0"/>
              <a:t> your head, palms touching to mime 12 o’clock.</a:t>
            </a:r>
            <a:endParaRPr lang="en-US"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the SSC [</a:t>
            </a:r>
            <a:r>
              <a:rPr lang="en-GB" b="0" dirty="0" err="1"/>
              <a:t>i</a:t>
            </a:r>
            <a:r>
              <a:rPr lang="en-GB" b="0" dirty="0"/>
              <a:t>] and [(a)in].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audio symbol to listen to the set of three words.</a:t>
            </a:r>
          </a:p>
          <a:p>
            <a:pPr marL="228600" lvl="0" indent="-228600" algn="l" rtl="0">
              <a:spcBef>
                <a:spcPts val="0"/>
              </a:spcBef>
              <a:spcAft>
                <a:spcPts val="0"/>
              </a:spcAft>
              <a:buAutoNum type="arabicPeriod"/>
            </a:pPr>
            <a:r>
              <a:rPr lang="en-GB" dirty="0"/>
              <a:t>Click to reveal all of the options.</a:t>
            </a:r>
          </a:p>
          <a:p>
            <a:pPr marL="228600" lvl="0" indent="-228600" algn="l" rtl="0">
              <a:spcBef>
                <a:spcPts val="0"/>
              </a:spcBef>
              <a:spcAft>
                <a:spcPts val="0"/>
              </a:spcAft>
              <a:buAutoNum type="arabicPeriod"/>
            </a:pPr>
            <a:r>
              <a:rPr lang="en-GB" dirty="0"/>
              <a:t>Click to elicit the odd one out from pupils and click to highlight it. </a:t>
            </a:r>
          </a:p>
          <a:p>
            <a:pPr marL="228600" lvl="0" indent="-228600" algn="l" rtl="0">
              <a:spcBef>
                <a:spcPts val="0"/>
              </a:spcBef>
              <a:spcAft>
                <a:spcPts val="0"/>
              </a:spcAft>
              <a:buAutoNum type="arabicPeriod"/>
            </a:pPr>
            <a:r>
              <a:rPr lang="en-GB" dirty="0"/>
              <a:t>Clarify word meanings – unknown words are mostly cognates (exception: pain which is a false friend)</a:t>
            </a:r>
          </a:p>
          <a:p>
            <a:pPr marL="228600" lvl="0" indent="-228600" algn="l" rtl="0">
              <a:spcBef>
                <a:spcPts val="0"/>
              </a:spcBef>
              <a:spcAft>
                <a:spcPts val="0"/>
              </a:spcAft>
              <a:buAutoNum type="arabicPeriod"/>
            </a:pPr>
            <a:r>
              <a:rPr lang="en-GB" dirty="0"/>
              <a:t>Elicit choral pronunciations of all words once more time.</a:t>
            </a:r>
          </a:p>
          <a:p>
            <a:pPr marL="228600" lvl="0" indent="-228600" algn="l" rtl="0">
              <a:spcBef>
                <a:spcPts val="0"/>
              </a:spcBef>
              <a:spcAft>
                <a:spcPts val="0"/>
              </a:spcAft>
              <a:buAutoNum type="arabicPeriod"/>
            </a:pPr>
            <a:endParaRPr lang="en-GB" dirty="0"/>
          </a:p>
          <a:p>
            <a:pPr algn="l">
              <a:lnSpc>
                <a:spcPct val="107000"/>
              </a:lnSpc>
              <a:spcAft>
                <a:spcPts val="800"/>
              </a:spcAft>
            </a:pPr>
            <a:r>
              <a:rPr lang="en-GB" b="1" dirty="0"/>
              <a:t>Transcript </a:t>
            </a:r>
            <a:br>
              <a:rPr lang="en-GB" dirty="0"/>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intéressant b) petit c) timide</a:t>
            </a:r>
            <a:b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cinéma b) cousine c) cinq</a:t>
            </a:r>
            <a:b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quinze b) vingt-cinq c) dix-sept</a:t>
            </a:r>
            <a:b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dessin b) dessiner c) cousin</a:t>
            </a:r>
            <a:b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février b) vingt-trois c) six</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Frequency of unknown words and cognates</a:t>
            </a:r>
            <a:r>
              <a:rPr lang="en-GB" dirty="0"/>
              <a:t>:</a:t>
            </a:r>
            <a:br>
              <a:rPr lang="en-GB" dirty="0"/>
            </a:br>
            <a:r>
              <a:rPr lang="en-GB" dirty="0" err="1"/>
              <a:t>cinéma</a:t>
            </a:r>
            <a:r>
              <a:rPr lang="en-GB" dirty="0"/>
              <a:t> [1623] </a:t>
            </a:r>
            <a:r>
              <a:rPr lang="en-GB" dirty="0" err="1"/>
              <a:t>timide</a:t>
            </a:r>
            <a:r>
              <a:rPr lang="en-GB" dirty="0"/>
              <a:t> [3835]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6-8 minutes (two slides)</a:t>
            </a:r>
            <a:br>
              <a:rPr lang="en-GB" b="0" baseline="0" dirty="0"/>
            </a:br>
            <a:br>
              <a:rPr lang="en-GB" b="0" baseline="0" dirty="0"/>
            </a:br>
            <a:r>
              <a:rPr lang="en-GB" b="1" baseline="0" dirty="0"/>
              <a:t>Aim: </a:t>
            </a:r>
            <a:r>
              <a:rPr lang="en-GB" b="0" baseline="0" dirty="0"/>
              <a:t>to learn the use of ‘le’ with the meaning of </a:t>
            </a:r>
            <a:r>
              <a:rPr lang="en-GB" b="0" i="1" baseline="0" dirty="0"/>
              <a:t>(on) the </a:t>
            </a:r>
            <a:r>
              <a:rPr lang="en-GB" b="0" baseline="0" dirty="0"/>
              <a:t>with dates and omission of ‘le’ for dates with days of the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from the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aural distinction of number only dates with ‘le’ and dates with days without ‘le’.</a:t>
            </a: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to pupils that they will most of the sentence, but that there will be a beep which will either obscure a day of the week or nothing.  If pupils hear ‘le’ with the date they know there is no day, and put a cross. </a:t>
            </a:r>
          </a:p>
          <a:p>
            <a:pPr rtl="0">
              <a:spcBef>
                <a:spcPts val="0"/>
              </a:spcBef>
              <a:spcAft>
                <a:spcPts val="0"/>
              </a:spcAft>
            </a:pPr>
            <a:r>
              <a:rPr lang="en-GB" sz="1200" b="0" i="0" u="none" strike="noStrike" dirty="0">
                <a:solidFill>
                  <a:srgbClr val="000000"/>
                </a:solidFill>
                <a:effectLst/>
                <a:latin typeface="Arial" panose="020B0604020202020204" pitchFamily="34" charset="0"/>
              </a:rPr>
              <a:t>2. Click to listen to the example.  Pupils either tick or cross.</a:t>
            </a:r>
          </a:p>
          <a:p>
            <a:pPr rtl="0">
              <a:spcBef>
                <a:spcPts val="0"/>
              </a:spcBef>
              <a:spcAft>
                <a:spcPts val="0"/>
              </a:spcAft>
            </a:pPr>
            <a:r>
              <a:rPr lang="en-GB" sz="1200" b="0" i="0" u="none" strike="noStrike" dirty="0">
                <a:solidFill>
                  <a:srgbClr val="000000"/>
                </a:solidFill>
                <a:effectLst/>
                <a:latin typeface="Arial" panose="020B0604020202020204" pitchFamily="34" charset="0"/>
              </a:rPr>
              <a:t>3. Pupils listen again and write the date in digits and the month in English.</a:t>
            </a:r>
          </a:p>
          <a:p>
            <a:pPr rtl="0">
              <a:spcBef>
                <a:spcPts val="0"/>
              </a:spcBef>
              <a:spcAft>
                <a:spcPts val="0"/>
              </a:spcAft>
            </a:pPr>
            <a:r>
              <a:rPr lang="en-GB" sz="1200" b="0" i="0" u="none" strike="noStrike" dirty="0">
                <a:solidFill>
                  <a:srgbClr val="000000"/>
                </a:solidFill>
                <a:effectLst/>
                <a:latin typeface="Arial" panose="020B0604020202020204" pitchFamily="34" charset="0"/>
              </a:rPr>
              <a:t>4. Click to reveal the example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5. Complete steps 2 – 4 with items 1-6.</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6. Click to bring up a further set of audio buttons.  Click to hear the full sentences without beeps.  Elicit the meaning of the three days that feature in the sentences, too. We will revisit days in next week’s lesson.</a:t>
            </a:r>
          </a:p>
          <a:p>
            <a:pPr rtl="0">
              <a:spcBef>
                <a:spcPts val="0"/>
              </a:spcBef>
              <a:spcAft>
                <a:spcPts val="0"/>
              </a:spcAft>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Le concert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19 </a:t>
            </a:r>
            <a:r>
              <a:rPr lang="en-GB" sz="1200" b="0" i="0" u="none" strike="noStrike" dirty="0" err="1">
                <a:solidFill>
                  <a:srgbClr val="000000"/>
                </a:solidFill>
                <a:effectLst/>
                <a:latin typeface="Arial" panose="020B0604020202020204" pitchFamily="34" charset="0"/>
              </a:rPr>
              <a:t>avril</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1. Le spectacle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samedi</a:t>
            </a:r>
            <a:r>
              <a:rPr lang="en-GB" sz="1200" b="0" i="0" u="none" strike="noStrike" dirty="0">
                <a:solidFill>
                  <a:srgbClr val="000000"/>
                </a:solidFill>
                <a:effectLst/>
                <a:latin typeface="Arial" panose="020B0604020202020204" pitchFamily="34" charset="0"/>
              </a:rPr>
              <a:t>] 23 </a:t>
            </a:r>
            <a:r>
              <a:rPr lang="en-GB" sz="1200" b="0" i="0" u="none" strike="noStrike" dirty="0" err="1">
                <a:solidFill>
                  <a:srgbClr val="000000"/>
                </a:solidFill>
                <a:effectLst/>
                <a:latin typeface="Arial" panose="020B0604020202020204" pitchFamily="34" charset="0"/>
              </a:rPr>
              <a:t>novembre</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2. Le concert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jeudi</a:t>
            </a:r>
            <a:r>
              <a:rPr lang="en-GB" sz="1000" b="0" i="0" u="none" strike="noStrike" dirty="0">
                <a:solidFill>
                  <a:srgbClr val="000000"/>
                </a:solidFill>
                <a:effectLst/>
                <a:latin typeface="Arial" panose="020B0604020202020204" pitchFamily="34" charset="0"/>
              </a:rPr>
              <a:t>] 12 </a:t>
            </a:r>
            <a:r>
              <a:rPr lang="en-GB" sz="1000" b="0" i="0" u="none" strike="noStrike" dirty="0" err="1">
                <a:solidFill>
                  <a:srgbClr val="000000"/>
                </a:solidFill>
                <a:effectLst/>
                <a:latin typeface="Arial" panose="020B0604020202020204" pitchFamily="34" charset="0"/>
              </a:rPr>
              <a:t>février</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3. La fête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[beep] le 15 </a:t>
            </a:r>
            <a:r>
              <a:rPr lang="en-GB" sz="1000" b="0" i="0" u="none" strike="noStrike" dirty="0" err="1">
                <a:solidFill>
                  <a:srgbClr val="000000"/>
                </a:solidFill>
                <a:effectLst/>
                <a:latin typeface="Arial" panose="020B0604020202020204" pitchFamily="34" charset="0"/>
              </a:rPr>
              <a:t>aout</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4. Le concert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lundi</a:t>
            </a:r>
            <a:r>
              <a:rPr lang="en-GB" sz="1200" b="0" i="0" u="none" strike="noStrike" dirty="0">
                <a:solidFill>
                  <a:srgbClr val="000000"/>
                </a:solidFill>
                <a:effectLst/>
                <a:latin typeface="Arial" panose="020B0604020202020204" pitchFamily="34" charset="0"/>
              </a:rPr>
              <a:t>] 13 </a:t>
            </a:r>
            <a:r>
              <a:rPr lang="en-GB" sz="1200" b="0" i="0" u="none" strike="noStrike" dirty="0" err="1">
                <a:solidFill>
                  <a:srgbClr val="000000"/>
                </a:solidFill>
                <a:effectLst/>
                <a:latin typeface="Arial" panose="020B0604020202020204" pitchFamily="34" charset="0"/>
              </a:rPr>
              <a:t>juillet</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5. Le spectacle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18 mars.</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La fête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11 </a:t>
            </a:r>
            <a:r>
              <a:rPr lang="en-GB" sz="1200" b="0" i="0" u="none" strike="noStrike" dirty="0" err="1">
                <a:solidFill>
                  <a:srgbClr val="000000"/>
                </a:solidFill>
                <a:effectLst/>
                <a:latin typeface="Arial" panose="020B0604020202020204" pitchFamily="34" charset="0"/>
              </a:rPr>
              <a:t>juin</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 2</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Le concert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19 </a:t>
            </a:r>
            <a:r>
              <a:rPr lang="en-GB" sz="1200" b="0" i="0" u="none" strike="noStrike" dirty="0" err="1">
                <a:solidFill>
                  <a:srgbClr val="000000"/>
                </a:solidFill>
                <a:effectLst/>
                <a:latin typeface="Arial" panose="020B0604020202020204" pitchFamily="34" charset="0"/>
              </a:rPr>
              <a:t>avril</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1. Le spectacle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samedi</a:t>
            </a:r>
            <a:r>
              <a:rPr lang="en-GB" sz="1200" b="0" i="0" u="none" strike="noStrike" dirty="0">
                <a:solidFill>
                  <a:srgbClr val="000000"/>
                </a:solidFill>
                <a:effectLst/>
                <a:latin typeface="Arial" panose="020B0604020202020204" pitchFamily="34" charset="0"/>
              </a:rPr>
              <a:t> 23 </a:t>
            </a:r>
            <a:r>
              <a:rPr lang="en-GB" sz="1200" b="0" i="0" u="none" strike="noStrike" dirty="0" err="1">
                <a:solidFill>
                  <a:srgbClr val="000000"/>
                </a:solidFill>
                <a:effectLst/>
                <a:latin typeface="Arial" panose="020B0604020202020204" pitchFamily="34" charset="0"/>
              </a:rPr>
              <a:t>novembre</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2. Le concert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jeudi</a:t>
            </a:r>
            <a:r>
              <a:rPr lang="en-GB" sz="1000" b="0" i="0" u="none" strike="noStrike" dirty="0">
                <a:solidFill>
                  <a:srgbClr val="000000"/>
                </a:solidFill>
                <a:effectLst/>
                <a:latin typeface="Arial" panose="020B0604020202020204" pitchFamily="34" charset="0"/>
              </a:rPr>
              <a:t> 12 </a:t>
            </a:r>
            <a:r>
              <a:rPr lang="en-GB" sz="1000" b="0" i="0" u="none" strike="noStrike" dirty="0" err="1">
                <a:solidFill>
                  <a:srgbClr val="000000"/>
                </a:solidFill>
                <a:effectLst/>
                <a:latin typeface="Arial" panose="020B0604020202020204" pitchFamily="34" charset="0"/>
              </a:rPr>
              <a:t>février</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3. La fête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le 15 </a:t>
            </a:r>
            <a:r>
              <a:rPr lang="en-GB" sz="1000" b="0" i="0" u="none" strike="noStrike" dirty="0" err="1">
                <a:solidFill>
                  <a:srgbClr val="000000"/>
                </a:solidFill>
                <a:effectLst/>
                <a:latin typeface="Arial" panose="020B0604020202020204" pitchFamily="34" charset="0"/>
              </a:rPr>
              <a:t>aout</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4. Le concert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lundi</a:t>
            </a:r>
            <a:r>
              <a:rPr lang="en-GB" sz="1200" b="0" i="0" u="none" strike="noStrike" dirty="0">
                <a:solidFill>
                  <a:srgbClr val="000000"/>
                </a:solidFill>
                <a:effectLst/>
                <a:latin typeface="Arial" panose="020B0604020202020204" pitchFamily="34" charset="0"/>
              </a:rPr>
              <a:t> 13 </a:t>
            </a:r>
            <a:r>
              <a:rPr lang="en-GB" sz="1200" b="0" i="0" u="none" strike="noStrike" dirty="0" err="1">
                <a:solidFill>
                  <a:srgbClr val="000000"/>
                </a:solidFill>
                <a:effectLst/>
                <a:latin typeface="Arial" panose="020B0604020202020204" pitchFamily="34" charset="0"/>
              </a:rPr>
              <a:t>juillet</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5. Le spectacle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18 mars.</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La fête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11 </a:t>
            </a:r>
            <a:r>
              <a:rPr lang="en-GB" sz="1200" b="0" i="0" u="none" strike="noStrike" dirty="0" err="1">
                <a:solidFill>
                  <a:srgbClr val="000000"/>
                </a:solidFill>
                <a:effectLst/>
                <a:latin typeface="Arial" panose="020B0604020202020204" pitchFamily="34" charset="0"/>
              </a:rPr>
              <a:t>juin</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 (6 slides)</a:t>
            </a:r>
            <a:br>
              <a:rPr lang="en-GB" b="0" baseline="0" dirty="0"/>
            </a:br>
            <a:br>
              <a:rPr lang="en-GB" b="0" baseline="0" dirty="0"/>
            </a:br>
            <a:r>
              <a:rPr lang="en-GB" b="1" dirty="0"/>
              <a:t>Aim: </a:t>
            </a:r>
            <a:r>
              <a:rPr lang="en-GB" b="0" dirty="0"/>
              <a:t>to ask and answer about dates of concerts, shows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“Le concert, </a:t>
            </a:r>
            <a:r>
              <a:rPr lang="en-GB" b="0" dirty="0" err="1"/>
              <a:t>c’est</a:t>
            </a:r>
            <a:r>
              <a:rPr lang="en-GB" b="0" dirty="0"/>
              <a:t> </a:t>
            </a:r>
            <a:r>
              <a:rPr lang="en-GB" b="0" dirty="0" err="1"/>
              <a:t>quand</a:t>
            </a:r>
            <a:r>
              <a:rPr lang="en-GB" b="0" dirty="0"/>
              <a:t> ? and encourage pupils to answer in French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197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6338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2503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760924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694664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23910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475091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129425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98971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459343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52510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156837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381761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234844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376628070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23.gif"/><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gif"/><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gif"/><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23.wav"/><Relationship Id="rId5" Type="http://schemas.openxmlformats.org/officeDocument/2006/relationships/image" Target="../media/image18.sv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2.wav"/><Relationship Id="rId11" Type="http://schemas.openxmlformats.org/officeDocument/2006/relationships/image" Target="../media/image18.sv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21.png"/><Relationship Id="rId3" Type="http://schemas.openxmlformats.org/officeDocument/2006/relationships/image" Target="../media/image16.png"/><Relationship Id="rId21" Type="http://schemas.openxmlformats.org/officeDocument/2006/relationships/image" Target="../media/image17.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6.xml"/><Relationship Id="rId16" Type="http://schemas.openxmlformats.org/officeDocument/2006/relationships/audio" Target="../media/audio19.wav"/><Relationship Id="rId20" Type="http://schemas.openxmlformats.org/officeDocument/2006/relationships/audio" Target="../media/audio21.wav"/><Relationship Id="rId1" Type="http://schemas.openxmlformats.org/officeDocument/2006/relationships/slideLayout" Target="../slideLayouts/slideLayout29.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audio" Target="../media/audio18.wav"/><Relationship Id="rId23" Type="http://schemas.openxmlformats.org/officeDocument/2006/relationships/audio" Target="../media/audio22.wav"/><Relationship Id="rId10" Type="http://schemas.openxmlformats.org/officeDocument/2006/relationships/audio" Target="../media/audio13.wav"/><Relationship Id="rId19" Type="http://schemas.openxmlformats.org/officeDocument/2006/relationships/image" Target="../media/image22.png"/><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23.gif"/><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Interactions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CFC2D8DC-1122-4080-80E4-9796D9D6EE49}"/>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10" name="TextBox 9">
            <a:extLst>
              <a:ext uri="{FF2B5EF4-FFF2-40B4-BE49-F238E27FC236}">
                <a16:creationId xmlns:a16="http://schemas.microsoft.com/office/drawing/2014/main" id="{3EF7CFB3-E285-4823-B8F4-CAF43E0682F6}"/>
              </a:ext>
            </a:extLst>
          </p:cNvPr>
          <p:cNvSpPr txBox="1"/>
          <p:nvPr/>
        </p:nvSpPr>
        <p:spPr>
          <a:xfrm rot="349106">
            <a:off x="254201" y="3191871"/>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Échange</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ligne</a:t>
            </a:r>
            <a:endParaRPr lang="en-GB" sz="3200" b="1" dirty="0">
              <a:solidFill>
                <a:schemeClr val="bg1"/>
              </a:solidFill>
              <a:latin typeface="Segoe Print" panose="02000600000000000000" pitchFamily="2" charset="0"/>
            </a:endParaRPr>
          </a:p>
        </p:txBody>
      </p:sp>
      <p:pic>
        <p:nvPicPr>
          <p:cNvPr id="11" name="Picture 2" descr="Musicians, Jazz, Music, Instruments">
            <a:extLst>
              <a:ext uri="{FF2B5EF4-FFF2-40B4-BE49-F238E27FC236}">
                <a16:creationId xmlns:a16="http://schemas.microsoft.com/office/drawing/2014/main" id="{CEC117AE-C326-4DB7-B993-1DB17AD3A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5081" y="4948601"/>
            <a:ext cx="2331926" cy="1750231"/>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8" descr="Microphone, Sound, Voice, Sing, Loud">
            <a:extLst>
              <a:ext uri="{FF2B5EF4-FFF2-40B4-BE49-F238E27FC236}">
                <a16:creationId xmlns:a16="http://schemas.microsoft.com/office/drawing/2014/main" id="{40CE9E1C-FED7-4155-A1CC-6C8031745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923777">
            <a:off x="4109297" y="4475223"/>
            <a:ext cx="882140" cy="827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28D0ECE-8258-4364-BFC0-5F0A45C31AA9}"/>
              </a:ext>
            </a:extLst>
          </p:cNvPr>
          <p:cNvSpPr txBox="1"/>
          <p:nvPr/>
        </p:nvSpPr>
        <p:spPr>
          <a:xfrm>
            <a:off x="9645445" y="6473594"/>
            <a:ext cx="2546555" cy="400110"/>
          </a:xfrm>
          <a:prstGeom prst="rect">
            <a:avLst/>
          </a:prstGeom>
          <a:noFill/>
        </p:spPr>
        <p:txBody>
          <a:bodyPr wrap="square" rtlCol="0">
            <a:spAutoFit/>
          </a:bodyPr>
          <a:lstStyle/>
          <a:p>
            <a:pPr algn="r"/>
            <a:r>
              <a:rPr lang="en-GB" sz="2000" dirty="0">
                <a:solidFill>
                  <a:schemeClr val="bg2">
                    <a:lumMod val="10000"/>
                  </a:schemeClr>
                </a:solidFill>
                <a:latin typeface="Century Gothic" panose="020B0502020202020204" pitchFamily="34" charset="0"/>
              </a:rPr>
              <a:t>Term 1 Week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E19D6FCC-359F-73E6-E9BE-1865FF5E0A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677" y="713131"/>
            <a:ext cx="1483419" cy="1061551"/>
          </a:xfrm>
          <a:prstGeom prst="rect">
            <a:avLst/>
          </a:prstGeom>
        </p:spPr>
      </p:pic>
      <p:pic>
        <p:nvPicPr>
          <p:cNvPr id="38" name="Picture 4" descr="Calendar, Date, Month, Day, Calendar">
            <a:extLst>
              <a:ext uri="{FF2B5EF4-FFF2-40B4-BE49-F238E27FC236}">
                <a16:creationId xmlns:a16="http://schemas.microsoft.com/office/drawing/2014/main" id="{9D873C33-D418-BC09-B278-4B746D1157A8}"/>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5F2A37D-5AAA-5D70-B88A-CB9FAF936F40}"/>
              </a:ext>
            </a:extLst>
          </p:cNvPr>
          <p:cNvSpPr txBox="1"/>
          <p:nvPr/>
        </p:nvSpPr>
        <p:spPr>
          <a:xfrm>
            <a:off x="5060174" y="4587100"/>
            <a:ext cx="1786066"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January</a:t>
            </a:r>
          </a:p>
        </p:txBody>
      </p:sp>
      <p:sp>
        <p:nvSpPr>
          <p:cNvPr id="40" name="TextBox 39">
            <a:extLst>
              <a:ext uri="{FF2B5EF4-FFF2-40B4-BE49-F238E27FC236}">
                <a16:creationId xmlns:a16="http://schemas.microsoft.com/office/drawing/2014/main" id="{466A71E0-BC0B-2F9F-F90C-ABC7E827BAD6}"/>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17</a:t>
            </a:r>
          </a:p>
        </p:txBody>
      </p:sp>
      <p:pic>
        <p:nvPicPr>
          <p:cNvPr id="41" name="Picture 2" descr="Cake, Birthday, Dessert, Torte">
            <a:extLst>
              <a:ext uri="{FF2B5EF4-FFF2-40B4-BE49-F238E27FC236}">
                <a16:creationId xmlns:a16="http://schemas.microsoft.com/office/drawing/2014/main" id="{D6BE078E-6E59-6B01-C18C-147B83B840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3178" y="3958934"/>
            <a:ext cx="3101245" cy="22292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alloons, Blue Balloons, Streamers, Balloon Dog">
            <a:extLst>
              <a:ext uri="{FF2B5EF4-FFF2-40B4-BE49-F238E27FC236}">
                <a16:creationId xmlns:a16="http://schemas.microsoft.com/office/drawing/2014/main" id="{57C6B561-E552-EA17-8360-5726846BD3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8697" y="3192820"/>
            <a:ext cx="1928899" cy="222922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0719604-2654-D91A-F70F-09EF99B0A069}"/>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[4/8]</a:t>
            </a:r>
          </a:p>
        </p:txBody>
      </p:sp>
      <p:sp>
        <p:nvSpPr>
          <p:cNvPr id="16" name="Speech Bubble: Rectangle with Corners Rounded 15">
            <a:extLst>
              <a:ext uri="{FF2B5EF4-FFF2-40B4-BE49-F238E27FC236}">
                <a16:creationId xmlns:a16="http://schemas.microsoft.com/office/drawing/2014/main" id="{1A15DF01-0129-435F-A24B-67BD904029C1}"/>
              </a:ext>
            </a:extLst>
          </p:cNvPr>
          <p:cNvSpPr/>
          <p:nvPr/>
        </p:nvSpPr>
        <p:spPr>
          <a:xfrm>
            <a:off x="1828147" y="2337440"/>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17" name="Speech Bubble: Rectangle with Corners Rounded 16">
            <a:hlinkClick r:id="" action="ppaction://noaction">
              <a:snd r:embed="rId8" name="4_1.wav"/>
            </a:hlinkClick>
            <a:extLst>
              <a:ext uri="{FF2B5EF4-FFF2-40B4-BE49-F238E27FC236}">
                <a16:creationId xmlns:a16="http://schemas.microsoft.com/office/drawing/2014/main" id="{D48B4915-8E28-4BF9-A5CD-3BA021A84EAD}"/>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19" name="TextBox 18">
            <a:extLst>
              <a:ext uri="{FF2B5EF4-FFF2-40B4-BE49-F238E27FC236}">
                <a16:creationId xmlns:a16="http://schemas.microsoft.com/office/drawing/2014/main" id="{14508FE6-156D-4502-AD94-9B9FA1F61C4B}"/>
              </a:ext>
            </a:extLst>
          </p:cNvPr>
          <p:cNvSpPr txBox="1"/>
          <p:nvPr/>
        </p:nvSpPr>
        <p:spPr>
          <a:xfrm>
            <a:off x="1961651" y="2368838"/>
            <a:ext cx="811891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f… e.. l.  [_____] [______]</a:t>
            </a:r>
          </a:p>
        </p:txBody>
      </p:sp>
      <p:sp>
        <p:nvSpPr>
          <p:cNvPr id="20" name="TextBox 19">
            <a:extLst>
              <a:ext uri="{FF2B5EF4-FFF2-40B4-BE49-F238E27FC236}">
                <a16:creationId xmlns:a16="http://schemas.microsoft.com/office/drawing/2014/main" id="{C30ACE1B-F6FC-41E8-A4A7-325A9313DBAB}"/>
              </a:ext>
            </a:extLst>
          </p:cNvPr>
          <p:cNvSpPr txBox="1"/>
          <p:nvPr/>
        </p:nvSpPr>
        <p:spPr>
          <a:xfrm>
            <a:off x="1625600" y="74848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 f..., c’... q.... ?</a:t>
            </a:r>
            <a:endParaRPr kumimoji="0" lang="fr-FR"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53C9A14C-0899-4202-A994-178E786C8914}"/>
              </a:ext>
            </a:extLst>
          </p:cNvPr>
          <p:cNvSpPr txBox="1"/>
          <p:nvPr/>
        </p:nvSpPr>
        <p:spPr>
          <a:xfrm>
            <a:off x="1932058" y="2426114"/>
            <a:ext cx="811891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itle 2">
            <a:extLst>
              <a:ext uri="{FF2B5EF4-FFF2-40B4-BE49-F238E27FC236}">
                <a16:creationId xmlns:a16="http://schemas.microsoft.com/office/drawing/2014/main" id="{9D895C09-4C66-41FC-A73F-1620F9785A73}"/>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5" name="Picture 24" descr="Icon&#10;&#10;Description automatically generated">
            <a:extLst>
              <a:ext uri="{FF2B5EF4-FFF2-40B4-BE49-F238E27FC236}">
                <a16:creationId xmlns:a16="http://schemas.microsoft.com/office/drawing/2014/main" id="{12CBC687-14DB-484C-9A8C-78A50B1362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7696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75A4A6E1-234A-73D7-30D2-85D4E2C6D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36" y="721818"/>
            <a:ext cx="1483419" cy="1061551"/>
          </a:xfrm>
          <a:prstGeom prst="rect">
            <a:avLst/>
          </a:prstGeom>
        </p:spPr>
      </p:pic>
      <p:pic>
        <p:nvPicPr>
          <p:cNvPr id="17" name="Picture 4" descr="Calendar, Date, Month, Day, Calendar">
            <a:extLst>
              <a:ext uri="{FF2B5EF4-FFF2-40B4-BE49-F238E27FC236}">
                <a16:creationId xmlns:a16="http://schemas.microsoft.com/office/drawing/2014/main" id="{1F29CF4C-EF31-92CF-3103-0CBEBCF82BFA}"/>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AF6A5CC-0E70-AF6D-1E24-778486FECA67}"/>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21</a:t>
            </a:r>
          </a:p>
        </p:txBody>
      </p:sp>
      <p:sp>
        <p:nvSpPr>
          <p:cNvPr id="21" name="TextBox 20">
            <a:extLst>
              <a:ext uri="{FF2B5EF4-FFF2-40B4-BE49-F238E27FC236}">
                <a16:creationId xmlns:a16="http://schemas.microsoft.com/office/drawing/2014/main" id="{31FAA82D-A3A7-4A97-794E-7C1BBC51DF6E}"/>
              </a:ext>
            </a:extLst>
          </p:cNvPr>
          <p:cNvSpPr txBox="1"/>
          <p:nvPr/>
        </p:nvSpPr>
        <p:spPr>
          <a:xfrm>
            <a:off x="4806734" y="4569790"/>
            <a:ext cx="2369559"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September</a:t>
            </a:r>
          </a:p>
        </p:txBody>
      </p:sp>
      <p:sp>
        <p:nvSpPr>
          <p:cNvPr id="24" name="TextBox 23">
            <a:extLst>
              <a:ext uri="{FF2B5EF4-FFF2-40B4-BE49-F238E27FC236}">
                <a16:creationId xmlns:a16="http://schemas.microsoft.com/office/drawing/2014/main" id="{9A27AB76-62A7-7F3A-46C6-D16CBD953774}"/>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[5/8]</a:t>
            </a:r>
          </a:p>
        </p:txBody>
      </p:sp>
      <p:sp>
        <p:nvSpPr>
          <p:cNvPr id="26" name="Title 2">
            <a:extLst>
              <a:ext uri="{FF2B5EF4-FFF2-40B4-BE49-F238E27FC236}">
                <a16:creationId xmlns:a16="http://schemas.microsoft.com/office/drawing/2014/main" id="{23557467-0BF4-48CE-952F-A1C79F8830F8}"/>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7" name="Picture 26" descr="Icon&#10;&#10;Description automatically generated">
            <a:extLst>
              <a:ext uri="{FF2B5EF4-FFF2-40B4-BE49-F238E27FC236}">
                <a16:creationId xmlns:a16="http://schemas.microsoft.com/office/drawing/2014/main" id="{6546D740-53FD-4D28-B79C-C6F493C45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A group of people dancing on a stage&#10;&#10;Description automatically generated with low confidence">
            <a:extLst>
              <a:ext uri="{FF2B5EF4-FFF2-40B4-BE49-F238E27FC236}">
                <a16:creationId xmlns:a16="http://schemas.microsoft.com/office/drawing/2014/main" id="{27439DFA-8133-458F-8989-09A98AEBA1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5249" y="3840251"/>
            <a:ext cx="3292990" cy="2186751"/>
          </a:xfrm>
          <a:prstGeom prst="rect">
            <a:avLst/>
          </a:prstGeom>
        </p:spPr>
      </p:pic>
      <p:sp>
        <p:nvSpPr>
          <p:cNvPr id="28" name="Speech Bubble: Rectangle with Corners Rounded 27">
            <a:extLst>
              <a:ext uri="{FF2B5EF4-FFF2-40B4-BE49-F238E27FC236}">
                <a16:creationId xmlns:a16="http://schemas.microsoft.com/office/drawing/2014/main" id="{4405D075-F6A5-4613-A375-29C11390175C}"/>
              </a:ext>
            </a:extLst>
          </p:cNvPr>
          <p:cNvSpPr/>
          <p:nvPr/>
        </p:nvSpPr>
        <p:spPr>
          <a:xfrm>
            <a:off x="1809280" y="2102431"/>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9" name="Speech Bubble: Rectangle with Corners Rounded 28">
            <a:extLst>
              <a:ext uri="{FF2B5EF4-FFF2-40B4-BE49-F238E27FC236}">
                <a16:creationId xmlns:a16="http://schemas.microsoft.com/office/drawing/2014/main" id="{0B5A33F5-813A-4A00-B65D-C8BEBC7BE0E1}"/>
              </a:ext>
            </a:extLst>
          </p:cNvPr>
          <p:cNvSpPr/>
          <p:nvPr/>
        </p:nvSpPr>
        <p:spPr>
          <a:xfrm>
            <a:off x="1909897" y="798633"/>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30" name="TextBox 29">
            <a:extLst>
              <a:ext uri="{FF2B5EF4-FFF2-40B4-BE49-F238E27FC236}">
                <a16:creationId xmlns:a16="http://schemas.microsoft.com/office/drawing/2014/main" id="{87F03D1F-1D80-466D-8A34-C6A90C63BE27}"/>
              </a:ext>
            </a:extLst>
          </p:cNvPr>
          <p:cNvSpPr txBox="1"/>
          <p:nvPr/>
        </p:nvSpPr>
        <p:spPr>
          <a:xfrm>
            <a:off x="1909897" y="721818"/>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Le spectacle, c’est quand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2A507AD3-ACCD-41C8-A9E0-171967B7CCBA}"/>
              </a:ext>
            </a:extLst>
          </p:cNvPr>
          <p:cNvSpPr txBox="1"/>
          <p:nvPr/>
        </p:nvSpPr>
        <p:spPr>
          <a:xfrm>
            <a:off x="2599398" y="2164352"/>
            <a:ext cx="67842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spectacle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[__] [____].</a:t>
            </a:r>
          </a:p>
        </p:txBody>
      </p:sp>
      <p:sp>
        <p:nvSpPr>
          <p:cNvPr id="32" name="TextBox 31">
            <a:extLst>
              <a:ext uri="{FF2B5EF4-FFF2-40B4-BE49-F238E27FC236}">
                <a16:creationId xmlns:a16="http://schemas.microsoft.com/office/drawing/2014/main" id="{30BC2E88-B134-4520-BD76-8C77380E3688}"/>
              </a:ext>
            </a:extLst>
          </p:cNvPr>
          <p:cNvSpPr txBox="1"/>
          <p:nvPr/>
        </p:nvSpPr>
        <p:spPr>
          <a:xfrm>
            <a:off x="2303088" y="2196566"/>
            <a:ext cx="776176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spectacle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21</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895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75A4A6E1-234A-73D7-30D2-85D4E2C6D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92" y="778331"/>
            <a:ext cx="1483419" cy="1061551"/>
          </a:xfrm>
          <a:prstGeom prst="rect">
            <a:avLst/>
          </a:prstGeom>
        </p:spPr>
      </p:pic>
      <p:pic>
        <p:nvPicPr>
          <p:cNvPr id="17" name="Picture 4" descr="Calendar, Date, Month, Day, Calendar">
            <a:extLst>
              <a:ext uri="{FF2B5EF4-FFF2-40B4-BE49-F238E27FC236}">
                <a16:creationId xmlns:a16="http://schemas.microsoft.com/office/drawing/2014/main" id="{1F29CF4C-EF31-92CF-3103-0CBEBCF82BFA}"/>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AF6A5CC-0E70-AF6D-1E24-778486FECA67}"/>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21</a:t>
            </a:r>
          </a:p>
        </p:txBody>
      </p:sp>
      <p:sp>
        <p:nvSpPr>
          <p:cNvPr id="21" name="TextBox 20">
            <a:extLst>
              <a:ext uri="{FF2B5EF4-FFF2-40B4-BE49-F238E27FC236}">
                <a16:creationId xmlns:a16="http://schemas.microsoft.com/office/drawing/2014/main" id="{31FAA82D-A3A7-4A97-794E-7C1BBC51DF6E}"/>
              </a:ext>
            </a:extLst>
          </p:cNvPr>
          <p:cNvSpPr txBox="1"/>
          <p:nvPr/>
        </p:nvSpPr>
        <p:spPr>
          <a:xfrm>
            <a:off x="4806734" y="4569790"/>
            <a:ext cx="2369559"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September</a:t>
            </a:r>
          </a:p>
        </p:txBody>
      </p:sp>
      <p:sp>
        <p:nvSpPr>
          <p:cNvPr id="24" name="TextBox 23">
            <a:extLst>
              <a:ext uri="{FF2B5EF4-FFF2-40B4-BE49-F238E27FC236}">
                <a16:creationId xmlns:a16="http://schemas.microsoft.com/office/drawing/2014/main" id="{9A27AB76-62A7-7F3A-46C6-D16CBD953774}"/>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[6/8]</a:t>
            </a:r>
          </a:p>
        </p:txBody>
      </p:sp>
      <p:sp>
        <p:nvSpPr>
          <p:cNvPr id="26" name="Title 2">
            <a:extLst>
              <a:ext uri="{FF2B5EF4-FFF2-40B4-BE49-F238E27FC236}">
                <a16:creationId xmlns:a16="http://schemas.microsoft.com/office/drawing/2014/main" id="{23557467-0BF4-48CE-952F-A1C79F8830F8}"/>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7" name="Picture 26" descr="Icon&#10;&#10;Description automatically generated">
            <a:extLst>
              <a:ext uri="{FF2B5EF4-FFF2-40B4-BE49-F238E27FC236}">
                <a16:creationId xmlns:a16="http://schemas.microsoft.com/office/drawing/2014/main" id="{6546D740-53FD-4D28-B79C-C6F493C45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A group of people dancing on a stage&#10;&#10;Description automatically generated with low confidence">
            <a:extLst>
              <a:ext uri="{FF2B5EF4-FFF2-40B4-BE49-F238E27FC236}">
                <a16:creationId xmlns:a16="http://schemas.microsoft.com/office/drawing/2014/main" id="{2515BD11-69A5-413C-8382-D1162EB41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3231" y="3924571"/>
            <a:ext cx="3460445" cy="2297952"/>
          </a:xfrm>
          <a:prstGeom prst="rect">
            <a:avLst/>
          </a:prstGeom>
        </p:spPr>
      </p:pic>
      <p:sp>
        <p:nvSpPr>
          <p:cNvPr id="28" name="Speech Bubble: Rectangle with Corners Rounded 27">
            <a:extLst>
              <a:ext uri="{FF2B5EF4-FFF2-40B4-BE49-F238E27FC236}">
                <a16:creationId xmlns:a16="http://schemas.microsoft.com/office/drawing/2014/main" id="{020ACAEE-24D6-44AA-8F8F-C59560D558D3}"/>
              </a:ext>
            </a:extLst>
          </p:cNvPr>
          <p:cNvSpPr/>
          <p:nvPr/>
        </p:nvSpPr>
        <p:spPr>
          <a:xfrm>
            <a:off x="1828147" y="2337440"/>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9" name="Speech Bubble: Rectangle with Corners Rounded 28">
            <a:extLst>
              <a:ext uri="{FF2B5EF4-FFF2-40B4-BE49-F238E27FC236}">
                <a16:creationId xmlns:a16="http://schemas.microsoft.com/office/drawing/2014/main" id="{F98DEE7E-7DB3-4893-BDFF-C584C295EC9E}"/>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30" name="TextBox 29">
            <a:extLst>
              <a:ext uri="{FF2B5EF4-FFF2-40B4-BE49-F238E27FC236}">
                <a16:creationId xmlns:a16="http://schemas.microsoft.com/office/drawing/2014/main" id="{5E5765AB-2BCF-41C6-9140-39478373C47E}"/>
              </a:ext>
            </a:extLst>
          </p:cNvPr>
          <p:cNvSpPr txBox="1"/>
          <p:nvPr/>
        </p:nvSpPr>
        <p:spPr>
          <a:xfrm>
            <a:off x="2574567" y="2382267"/>
            <a:ext cx="7655782"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s.……. e.. l.  [_____] [______]</a:t>
            </a:r>
          </a:p>
        </p:txBody>
      </p:sp>
      <p:sp>
        <p:nvSpPr>
          <p:cNvPr id="31" name="TextBox 30">
            <a:extLst>
              <a:ext uri="{FF2B5EF4-FFF2-40B4-BE49-F238E27FC236}">
                <a16:creationId xmlns:a16="http://schemas.microsoft.com/office/drawing/2014/main" id="{4E2DB136-CD32-4AF1-B16C-97646879FD5D}"/>
              </a:ext>
            </a:extLst>
          </p:cNvPr>
          <p:cNvSpPr txBox="1"/>
          <p:nvPr/>
        </p:nvSpPr>
        <p:spPr>
          <a:xfrm>
            <a:off x="1961651" y="800171"/>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 s........, c’... q.... ?</a:t>
            </a:r>
            <a:endParaRPr kumimoji="0" lang="fr-FR"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DC68AAA8-A6F3-430B-A0EF-384CCCBFE9CD}"/>
              </a:ext>
            </a:extLst>
          </p:cNvPr>
          <p:cNvSpPr txBox="1"/>
          <p:nvPr/>
        </p:nvSpPr>
        <p:spPr>
          <a:xfrm>
            <a:off x="1961651" y="2443199"/>
            <a:ext cx="811891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spectacle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21</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48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 name="Picture 25">
            <a:extLst>
              <a:ext uri="{FF2B5EF4-FFF2-40B4-BE49-F238E27FC236}">
                <a16:creationId xmlns:a16="http://schemas.microsoft.com/office/drawing/2014/main" id="{73600E76-CEB2-816F-31F0-0E7F2E2BB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005" y="765787"/>
            <a:ext cx="1483419" cy="1061551"/>
          </a:xfrm>
          <a:prstGeom prst="rect">
            <a:avLst/>
          </a:prstGeom>
        </p:spPr>
      </p:pic>
      <p:pic>
        <p:nvPicPr>
          <p:cNvPr id="30" name="Picture 4" descr="Calendar, Date, Month, Day, Calendar">
            <a:extLst>
              <a:ext uri="{FF2B5EF4-FFF2-40B4-BE49-F238E27FC236}">
                <a16:creationId xmlns:a16="http://schemas.microsoft.com/office/drawing/2014/main" id="{0B530DCE-36E4-CEC5-04BC-7A9648C99D17}"/>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0FE92C-A7DA-367E-3421-A0ADC93B5FC9}"/>
              </a:ext>
            </a:extLst>
          </p:cNvPr>
          <p:cNvSpPr txBox="1"/>
          <p:nvPr/>
        </p:nvSpPr>
        <p:spPr>
          <a:xfrm>
            <a:off x="5060174" y="4587100"/>
            <a:ext cx="1935145"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February</a:t>
            </a:r>
          </a:p>
        </p:txBody>
      </p:sp>
      <p:sp>
        <p:nvSpPr>
          <p:cNvPr id="32" name="TextBox 31">
            <a:extLst>
              <a:ext uri="{FF2B5EF4-FFF2-40B4-BE49-F238E27FC236}">
                <a16:creationId xmlns:a16="http://schemas.microsoft.com/office/drawing/2014/main" id="{DFECD0B5-C84F-C09F-8C69-AF7C21B473AE}"/>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25</a:t>
            </a:r>
          </a:p>
        </p:txBody>
      </p:sp>
      <p:pic>
        <p:nvPicPr>
          <p:cNvPr id="33" name="Picture 4" descr="Balloons, Blue Balloons, Streamers, Balloon Dog">
            <a:extLst>
              <a:ext uri="{FF2B5EF4-FFF2-40B4-BE49-F238E27FC236}">
                <a16:creationId xmlns:a16="http://schemas.microsoft.com/office/drawing/2014/main" id="{66BD187C-D249-6B07-13E8-2F38595A4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9423" y="3859985"/>
            <a:ext cx="1928899" cy="2229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lown, Kids, Circus, Costume, Fun, Smile">
            <a:extLst>
              <a:ext uri="{FF2B5EF4-FFF2-40B4-BE49-F238E27FC236}">
                <a16:creationId xmlns:a16="http://schemas.microsoft.com/office/drawing/2014/main" id="{6C0128A1-D56D-4595-538E-570685238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7985" y="3581989"/>
            <a:ext cx="2994320" cy="272940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E3D5836-8C82-6AAE-DBF3-D40A92CA1FD0}"/>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[7/8]</a:t>
            </a:r>
          </a:p>
        </p:txBody>
      </p:sp>
      <p:sp>
        <p:nvSpPr>
          <p:cNvPr id="17" name="Title 2">
            <a:extLst>
              <a:ext uri="{FF2B5EF4-FFF2-40B4-BE49-F238E27FC236}">
                <a16:creationId xmlns:a16="http://schemas.microsoft.com/office/drawing/2014/main" id="{563000D0-1584-4169-8129-0441D18B510A}"/>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9" name="Picture 18" descr="Icon&#10;&#10;Description automatically generated">
            <a:extLst>
              <a:ext uri="{FF2B5EF4-FFF2-40B4-BE49-F238E27FC236}">
                <a16:creationId xmlns:a16="http://schemas.microsoft.com/office/drawing/2014/main" id="{34FD17A6-AD7C-4500-9822-0CF542886F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2" name="Speech Bubble: Rectangle with Corners Rounded 41">
            <a:extLst>
              <a:ext uri="{FF2B5EF4-FFF2-40B4-BE49-F238E27FC236}">
                <a16:creationId xmlns:a16="http://schemas.microsoft.com/office/drawing/2014/main" id="{3E169DF8-3A92-44E9-BDA2-0E107BDE095B}"/>
              </a:ext>
            </a:extLst>
          </p:cNvPr>
          <p:cNvSpPr/>
          <p:nvPr/>
        </p:nvSpPr>
        <p:spPr>
          <a:xfrm>
            <a:off x="1809280" y="2102431"/>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43" name="Speech Bubble: Rectangle with Corners Rounded 42">
            <a:extLst>
              <a:ext uri="{FF2B5EF4-FFF2-40B4-BE49-F238E27FC236}">
                <a16:creationId xmlns:a16="http://schemas.microsoft.com/office/drawing/2014/main" id="{0E0317A7-FD91-4C0B-9A1E-7FB80253111F}"/>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926D34A9-0C82-4E16-880B-818F38297CCD}"/>
              </a:ext>
            </a:extLst>
          </p:cNvPr>
          <p:cNvSpPr txBox="1"/>
          <p:nvPr/>
        </p:nvSpPr>
        <p:spPr>
          <a:xfrm>
            <a:off x="1625600" y="69672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La fête, c’est quand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2BDA1F0D-B57E-4811-B263-543DAECC7234}"/>
              </a:ext>
            </a:extLst>
          </p:cNvPr>
          <p:cNvSpPr txBox="1"/>
          <p:nvPr/>
        </p:nvSpPr>
        <p:spPr>
          <a:xfrm>
            <a:off x="3139225" y="2164352"/>
            <a:ext cx="54457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[__] [____].</a:t>
            </a:r>
          </a:p>
        </p:txBody>
      </p:sp>
      <p:sp>
        <p:nvSpPr>
          <p:cNvPr id="46" name="TextBox 45">
            <a:extLst>
              <a:ext uri="{FF2B5EF4-FFF2-40B4-BE49-F238E27FC236}">
                <a16:creationId xmlns:a16="http://schemas.microsoft.com/office/drawing/2014/main" id="{E0FBD708-1B2A-448A-9B03-6FE599F90F35}"/>
              </a:ext>
            </a:extLst>
          </p:cNvPr>
          <p:cNvSpPr txBox="1"/>
          <p:nvPr/>
        </p:nvSpPr>
        <p:spPr>
          <a:xfrm>
            <a:off x="2344615" y="2188219"/>
            <a:ext cx="776176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756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 name="Picture 25">
            <a:extLst>
              <a:ext uri="{FF2B5EF4-FFF2-40B4-BE49-F238E27FC236}">
                <a16:creationId xmlns:a16="http://schemas.microsoft.com/office/drawing/2014/main" id="{73600E76-CEB2-816F-31F0-0E7F2E2BB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92" y="748485"/>
            <a:ext cx="1483419" cy="1061551"/>
          </a:xfrm>
          <a:prstGeom prst="rect">
            <a:avLst/>
          </a:prstGeom>
        </p:spPr>
      </p:pic>
      <p:pic>
        <p:nvPicPr>
          <p:cNvPr id="30" name="Picture 4" descr="Calendar, Date, Month, Day, Calendar">
            <a:extLst>
              <a:ext uri="{FF2B5EF4-FFF2-40B4-BE49-F238E27FC236}">
                <a16:creationId xmlns:a16="http://schemas.microsoft.com/office/drawing/2014/main" id="{0B530DCE-36E4-CEC5-04BC-7A9648C99D17}"/>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0FE92C-A7DA-367E-3421-A0ADC93B5FC9}"/>
              </a:ext>
            </a:extLst>
          </p:cNvPr>
          <p:cNvSpPr txBox="1"/>
          <p:nvPr/>
        </p:nvSpPr>
        <p:spPr>
          <a:xfrm>
            <a:off x="5060174" y="4587100"/>
            <a:ext cx="1935145"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February</a:t>
            </a:r>
          </a:p>
        </p:txBody>
      </p:sp>
      <p:sp>
        <p:nvSpPr>
          <p:cNvPr id="32" name="TextBox 31">
            <a:extLst>
              <a:ext uri="{FF2B5EF4-FFF2-40B4-BE49-F238E27FC236}">
                <a16:creationId xmlns:a16="http://schemas.microsoft.com/office/drawing/2014/main" id="{DFECD0B5-C84F-C09F-8C69-AF7C21B473AE}"/>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25</a:t>
            </a:r>
          </a:p>
        </p:txBody>
      </p:sp>
      <p:pic>
        <p:nvPicPr>
          <p:cNvPr id="33" name="Picture 4" descr="Balloons, Blue Balloons, Streamers, Balloon Dog">
            <a:extLst>
              <a:ext uri="{FF2B5EF4-FFF2-40B4-BE49-F238E27FC236}">
                <a16:creationId xmlns:a16="http://schemas.microsoft.com/office/drawing/2014/main" id="{66BD187C-D249-6B07-13E8-2F38595A4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9423" y="3859985"/>
            <a:ext cx="1928899" cy="2229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lown, Kids, Circus, Costume, Fun, Smile">
            <a:extLst>
              <a:ext uri="{FF2B5EF4-FFF2-40B4-BE49-F238E27FC236}">
                <a16:creationId xmlns:a16="http://schemas.microsoft.com/office/drawing/2014/main" id="{6C0128A1-D56D-4595-538E-570685238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7985" y="3581989"/>
            <a:ext cx="2994320" cy="272940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E3D5836-8C82-6AAE-DBF3-D40A92CA1FD0}"/>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[8/8]</a:t>
            </a:r>
          </a:p>
        </p:txBody>
      </p:sp>
      <p:sp>
        <p:nvSpPr>
          <p:cNvPr id="17" name="Title 2">
            <a:extLst>
              <a:ext uri="{FF2B5EF4-FFF2-40B4-BE49-F238E27FC236}">
                <a16:creationId xmlns:a16="http://schemas.microsoft.com/office/drawing/2014/main" id="{563000D0-1584-4169-8129-0441D18B510A}"/>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9" name="Picture 18" descr="Icon&#10;&#10;Description automatically generated">
            <a:extLst>
              <a:ext uri="{FF2B5EF4-FFF2-40B4-BE49-F238E27FC236}">
                <a16:creationId xmlns:a16="http://schemas.microsoft.com/office/drawing/2014/main" id="{34FD17A6-AD7C-4500-9822-0CF542886F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0" name="Speech Bubble: Rectangle with Corners Rounded 19">
            <a:extLst>
              <a:ext uri="{FF2B5EF4-FFF2-40B4-BE49-F238E27FC236}">
                <a16:creationId xmlns:a16="http://schemas.microsoft.com/office/drawing/2014/main" id="{C3618CE6-C85E-4C96-B102-DA4594E03D74}"/>
              </a:ext>
            </a:extLst>
          </p:cNvPr>
          <p:cNvSpPr/>
          <p:nvPr/>
        </p:nvSpPr>
        <p:spPr>
          <a:xfrm>
            <a:off x="1828147" y="2337440"/>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1" name="Speech Bubble: Rectangle with Corners Rounded 20">
            <a:extLst>
              <a:ext uri="{FF2B5EF4-FFF2-40B4-BE49-F238E27FC236}">
                <a16:creationId xmlns:a16="http://schemas.microsoft.com/office/drawing/2014/main" id="{DE0A70EF-FB71-4B16-B2EC-90CDA43E7F36}"/>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2" name="TextBox 21">
            <a:extLst>
              <a:ext uri="{FF2B5EF4-FFF2-40B4-BE49-F238E27FC236}">
                <a16:creationId xmlns:a16="http://schemas.microsoft.com/office/drawing/2014/main" id="{7A30F10C-86EC-42F4-8B34-2592B30563BC}"/>
              </a:ext>
            </a:extLst>
          </p:cNvPr>
          <p:cNvSpPr txBox="1"/>
          <p:nvPr/>
        </p:nvSpPr>
        <p:spPr>
          <a:xfrm>
            <a:off x="1961651" y="2368838"/>
            <a:ext cx="811891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f… e.. l.  [_____] [______]</a:t>
            </a:r>
          </a:p>
        </p:txBody>
      </p:sp>
      <p:sp>
        <p:nvSpPr>
          <p:cNvPr id="23" name="TextBox 22">
            <a:extLst>
              <a:ext uri="{FF2B5EF4-FFF2-40B4-BE49-F238E27FC236}">
                <a16:creationId xmlns:a16="http://schemas.microsoft.com/office/drawing/2014/main" id="{675C523A-A956-4A8E-B1FF-B22B6ABECB68}"/>
              </a:ext>
            </a:extLst>
          </p:cNvPr>
          <p:cNvSpPr txBox="1"/>
          <p:nvPr/>
        </p:nvSpPr>
        <p:spPr>
          <a:xfrm>
            <a:off x="1625600" y="74848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 f..., c’... q.... ?</a:t>
            </a:r>
            <a:endParaRPr kumimoji="0" lang="fr-FR"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030BBCDE-534E-41D3-93EF-2C30DA624AF7}"/>
              </a:ext>
            </a:extLst>
          </p:cNvPr>
          <p:cNvSpPr txBox="1"/>
          <p:nvPr/>
        </p:nvSpPr>
        <p:spPr>
          <a:xfrm>
            <a:off x="1932058" y="2426114"/>
            <a:ext cx="811891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lang="en-GB" sz="3600" b="1" dirty="0">
                <a:solidFill>
                  <a:srgbClr val="002060"/>
                </a:solidFill>
                <a:latin typeface="Century Gothic" panose="020B0502020202020204" pitchFamily="34" charset="0"/>
              </a:rPr>
              <a:t>25</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0021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6" name="TextBox 35">
            <a:extLst>
              <a:ext uri="{FF2B5EF4-FFF2-40B4-BE49-F238E27FC236}">
                <a16:creationId xmlns:a16="http://schemas.microsoft.com/office/drawing/2014/main" id="{D9A3B6F0-0ABA-49D5-992B-A19E9E7484EF}"/>
              </a:ext>
            </a:extLst>
          </p:cNvPr>
          <p:cNvSpPr txBox="1"/>
          <p:nvPr/>
        </p:nvSpPr>
        <p:spPr>
          <a:xfrm>
            <a:off x="1278000" y="1586376"/>
            <a:ext cx="7439105" cy="523220"/>
          </a:xfrm>
          <a:prstGeom prst="rect">
            <a:avLst/>
          </a:prstGeom>
          <a:noFill/>
          <a:ln w="57150">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concert is on the 14</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July.</a:t>
            </a:r>
          </a:p>
        </p:txBody>
      </p:sp>
      <p:sp>
        <p:nvSpPr>
          <p:cNvPr id="37" name="TextBox 36">
            <a:extLst>
              <a:ext uri="{FF2B5EF4-FFF2-40B4-BE49-F238E27FC236}">
                <a16:creationId xmlns:a16="http://schemas.microsoft.com/office/drawing/2014/main" id="{4FFE0E9E-DFE6-43C9-8081-9621524E26B4}"/>
              </a:ext>
            </a:extLst>
          </p:cNvPr>
          <p:cNvSpPr txBox="1"/>
          <p:nvPr/>
        </p:nvSpPr>
        <p:spPr>
          <a:xfrm>
            <a:off x="1306339" y="2850356"/>
            <a:ext cx="7439105" cy="523220"/>
          </a:xfrm>
          <a:prstGeom prst="rect">
            <a:avLst/>
          </a:prstGeom>
          <a:solidFill>
            <a:schemeClr val="bg1"/>
          </a:solidFill>
          <a:ln w="571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 is on the 19</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May. </a:t>
            </a:r>
          </a:p>
        </p:txBody>
      </p:sp>
      <p:sp>
        <p:nvSpPr>
          <p:cNvPr id="38" name="TextBox 37">
            <a:extLst>
              <a:ext uri="{FF2B5EF4-FFF2-40B4-BE49-F238E27FC236}">
                <a16:creationId xmlns:a16="http://schemas.microsoft.com/office/drawing/2014/main" id="{E95B7BD2-1BD4-47DA-AD11-AE31CEC37966}"/>
              </a:ext>
            </a:extLst>
          </p:cNvPr>
          <p:cNvSpPr txBox="1"/>
          <p:nvPr/>
        </p:nvSpPr>
        <p:spPr>
          <a:xfrm>
            <a:off x="1278000" y="4162479"/>
            <a:ext cx="7406412" cy="523220"/>
          </a:xfrm>
          <a:prstGeom prst="rect">
            <a:avLst/>
          </a:prstGeom>
          <a:solidFill>
            <a:schemeClr val="bg1"/>
          </a:solidFill>
          <a:ln w="571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show is on the 30</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November.</a:t>
            </a:r>
          </a:p>
        </p:txBody>
      </p:sp>
      <p:sp>
        <p:nvSpPr>
          <p:cNvPr id="39" name="TextBox 38">
            <a:extLst>
              <a:ext uri="{FF2B5EF4-FFF2-40B4-BE49-F238E27FC236}">
                <a16:creationId xmlns:a16="http://schemas.microsoft.com/office/drawing/2014/main" id="{E7130B9C-4EAA-4E8E-91F5-DB32431D8AB8}"/>
              </a:ext>
            </a:extLst>
          </p:cNvPr>
          <p:cNvSpPr txBox="1"/>
          <p:nvPr/>
        </p:nvSpPr>
        <p:spPr>
          <a:xfrm>
            <a:off x="1277999" y="5569120"/>
            <a:ext cx="7439105" cy="523220"/>
          </a:xfrm>
          <a:prstGeom prst="rect">
            <a:avLst/>
          </a:prstGeom>
          <a:solidFill>
            <a:schemeClr val="bg1"/>
          </a:solidFill>
          <a:ln w="571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lang="en-GB" sz="2800" dirty="0">
                <a:solidFill>
                  <a:srgbClr val="002060"/>
                </a:solidFill>
                <a:latin typeface="Century Gothic" panose="020B0502020202020204" pitchFamily="34" charset="0"/>
              </a:rPr>
              <a:t>show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on the 24</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March.</a:t>
            </a:r>
          </a:p>
        </p:txBody>
      </p:sp>
      <p:sp>
        <p:nvSpPr>
          <p:cNvPr id="41" name="Rectangle 40">
            <a:extLst>
              <a:ext uri="{FF2B5EF4-FFF2-40B4-BE49-F238E27FC236}">
                <a16:creationId xmlns:a16="http://schemas.microsoft.com/office/drawing/2014/main" id="{86FF7305-F7C8-4A71-80BE-7C1CC330E4B8}"/>
              </a:ext>
            </a:extLst>
          </p:cNvPr>
          <p:cNvSpPr/>
          <p:nvPr/>
        </p:nvSpPr>
        <p:spPr>
          <a:xfrm>
            <a:off x="1277999" y="2152689"/>
            <a:ext cx="743910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 concert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14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juillet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42" name="Rectangle 41">
            <a:extLst>
              <a:ext uri="{FF2B5EF4-FFF2-40B4-BE49-F238E27FC236}">
                <a16:creationId xmlns:a16="http://schemas.microsoft.com/office/drawing/2014/main" id="{062A16CC-E464-437F-8407-EC49B7520941}"/>
              </a:ext>
            </a:extLst>
          </p:cNvPr>
          <p:cNvSpPr/>
          <p:nvPr/>
        </p:nvSpPr>
        <p:spPr>
          <a:xfrm>
            <a:off x="971892" y="3419772"/>
            <a:ext cx="810799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 fête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19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mai</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43" name="Rectangle 42">
            <a:extLst>
              <a:ext uri="{FF2B5EF4-FFF2-40B4-BE49-F238E27FC236}">
                <a16:creationId xmlns:a16="http://schemas.microsoft.com/office/drawing/2014/main" id="{37BB2177-C7E9-4D49-BE45-0F193EB3A16A}"/>
              </a:ext>
            </a:extLst>
          </p:cNvPr>
          <p:cNvSpPr/>
          <p:nvPr/>
        </p:nvSpPr>
        <p:spPr>
          <a:xfrm>
            <a:off x="971892" y="4703210"/>
            <a:ext cx="785864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spectacle </a:t>
            </a:r>
            <a:r>
              <a:rPr kumimoji="0" lang="en-GB" sz="28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le 30 </a:t>
            </a:r>
            <a:r>
              <a:rPr kumimoji="0" lang="en-GB" sz="28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novembre</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4" name="Rectangle 43">
            <a:extLst>
              <a:ext uri="{FF2B5EF4-FFF2-40B4-BE49-F238E27FC236}">
                <a16:creationId xmlns:a16="http://schemas.microsoft.com/office/drawing/2014/main" id="{84725D18-48FC-48BC-8066-894AFAF1C4E9}"/>
              </a:ext>
            </a:extLst>
          </p:cNvPr>
          <p:cNvSpPr/>
          <p:nvPr/>
        </p:nvSpPr>
        <p:spPr>
          <a:xfrm>
            <a:off x="991377" y="6084355"/>
            <a:ext cx="772572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 spectacle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24 mars.</a:t>
            </a:r>
          </a:p>
        </p:txBody>
      </p:sp>
      <p:grpSp>
        <p:nvGrpSpPr>
          <p:cNvPr id="4" name="Group 3">
            <a:extLst>
              <a:ext uri="{FF2B5EF4-FFF2-40B4-BE49-F238E27FC236}">
                <a16:creationId xmlns:a16="http://schemas.microsoft.com/office/drawing/2014/main" id="{9582BE85-BBC4-43F2-85CB-BB0E6DFC3E1D}"/>
              </a:ext>
            </a:extLst>
          </p:cNvPr>
          <p:cNvGrpSpPr/>
          <p:nvPr/>
        </p:nvGrpSpPr>
        <p:grpSpPr>
          <a:xfrm>
            <a:off x="7848941" y="87041"/>
            <a:ext cx="3104149" cy="1910190"/>
            <a:chOff x="7848941" y="87041"/>
            <a:chExt cx="3104149" cy="1910190"/>
          </a:xfrm>
        </p:grpSpPr>
        <p:sp>
          <p:nvSpPr>
            <p:cNvPr id="52" name="CustomShape 14">
              <a:extLst>
                <a:ext uri="{FF2B5EF4-FFF2-40B4-BE49-F238E27FC236}">
                  <a16:creationId xmlns:a16="http://schemas.microsoft.com/office/drawing/2014/main" id="{5810AD0C-6F07-48E4-8611-DDB8F7E224CC}"/>
                </a:ext>
              </a:extLst>
            </p:cNvPr>
            <p:cNvSpPr/>
            <p:nvPr/>
          </p:nvSpPr>
          <p:spPr>
            <a:xfrm>
              <a:off x="7848941" y="87041"/>
              <a:ext cx="3104149" cy="1910190"/>
            </a:xfrm>
            <a:prstGeom prst="wedgeEllipseCallout">
              <a:avLst>
                <a:gd name="adj1" fmla="val -48502"/>
                <a:gd name="adj2" fmla="val 66955"/>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53" name="Rectangle 52">
              <a:extLst>
                <a:ext uri="{FF2B5EF4-FFF2-40B4-BE49-F238E27FC236}">
                  <a16:creationId xmlns:a16="http://schemas.microsoft.com/office/drawing/2014/main" id="{321CC43E-390D-4FE3-A982-1385EAB440C8}"/>
                </a:ext>
              </a:extLst>
            </p:cNvPr>
            <p:cNvSpPr/>
            <p:nvPr/>
          </p:nvSpPr>
          <p:spPr>
            <a:xfrm>
              <a:off x="7900147" y="485089"/>
              <a:ext cx="296763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that we don’t use capital letters with months in French.</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4" name="Google Shape;167;p2">
            <a:extLst>
              <a:ext uri="{FF2B5EF4-FFF2-40B4-BE49-F238E27FC236}">
                <a16:creationId xmlns:a16="http://schemas.microsoft.com/office/drawing/2014/main" id="{41380CC2-FEBE-4AA9-AD92-553EE313658C}"/>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5" name="Graphic 24" descr="Teacher">
            <a:extLst>
              <a:ext uri="{FF2B5EF4-FFF2-40B4-BE49-F238E27FC236}">
                <a16:creationId xmlns:a16="http://schemas.microsoft.com/office/drawing/2014/main" id="{D9625692-6121-446E-AD36-9B707E48F0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2960" y="-6467"/>
            <a:ext cx="914400" cy="914400"/>
          </a:xfrm>
          <a:prstGeom prst="rect">
            <a:avLst/>
          </a:prstGeom>
        </p:spPr>
      </p:pic>
      <p:sp>
        <p:nvSpPr>
          <p:cNvPr id="26" name="Speech Bubble: Rectangle with Corners Rounded 25">
            <a:extLst>
              <a:ext uri="{FF2B5EF4-FFF2-40B4-BE49-F238E27FC236}">
                <a16:creationId xmlns:a16="http://schemas.microsoft.com/office/drawing/2014/main" id="{8FE547A2-51D0-434B-B2DB-95D6559ADEBE}"/>
              </a:ext>
            </a:extLst>
          </p:cNvPr>
          <p:cNvSpPr/>
          <p:nvPr/>
        </p:nvSpPr>
        <p:spPr>
          <a:xfrm>
            <a:off x="3831143" y="61882"/>
            <a:ext cx="4048646"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8" name="CustomShape 7">
            <a:hlinkClick r:id="" action="ppaction://noaction">
              <a:snd r:embed="rId6" name="4_1.wav"/>
            </a:hlinkClick>
            <a:extLst>
              <a:ext uri="{FF2B5EF4-FFF2-40B4-BE49-F238E27FC236}">
                <a16:creationId xmlns:a16="http://schemas.microsoft.com/office/drawing/2014/main" id="{29190864-C219-44EB-8609-5482D561A812}"/>
              </a:ext>
            </a:extLst>
          </p:cNvPr>
          <p:cNvSpPr/>
          <p:nvPr/>
        </p:nvSpPr>
        <p:spPr>
          <a:xfrm>
            <a:off x="3934892" y="145053"/>
            <a:ext cx="311632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Écris les phrases.</a:t>
            </a:r>
            <a:endParaRPr kumimoji="0" lang="en-GB" sz="2800" b="1" i="0" u="none" strike="noStrike" kern="1200" cap="none" spc="-1" normalizeH="0" baseline="0" noProof="0" dirty="0">
              <a:ln>
                <a:noFill/>
              </a:ln>
              <a:solidFill>
                <a:prstClr val="black"/>
              </a:solidFill>
              <a:effectLst/>
              <a:uLnTx/>
              <a:uFillTx/>
              <a:latin typeface="Arial"/>
            </a:endParaRPr>
          </a:p>
        </p:txBody>
      </p:sp>
      <p:sp>
        <p:nvSpPr>
          <p:cNvPr id="49" name="TextBox 48">
            <a:extLst>
              <a:ext uri="{FF2B5EF4-FFF2-40B4-BE49-F238E27FC236}">
                <a16:creationId xmlns:a16="http://schemas.microsoft.com/office/drawing/2014/main" id="{F85C372C-4964-41B8-931A-30A57BBB7F1F}"/>
              </a:ext>
            </a:extLst>
          </p:cNvPr>
          <p:cNvSpPr txBox="1"/>
          <p:nvPr/>
        </p:nvSpPr>
        <p:spPr>
          <a:xfrm>
            <a:off x="6797757" y="-239258"/>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 descr="Musicians, Jazz, Music, Instruments">
            <a:extLst>
              <a:ext uri="{FF2B5EF4-FFF2-40B4-BE49-F238E27FC236}">
                <a16:creationId xmlns:a16="http://schemas.microsoft.com/office/drawing/2014/main" id="{DD5AAD70-164D-486C-A8B2-54390E719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817" y="1135676"/>
            <a:ext cx="1152519" cy="865025"/>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5114D31-DB4D-4595-9F90-0E3CFFF9726D}"/>
              </a:ext>
            </a:extLst>
          </p:cNvPr>
          <p:cNvPicPr>
            <a:picLocks noChangeAspect="1"/>
          </p:cNvPicPr>
          <p:nvPr/>
        </p:nvPicPr>
        <p:blipFill>
          <a:blip r:embed="rId8"/>
          <a:stretch>
            <a:fillRect/>
          </a:stretch>
        </p:blipFill>
        <p:spPr>
          <a:xfrm>
            <a:off x="811199" y="2371289"/>
            <a:ext cx="1236714" cy="878765"/>
          </a:xfrm>
          <a:prstGeom prst="rect">
            <a:avLst/>
          </a:prstGeom>
        </p:spPr>
      </p:pic>
      <p:pic>
        <p:nvPicPr>
          <p:cNvPr id="23" name="Picture 22" descr="A stage with red and white curtains&#10;&#10;Description automatically generated">
            <a:extLst>
              <a:ext uri="{FF2B5EF4-FFF2-40B4-BE49-F238E27FC236}">
                <a16:creationId xmlns:a16="http://schemas.microsoft.com/office/drawing/2014/main" id="{2BE633C4-3B3C-4ED2-9209-F9F64B0B02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834" y="3793591"/>
            <a:ext cx="792483" cy="788768"/>
          </a:xfrm>
          <a:prstGeom prst="rect">
            <a:avLst/>
          </a:prstGeom>
        </p:spPr>
      </p:pic>
      <p:pic>
        <p:nvPicPr>
          <p:cNvPr id="27" name="Picture 26" descr="A colorful tent with flags&#10;&#10;Description automatically generated">
            <a:extLst>
              <a:ext uri="{FF2B5EF4-FFF2-40B4-BE49-F238E27FC236}">
                <a16:creationId xmlns:a16="http://schemas.microsoft.com/office/drawing/2014/main" id="{1EF82F33-6434-4089-A332-458C0AF8E1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635" y="5159498"/>
            <a:ext cx="1382312" cy="865025"/>
          </a:xfrm>
          <a:prstGeom prst="rect">
            <a:avLst/>
          </a:prstGeom>
        </p:spPr>
      </p:pic>
    </p:spTree>
    <p:extLst>
      <p:ext uri="{BB962C8B-B14F-4D97-AF65-F5344CB8AC3E}">
        <p14:creationId xmlns:p14="http://schemas.microsoft.com/office/powerpoint/2010/main" val="23370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987511536"/>
              </p:ext>
            </p:extLst>
          </p:nvPr>
        </p:nvGraphicFramePr>
        <p:xfrm>
          <a:off x="598406" y="725106"/>
          <a:ext cx="9810698" cy="6062737"/>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July</a:t>
                      </a:r>
                    </a:p>
                  </a:txBody>
                  <a:tcPr/>
                </a:tc>
                <a:tc>
                  <a:txBody>
                    <a:bodyPr/>
                    <a:lstStyle/>
                    <a:p>
                      <a:r>
                        <a:rPr lang="en-GB" sz="2400" b="1" dirty="0">
                          <a:solidFill>
                            <a:srgbClr val="00B0F0"/>
                          </a:solidFill>
                          <a:latin typeface="Century Gothic" panose="020B0502020202020204" pitchFamily="34" charset="0"/>
                        </a:rPr>
                        <a:t>February</a:t>
                      </a:r>
                    </a:p>
                  </a:txBody>
                  <a:tcPr/>
                </a:tc>
                <a:tc>
                  <a:txBody>
                    <a:bodyPr/>
                    <a:lstStyle/>
                    <a:p>
                      <a:r>
                        <a:rPr lang="en-GB" sz="2400" b="1" dirty="0">
                          <a:solidFill>
                            <a:srgbClr val="00B0F0"/>
                          </a:solidFill>
                          <a:latin typeface="Century Gothic" panose="020B0502020202020204" pitchFamily="34" charset="0"/>
                        </a:rPr>
                        <a:t>May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twenty-eight</a:t>
                      </a:r>
                    </a:p>
                  </a:txBody>
                  <a:tcPr/>
                </a:tc>
                <a:tc>
                  <a:txBody>
                    <a:bodyPr/>
                    <a:lstStyle/>
                    <a:p>
                      <a:r>
                        <a:rPr lang="en-GB" sz="2400" b="1" dirty="0">
                          <a:solidFill>
                            <a:srgbClr val="00B0F0"/>
                          </a:solidFill>
                          <a:latin typeface="Century Gothic" panose="020B0502020202020204" pitchFamily="34" charset="0"/>
                        </a:rPr>
                        <a:t>October</a:t>
                      </a:r>
                    </a:p>
                  </a:txBody>
                  <a:tcPr/>
                </a:tc>
                <a:tc>
                  <a:txBody>
                    <a:bodyPr/>
                    <a:lstStyle/>
                    <a:p>
                      <a:r>
                        <a:rPr lang="en-GB" sz="2400" b="1" dirty="0">
                          <a:solidFill>
                            <a:srgbClr val="00B0F0"/>
                          </a:solidFill>
                          <a:latin typeface="Century Gothic" panose="020B0502020202020204" pitchFamily="34" charset="0"/>
                        </a:rPr>
                        <a:t>August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June</a:t>
                      </a:r>
                    </a:p>
                  </a:txBody>
                  <a:tcPr/>
                </a:tc>
                <a:tc>
                  <a:txBody>
                    <a:bodyPr/>
                    <a:lstStyle/>
                    <a:p>
                      <a:r>
                        <a:rPr lang="en-GB" sz="2400" b="1" dirty="0">
                          <a:solidFill>
                            <a:srgbClr val="92D050"/>
                          </a:solidFill>
                          <a:latin typeface="Century Gothic" panose="020B0502020202020204" pitchFamily="34" charset="0"/>
                        </a:rPr>
                        <a:t>thirty-one</a:t>
                      </a:r>
                    </a:p>
                  </a:txBody>
                  <a:tcPr/>
                </a:tc>
                <a:tc>
                  <a:txBody>
                    <a:bodyPr/>
                    <a:lstStyle/>
                    <a:p>
                      <a:r>
                        <a:rPr lang="en-GB" sz="2400" b="1" dirty="0">
                          <a:solidFill>
                            <a:srgbClr val="92D050"/>
                          </a:solidFill>
                          <a:latin typeface="Century Gothic" panose="020B0502020202020204" pitchFamily="34" charset="0"/>
                        </a:rPr>
                        <a:t>March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fourteen</a:t>
                      </a:r>
                    </a:p>
                  </a:txBody>
                  <a:tcPr/>
                </a:tc>
                <a:tc>
                  <a:txBody>
                    <a:bodyPr/>
                    <a:lstStyle/>
                    <a:p>
                      <a:r>
                        <a:rPr lang="en-GB" sz="2400" b="1" dirty="0">
                          <a:solidFill>
                            <a:srgbClr val="92D050"/>
                          </a:solidFill>
                          <a:latin typeface="Century Gothic" panose="020B0502020202020204" pitchFamily="34" charset="0"/>
                        </a:rPr>
                        <a:t>January</a:t>
                      </a:r>
                    </a:p>
                  </a:txBody>
                  <a:tcPr/>
                </a:tc>
                <a:tc>
                  <a:txBody>
                    <a:bodyPr/>
                    <a:lstStyle/>
                    <a:p>
                      <a:r>
                        <a:rPr lang="en-GB" sz="2400" b="1" dirty="0">
                          <a:solidFill>
                            <a:srgbClr val="92D050"/>
                          </a:solidFill>
                          <a:latin typeface="Century Gothic" panose="020B0502020202020204" pitchFamily="34" charset="0"/>
                        </a:rPr>
                        <a:t>twenty-four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thirteen</a:t>
                      </a:r>
                    </a:p>
                  </a:txBody>
                  <a:tcPr/>
                </a:tc>
                <a:tc>
                  <a:txBody>
                    <a:bodyPr/>
                    <a:lstStyle/>
                    <a:p>
                      <a:r>
                        <a:rPr lang="en-GB" sz="2400" b="1" dirty="0">
                          <a:solidFill>
                            <a:srgbClr val="FF3399"/>
                          </a:solidFill>
                          <a:latin typeface="Century Gothic" panose="020B0502020202020204" pitchFamily="34" charset="0"/>
                        </a:rPr>
                        <a:t>sixteen</a:t>
                      </a:r>
                    </a:p>
                  </a:txBody>
                  <a:tcPr/>
                </a:tc>
                <a:tc>
                  <a:txBody>
                    <a:bodyPr/>
                    <a:lstStyle/>
                    <a:p>
                      <a:r>
                        <a:rPr lang="en-GB" sz="2400" b="1" dirty="0">
                          <a:solidFill>
                            <a:srgbClr val="FF3399"/>
                          </a:solidFill>
                          <a:latin typeface="Century Gothic" panose="020B0502020202020204" pitchFamily="34" charset="0"/>
                        </a:rPr>
                        <a:t>fifteen</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it is, it’s</a:t>
                      </a:r>
                    </a:p>
                  </a:txBody>
                  <a:tcPr/>
                </a:tc>
                <a:tc>
                  <a:txBody>
                    <a:bodyPr/>
                    <a:lstStyle/>
                    <a:p>
                      <a:r>
                        <a:rPr lang="en-GB" sz="2400" b="1" dirty="0">
                          <a:solidFill>
                            <a:srgbClr val="FF3399"/>
                          </a:solidFill>
                          <a:latin typeface="Century Gothic" panose="020B0502020202020204" pitchFamily="34" charset="0"/>
                        </a:rPr>
                        <a:t>(the) month</a:t>
                      </a:r>
                    </a:p>
                  </a:txBody>
                  <a:tcPr/>
                </a:tc>
                <a:tc>
                  <a:txBody>
                    <a:bodyPr/>
                    <a:lstStyle/>
                    <a:p>
                      <a:r>
                        <a:rPr lang="en-GB" sz="2400" b="1" dirty="0">
                          <a:solidFill>
                            <a:srgbClr val="FF3399"/>
                          </a:solidFill>
                          <a:latin typeface="Century Gothic" panose="020B0502020202020204" pitchFamily="34" charset="0"/>
                        </a:rPr>
                        <a:t>(the) party</a:t>
                      </a:r>
                    </a:p>
                  </a:txBody>
                  <a:tcPr/>
                </a:tc>
                <a:extLst>
                  <a:ext uri="{0D108BD9-81ED-4DB2-BD59-A6C34878D82A}">
                    <a16:rowId xmlns:a16="http://schemas.microsoft.com/office/drawing/2014/main" val="3343226472"/>
                  </a:ext>
                </a:extLst>
              </a:tr>
              <a:tr h="89434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show</a:t>
                      </a:r>
                    </a:p>
                  </a:txBody>
                  <a:tcPr/>
                </a:tc>
                <a:tc>
                  <a:txBody>
                    <a:bodyPr/>
                    <a:lstStyle/>
                    <a:p>
                      <a:r>
                        <a:rPr lang="en-GB" sz="2400" b="1" dirty="0">
                          <a:solidFill>
                            <a:srgbClr val="FF3399"/>
                          </a:solidFill>
                          <a:latin typeface="Century Gothic" panose="020B0502020202020204" pitchFamily="34" charset="0"/>
                        </a:rPr>
                        <a:t>(the) concert</a:t>
                      </a:r>
                    </a:p>
                  </a:txBody>
                  <a:tcPr/>
                </a:tc>
                <a:tc>
                  <a:txBody>
                    <a:bodyPr/>
                    <a:lstStyle/>
                    <a:p>
                      <a:r>
                        <a:rPr lang="en-GB" sz="2400" b="1" dirty="0">
                          <a:solidFill>
                            <a:srgbClr val="FF3399"/>
                          </a:solidFill>
                          <a:latin typeface="Century Gothic" panose="020B0502020202020204" pitchFamily="34" charset="0"/>
                        </a:rPr>
                        <a:t>when?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78" y="6290771"/>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400" kern="0" dirty="0">
                <a:solidFill>
                  <a:srgbClr val="002060"/>
                </a:solidFill>
                <a:latin typeface="Century Gothic" panose="020B0502020202020204" pitchFamily="34" charset="0"/>
                <a:cs typeface="Arial"/>
                <a:sym typeface="Arial"/>
              </a:rPr>
              <a:t>le </a:t>
            </a:r>
            <a:r>
              <a:rPr lang="it-IT" sz="2400" kern="0" dirty="0" err="1">
                <a:solidFill>
                  <a:srgbClr val="002060"/>
                </a:solidFill>
                <a:latin typeface="Century Gothic" panose="020B0502020202020204" pitchFamily="34" charset="0"/>
                <a:cs typeface="Arial"/>
                <a:sym typeface="Arial"/>
              </a:rPr>
              <a:t>spectacle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0" y="63240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400" kern="0" dirty="0">
                <a:solidFill>
                  <a:srgbClr val="002060"/>
                </a:solidFill>
                <a:latin typeface="Century Gothic" panose="020B0502020202020204" pitchFamily="34" charset="0"/>
                <a:cs typeface="Arial"/>
                <a:sym typeface="Arial"/>
              </a:rPr>
              <a:t>le </a:t>
            </a:r>
            <a:r>
              <a:rPr lang="it-IT" sz="2400" kern="0" dirty="0" err="1">
                <a:solidFill>
                  <a:srgbClr val="002060"/>
                </a:solidFill>
                <a:latin typeface="Century Gothic" panose="020B0502020202020204" pitchFamily="34" charset="0"/>
                <a:cs typeface="Arial"/>
                <a:sym typeface="Arial"/>
              </a:rPr>
              <a:t>concert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39" y="633310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77" y="54446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6" y="54446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400" kern="0" noProof="0" dirty="0">
                <a:solidFill>
                  <a:srgbClr val="002060"/>
                </a:solidFill>
                <a:latin typeface="Century Gothic" panose="020B0502020202020204" pitchFamily="34" charset="0"/>
                <a:cs typeface="Arial"/>
                <a:sym typeface="Arial"/>
              </a:rPr>
              <a:t>le </a:t>
            </a:r>
            <a:r>
              <a:rPr lang="it-IT" sz="2400" kern="0" noProof="0" dirty="0" err="1">
                <a:solidFill>
                  <a:srgbClr val="002060"/>
                </a:solidFill>
                <a:latin typeface="Century Gothic" panose="020B0502020202020204" pitchFamily="34" charset="0"/>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39" y="5444646"/>
            <a:ext cx="1899579"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la fête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81232" y="459660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treize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88568" y="46184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seize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06342" y="461841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quinze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72865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quatorze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7168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janvier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714746"/>
            <a:ext cx="2486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24154" y="28860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31491" y="2859063"/>
            <a:ext cx="245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rente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-et-un</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35103" y="289672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mars</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91373" y="20204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71907" y="200762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octobre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745070" y="20204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aout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1498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juillet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16522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février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13789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CDAB66BD-F5CA-40DE-B0A7-EA26E8CB600A}"/>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73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472539192"/>
              </p:ext>
            </p:extLst>
          </p:nvPr>
        </p:nvGraphicFramePr>
        <p:xfrm>
          <a:off x="598406" y="725106"/>
          <a:ext cx="9810698" cy="6062737"/>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July</a:t>
                      </a:r>
                    </a:p>
                  </a:txBody>
                  <a:tcPr/>
                </a:tc>
                <a:tc>
                  <a:txBody>
                    <a:bodyPr/>
                    <a:lstStyle/>
                    <a:p>
                      <a:r>
                        <a:rPr lang="en-GB" sz="2400" b="1" dirty="0">
                          <a:solidFill>
                            <a:srgbClr val="002060"/>
                          </a:solidFill>
                          <a:latin typeface="Century Gothic" panose="020B0502020202020204" pitchFamily="34" charset="0"/>
                        </a:rPr>
                        <a:t>February</a:t>
                      </a:r>
                    </a:p>
                  </a:txBody>
                  <a:tcPr/>
                </a:tc>
                <a:tc>
                  <a:txBody>
                    <a:bodyPr/>
                    <a:lstStyle/>
                    <a:p>
                      <a:r>
                        <a:rPr lang="en-GB" sz="2400" b="1" dirty="0">
                          <a:solidFill>
                            <a:srgbClr val="002060"/>
                          </a:solidFill>
                          <a:latin typeface="Century Gothic" panose="020B0502020202020204" pitchFamily="34" charset="0"/>
                        </a:rPr>
                        <a:t>May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twenty-eight</a:t>
                      </a:r>
                    </a:p>
                  </a:txBody>
                  <a:tcPr/>
                </a:tc>
                <a:tc>
                  <a:txBody>
                    <a:bodyPr/>
                    <a:lstStyle/>
                    <a:p>
                      <a:r>
                        <a:rPr lang="en-GB" sz="2400" b="1" dirty="0">
                          <a:solidFill>
                            <a:srgbClr val="002060"/>
                          </a:solidFill>
                          <a:latin typeface="Century Gothic" panose="020B0502020202020204" pitchFamily="34" charset="0"/>
                        </a:rPr>
                        <a:t>October</a:t>
                      </a:r>
                    </a:p>
                  </a:txBody>
                  <a:tcPr/>
                </a:tc>
                <a:tc>
                  <a:txBody>
                    <a:bodyPr/>
                    <a:lstStyle/>
                    <a:p>
                      <a:r>
                        <a:rPr lang="en-GB" sz="2400" b="1" dirty="0">
                          <a:solidFill>
                            <a:srgbClr val="002060"/>
                          </a:solidFill>
                          <a:latin typeface="Century Gothic" panose="020B0502020202020204" pitchFamily="34" charset="0"/>
                        </a:rPr>
                        <a:t>August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June</a:t>
                      </a:r>
                    </a:p>
                  </a:txBody>
                  <a:tcPr/>
                </a:tc>
                <a:tc>
                  <a:txBody>
                    <a:bodyPr/>
                    <a:lstStyle/>
                    <a:p>
                      <a:r>
                        <a:rPr lang="en-GB" sz="2400" b="1" dirty="0">
                          <a:solidFill>
                            <a:srgbClr val="002060"/>
                          </a:solidFill>
                          <a:latin typeface="Century Gothic" panose="020B0502020202020204" pitchFamily="34" charset="0"/>
                        </a:rPr>
                        <a:t>thirty-one</a:t>
                      </a:r>
                    </a:p>
                  </a:txBody>
                  <a:tcPr/>
                </a:tc>
                <a:tc>
                  <a:txBody>
                    <a:bodyPr/>
                    <a:lstStyle/>
                    <a:p>
                      <a:r>
                        <a:rPr lang="en-GB" sz="2400" b="1" dirty="0">
                          <a:solidFill>
                            <a:srgbClr val="002060"/>
                          </a:solidFill>
                          <a:latin typeface="Century Gothic" panose="020B0502020202020204" pitchFamily="34" charset="0"/>
                        </a:rPr>
                        <a:t>March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fourteen</a:t>
                      </a:r>
                    </a:p>
                  </a:txBody>
                  <a:tcPr/>
                </a:tc>
                <a:tc>
                  <a:txBody>
                    <a:bodyPr/>
                    <a:lstStyle/>
                    <a:p>
                      <a:r>
                        <a:rPr lang="en-GB" sz="2400" b="1" dirty="0">
                          <a:solidFill>
                            <a:srgbClr val="002060"/>
                          </a:solidFill>
                          <a:latin typeface="Century Gothic" panose="020B0502020202020204" pitchFamily="34" charset="0"/>
                        </a:rPr>
                        <a:t>January</a:t>
                      </a:r>
                    </a:p>
                  </a:txBody>
                  <a:tcPr/>
                </a:tc>
                <a:tc>
                  <a:txBody>
                    <a:bodyPr/>
                    <a:lstStyle/>
                    <a:p>
                      <a:r>
                        <a:rPr lang="en-GB" sz="2400" b="1" dirty="0">
                          <a:solidFill>
                            <a:srgbClr val="002060"/>
                          </a:solidFill>
                          <a:latin typeface="Century Gothic" panose="020B0502020202020204" pitchFamily="34" charset="0"/>
                        </a:rPr>
                        <a:t>twenty-four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thirteen</a:t>
                      </a:r>
                    </a:p>
                  </a:txBody>
                  <a:tcPr/>
                </a:tc>
                <a:tc>
                  <a:txBody>
                    <a:bodyPr/>
                    <a:lstStyle/>
                    <a:p>
                      <a:r>
                        <a:rPr lang="en-GB" sz="2400" b="1" dirty="0">
                          <a:solidFill>
                            <a:srgbClr val="002060"/>
                          </a:solidFill>
                          <a:latin typeface="Century Gothic" panose="020B0502020202020204" pitchFamily="34" charset="0"/>
                        </a:rPr>
                        <a:t>sixteen</a:t>
                      </a:r>
                    </a:p>
                  </a:txBody>
                  <a:tcPr/>
                </a:tc>
                <a:tc>
                  <a:txBody>
                    <a:bodyPr/>
                    <a:lstStyle/>
                    <a:p>
                      <a:r>
                        <a:rPr lang="en-GB" sz="2400" b="1" dirty="0">
                          <a:solidFill>
                            <a:srgbClr val="002060"/>
                          </a:solidFill>
                          <a:latin typeface="Century Gothic" panose="020B0502020202020204" pitchFamily="34" charset="0"/>
                        </a:rPr>
                        <a:t>fifteen</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it is, it’s</a:t>
                      </a:r>
                    </a:p>
                  </a:txBody>
                  <a:tcPr/>
                </a:tc>
                <a:tc>
                  <a:txBody>
                    <a:bodyPr/>
                    <a:lstStyle/>
                    <a:p>
                      <a:r>
                        <a:rPr lang="en-GB" sz="2400" b="1" dirty="0">
                          <a:solidFill>
                            <a:srgbClr val="002060"/>
                          </a:solidFill>
                          <a:latin typeface="Century Gothic" panose="020B0502020202020204" pitchFamily="34" charset="0"/>
                        </a:rPr>
                        <a:t>(the) month</a:t>
                      </a:r>
                    </a:p>
                  </a:txBody>
                  <a:tcPr/>
                </a:tc>
                <a:tc>
                  <a:txBody>
                    <a:bodyPr/>
                    <a:lstStyle/>
                    <a:p>
                      <a:r>
                        <a:rPr lang="en-GB" sz="2400" b="1" dirty="0">
                          <a:solidFill>
                            <a:srgbClr val="002060"/>
                          </a:solidFill>
                          <a:latin typeface="Century Gothic" panose="020B0502020202020204" pitchFamily="34" charset="0"/>
                        </a:rPr>
                        <a:t>(the) party</a:t>
                      </a:r>
                    </a:p>
                  </a:txBody>
                  <a:tcPr/>
                </a:tc>
                <a:extLst>
                  <a:ext uri="{0D108BD9-81ED-4DB2-BD59-A6C34878D82A}">
                    <a16:rowId xmlns:a16="http://schemas.microsoft.com/office/drawing/2014/main" val="3343226472"/>
                  </a:ext>
                </a:extLst>
              </a:tr>
              <a:tr h="89434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show</a:t>
                      </a:r>
                    </a:p>
                  </a:txBody>
                  <a:tcPr/>
                </a:tc>
                <a:tc>
                  <a:txBody>
                    <a:bodyPr/>
                    <a:lstStyle/>
                    <a:p>
                      <a:r>
                        <a:rPr lang="en-GB" sz="2400" b="1" dirty="0">
                          <a:solidFill>
                            <a:srgbClr val="002060"/>
                          </a:solidFill>
                          <a:latin typeface="Century Gothic" panose="020B0502020202020204" pitchFamily="34" charset="0"/>
                        </a:rPr>
                        <a:t>(the) concert</a:t>
                      </a:r>
                    </a:p>
                  </a:txBody>
                  <a:tcPr/>
                </a:tc>
                <a:tc>
                  <a:txBody>
                    <a:bodyPr/>
                    <a:lstStyle/>
                    <a:p>
                      <a:r>
                        <a:rPr lang="en-GB" sz="2400" b="1" dirty="0">
                          <a:solidFill>
                            <a:srgbClr val="002060"/>
                          </a:solidFill>
                          <a:latin typeface="Century Gothic" panose="020B0502020202020204" pitchFamily="34" charset="0"/>
                        </a:rPr>
                        <a:t>when?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0" name="Google Shape;167;p2">
            <a:extLst>
              <a:ext uri="{FF2B5EF4-FFF2-40B4-BE49-F238E27FC236}">
                <a16:creationId xmlns:a16="http://schemas.microsoft.com/office/drawing/2014/main" id="{CDAB66BD-F5CA-40DE-B0A7-EA26E8CB600A}"/>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820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4017368" y="3167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60311" y="150873"/>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4063" y="1024350"/>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
        <p:nvSpPr>
          <p:cNvPr id="18" name="Title 1">
            <a:extLst>
              <a:ext uri="{FF2B5EF4-FFF2-40B4-BE49-F238E27FC236}">
                <a16:creationId xmlns:a16="http://schemas.microsoft.com/office/drawing/2014/main" id="{53DB2B75-1A8E-4A32-A4E2-718E0C6AC2EB}"/>
              </a:ext>
            </a:extLst>
          </p:cNvPr>
          <p:cNvSpPr txBox="1">
            <a:spLocks/>
          </p:cNvSpPr>
          <p:nvPr/>
        </p:nvSpPr>
        <p:spPr>
          <a:xfrm>
            <a:off x="622597" y="-38524"/>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1200" cap="none" spc="0" normalizeH="0" baseline="0" noProof="0" dirty="0">
              <a:ln>
                <a:noFill/>
              </a:ln>
              <a:solidFill>
                <a:prstClr val="black"/>
              </a:solidFill>
              <a:effectLst/>
              <a:uLnTx/>
              <a:uFillTx/>
              <a:latin typeface="Arial"/>
            </a:endParaRPr>
          </a:p>
        </p:txBody>
      </p:sp>
      <p:sp>
        <p:nvSpPr>
          <p:cNvPr id="19" name="Google Shape;167;p2">
            <a:extLst>
              <a:ext uri="{FF2B5EF4-FFF2-40B4-BE49-F238E27FC236}">
                <a16:creationId xmlns:a16="http://schemas.microsoft.com/office/drawing/2014/main" id="{E56DA48B-31EA-4F14-9175-2FFDC2505A09}"/>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50337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500392" y="362912"/>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5184012" y="16423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98652" y="178451"/>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9886" y="1086692"/>
            <a:ext cx="1482114"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31404" y="4006825"/>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7" name="CustomShape 1">
            <a:extLst>
              <a:ext uri="{FF2B5EF4-FFF2-40B4-BE49-F238E27FC236}">
                <a16:creationId xmlns:a16="http://schemas.microsoft.com/office/drawing/2014/main" id="{2D478CB1-837D-4D1F-9274-411452A06471}"/>
              </a:ext>
            </a:extLst>
          </p:cNvPr>
          <p:cNvSpPr/>
          <p:nvPr/>
        </p:nvSpPr>
        <p:spPr>
          <a:xfrm>
            <a:off x="799688" y="33788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2">
            <a:extLst>
              <a:ext uri="{FF2B5EF4-FFF2-40B4-BE49-F238E27FC236}">
                <a16:creationId xmlns:a16="http://schemas.microsoft.com/office/drawing/2014/main" id="{58B19C80-F73E-481D-A3B4-F23BA18C730B}"/>
              </a:ext>
            </a:extLst>
          </p:cNvPr>
          <p:cNvSpPr/>
          <p:nvPr/>
        </p:nvSpPr>
        <p:spPr>
          <a:xfrm>
            <a:off x="136083" y="16423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A3EDCD7C-82FB-425F-8A05-5D1DC7D4F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7144" y="3514934"/>
            <a:ext cx="1527634" cy="1453799"/>
          </a:xfrm>
          <a:prstGeom prst="rect">
            <a:avLst/>
          </a:prstGeom>
        </p:spPr>
      </p:pic>
      <p:pic>
        <p:nvPicPr>
          <p:cNvPr id="11" name="Picture 10">
            <a:extLst>
              <a:ext uri="{FF2B5EF4-FFF2-40B4-BE49-F238E27FC236}">
                <a16:creationId xmlns:a16="http://schemas.microsoft.com/office/drawing/2014/main" id="{3E89362F-59E2-4B43-98ED-5EA935E36C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3433" y="4824724"/>
            <a:ext cx="1835057" cy="1828941"/>
          </a:xfrm>
          <a:prstGeom prst="rect">
            <a:avLst/>
          </a:prstGeom>
        </p:spPr>
      </p:pic>
      <p:sp>
        <p:nvSpPr>
          <p:cNvPr id="14" name="Title 1">
            <a:extLst>
              <a:ext uri="{FF2B5EF4-FFF2-40B4-BE49-F238E27FC236}">
                <a16:creationId xmlns:a16="http://schemas.microsoft.com/office/drawing/2014/main" id="{047BD55E-9F9D-44B4-A9BA-55378E9C118E}"/>
              </a:ext>
            </a:extLst>
          </p:cNvPr>
          <p:cNvSpPr txBox="1">
            <a:spLocks/>
          </p:cNvSpPr>
          <p:nvPr/>
        </p:nvSpPr>
        <p:spPr>
          <a:xfrm>
            <a:off x="647319" y="0"/>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15" name="CustomShape 14">
            <a:extLst>
              <a:ext uri="{FF2B5EF4-FFF2-40B4-BE49-F238E27FC236}">
                <a16:creationId xmlns:a16="http://schemas.microsoft.com/office/drawing/2014/main" id="{311F5218-05FE-4C41-8846-434EB114DA08}"/>
              </a:ext>
            </a:extLst>
          </p:cNvPr>
          <p:cNvSpPr/>
          <p:nvPr/>
        </p:nvSpPr>
        <p:spPr>
          <a:xfrm>
            <a:off x="9601491" y="2012827"/>
            <a:ext cx="2454426" cy="1237319"/>
          </a:xfrm>
          <a:prstGeom prst="wedgeEllipseCallout">
            <a:avLst>
              <a:gd name="adj1" fmla="val -68297"/>
              <a:gd name="adj2" fmla="val -838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Remember! </a:t>
            </a:r>
            <a:b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b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in</a:t>
            </a: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 is a nasal vowel.</a:t>
            </a:r>
          </a:p>
        </p:txBody>
      </p:sp>
      <p:pic>
        <p:nvPicPr>
          <p:cNvPr id="16" name="Picture 2" descr="Alphabet Word Images, Face, Human">
            <a:extLst>
              <a:ext uri="{FF2B5EF4-FFF2-40B4-BE49-F238E27FC236}">
                <a16:creationId xmlns:a16="http://schemas.microsoft.com/office/drawing/2014/main" id="{78406929-B389-481C-9509-572C1B6FFC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74214" y="2307649"/>
            <a:ext cx="437890" cy="513389"/>
          </a:xfrm>
          <a:prstGeom prst="rect">
            <a:avLst/>
          </a:prstGeom>
          <a:noFill/>
          <a:extLst>
            <a:ext uri="{909E8E84-426E-40DD-AFC4-6F175D3DCCD1}">
              <a14:hiddenFill xmlns:a14="http://schemas.microsoft.com/office/drawing/2010/main">
                <a:solidFill>
                  <a:srgbClr val="FFFFFF"/>
                </a:solidFill>
              </a14:hiddenFill>
            </a:ext>
          </a:extLst>
        </p:spPr>
      </p:pic>
      <p:sp>
        <p:nvSpPr>
          <p:cNvPr id="18" name="CustomShape 14">
            <a:extLst>
              <a:ext uri="{FF2B5EF4-FFF2-40B4-BE49-F238E27FC236}">
                <a16:creationId xmlns:a16="http://schemas.microsoft.com/office/drawing/2014/main" id="{06AF334F-7808-48CF-B248-7CF83F5DB920}"/>
              </a:ext>
            </a:extLst>
          </p:cNvPr>
          <p:cNvSpPr/>
          <p:nvPr/>
        </p:nvSpPr>
        <p:spPr>
          <a:xfrm>
            <a:off x="533801" y="775508"/>
            <a:ext cx="1762140" cy="1237319"/>
          </a:xfrm>
          <a:prstGeom prst="wedgeEllipseCallout">
            <a:avLst>
              <a:gd name="adj1" fmla="val 65527"/>
              <a:gd name="adj2" fmla="val -29425"/>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And [</a:t>
            </a:r>
            <a:r>
              <a:rPr kumimoji="0" lang="en-US" sz="2000" b="1" i="0" u="none" strike="noStrike" kern="1200" cap="none" spc="0" normalizeH="0" baseline="0" noProof="0" dirty="0" err="1">
                <a:ln>
                  <a:noFill/>
                </a:ln>
                <a:solidFill>
                  <a:srgbClr val="FFFFFF"/>
                </a:solidFill>
                <a:effectLst/>
                <a:uLnTx/>
                <a:uFillTx/>
                <a:latin typeface="Century Gothic" panose="020F0302020204030204"/>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 is an oral vowel.</a:t>
            </a:r>
          </a:p>
        </p:txBody>
      </p:sp>
      <p:pic>
        <p:nvPicPr>
          <p:cNvPr id="17" name="Picture 4" descr="Lips, Sexy, Mouth, Kiss, Passion, Teeth, Gloss">
            <a:extLst>
              <a:ext uri="{FF2B5EF4-FFF2-40B4-BE49-F238E27FC236}">
                <a16:creationId xmlns:a16="http://schemas.microsoft.com/office/drawing/2014/main" id="{6DD60FCB-E897-4C39-954C-37573036B8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0222" y="547280"/>
            <a:ext cx="663922" cy="48687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67;p2">
            <a:extLst>
              <a:ext uri="{FF2B5EF4-FFF2-40B4-BE49-F238E27FC236}">
                <a16:creationId xmlns:a16="http://schemas.microsoft.com/office/drawing/2014/main" id="{75E274DF-FCCD-4BE9-96D9-5076584D3288}"/>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18445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01F0279-996C-4067-9053-FA554443F117}"/>
              </a:ext>
            </a:extLst>
          </p:cNvPr>
          <p:cNvGraphicFramePr>
            <a:graphicFrameLocks noGrp="1"/>
          </p:cNvGraphicFramePr>
          <p:nvPr>
            <p:extLst>
              <p:ext uri="{D42A27DB-BD31-4B8C-83A1-F6EECF244321}">
                <p14:modId xmlns:p14="http://schemas.microsoft.com/office/powerpoint/2010/main" val="3982949338"/>
              </p:ext>
            </p:extLst>
          </p:nvPr>
        </p:nvGraphicFramePr>
        <p:xfrm>
          <a:off x="474421" y="1694207"/>
          <a:ext cx="1223955" cy="4635218"/>
        </p:xfrm>
        <a:graphic>
          <a:graphicData uri="http://schemas.openxmlformats.org/drawingml/2006/table">
            <a:tbl>
              <a:tblPr firstRow="1" bandRow="1">
                <a:tableStyleId>{5940675A-B579-460E-94D1-54222C63F5DA}</a:tableStyleId>
              </a:tblPr>
              <a:tblGrid>
                <a:gridCol w="1223955">
                  <a:extLst>
                    <a:ext uri="{9D8B030D-6E8A-4147-A177-3AD203B41FA5}">
                      <a16:colId xmlns:a16="http://schemas.microsoft.com/office/drawing/2014/main" val="76504657"/>
                    </a:ext>
                  </a:extLst>
                </a:gridCol>
              </a:tblGrid>
              <a:tr h="661883">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743662"/>
                  </a:ext>
                </a:extLst>
              </a:tr>
              <a:tr h="794667">
                <a:tc>
                  <a:txBody>
                    <a:bodyPr/>
                    <a:lstStyle/>
                    <a:p>
                      <a:pPr algn="ctr"/>
                      <a:r>
                        <a:rPr lang="en-GB" sz="2800" b="1" dirty="0">
                          <a:solidFill>
                            <a:srgbClr val="002060"/>
                          </a:solidFill>
                          <a:latin typeface="Century Gothic" panose="020B0502020202020204" pitchFamily="34" charset="0"/>
                        </a:rPr>
                        <a:t>1</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1147928"/>
                  </a:ext>
                </a:extLst>
              </a:tr>
              <a:tr h="794667">
                <a:tc>
                  <a:txBody>
                    <a:bodyPr/>
                    <a:lstStyle/>
                    <a:p>
                      <a:pPr algn="ctr"/>
                      <a:r>
                        <a:rPr lang="en-GB" sz="2800" b="1" dirty="0">
                          <a:solidFill>
                            <a:srgbClr val="002060"/>
                          </a:solidFill>
                          <a:latin typeface="Century Gothic" panose="020B0502020202020204" pitchFamily="34" charset="0"/>
                        </a:rPr>
                        <a:t>2</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655672"/>
                  </a:ext>
                </a:extLst>
              </a:tr>
              <a:tr h="794667">
                <a:tc>
                  <a:txBody>
                    <a:bodyPr/>
                    <a:lstStyle/>
                    <a:p>
                      <a:pPr algn="ctr"/>
                      <a:r>
                        <a:rPr lang="en-GB" sz="2800" b="1" dirty="0">
                          <a:solidFill>
                            <a:srgbClr val="002060"/>
                          </a:solidFill>
                          <a:latin typeface="Century Gothic" panose="020B0502020202020204" pitchFamily="34" charset="0"/>
                        </a:rPr>
                        <a:t>3</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5688892"/>
                  </a:ext>
                </a:extLst>
              </a:tr>
              <a:tr h="794667">
                <a:tc>
                  <a:txBody>
                    <a:bodyPr/>
                    <a:lstStyle/>
                    <a:p>
                      <a:pPr algn="ctr"/>
                      <a:r>
                        <a:rPr lang="en-GB" sz="2800" b="1" dirty="0">
                          <a:solidFill>
                            <a:srgbClr val="002060"/>
                          </a:solidFill>
                          <a:latin typeface="Century Gothic" panose="020B0502020202020204" pitchFamily="34" charset="0"/>
                        </a:rPr>
                        <a:t>4</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864200"/>
                  </a:ext>
                </a:extLst>
              </a:tr>
              <a:tr h="794667">
                <a:tc>
                  <a:txBody>
                    <a:bodyPr/>
                    <a:lstStyle/>
                    <a:p>
                      <a:pPr algn="ctr"/>
                      <a:r>
                        <a:rPr lang="en-GB" sz="2800" b="1" dirty="0">
                          <a:solidFill>
                            <a:srgbClr val="002060"/>
                          </a:solidFill>
                          <a:latin typeface="Century Gothic" panose="020B0502020202020204" pitchFamily="34" charset="0"/>
                        </a:rPr>
                        <a:t>5</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1622388"/>
                  </a:ext>
                </a:extLst>
              </a:tr>
            </a:tbl>
          </a:graphicData>
        </a:graphic>
      </p:graphicFrame>
      <p:pic>
        <p:nvPicPr>
          <p:cNvPr id="127" name="Google Shape;127;p2">
            <a:hlinkClick r:id="" action="ppaction://noaction">
              <a:snd r:embed="rId3" name="T1_W3F_4.2.wav"/>
            </a:hlinkClick>
          </p:cNvPr>
          <p:cNvPicPr preferRelativeResize="0"/>
          <p:nvPr/>
        </p:nvPicPr>
        <p:blipFill rotWithShape="1">
          <a:blip r:embed="rId4">
            <a:alphaModFix/>
          </a:blip>
          <a:srcRect/>
          <a:stretch/>
        </p:blipFill>
        <p:spPr>
          <a:xfrm>
            <a:off x="1406022" y="2413699"/>
            <a:ext cx="591194" cy="535540"/>
          </a:xfrm>
          <a:prstGeom prst="rect">
            <a:avLst/>
          </a:prstGeom>
          <a:noFill/>
          <a:ln>
            <a:noFill/>
          </a:ln>
          <a:effectLst>
            <a:outerShdw blurRad="50800" dist="38100" dir="5400000" algn="t" rotWithShape="0">
              <a:prstClr val="black">
                <a:alpha val="40000"/>
              </a:prstClr>
            </a:outerShdw>
          </a:effectLst>
        </p:spPr>
      </p:pic>
      <p:sp>
        <p:nvSpPr>
          <p:cNvPr id="153" name="Google Shape;153;p2"/>
          <p:cNvSpPr txBox="1"/>
          <p:nvPr/>
        </p:nvSpPr>
        <p:spPr>
          <a:xfrm>
            <a:off x="5721559" y="11734"/>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p:cNvSpPr txBox="1"/>
          <p:nvPr/>
        </p:nvSpPr>
        <p:spPr>
          <a:xfrm>
            <a:off x="6300740" y="42919"/>
            <a:ext cx="1320237"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midi</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55" name="Google Shape;155;p2"/>
          <p:cNvSpPr txBox="1"/>
          <p:nvPr/>
        </p:nvSpPr>
        <p:spPr>
          <a:xfrm>
            <a:off x="8007559" y="24064"/>
            <a:ext cx="1799468"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510237" cy="675762"/>
          </a:xfrm>
        </p:spPr>
        <p:txBody>
          <a:bodyPr>
            <a:normAutofit/>
          </a:bodyPr>
          <a:lstStyle/>
          <a:p>
            <a:r>
              <a:rPr lang="en-GB" sz="3200" b="1" dirty="0">
                <a:solidFill>
                  <a:srgbClr val="002060"/>
                </a:solidFill>
                <a:latin typeface="Century Gothic"/>
                <a:ea typeface="Century Gothic"/>
                <a:cs typeface="Century Gothic"/>
                <a:sym typeface="Century Gothic"/>
              </a:rPr>
              <a:t>Follow up 1</a:t>
            </a:r>
            <a:endParaRPr lang="en-GB" sz="3200" dirty="0"/>
          </a:p>
        </p:txBody>
      </p:sp>
      <p:sp>
        <p:nvSpPr>
          <p:cNvPr id="26" name="Google Shape;154;p2">
            <a:extLst>
              <a:ext uri="{FF2B5EF4-FFF2-40B4-BE49-F238E27FC236}">
                <a16:creationId xmlns:a16="http://schemas.microsoft.com/office/drawing/2014/main" id="{DB344425-6AEF-46AF-810E-CB0364109E8D}"/>
              </a:ext>
            </a:extLst>
          </p:cNvPr>
          <p:cNvSpPr txBox="1"/>
          <p:nvPr/>
        </p:nvSpPr>
        <p:spPr>
          <a:xfrm>
            <a:off x="9730432" y="24064"/>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train</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D2682EE1-FC32-424C-BEE2-596B0C00F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8" name="Title 1">
            <a:extLst>
              <a:ext uri="{FF2B5EF4-FFF2-40B4-BE49-F238E27FC236}">
                <a16:creationId xmlns:a16="http://schemas.microsoft.com/office/drawing/2014/main" id="{27F2B40C-EB16-48AD-818C-D9CE55343412}"/>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aphicFrame>
        <p:nvGraphicFramePr>
          <p:cNvPr id="30" name="Table 7">
            <a:extLst>
              <a:ext uri="{FF2B5EF4-FFF2-40B4-BE49-F238E27FC236}">
                <a16:creationId xmlns:a16="http://schemas.microsoft.com/office/drawing/2014/main" id="{FBEF4528-D43A-4925-A9D7-4AB77E7D952C}"/>
              </a:ext>
            </a:extLst>
          </p:cNvPr>
          <p:cNvGraphicFramePr>
            <a:graphicFrameLocks noGrp="1"/>
          </p:cNvGraphicFramePr>
          <p:nvPr/>
        </p:nvGraphicFramePr>
        <p:xfrm>
          <a:off x="2124761" y="1633933"/>
          <a:ext cx="7682266" cy="4635218"/>
        </p:xfrm>
        <a:graphic>
          <a:graphicData uri="http://schemas.openxmlformats.org/drawingml/2006/table">
            <a:tbl>
              <a:tblPr firstRow="1" bandRow="1">
                <a:tableStyleId>{5940675A-B579-460E-94D1-54222C63F5DA}</a:tableStyleId>
              </a:tblPr>
              <a:tblGrid>
                <a:gridCol w="2707164">
                  <a:extLst>
                    <a:ext uri="{9D8B030D-6E8A-4147-A177-3AD203B41FA5}">
                      <a16:colId xmlns:a16="http://schemas.microsoft.com/office/drawing/2014/main" val="2054163616"/>
                    </a:ext>
                  </a:extLst>
                </a:gridCol>
                <a:gridCol w="2487551">
                  <a:extLst>
                    <a:ext uri="{9D8B030D-6E8A-4147-A177-3AD203B41FA5}">
                      <a16:colId xmlns:a16="http://schemas.microsoft.com/office/drawing/2014/main" val="797485281"/>
                    </a:ext>
                  </a:extLst>
                </a:gridCol>
                <a:gridCol w="2487551">
                  <a:extLst>
                    <a:ext uri="{9D8B030D-6E8A-4147-A177-3AD203B41FA5}">
                      <a16:colId xmlns:a16="http://schemas.microsoft.com/office/drawing/2014/main" val="732279396"/>
                    </a:ext>
                  </a:extLst>
                </a:gridCol>
              </a:tblGrid>
              <a:tr h="661883">
                <a:tc>
                  <a:txBody>
                    <a:bodyPr/>
                    <a:lstStyle/>
                    <a:p>
                      <a:pPr algn="ctr"/>
                      <a:r>
                        <a:rPr lang="en-GB" sz="2800" b="1" dirty="0">
                          <a:solidFill>
                            <a:srgbClr val="002060"/>
                          </a:solidFill>
                          <a:latin typeface="Century Gothic" panose="020B0502020202020204" pitchFamily="34" charset="0"/>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794667">
                <a:tc>
                  <a:txBody>
                    <a:bodyPr/>
                    <a:lstStyle/>
                    <a:p>
                      <a:pPr algn="ctr"/>
                      <a:r>
                        <a:rPr lang="en-GB" sz="2800" b="1" dirty="0" err="1">
                          <a:solidFill>
                            <a:srgbClr val="002060"/>
                          </a:solidFill>
                          <a:latin typeface="Century Gothic" panose="020B0502020202020204" pitchFamily="34" charset="0"/>
                        </a:rPr>
                        <a:t>intéressant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petit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timide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794667">
                <a:tc>
                  <a:txBody>
                    <a:bodyPr/>
                    <a:lstStyle/>
                    <a:p>
                      <a:pPr algn="ctr"/>
                      <a:r>
                        <a:rPr lang="en-GB" sz="2800" b="1" dirty="0" err="1">
                          <a:solidFill>
                            <a:srgbClr val="002060"/>
                          </a:solidFill>
                          <a:latin typeface="Century Gothic" panose="020B0502020202020204" pitchFamily="34" charset="0"/>
                        </a:rPr>
                        <a:t>cinéma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cousine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cinq</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794667">
                <a:tc>
                  <a:txBody>
                    <a:bodyPr/>
                    <a:lstStyle/>
                    <a:p>
                      <a:pPr algn="ctr"/>
                      <a:r>
                        <a:rPr lang="en-GB" sz="2800" b="1" dirty="0">
                          <a:solidFill>
                            <a:srgbClr val="002060"/>
                          </a:solidFill>
                          <a:latin typeface="Century Gothic" panose="020B0502020202020204" pitchFamily="34" charset="0"/>
                        </a:rPr>
                        <a:t>quinze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vingt</a:t>
                      </a:r>
                      <a:r>
                        <a:rPr lang="en-GB" sz="2800" b="1" dirty="0">
                          <a:solidFill>
                            <a:srgbClr val="002060"/>
                          </a:solidFill>
                          <a:latin typeface="Century Gothic" panose="020B0502020202020204" pitchFamily="34" charset="0"/>
                        </a:rPr>
                        <a:t>-cinq</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dix-sept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794667">
                <a:tc>
                  <a:txBody>
                    <a:bodyPr/>
                    <a:lstStyle/>
                    <a:p>
                      <a:pPr algn="ctr"/>
                      <a:r>
                        <a:rPr lang="en-GB" sz="2800" b="1" dirty="0">
                          <a:solidFill>
                            <a:srgbClr val="002060"/>
                          </a:solidFill>
                          <a:latin typeface="Century Gothic" panose="020B0502020202020204" pitchFamily="34" charset="0"/>
                        </a:rPr>
                        <a:t>dessin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dessiner</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cousin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794667">
                <a:tc>
                  <a:txBody>
                    <a:bodyPr/>
                    <a:lstStyle/>
                    <a:p>
                      <a:pPr algn="ctr"/>
                      <a:r>
                        <a:rPr lang="en-GB" sz="2800" b="1" dirty="0" err="1">
                          <a:solidFill>
                            <a:srgbClr val="002060"/>
                          </a:solidFill>
                          <a:latin typeface="Century Gothic" panose="020B0502020202020204" pitchFamily="34" charset="0"/>
                        </a:rPr>
                        <a:t>février</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vingt</a:t>
                      </a:r>
                      <a:r>
                        <a:rPr lang="en-GB" sz="2800" b="1" dirty="0">
                          <a:solidFill>
                            <a:srgbClr val="002060"/>
                          </a:solidFill>
                          <a:latin typeface="Century Gothic" panose="020B0502020202020204" pitchFamily="34" charset="0"/>
                        </a:rPr>
                        <a:t>-trois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six</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bl>
          </a:graphicData>
        </a:graphic>
      </p:graphicFrame>
      <p:pic>
        <p:nvPicPr>
          <p:cNvPr id="31" name="Google Shape;127;p2">
            <a:hlinkClick r:id="" action="ppaction://noaction">
              <a:snd r:embed="rId6" name="T1_W3F_4.3.wav"/>
            </a:hlinkClick>
            <a:extLst>
              <a:ext uri="{FF2B5EF4-FFF2-40B4-BE49-F238E27FC236}">
                <a16:creationId xmlns:a16="http://schemas.microsoft.com/office/drawing/2014/main" id="{58070B27-5CB0-4434-B4CA-78D8BEC3BAFF}"/>
              </a:ext>
            </a:extLst>
          </p:cNvPr>
          <p:cNvPicPr preferRelativeResize="0"/>
          <p:nvPr/>
        </p:nvPicPr>
        <p:blipFill rotWithShape="1">
          <a:blip r:embed="rId4">
            <a:alphaModFix/>
          </a:blip>
          <a:srcRect/>
          <a:stretch/>
        </p:blipFill>
        <p:spPr>
          <a:xfrm>
            <a:off x="1406035" y="3249287"/>
            <a:ext cx="591194" cy="535540"/>
          </a:xfrm>
          <a:prstGeom prst="rect">
            <a:avLst/>
          </a:prstGeom>
          <a:noFill/>
          <a:ln>
            <a:noFill/>
          </a:ln>
          <a:effectLst>
            <a:outerShdw blurRad="50800" dist="38100" dir="5400000" algn="t" rotWithShape="0">
              <a:prstClr val="black">
                <a:alpha val="40000"/>
              </a:prstClr>
            </a:outerShdw>
          </a:effectLst>
        </p:spPr>
      </p:pic>
      <p:pic>
        <p:nvPicPr>
          <p:cNvPr id="32" name="Google Shape;127;p2">
            <a:hlinkClick r:id="" action="ppaction://noaction">
              <a:snd r:embed="rId7" name="T1_W3F_4.4.wav"/>
            </a:hlinkClick>
            <a:extLst>
              <a:ext uri="{FF2B5EF4-FFF2-40B4-BE49-F238E27FC236}">
                <a16:creationId xmlns:a16="http://schemas.microsoft.com/office/drawing/2014/main" id="{0A70346B-2C6B-4FF5-983C-923C735A1ED2}"/>
              </a:ext>
            </a:extLst>
          </p:cNvPr>
          <p:cNvPicPr preferRelativeResize="0"/>
          <p:nvPr/>
        </p:nvPicPr>
        <p:blipFill rotWithShape="1">
          <a:blip r:embed="rId4">
            <a:alphaModFix/>
          </a:blip>
          <a:srcRect/>
          <a:stretch/>
        </p:blipFill>
        <p:spPr>
          <a:xfrm>
            <a:off x="1406035" y="4030095"/>
            <a:ext cx="591194" cy="535540"/>
          </a:xfrm>
          <a:prstGeom prst="rect">
            <a:avLst/>
          </a:prstGeom>
          <a:noFill/>
          <a:ln>
            <a:noFill/>
          </a:ln>
          <a:effectLst>
            <a:outerShdw blurRad="50800" dist="38100" dir="5400000" algn="t" rotWithShape="0">
              <a:prstClr val="black">
                <a:alpha val="40000"/>
              </a:prstClr>
            </a:outerShdw>
          </a:effectLst>
        </p:spPr>
      </p:pic>
      <p:pic>
        <p:nvPicPr>
          <p:cNvPr id="33" name="Google Shape;127;p2">
            <a:hlinkClick r:id="" action="ppaction://noaction">
              <a:snd r:embed="rId8" name="T1_W3F_4.5.wav"/>
            </a:hlinkClick>
            <a:extLst>
              <a:ext uri="{FF2B5EF4-FFF2-40B4-BE49-F238E27FC236}">
                <a16:creationId xmlns:a16="http://schemas.microsoft.com/office/drawing/2014/main" id="{0914A1B3-6ADC-4B16-AA6A-E7129A6BEA62}"/>
              </a:ext>
            </a:extLst>
          </p:cNvPr>
          <p:cNvPicPr preferRelativeResize="0"/>
          <p:nvPr/>
        </p:nvPicPr>
        <p:blipFill rotWithShape="1">
          <a:blip r:embed="rId4">
            <a:alphaModFix/>
          </a:blip>
          <a:srcRect/>
          <a:stretch/>
        </p:blipFill>
        <p:spPr>
          <a:xfrm>
            <a:off x="1406022" y="4799355"/>
            <a:ext cx="591194" cy="535540"/>
          </a:xfrm>
          <a:prstGeom prst="rect">
            <a:avLst/>
          </a:prstGeom>
          <a:noFill/>
          <a:ln>
            <a:noFill/>
          </a:ln>
          <a:effectLst>
            <a:outerShdw blurRad="50800" dist="38100" dir="5400000" algn="t" rotWithShape="0">
              <a:prstClr val="black">
                <a:alpha val="40000"/>
              </a:prstClr>
            </a:outerShdw>
          </a:effectLst>
        </p:spPr>
      </p:pic>
      <p:pic>
        <p:nvPicPr>
          <p:cNvPr id="34" name="Google Shape;127;p2">
            <a:hlinkClick r:id="" action="ppaction://noaction">
              <a:snd r:embed="rId9" name="T1_W3F_4.6.wav"/>
            </a:hlinkClick>
            <a:extLst>
              <a:ext uri="{FF2B5EF4-FFF2-40B4-BE49-F238E27FC236}">
                <a16:creationId xmlns:a16="http://schemas.microsoft.com/office/drawing/2014/main" id="{3E41E1F2-E240-42B4-AD67-A89C0FDE4210}"/>
              </a:ext>
            </a:extLst>
          </p:cNvPr>
          <p:cNvPicPr preferRelativeResize="0"/>
          <p:nvPr/>
        </p:nvPicPr>
        <p:blipFill rotWithShape="1">
          <a:blip r:embed="rId4">
            <a:alphaModFix/>
          </a:blip>
          <a:srcRect/>
          <a:stretch/>
        </p:blipFill>
        <p:spPr>
          <a:xfrm>
            <a:off x="1406022" y="5568615"/>
            <a:ext cx="591194" cy="535540"/>
          </a:xfrm>
          <a:prstGeom prst="rect">
            <a:avLst/>
          </a:prstGeom>
          <a:noFill/>
          <a:ln>
            <a:no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02042517-DA4D-4B16-A772-BBD56FC4DBED}"/>
              </a:ext>
            </a:extLst>
          </p:cNvPr>
          <p:cNvSpPr/>
          <p:nvPr/>
        </p:nvSpPr>
        <p:spPr>
          <a:xfrm>
            <a:off x="2172325" y="2322461"/>
            <a:ext cx="2610689"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53B6DB50-21AB-43AD-86DE-72A14500E243}"/>
              </a:ext>
            </a:extLst>
          </p:cNvPr>
          <p:cNvSpPr/>
          <p:nvPr/>
        </p:nvSpPr>
        <p:spPr>
          <a:xfrm>
            <a:off x="7305572" y="3113205"/>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6D822A8F-DE2A-4A79-80D0-E10ADFAF3D45}"/>
              </a:ext>
            </a:extLst>
          </p:cNvPr>
          <p:cNvSpPr/>
          <p:nvPr/>
        </p:nvSpPr>
        <p:spPr>
          <a:xfrm>
            <a:off x="7308699" y="3925716"/>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A0A20E89-5E83-4C76-9171-4D136563F30D}"/>
              </a:ext>
            </a:extLst>
          </p:cNvPr>
          <p:cNvSpPr/>
          <p:nvPr/>
        </p:nvSpPr>
        <p:spPr>
          <a:xfrm>
            <a:off x="4848669" y="4708763"/>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36E38EC3-A212-43EE-BC11-273BC1E48C43}"/>
              </a:ext>
            </a:extLst>
          </p:cNvPr>
          <p:cNvSpPr/>
          <p:nvPr/>
        </p:nvSpPr>
        <p:spPr>
          <a:xfrm>
            <a:off x="4838175" y="5495158"/>
            <a:ext cx="2470524"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962E0F3A-DAC0-41F1-A1F0-DFE31D65F3A9}"/>
              </a:ext>
            </a:extLst>
          </p:cNvPr>
          <p:cNvGrpSpPr/>
          <p:nvPr/>
        </p:nvGrpSpPr>
        <p:grpSpPr>
          <a:xfrm>
            <a:off x="2172325" y="2413699"/>
            <a:ext cx="7289089" cy="544025"/>
            <a:chOff x="2244936" y="2406249"/>
            <a:chExt cx="7289089" cy="544025"/>
          </a:xfrm>
        </p:grpSpPr>
        <p:sp>
          <p:nvSpPr>
            <p:cNvPr id="5" name="Rectangle: Rounded Corners 4">
              <a:extLst>
                <a:ext uri="{FF2B5EF4-FFF2-40B4-BE49-F238E27FC236}">
                  <a16:creationId xmlns:a16="http://schemas.microsoft.com/office/drawing/2014/main" id="{541678C4-DE29-49C7-AA3D-77E740ACB1C9}"/>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65DC316D-75DE-4C2D-B170-C0CA39A08E70}"/>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Rounded Corners 39">
              <a:extLst>
                <a:ext uri="{FF2B5EF4-FFF2-40B4-BE49-F238E27FC236}">
                  <a16:creationId xmlns:a16="http://schemas.microsoft.com/office/drawing/2014/main" id="{D3D93AEE-422B-42A8-A959-83B74DDBDB72}"/>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C1B4A24F-48BD-4A9C-9F5F-F4B3315EA296}"/>
              </a:ext>
            </a:extLst>
          </p:cNvPr>
          <p:cNvGrpSpPr/>
          <p:nvPr/>
        </p:nvGrpSpPr>
        <p:grpSpPr>
          <a:xfrm>
            <a:off x="2198722" y="3226349"/>
            <a:ext cx="7289089" cy="544025"/>
            <a:chOff x="2244936" y="2406249"/>
            <a:chExt cx="7289089" cy="544025"/>
          </a:xfrm>
        </p:grpSpPr>
        <p:sp>
          <p:nvSpPr>
            <p:cNvPr id="47" name="Rectangle: Rounded Corners 46">
              <a:extLst>
                <a:ext uri="{FF2B5EF4-FFF2-40B4-BE49-F238E27FC236}">
                  <a16:creationId xmlns:a16="http://schemas.microsoft.com/office/drawing/2014/main" id="{A15FBF24-BDFD-4E9A-9C1F-6F49EBDEBF6F}"/>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Rounded Corners 47">
              <a:extLst>
                <a:ext uri="{FF2B5EF4-FFF2-40B4-BE49-F238E27FC236}">
                  <a16:creationId xmlns:a16="http://schemas.microsoft.com/office/drawing/2014/main" id="{2A58238D-2009-4849-8B7E-0A58588DBDFA}"/>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Rounded Corners 48">
              <a:extLst>
                <a:ext uri="{FF2B5EF4-FFF2-40B4-BE49-F238E27FC236}">
                  <a16:creationId xmlns:a16="http://schemas.microsoft.com/office/drawing/2014/main" id="{DDE04276-FB48-4E84-855B-ECAE620CB1C6}"/>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0" name="Group 49">
            <a:extLst>
              <a:ext uri="{FF2B5EF4-FFF2-40B4-BE49-F238E27FC236}">
                <a16:creationId xmlns:a16="http://schemas.microsoft.com/office/drawing/2014/main" id="{35BA280B-3015-4543-9F39-C0030AB59B4D}"/>
              </a:ext>
            </a:extLst>
          </p:cNvPr>
          <p:cNvGrpSpPr/>
          <p:nvPr/>
        </p:nvGrpSpPr>
        <p:grpSpPr>
          <a:xfrm>
            <a:off x="2244936" y="4003331"/>
            <a:ext cx="7289089" cy="544025"/>
            <a:chOff x="2244936" y="2406249"/>
            <a:chExt cx="7289089" cy="544025"/>
          </a:xfrm>
        </p:grpSpPr>
        <p:sp>
          <p:nvSpPr>
            <p:cNvPr id="51" name="Rectangle: Rounded Corners 50">
              <a:extLst>
                <a:ext uri="{FF2B5EF4-FFF2-40B4-BE49-F238E27FC236}">
                  <a16:creationId xmlns:a16="http://schemas.microsoft.com/office/drawing/2014/main" id="{103B32EF-2CCC-47D7-BFAC-CA2AE35315D2}"/>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Rounded Corners 51">
              <a:extLst>
                <a:ext uri="{FF2B5EF4-FFF2-40B4-BE49-F238E27FC236}">
                  <a16:creationId xmlns:a16="http://schemas.microsoft.com/office/drawing/2014/main" id="{84CCA33F-2239-4CCD-9ED1-B8D3FC8F106C}"/>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Rectangle: Rounded Corners 52">
              <a:extLst>
                <a:ext uri="{FF2B5EF4-FFF2-40B4-BE49-F238E27FC236}">
                  <a16:creationId xmlns:a16="http://schemas.microsoft.com/office/drawing/2014/main" id="{9CFA6976-951B-43FB-AA8B-F6F7A5EB3567}"/>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4" name="Group 53">
            <a:extLst>
              <a:ext uri="{FF2B5EF4-FFF2-40B4-BE49-F238E27FC236}">
                <a16:creationId xmlns:a16="http://schemas.microsoft.com/office/drawing/2014/main" id="{E42CD392-37E5-4F49-A6F2-EE04C41443CF}"/>
              </a:ext>
            </a:extLst>
          </p:cNvPr>
          <p:cNvGrpSpPr/>
          <p:nvPr/>
        </p:nvGrpSpPr>
        <p:grpSpPr>
          <a:xfrm>
            <a:off x="2181163" y="4830352"/>
            <a:ext cx="7289089" cy="544025"/>
            <a:chOff x="2244936" y="2406249"/>
            <a:chExt cx="7289089" cy="544025"/>
          </a:xfrm>
        </p:grpSpPr>
        <p:sp>
          <p:nvSpPr>
            <p:cNvPr id="55" name="Rectangle: Rounded Corners 54">
              <a:extLst>
                <a:ext uri="{FF2B5EF4-FFF2-40B4-BE49-F238E27FC236}">
                  <a16:creationId xmlns:a16="http://schemas.microsoft.com/office/drawing/2014/main" id="{BF5BEDC1-315A-4DBD-B021-FCAB49290A2A}"/>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Rectangle: Rounded Corners 55">
              <a:extLst>
                <a:ext uri="{FF2B5EF4-FFF2-40B4-BE49-F238E27FC236}">
                  <a16:creationId xmlns:a16="http://schemas.microsoft.com/office/drawing/2014/main" id="{747A6F44-61E9-45BE-BE18-C6CD1CCA3463}"/>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C0F86564-91E6-4B9C-A4B3-4CF90005F37C}"/>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8" name="Group 57">
            <a:extLst>
              <a:ext uri="{FF2B5EF4-FFF2-40B4-BE49-F238E27FC236}">
                <a16:creationId xmlns:a16="http://schemas.microsoft.com/office/drawing/2014/main" id="{47C7D03A-41D9-45E9-ADD1-6FF937E75E09}"/>
              </a:ext>
            </a:extLst>
          </p:cNvPr>
          <p:cNvGrpSpPr/>
          <p:nvPr/>
        </p:nvGrpSpPr>
        <p:grpSpPr>
          <a:xfrm>
            <a:off x="2244936" y="5597298"/>
            <a:ext cx="7289089" cy="544025"/>
            <a:chOff x="2244936" y="2406249"/>
            <a:chExt cx="7289089" cy="544025"/>
          </a:xfrm>
        </p:grpSpPr>
        <p:sp>
          <p:nvSpPr>
            <p:cNvPr id="59" name="Rectangle: Rounded Corners 58">
              <a:extLst>
                <a:ext uri="{FF2B5EF4-FFF2-40B4-BE49-F238E27FC236}">
                  <a16:creationId xmlns:a16="http://schemas.microsoft.com/office/drawing/2014/main" id="{70A8470F-EAA8-4AFB-A066-EFD693043C15}"/>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Rounded Corners 59">
              <a:extLst>
                <a:ext uri="{FF2B5EF4-FFF2-40B4-BE49-F238E27FC236}">
                  <a16:creationId xmlns:a16="http://schemas.microsoft.com/office/drawing/2014/main" id="{AB790DF5-F49C-4F6A-AE26-5F0016F4E339}"/>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Rounded Corners 60">
              <a:extLst>
                <a:ext uri="{FF2B5EF4-FFF2-40B4-BE49-F238E27FC236}">
                  <a16:creationId xmlns:a16="http://schemas.microsoft.com/office/drawing/2014/main" id="{858D7FE2-8C4E-48CB-96CE-4CA7A3B937CE}"/>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 name="Group 3">
            <a:extLst>
              <a:ext uri="{FF2B5EF4-FFF2-40B4-BE49-F238E27FC236}">
                <a16:creationId xmlns:a16="http://schemas.microsoft.com/office/drawing/2014/main" id="{8BCAB87A-B7C3-4786-8F53-C6FD9A1A4B9B}"/>
              </a:ext>
            </a:extLst>
          </p:cNvPr>
          <p:cNvGrpSpPr/>
          <p:nvPr/>
        </p:nvGrpSpPr>
        <p:grpSpPr>
          <a:xfrm>
            <a:off x="9261024" y="3054677"/>
            <a:ext cx="2769703" cy="2390007"/>
            <a:chOff x="9261024" y="3054677"/>
            <a:chExt cx="2769703" cy="2390007"/>
          </a:xfrm>
        </p:grpSpPr>
        <p:sp>
          <p:nvSpPr>
            <p:cNvPr id="36" name="CustomShape 14">
              <a:extLst>
                <a:ext uri="{FF2B5EF4-FFF2-40B4-BE49-F238E27FC236}">
                  <a16:creationId xmlns:a16="http://schemas.microsoft.com/office/drawing/2014/main" id="{E0DC0836-F24B-4FA5-B40D-C2F80665CDBE}"/>
                </a:ext>
              </a:extLst>
            </p:cNvPr>
            <p:cNvSpPr/>
            <p:nvPr/>
          </p:nvSpPr>
          <p:spPr>
            <a:xfrm>
              <a:off x="9261024" y="3054677"/>
              <a:ext cx="2769703" cy="2390007"/>
            </a:xfrm>
            <a:prstGeom prst="wedgeEllipseCallout">
              <a:avLst>
                <a:gd name="adj1" fmla="val -59388"/>
                <a:gd name="adj2" fmla="val 60711"/>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3" name="Rectangle 2">
              <a:extLst>
                <a:ext uri="{FF2B5EF4-FFF2-40B4-BE49-F238E27FC236}">
                  <a16:creationId xmlns:a16="http://schemas.microsoft.com/office/drawing/2014/main" id="{6FC44238-7E32-4A65-B099-D6620716BD7E}"/>
                </a:ext>
              </a:extLst>
            </p:cNvPr>
            <p:cNvSpPr/>
            <p:nvPr/>
          </p:nvSpPr>
          <p:spPr>
            <a:xfrm>
              <a:off x="9534025" y="3249287"/>
              <a:ext cx="22237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0" cap="none" spc="0" normalizeH="0" baseline="0" noProof="0" dirty="0" err="1">
                  <a:ln>
                    <a:noFill/>
                  </a:ln>
                  <a:solidFill>
                    <a:srgbClr val="FFFFFF"/>
                  </a:solidFill>
                  <a:effectLst/>
                  <a:uLnTx/>
                  <a:uFillTx/>
                  <a:latin typeface="Century Gothic" panose="020F0302020204030204"/>
                  <a:ea typeface="+mn-ea"/>
                  <a:cs typeface="+mn-cs"/>
                  <a:sym typeface="Arial"/>
                </a:rPr>
                <a:t>im</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 is the same sound as [(</a:t>
              </a:r>
              <a:r>
                <a:rPr kumimoji="0" lang="en-US" sz="2000" b="1"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in</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 When this sound is before a ‘p’ or ‘b’ it is spelt ‘</a:t>
              </a:r>
              <a:r>
                <a:rPr kumimoji="0" lang="en-US" sz="2000" b="0" i="0" u="none" strike="noStrike" kern="0" cap="none" spc="0" normalizeH="0" baseline="0" noProof="0" dirty="0" err="1">
                  <a:ln>
                    <a:noFill/>
                  </a:ln>
                  <a:solidFill>
                    <a:srgbClr val="FFFFFF"/>
                  </a:solidFill>
                  <a:effectLst/>
                  <a:uLnTx/>
                  <a:uFillTx/>
                  <a:latin typeface="Century Gothic" panose="020F0302020204030204"/>
                  <a:ea typeface="+mn-ea"/>
                  <a:cs typeface="+mn-cs"/>
                  <a:sym typeface="Arial"/>
                </a:rPr>
                <a:t>im</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p>
          </p:txBody>
        </p:sp>
      </p:grpSp>
      <p:sp>
        <p:nvSpPr>
          <p:cNvPr id="45" name="Google Shape;167;p2">
            <a:extLst>
              <a:ext uri="{FF2B5EF4-FFF2-40B4-BE49-F238E27FC236}">
                <a16:creationId xmlns:a16="http://schemas.microsoft.com/office/drawing/2014/main" id="{493B8C5E-2F2A-4B21-9841-7CAD084CA02E}"/>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2" name="Graphic 61" descr="Teacher">
            <a:extLst>
              <a:ext uri="{FF2B5EF4-FFF2-40B4-BE49-F238E27FC236}">
                <a16:creationId xmlns:a16="http://schemas.microsoft.com/office/drawing/2014/main" id="{3E54A128-0428-4099-9A0E-928D413559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467" y="704871"/>
            <a:ext cx="914400" cy="914400"/>
          </a:xfrm>
          <a:prstGeom prst="rect">
            <a:avLst/>
          </a:prstGeom>
        </p:spPr>
      </p:pic>
      <p:sp>
        <p:nvSpPr>
          <p:cNvPr id="67" name="Speech Bubble: Rectangle with Corners Rounded 66">
            <a:hlinkClick r:id="" action="ppaction://noaction">
              <a:snd r:embed="rId12" name="T1_W3F_4.1.wav"/>
            </a:hlinkClick>
            <a:extLst>
              <a:ext uri="{FF2B5EF4-FFF2-40B4-BE49-F238E27FC236}">
                <a16:creationId xmlns:a16="http://schemas.microsoft.com/office/drawing/2014/main" id="{3AE2B8C5-E864-4179-AB63-6D49AF71F1CB}"/>
              </a:ext>
            </a:extLst>
          </p:cNvPr>
          <p:cNvSpPr/>
          <p:nvPr/>
        </p:nvSpPr>
        <p:spPr>
          <a:xfrm>
            <a:off x="982649" y="773220"/>
            <a:ext cx="5432605"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68" name="CustomShape 7">
            <a:hlinkClick r:id="" action="ppaction://noaction">
              <a:snd r:embed="rId12" name="T1_W3F_4.1.wav"/>
            </a:hlinkClick>
            <a:extLst>
              <a:ext uri="{FF2B5EF4-FFF2-40B4-BE49-F238E27FC236}">
                <a16:creationId xmlns:a16="http://schemas.microsoft.com/office/drawing/2014/main" id="{16B6517A-990C-4887-BB85-C928949B59D6}"/>
              </a:ext>
            </a:extLst>
          </p:cNvPr>
          <p:cNvSpPr/>
          <p:nvPr/>
        </p:nvSpPr>
        <p:spPr>
          <a:xfrm>
            <a:off x="1086399" y="856391"/>
            <a:ext cx="500960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L’intrus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quoi ?</a:t>
            </a:r>
            <a:endParaRPr kumimoji="0" lang="en-GB" sz="2800" b="1" i="0" u="none" strike="noStrike" kern="1200" cap="none" spc="-1" normalizeH="0" baseline="0" noProof="0" dirty="0">
              <a:ln>
                <a:noFill/>
              </a:ln>
              <a:solidFill>
                <a:prstClr val="black"/>
              </a:solidFill>
              <a:effectLst/>
              <a:uLnTx/>
              <a:uFillTx/>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64" grpId="0" animBg="1"/>
      <p:bldP spid="65" grpId="0" animBg="1"/>
      <p:bldP spid="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286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chemeClr val="accent5">
                    <a:lumMod val="50000"/>
                  </a:schemeClr>
                </a:solidFill>
                <a:latin typeface="Century Gothic" panose="020B0502020202020204" pitchFamily="34" charset="0"/>
              </a:rPr>
              <a:t>Follow up 2:  Using ‘le’ with dates</a:t>
            </a:r>
            <a:endParaRPr lang="en-GB" sz="3600" b="1" i="0" u="none" strike="noStrike" cap="none" dirty="0">
              <a:solidFill>
                <a:schemeClr val="accent5">
                  <a:lumMod val="50000"/>
                </a:schemeClr>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204236" y="658842"/>
            <a:ext cx="1762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106018" y="1471203"/>
            <a:ext cx="118336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definite article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dates to mean ‘the’ or ‘on the’.</a:t>
            </a:r>
          </a:p>
        </p:txBody>
      </p:sp>
      <p:sp>
        <p:nvSpPr>
          <p:cNvPr id="30" name="TextBox 29">
            <a:extLst>
              <a:ext uri="{FF2B5EF4-FFF2-40B4-BE49-F238E27FC236}">
                <a16:creationId xmlns:a16="http://schemas.microsoft.com/office/drawing/2014/main" id="{70B4B166-A3DA-4C2C-B8C7-7A7A911A1ED7}"/>
              </a:ext>
            </a:extLst>
          </p:cNvPr>
          <p:cNvSpPr txBox="1"/>
          <p:nvPr/>
        </p:nvSpPr>
        <p:spPr>
          <a:xfrm>
            <a:off x="106018" y="2124640"/>
            <a:ext cx="17924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4DA10A8-CE9D-4859-90E1-B9269548F0AF}"/>
              </a:ext>
            </a:extLst>
          </p:cNvPr>
          <p:cNvSpPr txBox="1"/>
          <p:nvPr/>
        </p:nvSpPr>
        <p:spPr>
          <a:xfrm>
            <a:off x="106018" y="5065131"/>
            <a:ext cx="87868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spectacle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dimanche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24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A473E3C-29D0-40EC-8D6D-0533C3A39842}"/>
              </a:ext>
            </a:extLst>
          </p:cNvPr>
          <p:cNvSpPr txBox="1"/>
          <p:nvPr/>
        </p:nvSpPr>
        <p:spPr>
          <a:xfrm>
            <a:off x="106018" y="5618644"/>
            <a:ext cx="75950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show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Sunday 24</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January </a:t>
            </a:r>
            <a:b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 this year).</a:t>
            </a:r>
          </a:p>
        </p:txBody>
      </p:sp>
      <p:sp>
        <p:nvSpPr>
          <p:cNvPr id="11" name="TextBox 10">
            <a:extLst>
              <a:ext uri="{FF2B5EF4-FFF2-40B4-BE49-F238E27FC236}">
                <a16:creationId xmlns:a16="http://schemas.microsoft.com/office/drawing/2014/main" id="{26F93163-E929-4A61-BBEA-E05E09914340}"/>
              </a:ext>
            </a:extLst>
          </p:cNvPr>
          <p:cNvSpPr txBox="1"/>
          <p:nvPr/>
        </p:nvSpPr>
        <p:spPr>
          <a:xfrm>
            <a:off x="106018" y="2778078"/>
            <a:ext cx="45929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concert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175DA41E-B47F-43AD-A0FB-DA2B0A7ED85B}"/>
              </a:ext>
            </a:extLst>
          </p:cNvPr>
          <p:cNvSpPr txBox="1"/>
          <p:nvPr/>
        </p:nvSpPr>
        <p:spPr>
          <a:xfrm>
            <a:off x="106018" y="3330131"/>
            <a:ext cx="62488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concert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19</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August.</a:t>
            </a:r>
          </a:p>
        </p:txBody>
      </p:sp>
      <p:sp>
        <p:nvSpPr>
          <p:cNvPr id="13" name="TextBox 12">
            <a:extLst>
              <a:ext uri="{FF2B5EF4-FFF2-40B4-BE49-F238E27FC236}">
                <a16:creationId xmlns:a16="http://schemas.microsoft.com/office/drawing/2014/main" id="{24D681B7-9F9B-40BC-B54D-6DB0F533E0E7}"/>
              </a:ext>
            </a:extLst>
          </p:cNvPr>
          <p:cNvSpPr txBox="1"/>
          <p:nvPr/>
        </p:nvSpPr>
        <p:spPr>
          <a:xfrm>
            <a:off x="106018" y="4467811"/>
            <a:ext cx="66944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dates with </a:t>
            </a:r>
            <a:r>
              <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days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 use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6" name="Group 5">
            <a:extLst>
              <a:ext uri="{FF2B5EF4-FFF2-40B4-BE49-F238E27FC236}">
                <a16:creationId xmlns:a16="http://schemas.microsoft.com/office/drawing/2014/main" id="{59DCE000-0967-42B1-97DD-0629A26FBCB6}"/>
              </a:ext>
            </a:extLst>
          </p:cNvPr>
          <p:cNvGrpSpPr/>
          <p:nvPr/>
        </p:nvGrpSpPr>
        <p:grpSpPr>
          <a:xfrm>
            <a:off x="8895313" y="4049387"/>
            <a:ext cx="3064129" cy="2674820"/>
            <a:chOff x="7190302" y="4058728"/>
            <a:chExt cx="3064129" cy="2674820"/>
          </a:xfrm>
        </p:grpSpPr>
        <p:pic>
          <p:nvPicPr>
            <p:cNvPr id="4" name="Picture 3" descr="Calendar&#10;&#10;Description automatically generated">
              <a:extLst>
                <a:ext uri="{FF2B5EF4-FFF2-40B4-BE49-F238E27FC236}">
                  <a16:creationId xmlns:a16="http://schemas.microsoft.com/office/drawing/2014/main" id="{EC64F6B7-D070-488E-9501-5763133AE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302" y="4058728"/>
              <a:ext cx="2936337" cy="2674820"/>
            </a:xfrm>
            <a:prstGeom prst="rect">
              <a:avLst/>
            </a:prstGeom>
          </p:spPr>
        </p:pic>
        <p:sp>
          <p:nvSpPr>
            <p:cNvPr id="5" name="Explosion: 8 Points 4">
              <a:extLst>
                <a:ext uri="{FF2B5EF4-FFF2-40B4-BE49-F238E27FC236}">
                  <a16:creationId xmlns:a16="http://schemas.microsoft.com/office/drawing/2014/main" id="{96A1C87D-3A74-41CD-8AD2-C57B0E39D7EE}"/>
                </a:ext>
              </a:extLst>
            </p:cNvPr>
            <p:cNvSpPr/>
            <p:nvPr/>
          </p:nvSpPr>
          <p:spPr>
            <a:xfrm>
              <a:off x="9411577" y="5705631"/>
              <a:ext cx="840373" cy="654284"/>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xplosion: 8 Points 16">
              <a:extLst>
                <a:ext uri="{FF2B5EF4-FFF2-40B4-BE49-F238E27FC236}">
                  <a16:creationId xmlns:a16="http://schemas.microsoft.com/office/drawing/2014/main" id="{35DE5603-2F28-4B19-AE96-98DA1C5C57B6}"/>
                </a:ext>
              </a:extLst>
            </p:cNvPr>
            <p:cNvSpPr/>
            <p:nvPr/>
          </p:nvSpPr>
          <p:spPr>
            <a:xfrm>
              <a:off x="9414058" y="5753167"/>
              <a:ext cx="840373" cy="654284"/>
            </a:xfrm>
            <a:prstGeom prst="irregularSeal1">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Google Shape;167;p2">
            <a:extLst>
              <a:ext uri="{FF2B5EF4-FFF2-40B4-BE49-F238E27FC236}">
                <a16:creationId xmlns:a16="http://schemas.microsoft.com/office/drawing/2014/main" id="{A8B94CB2-FE95-4221-92D8-BF16B6CBB06C}"/>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Picture 2" descr="Musicians, Jazz, Music, Instruments">
            <a:extLst>
              <a:ext uri="{FF2B5EF4-FFF2-40B4-BE49-F238E27FC236}">
                <a16:creationId xmlns:a16="http://schemas.microsoft.com/office/drawing/2014/main" id="{6ACB1276-305E-4CBC-9F55-E1E36B842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095" y="2299156"/>
            <a:ext cx="2331926" cy="175023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graphicFrame>
        <p:nvGraphicFramePr>
          <p:cNvPr id="42" name="Table 7">
            <a:extLst>
              <a:ext uri="{FF2B5EF4-FFF2-40B4-BE49-F238E27FC236}">
                <a16:creationId xmlns:a16="http://schemas.microsoft.com/office/drawing/2014/main" id="{62A732A4-D7F6-4FD7-8EAD-1A51F3B178E2}"/>
              </a:ext>
            </a:extLst>
          </p:cNvPr>
          <p:cNvGraphicFramePr>
            <a:graphicFrameLocks noGrp="1"/>
          </p:cNvGraphicFramePr>
          <p:nvPr/>
        </p:nvGraphicFramePr>
        <p:xfrm>
          <a:off x="2048166" y="1871678"/>
          <a:ext cx="8634624" cy="4621989"/>
        </p:xfrm>
        <a:graphic>
          <a:graphicData uri="http://schemas.openxmlformats.org/drawingml/2006/table">
            <a:tbl>
              <a:tblPr firstRow="1" bandRow="1"/>
              <a:tblGrid>
                <a:gridCol w="2212542">
                  <a:extLst>
                    <a:ext uri="{9D8B030D-6E8A-4147-A177-3AD203B41FA5}">
                      <a16:colId xmlns:a16="http://schemas.microsoft.com/office/drawing/2014/main" val="797485281"/>
                    </a:ext>
                  </a:extLst>
                </a:gridCol>
                <a:gridCol w="2916400">
                  <a:extLst>
                    <a:ext uri="{9D8B030D-6E8A-4147-A177-3AD203B41FA5}">
                      <a16:colId xmlns:a16="http://schemas.microsoft.com/office/drawing/2014/main" val="732279396"/>
                    </a:ext>
                  </a:extLst>
                </a:gridCol>
                <a:gridCol w="3505682">
                  <a:extLst>
                    <a:ext uri="{9D8B030D-6E8A-4147-A177-3AD203B41FA5}">
                      <a16:colId xmlns:a16="http://schemas.microsoft.com/office/drawing/2014/main" val="2218309923"/>
                    </a:ext>
                  </a:extLst>
                </a:gridCol>
              </a:tblGrid>
              <a:tr h="82111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a:solidFill>
                            <a:srgbClr val="002060"/>
                          </a:solidFill>
                          <a:latin typeface="Century Gothic" panose="020B0502020202020204" pitchFamily="34" charset="0"/>
                        </a:rPr>
                        <a:t>jour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a:solidFill>
                            <a:srgbClr val="002060"/>
                          </a:solidFill>
                          <a:latin typeface="Century Gothic" panose="020B0502020202020204" pitchFamily="34" charset="0"/>
                        </a:rPr>
                        <a:t>date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err="1">
                          <a:solidFill>
                            <a:srgbClr val="002060"/>
                          </a:solidFill>
                          <a:latin typeface="Century Gothic" panose="020B0502020202020204" pitchFamily="34" charset="0"/>
                        </a:rPr>
                        <a:t>mois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194222"/>
                  </a:ext>
                </a:extLst>
              </a:tr>
              <a:tr h="62167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7493785"/>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8602963"/>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0043931"/>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2485344"/>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7544622"/>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975557"/>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4055914"/>
                  </a:ext>
                </a:extLst>
              </a:tr>
            </a:tbl>
          </a:graphicData>
        </a:graphic>
      </p:graphicFrame>
      <p:sp>
        <p:nvSpPr>
          <p:cNvPr id="43" name="TextBox 42">
            <a:extLst>
              <a:ext uri="{FF2B5EF4-FFF2-40B4-BE49-F238E27FC236}">
                <a16:creationId xmlns:a16="http://schemas.microsoft.com/office/drawing/2014/main" id="{6C5CDFAF-AF33-477B-BBF3-0621FB5AA22C}"/>
              </a:ext>
            </a:extLst>
          </p:cNvPr>
          <p:cNvSpPr txBox="1"/>
          <p:nvPr/>
        </p:nvSpPr>
        <p:spPr>
          <a:xfrm>
            <a:off x="5380168" y="278919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19</a:t>
            </a:r>
          </a:p>
        </p:txBody>
      </p:sp>
      <p:sp>
        <p:nvSpPr>
          <p:cNvPr id="44" name="TextBox 43">
            <a:extLst>
              <a:ext uri="{FF2B5EF4-FFF2-40B4-BE49-F238E27FC236}">
                <a16:creationId xmlns:a16="http://schemas.microsoft.com/office/drawing/2014/main" id="{AAFD7712-6FD9-4E1E-9CFA-141F0A2773D2}"/>
              </a:ext>
            </a:extLst>
          </p:cNvPr>
          <p:cNvSpPr txBox="1"/>
          <p:nvPr/>
        </p:nvSpPr>
        <p:spPr>
          <a:xfrm>
            <a:off x="5429491" y="33726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23</a:t>
            </a:r>
          </a:p>
        </p:txBody>
      </p:sp>
      <p:sp>
        <p:nvSpPr>
          <p:cNvPr id="45" name="TextBox 44">
            <a:extLst>
              <a:ext uri="{FF2B5EF4-FFF2-40B4-BE49-F238E27FC236}">
                <a16:creationId xmlns:a16="http://schemas.microsoft.com/office/drawing/2014/main" id="{751772FD-379D-4E1B-B4BF-3634BFFC33FF}"/>
              </a:ext>
            </a:extLst>
          </p:cNvPr>
          <p:cNvSpPr txBox="1"/>
          <p:nvPr/>
        </p:nvSpPr>
        <p:spPr>
          <a:xfrm>
            <a:off x="5380168" y="390538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12</a:t>
            </a:r>
          </a:p>
        </p:txBody>
      </p:sp>
      <p:sp>
        <p:nvSpPr>
          <p:cNvPr id="46" name="TextBox 45">
            <a:extLst>
              <a:ext uri="{FF2B5EF4-FFF2-40B4-BE49-F238E27FC236}">
                <a16:creationId xmlns:a16="http://schemas.microsoft.com/office/drawing/2014/main" id="{CFADEAC0-EAC6-489C-AB24-A09F34D95542}"/>
              </a:ext>
            </a:extLst>
          </p:cNvPr>
          <p:cNvSpPr txBox="1"/>
          <p:nvPr/>
        </p:nvSpPr>
        <p:spPr>
          <a:xfrm>
            <a:off x="5372458" y="4418408"/>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15</a:t>
            </a:r>
          </a:p>
        </p:txBody>
      </p:sp>
      <p:sp>
        <p:nvSpPr>
          <p:cNvPr id="47" name="TextBox 46">
            <a:extLst>
              <a:ext uri="{FF2B5EF4-FFF2-40B4-BE49-F238E27FC236}">
                <a16:creationId xmlns:a16="http://schemas.microsoft.com/office/drawing/2014/main" id="{2D98FC3F-2053-4255-AF19-9AC851014C39}"/>
              </a:ext>
            </a:extLst>
          </p:cNvPr>
          <p:cNvSpPr txBox="1"/>
          <p:nvPr/>
        </p:nvSpPr>
        <p:spPr>
          <a:xfrm>
            <a:off x="5372457" y="494369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13</a:t>
            </a:r>
          </a:p>
        </p:txBody>
      </p:sp>
      <p:sp>
        <p:nvSpPr>
          <p:cNvPr id="48" name="TextBox 47">
            <a:extLst>
              <a:ext uri="{FF2B5EF4-FFF2-40B4-BE49-F238E27FC236}">
                <a16:creationId xmlns:a16="http://schemas.microsoft.com/office/drawing/2014/main" id="{72A13136-ED9E-4D1E-A0AC-651610D8986A}"/>
              </a:ext>
            </a:extLst>
          </p:cNvPr>
          <p:cNvSpPr txBox="1"/>
          <p:nvPr/>
        </p:nvSpPr>
        <p:spPr>
          <a:xfrm>
            <a:off x="5405501" y="539658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18</a:t>
            </a:r>
          </a:p>
        </p:txBody>
      </p:sp>
      <p:sp>
        <p:nvSpPr>
          <p:cNvPr id="49" name="TextBox 48">
            <a:extLst>
              <a:ext uri="{FF2B5EF4-FFF2-40B4-BE49-F238E27FC236}">
                <a16:creationId xmlns:a16="http://schemas.microsoft.com/office/drawing/2014/main" id="{E270E00E-B734-4A01-A9BB-79423B0CFD66}"/>
              </a:ext>
            </a:extLst>
          </p:cNvPr>
          <p:cNvSpPr txBox="1"/>
          <p:nvPr/>
        </p:nvSpPr>
        <p:spPr>
          <a:xfrm>
            <a:off x="5393286" y="592361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11</a:t>
            </a:r>
          </a:p>
        </p:txBody>
      </p:sp>
      <p:sp>
        <p:nvSpPr>
          <p:cNvPr id="50" name="Rectangle 49">
            <a:hlinkClick r:id="" action="ppaction://noaction">
              <a:snd r:embed="rId4" name="T1_W3F_6.3B.wav"/>
            </a:hlinkClick>
            <a:extLst>
              <a:ext uri="{FF2B5EF4-FFF2-40B4-BE49-F238E27FC236}">
                <a16:creationId xmlns:a16="http://schemas.microsoft.com/office/drawing/2014/main" id="{F56CAF2F-11DF-441E-87C4-ADEF7AE267B5}"/>
              </a:ext>
            </a:extLst>
          </p:cNvPr>
          <p:cNvSpPr/>
          <p:nvPr/>
        </p:nvSpPr>
        <p:spPr>
          <a:xfrm>
            <a:off x="1357724" y="2895910"/>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1" name="Rectangle 50">
            <a:hlinkClick r:id="" action="ppaction://noaction">
              <a:snd r:embed="rId5" name="T1_W3F_6.4B.wav"/>
            </a:hlinkClick>
            <a:extLst>
              <a:ext uri="{FF2B5EF4-FFF2-40B4-BE49-F238E27FC236}">
                <a16:creationId xmlns:a16="http://schemas.microsoft.com/office/drawing/2014/main" id="{2AE5E739-B852-4DFC-BDD3-3E5B2AD14B22}"/>
              </a:ext>
            </a:extLst>
          </p:cNvPr>
          <p:cNvSpPr/>
          <p:nvPr/>
        </p:nvSpPr>
        <p:spPr>
          <a:xfrm>
            <a:off x="1357723" y="3451727"/>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2" name="Rectangle 51">
            <a:hlinkClick r:id="" action="ppaction://noaction">
              <a:snd r:embed="rId6" name="T1_W3F_6.5B.wav"/>
            </a:hlinkClick>
            <a:extLst>
              <a:ext uri="{FF2B5EF4-FFF2-40B4-BE49-F238E27FC236}">
                <a16:creationId xmlns:a16="http://schemas.microsoft.com/office/drawing/2014/main" id="{391BA425-1FFF-4FCA-8BB2-04C08A3E48A4}"/>
              </a:ext>
            </a:extLst>
          </p:cNvPr>
          <p:cNvSpPr/>
          <p:nvPr/>
        </p:nvSpPr>
        <p:spPr>
          <a:xfrm>
            <a:off x="1357723" y="3965955"/>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Rectangle 52">
            <a:hlinkClick r:id="" action="ppaction://noaction">
              <a:snd r:embed="rId7" name="T1_W3F_6.6B.wav"/>
            </a:hlinkClick>
            <a:extLst>
              <a:ext uri="{FF2B5EF4-FFF2-40B4-BE49-F238E27FC236}">
                <a16:creationId xmlns:a16="http://schemas.microsoft.com/office/drawing/2014/main" id="{4AFC104F-9A0B-44D2-BD62-9BC9EDB8ECC3}"/>
              </a:ext>
            </a:extLst>
          </p:cNvPr>
          <p:cNvSpPr/>
          <p:nvPr/>
        </p:nvSpPr>
        <p:spPr>
          <a:xfrm>
            <a:off x="1357722" y="4480183"/>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Rectangle 53">
            <a:hlinkClick r:id="" action="ppaction://noaction">
              <a:snd r:embed="rId8" name="T1_W3F_6.7B.wav"/>
            </a:hlinkClick>
            <a:extLst>
              <a:ext uri="{FF2B5EF4-FFF2-40B4-BE49-F238E27FC236}">
                <a16:creationId xmlns:a16="http://schemas.microsoft.com/office/drawing/2014/main" id="{FC068900-57FF-4C73-BAD8-6655B9FE1542}"/>
              </a:ext>
            </a:extLst>
          </p:cNvPr>
          <p:cNvSpPr/>
          <p:nvPr/>
        </p:nvSpPr>
        <p:spPr>
          <a:xfrm>
            <a:off x="1357722" y="49944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5" name="Rectangle 54">
            <a:hlinkClick r:id="" action="ppaction://noaction">
              <a:snd r:embed="rId9" name="T1_W3F_6.8B.wav"/>
            </a:hlinkClick>
            <a:extLst>
              <a:ext uri="{FF2B5EF4-FFF2-40B4-BE49-F238E27FC236}">
                <a16:creationId xmlns:a16="http://schemas.microsoft.com/office/drawing/2014/main" id="{49D831F4-0A4D-4B8B-AF48-4DC59613C45C}"/>
              </a:ext>
            </a:extLst>
          </p:cNvPr>
          <p:cNvSpPr/>
          <p:nvPr/>
        </p:nvSpPr>
        <p:spPr>
          <a:xfrm>
            <a:off x="1357722" y="55187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6" name="Rectangle 55">
            <a:hlinkClick r:id="" action="ppaction://noaction">
              <a:snd r:embed="rId10" name="T1_W3F_6.9B.wav"/>
            </a:hlinkClick>
            <a:extLst>
              <a:ext uri="{FF2B5EF4-FFF2-40B4-BE49-F238E27FC236}">
                <a16:creationId xmlns:a16="http://schemas.microsoft.com/office/drawing/2014/main" id="{51F98251-F7DD-42CE-B24F-50BDBA32289D}"/>
              </a:ext>
            </a:extLst>
          </p:cNvPr>
          <p:cNvSpPr/>
          <p:nvPr/>
        </p:nvSpPr>
        <p:spPr>
          <a:xfrm>
            <a:off x="1357722" y="60430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7" name="TextBox 56">
            <a:extLst>
              <a:ext uri="{FF2B5EF4-FFF2-40B4-BE49-F238E27FC236}">
                <a16:creationId xmlns:a16="http://schemas.microsoft.com/office/drawing/2014/main" id="{C58E07DC-419F-4E75-A6FB-E0A40D342164}"/>
              </a:ext>
            </a:extLst>
          </p:cNvPr>
          <p:cNvSpPr txBox="1"/>
          <p:nvPr/>
        </p:nvSpPr>
        <p:spPr>
          <a:xfrm>
            <a:off x="7780625" y="274310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April</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B39991E8-D8B1-4386-8742-F42EE4106791}"/>
              </a:ext>
            </a:extLst>
          </p:cNvPr>
          <p:cNvSpPr txBox="1"/>
          <p:nvPr/>
        </p:nvSpPr>
        <p:spPr>
          <a:xfrm>
            <a:off x="7805056" y="3317034"/>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November</a:t>
            </a:r>
          </a:p>
        </p:txBody>
      </p:sp>
      <p:sp>
        <p:nvSpPr>
          <p:cNvPr id="59" name="TextBox 58">
            <a:extLst>
              <a:ext uri="{FF2B5EF4-FFF2-40B4-BE49-F238E27FC236}">
                <a16:creationId xmlns:a16="http://schemas.microsoft.com/office/drawing/2014/main" id="{EA45AF2A-B0DE-40F1-9A14-7EC14593943A}"/>
              </a:ext>
            </a:extLst>
          </p:cNvPr>
          <p:cNvSpPr txBox="1"/>
          <p:nvPr/>
        </p:nvSpPr>
        <p:spPr>
          <a:xfrm>
            <a:off x="7772915" y="3830053"/>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February</a:t>
            </a:r>
          </a:p>
        </p:txBody>
      </p:sp>
      <p:sp>
        <p:nvSpPr>
          <p:cNvPr id="60" name="TextBox 59">
            <a:extLst>
              <a:ext uri="{FF2B5EF4-FFF2-40B4-BE49-F238E27FC236}">
                <a16:creationId xmlns:a16="http://schemas.microsoft.com/office/drawing/2014/main" id="{1F1E7D5C-F343-4F7E-8767-605D5F8CABD0}"/>
              </a:ext>
            </a:extLst>
          </p:cNvPr>
          <p:cNvSpPr txBox="1"/>
          <p:nvPr/>
        </p:nvSpPr>
        <p:spPr>
          <a:xfrm>
            <a:off x="7792840" y="434433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August</a:t>
            </a:r>
          </a:p>
        </p:txBody>
      </p:sp>
      <p:sp>
        <p:nvSpPr>
          <p:cNvPr id="61" name="TextBox 60">
            <a:extLst>
              <a:ext uri="{FF2B5EF4-FFF2-40B4-BE49-F238E27FC236}">
                <a16:creationId xmlns:a16="http://schemas.microsoft.com/office/drawing/2014/main" id="{B364047E-CDEC-4FDC-8308-8A1CE528595B}"/>
              </a:ext>
            </a:extLst>
          </p:cNvPr>
          <p:cNvSpPr txBox="1"/>
          <p:nvPr/>
        </p:nvSpPr>
        <p:spPr>
          <a:xfrm>
            <a:off x="7792839" y="4928967"/>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July</a:t>
            </a:r>
          </a:p>
        </p:txBody>
      </p:sp>
      <p:sp>
        <p:nvSpPr>
          <p:cNvPr id="62" name="TextBox 61">
            <a:extLst>
              <a:ext uri="{FF2B5EF4-FFF2-40B4-BE49-F238E27FC236}">
                <a16:creationId xmlns:a16="http://schemas.microsoft.com/office/drawing/2014/main" id="{72E5E32E-4DD9-4B84-BA3C-A9E68A888B0F}"/>
              </a:ext>
            </a:extLst>
          </p:cNvPr>
          <p:cNvSpPr txBox="1"/>
          <p:nvPr/>
        </p:nvSpPr>
        <p:spPr>
          <a:xfrm>
            <a:off x="7813669" y="544342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March</a:t>
            </a:r>
          </a:p>
        </p:txBody>
      </p:sp>
      <p:sp>
        <p:nvSpPr>
          <p:cNvPr id="63" name="TextBox 62">
            <a:extLst>
              <a:ext uri="{FF2B5EF4-FFF2-40B4-BE49-F238E27FC236}">
                <a16:creationId xmlns:a16="http://schemas.microsoft.com/office/drawing/2014/main" id="{44062AF1-281D-4507-8B56-A4EC386807F3}"/>
              </a:ext>
            </a:extLst>
          </p:cNvPr>
          <p:cNvSpPr txBox="1"/>
          <p:nvPr/>
        </p:nvSpPr>
        <p:spPr>
          <a:xfrm>
            <a:off x="7834499" y="595953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June</a:t>
            </a:r>
          </a:p>
        </p:txBody>
      </p:sp>
      <p:sp>
        <p:nvSpPr>
          <p:cNvPr id="64" name="Rectangle 63">
            <a:hlinkClick r:id="" action="ppaction://noaction">
              <a:snd r:embed="rId11" name="T1_W3F_6.3.wav"/>
            </a:hlinkClick>
            <a:extLst>
              <a:ext uri="{FF2B5EF4-FFF2-40B4-BE49-F238E27FC236}">
                <a16:creationId xmlns:a16="http://schemas.microsoft.com/office/drawing/2014/main" id="{C2473FC5-2F2B-4E27-A783-FD265DC33390}"/>
              </a:ext>
            </a:extLst>
          </p:cNvPr>
          <p:cNvSpPr/>
          <p:nvPr/>
        </p:nvSpPr>
        <p:spPr>
          <a:xfrm>
            <a:off x="672046" y="2895910"/>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5" name="Rectangle 64">
            <a:hlinkClick r:id="" action="ppaction://noaction">
              <a:snd r:embed="rId12" name="T1_W3F_6.4.wav"/>
            </a:hlinkClick>
            <a:extLst>
              <a:ext uri="{FF2B5EF4-FFF2-40B4-BE49-F238E27FC236}">
                <a16:creationId xmlns:a16="http://schemas.microsoft.com/office/drawing/2014/main" id="{B33139A8-D8F0-43B8-9464-47F4C2A5E8BC}"/>
              </a:ext>
            </a:extLst>
          </p:cNvPr>
          <p:cNvSpPr/>
          <p:nvPr/>
        </p:nvSpPr>
        <p:spPr>
          <a:xfrm>
            <a:off x="672045" y="3451727"/>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6" name="Rectangle 65">
            <a:hlinkClick r:id="" action="ppaction://noaction">
              <a:snd r:embed="rId13" name="T1_W3F_6.5.wav"/>
            </a:hlinkClick>
            <a:extLst>
              <a:ext uri="{FF2B5EF4-FFF2-40B4-BE49-F238E27FC236}">
                <a16:creationId xmlns:a16="http://schemas.microsoft.com/office/drawing/2014/main" id="{61E97B69-821D-45CC-A356-0BE7ED20A5B5}"/>
              </a:ext>
            </a:extLst>
          </p:cNvPr>
          <p:cNvSpPr/>
          <p:nvPr/>
        </p:nvSpPr>
        <p:spPr>
          <a:xfrm>
            <a:off x="672045" y="3965955"/>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7" name="Rectangle 66">
            <a:hlinkClick r:id="" action="ppaction://noaction">
              <a:snd r:embed="rId14" name="T1_W3F_6.6.wav"/>
            </a:hlinkClick>
            <a:extLst>
              <a:ext uri="{FF2B5EF4-FFF2-40B4-BE49-F238E27FC236}">
                <a16:creationId xmlns:a16="http://schemas.microsoft.com/office/drawing/2014/main" id="{9E8A9277-DF13-4608-8096-A319813ABF80}"/>
              </a:ext>
            </a:extLst>
          </p:cNvPr>
          <p:cNvSpPr/>
          <p:nvPr/>
        </p:nvSpPr>
        <p:spPr>
          <a:xfrm>
            <a:off x="672044" y="4480183"/>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8" name="Rectangle 67">
            <a:hlinkClick r:id="" action="ppaction://noaction">
              <a:snd r:embed="rId15" name="T1_W3F_6.7.wav"/>
            </a:hlinkClick>
            <a:extLst>
              <a:ext uri="{FF2B5EF4-FFF2-40B4-BE49-F238E27FC236}">
                <a16:creationId xmlns:a16="http://schemas.microsoft.com/office/drawing/2014/main" id="{0135AF1C-6BF7-41C7-A138-DB11DE3FBADC}"/>
              </a:ext>
            </a:extLst>
          </p:cNvPr>
          <p:cNvSpPr/>
          <p:nvPr/>
        </p:nvSpPr>
        <p:spPr>
          <a:xfrm>
            <a:off x="672044" y="49944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9" name="Rectangle 68">
            <a:hlinkClick r:id="" action="ppaction://noaction">
              <a:snd r:embed="rId16" name="T1_W3F_6.8.wav"/>
            </a:hlinkClick>
            <a:extLst>
              <a:ext uri="{FF2B5EF4-FFF2-40B4-BE49-F238E27FC236}">
                <a16:creationId xmlns:a16="http://schemas.microsoft.com/office/drawing/2014/main" id="{45AD819A-E080-4210-A8E9-D1522333EE61}"/>
              </a:ext>
            </a:extLst>
          </p:cNvPr>
          <p:cNvSpPr/>
          <p:nvPr/>
        </p:nvSpPr>
        <p:spPr>
          <a:xfrm>
            <a:off x="672044" y="55187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0" name="Rectangle 69">
            <a:hlinkClick r:id="" action="ppaction://noaction">
              <a:snd r:embed="rId17" name="T1_W3F_6.9.wav"/>
            </a:hlinkClick>
            <a:extLst>
              <a:ext uri="{FF2B5EF4-FFF2-40B4-BE49-F238E27FC236}">
                <a16:creationId xmlns:a16="http://schemas.microsoft.com/office/drawing/2014/main" id="{1D5632E0-A25A-40BC-8908-2AAD4C8CA500}"/>
              </a:ext>
            </a:extLst>
          </p:cNvPr>
          <p:cNvSpPr/>
          <p:nvPr/>
        </p:nvSpPr>
        <p:spPr>
          <a:xfrm>
            <a:off x="672044" y="60430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71" name="Picture 70" descr="Icon&#10;&#10;Description automatically generated">
            <a:extLst>
              <a:ext uri="{FF2B5EF4-FFF2-40B4-BE49-F238E27FC236}">
                <a16:creationId xmlns:a16="http://schemas.microsoft.com/office/drawing/2014/main" id="{C3AA66FB-7703-47A7-89C2-808C1A89BE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8954" y="2789193"/>
            <a:ext cx="465254" cy="530599"/>
          </a:xfrm>
          <a:prstGeom prst="rect">
            <a:avLst/>
          </a:prstGeom>
        </p:spPr>
      </p:pic>
      <p:pic>
        <p:nvPicPr>
          <p:cNvPr id="72" name="Google Shape;293;p7" descr="green checkmark">
            <a:extLst>
              <a:ext uri="{FF2B5EF4-FFF2-40B4-BE49-F238E27FC236}">
                <a16:creationId xmlns:a16="http://schemas.microsoft.com/office/drawing/2014/main" id="{9BCFA9D0-F958-40E7-88F8-618B4D138800}"/>
              </a:ext>
            </a:extLst>
          </p:cNvPr>
          <p:cNvPicPr preferRelativeResize="0"/>
          <p:nvPr/>
        </p:nvPicPr>
        <p:blipFill rotWithShape="1">
          <a:blip r:embed="rId19">
            <a:alphaModFix/>
          </a:blip>
          <a:srcRect/>
          <a:stretch/>
        </p:blipFill>
        <p:spPr>
          <a:xfrm>
            <a:off x="2964620" y="3372620"/>
            <a:ext cx="393921" cy="410335"/>
          </a:xfrm>
          <a:prstGeom prst="rect">
            <a:avLst/>
          </a:prstGeom>
          <a:noFill/>
          <a:ln>
            <a:noFill/>
          </a:ln>
        </p:spPr>
      </p:pic>
      <p:pic>
        <p:nvPicPr>
          <p:cNvPr id="73" name="Google Shape;293;p7" descr="green checkmark">
            <a:extLst>
              <a:ext uri="{FF2B5EF4-FFF2-40B4-BE49-F238E27FC236}">
                <a16:creationId xmlns:a16="http://schemas.microsoft.com/office/drawing/2014/main" id="{918F6C1E-4228-4F16-8BEA-C9A88644D897}"/>
              </a:ext>
            </a:extLst>
          </p:cNvPr>
          <p:cNvPicPr preferRelativeResize="0"/>
          <p:nvPr/>
        </p:nvPicPr>
        <p:blipFill rotWithShape="1">
          <a:blip r:embed="rId19">
            <a:alphaModFix/>
          </a:blip>
          <a:srcRect/>
          <a:stretch/>
        </p:blipFill>
        <p:spPr>
          <a:xfrm>
            <a:off x="2964619" y="3928226"/>
            <a:ext cx="393921" cy="410335"/>
          </a:xfrm>
          <a:prstGeom prst="rect">
            <a:avLst/>
          </a:prstGeom>
          <a:noFill/>
          <a:ln>
            <a:noFill/>
          </a:ln>
        </p:spPr>
      </p:pic>
      <p:pic>
        <p:nvPicPr>
          <p:cNvPr id="74" name="Google Shape;293;p7" descr="green checkmark">
            <a:extLst>
              <a:ext uri="{FF2B5EF4-FFF2-40B4-BE49-F238E27FC236}">
                <a16:creationId xmlns:a16="http://schemas.microsoft.com/office/drawing/2014/main" id="{714E0AA4-CE54-49AF-B22E-5DBDA66C2C04}"/>
              </a:ext>
            </a:extLst>
          </p:cNvPr>
          <p:cNvPicPr preferRelativeResize="0"/>
          <p:nvPr/>
        </p:nvPicPr>
        <p:blipFill rotWithShape="1">
          <a:blip r:embed="rId19">
            <a:alphaModFix/>
          </a:blip>
          <a:srcRect/>
          <a:stretch/>
        </p:blipFill>
        <p:spPr>
          <a:xfrm>
            <a:off x="2964618" y="4954108"/>
            <a:ext cx="393921" cy="410335"/>
          </a:xfrm>
          <a:prstGeom prst="rect">
            <a:avLst/>
          </a:prstGeom>
          <a:noFill/>
          <a:ln>
            <a:noFill/>
          </a:ln>
        </p:spPr>
      </p:pic>
      <p:pic>
        <p:nvPicPr>
          <p:cNvPr id="75" name="Picture 74" descr="Icon&#10;&#10;Description automatically generated">
            <a:extLst>
              <a:ext uri="{FF2B5EF4-FFF2-40B4-BE49-F238E27FC236}">
                <a16:creationId xmlns:a16="http://schemas.microsoft.com/office/drawing/2014/main" id="{CE475F07-B173-4DBC-BD39-4A3B58D1B9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8951" y="4411029"/>
            <a:ext cx="465254" cy="530599"/>
          </a:xfrm>
          <a:prstGeom prst="rect">
            <a:avLst/>
          </a:prstGeom>
        </p:spPr>
      </p:pic>
      <p:pic>
        <p:nvPicPr>
          <p:cNvPr id="76" name="Picture 75" descr="Icon&#10;&#10;Description automatically generated">
            <a:extLst>
              <a:ext uri="{FF2B5EF4-FFF2-40B4-BE49-F238E27FC236}">
                <a16:creationId xmlns:a16="http://schemas.microsoft.com/office/drawing/2014/main" id="{17FBEF69-C2B5-4239-9813-07CCF50323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7542" y="5426645"/>
            <a:ext cx="465254" cy="530599"/>
          </a:xfrm>
          <a:prstGeom prst="rect">
            <a:avLst/>
          </a:prstGeom>
        </p:spPr>
      </p:pic>
      <p:pic>
        <p:nvPicPr>
          <p:cNvPr id="77" name="Picture 76" descr="Icon&#10;&#10;Description automatically generated">
            <a:extLst>
              <a:ext uri="{FF2B5EF4-FFF2-40B4-BE49-F238E27FC236}">
                <a16:creationId xmlns:a16="http://schemas.microsoft.com/office/drawing/2014/main" id="{FAF43F86-67AE-48E8-8FD2-1F49A95561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0202" y="5989482"/>
            <a:ext cx="465254" cy="530599"/>
          </a:xfrm>
          <a:prstGeom prst="rect">
            <a:avLst/>
          </a:prstGeom>
        </p:spPr>
      </p:pic>
      <p:sp>
        <p:nvSpPr>
          <p:cNvPr id="78" name="Title 1">
            <a:hlinkClick r:id="" action="ppaction://noaction">
              <a:snd r:embed="rId20" name="T1_W3F_6.1.wav"/>
            </a:hlinkClick>
            <a:extLst>
              <a:ext uri="{FF2B5EF4-FFF2-40B4-BE49-F238E27FC236}">
                <a16:creationId xmlns:a16="http://schemas.microsoft.com/office/drawing/2014/main" id="{C15D8CC1-DA5F-4602-A4CC-0FB32001EFE2}"/>
              </a:ext>
            </a:extLst>
          </p:cNvPr>
          <p:cNvSpPr txBox="1">
            <a:spLocks/>
          </p:cNvSpPr>
          <p:nvPr/>
        </p:nvSpPr>
        <p:spPr>
          <a:xfrm>
            <a:off x="3133081" y="-4865"/>
            <a:ext cx="52578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C’est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quand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p>
        </p:txBody>
      </p:sp>
      <p:sp>
        <p:nvSpPr>
          <p:cNvPr id="79" name="TextBox 78">
            <a:extLst>
              <a:ext uri="{FF2B5EF4-FFF2-40B4-BE49-F238E27FC236}">
                <a16:creationId xmlns:a16="http://schemas.microsoft.com/office/drawing/2014/main" id="{5B51F1BF-8529-46D9-AAA3-05AA45FFA3A3}"/>
              </a:ext>
            </a:extLst>
          </p:cNvPr>
          <p:cNvSpPr txBox="1"/>
          <p:nvPr/>
        </p:nvSpPr>
        <p:spPr>
          <a:xfrm>
            <a:off x="269938" y="649497"/>
            <a:ext cx="948048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people mention a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day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just the number and month?</a:t>
            </a:r>
          </a:p>
        </p:txBody>
      </p:sp>
      <p:sp>
        <p:nvSpPr>
          <p:cNvPr id="81" name="Google Shape;167;p2">
            <a:extLst>
              <a:ext uri="{FF2B5EF4-FFF2-40B4-BE49-F238E27FC236}">
                <a16:creationId xmlns:a16="http://schemas.microsoft.com/office/drawing/2014/main" id="{460FFADA-24A6-4FC6-A430-F0FBD61EF01A}"/>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2" name="Graphic 81" descr="Teacher">
            <a:extLst>
              <a:ext uri="{FF2B5EF4-FFF2-40B4-BE49-F238E27FC236}">
                <a16:creationId xmlns:a16="http://schemas.microsoft.com/office/drawing/2014/main" id="{FB219505-4068-44A4-8A35-DFF46A900C4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0" y="1109142"/>
            <a:ext cx="938182" cy="914400"/>
          </a:xfrm>
          <a:prstGeom prst="rect">
            <a:avLst/>
          </a:prstGeom>
        </p:spPr>
      </p:pic>
      <p:sp>
        <p:nvSpPr>
          <p:cNvPr id="83" name="Speech Bubble: Rectangle with Corners Rounded 82">
            <a:hlinkClick r:id="" action="ppaction://noaction">
              <a:snd r:embed="rId23" name="T1_W3F_6.2.wav"/>
            </a:hlinkClick>
            <a:extLst>
              <a:ext uri="{FF2B5EF4-FFF2-40B4-BE49-F238E27FC236}">
                <a16:creationId xmlns:a16="http://schemas.microsoft.com/office/drawing/2014/main" id="{E4C81A50-B7FF-4B38-AEE3-89957AEF9C89}"/>
              </a:ext>
            </a:extLst>
          </p:cNvPr>
          <p:cNvSpPr/>
          <p:nvPr/>
        </p:nvSpPr>
        <p:spPr>
          <a:xfrm>
            <a:off x="938183" y="1177491"/>
            <a:ext cx="9744608"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84" name="CustomShape 7">
            <a:hlinkClick r:id="" action="ppaction://noaction">
              <a:snd r:embed="rId23" name="T1_W3F_6.2.wav"/>
            </a:hlinkClick>
            <a:extLst>
              <a:ext uri="{FF2B5EF4-FFF2-40B4-BE49-F238E27FC236}">
                <a16:creationId xmlns:a16="http://schemas.microsoft.com/office/drawing/2014/main" id="{72034CCD-91ED-4B0B-89E9-478A858A2BEA}"/>
              </a:ext>
            </a:extLst>
          </p:cNvPr>
          <p:cNvSpPr/>
          <p:nvPr/>
        </p:nvSpPr>
        <p:spPr>
          <a:xfrm>
            <a:off x="1041932" y="1260662"/>
            <a:ext cx="102454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1" normalizeH="0" baseline="0" noProof="0" dirty="0">
                <a:ln>
                  <a:noFill/>
                </a:ln>
                <a:solidFill>
                  <a:srgbClr val="002060"/>
                </a:solidFill>
                <a:effectLst/>
                <a:uLnTx/>
                <a:uFillTx/>
                <a:latin typeface="Century Gothic"/>
                <a:ea typeface="Century Gothic"/>
              </a:rPr>
              <a:t>Écoute et décide.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Puis</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écris</a:t>
            </a:r>
            <a:r>
              <a:rPr kumimoji="0" lang="en-GB" sz="2600" b="1" i="0" u="none" strike="noStrike" kern="1200" cap="none" spc="-1" normalizeH="0" baseline="0" noProof="0" dirty="0">
                <a:ln>
                  <a:noFill/>
                </a:ln>
                <a:solidFill>
                  <a:srgbClr val="002060"/>
                </a:solidFill>
                <a:effectLst/>
                <a:uLnTx/>
                <a:uFillTx/>
                <a:latin typeface="Century Gothic"/>
                <a:ea typeface="Century Gothic"/>
              </a:rPr>
              <a:t> la date et le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mois</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anglais</a:t>
            </a:r>
            <a:r>
              <a:rPr kumimoji="0" lang="en-GB" sz="2600" b="1" i="0" u="none" strike="noStrike" kern="1200" cap="none" spc="-1" normalizeH="0" baseline="0" noProof="0" dirty="0">
                <a:ln>
                  <a:noFill/>
                </a:ln>
                <a:solidFill>
                  <a:srgbClr val="002060"/>
                </a:solidFill>
                <a:effectLst/>
                <a:uLnTx/>
                <a:uFillTx/>
                <a:latin typeface="Century Gothic"/>
                <a:ea typeface="Century Gothic"/>
              </a:rPr>
              <a:t>.</a:t>
            </a:r>
            <a:endParaRPr kumimoji="0" lang="en-GB" sz="2600" b="1" i="0" u="none" strike="noStrike" kern="1200" cap="none" spc="-1" normalizeH="0" baseline="0" noProof="0" dirty="0">
              <a:ln>
                <a:noFill/>
              </a:ln>
              <a:solidFill>
                <a:prstClr val="black"/>
              </a:solidFill>
              <a:effectLst/>
              <a:uLnTx/>
              <a:uFillTx/>
              <a:latin typeface="Arial"/>
            </a:endParaRPr>
          </a:p>
        </p:txBody>
      </p:sp>
      <p:sp>
        <p:nvSpPr>
          <p:cNvPr id="85" name="Title 1">
            <a:extLst>
              <a:ext uri="{FF2B5EF4-FFF2-40B4-BE49-F238E27FC236}">
                <a16:creationId xmlns:a16="http://schemas.microsoft.com/office/drawing/2014/main" id="{BDB26C15-A875-4CD3-B6E9-DC14B93379C8}"/>
              </a:ext>
            </a:extLst>
          </p:cNvPr>
          <p:cNvSpPr txBox="1">
            <a:spLocks/>
          </p:cNvSpPr>
          <p:nvPr/>
        </p:nvSpPr>
        <p:spPr>
          <a:xfrm>
            <a:off x="10950576" y="1006669"/>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0000"/>
              </a:buClr>
              <a:defRPr/>
            </a:pP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98977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additive="base">
                                        <p:cTn id="47" dur="500" fill="hold"/>
                                        <p:tgtEl>
                                          <p:spTgt spid="57"/>
                                        </p:tgtEl>
                                        <p:attrNameLst>
                                          <p:attrName>ppt_x</p:attrName>
                                        </p:attrNameLst>
                                      </p:cBhvr>
                                      <p:tavLst>
                                        <p:tav tm="0">
                                          <p:val>
                                            <p:strVal val="#ppt_x"/>
                                          </p:val>
                                        </p:tav>
                                        <p:tav tm="100000">
                                          <p:val>
                                            <p:strVal val="#ppt_x"/>
                                          </p:val>
                                        </p:tav>
                                      </p:tavLst>
                                    </p:anim>
                                    <p:anim calcmode="lin" valueType="num">
                                      <p:cBhvr additive="base">
                                        <p:cTn id="4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anim calcmode="lin" valueType="num">
                                      <p:cBhvr additive="base">
                                        <p:cTn id="59" dur="500" fill="hold"/>
                                        <p:tgtEl>
                                          <p:spTgt spid="58"/>
                                        </p:tgtEl>
                                        <p:attrNameLst>
                                          <p:attrName>ppt_x</p:attrName>
                                        </p:attrNameLst>
                                      </p:cBhvr>
                                      <p:tavLst>
                                        <p:tav tm="0">
                                          <p:val>
                                            <p:strVal val="#ppt_x"/>
                                          </p:val>
                                        </p:tav>
                                        <p:tav tm="100000">
                                          <p:val>
                                            <p:strVal val="#ppt_x"/>
                                          </p:val>
                                        </p:tav>
                                      </p:tavLst>
                                    </p:anim>
                                    <p:anim calcmode="lin" valueType="num">
                                      <p:cBhvr additive="base">
                                        <p:cTn id="6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fill="hold"/>
                                        <p:tgtEl>
                                          <p:spTgt spid="45"/>
                                        </p:tgtEl>
                                        <p:attrNameLst>
                                          <p:attrName>ppt_x</p:attrName>
                                        </p:attrNameLst>
                                      </p:cBhvr>
                                      <p:tavLst>
                                        <p:tav tm="0">
                                          <p:val>
                                            <p:strVal val="#ppt_x"/>
                                          </p:val>
                                        </p:tav>
                                        <p:tav tm="100000">
                                          <p:val>
                                            <p:strVal val="#ppt_x"/>
                                          </p:val>
                                        </p:tav>
                                      </p:tavLst>
                                    </p:anim>
                                    <p:anim calcmode="lin" valueType="num">
                                      <p:cBhvr additive="base">
                                        <p:cTn id="6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additive="base">
                                        <p:cTn id="71" dur="500" fill="hold"/>
                                        <p:tgtEl>
                                          <p:spTgt spid="59"/>
                                        </p:tgtEl>
                                        <p:attrNameLst>
                                          <p:attrName>ppt_x</p:attrName>
                                        </p:attrNameLst>
                                      </p:cBhvr>
                                      <p:tavLst>
                                        <p:tav tm="0">
                                          <p:val>
                                            <p:strVal val="#ppt_x"/>
                                          </p:val>
                                        </p:tav>
                                        <p:tav tm="100000">
                                          <p:val>
                                            <p:strVal val="#ppt_x"/>
                                          </p:val>
                                        </p:tav>
                                      </p:tavLst>
                                    </p:anim>
                                    <p:anim calcmode="lin" valueType="num">
                                      <p:cBhvr additive="base">
                                        <p:cTn id="7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500" fill="hold"/>
                                        <p:tgtEl>
                                          <p:spTgt spid="46"/>
                                        </p:tgtEl>
                                        <p:attrNameLst>
                                          <p:attrName>ppt_x</p:attrName>
                                        </p:attrNameLst>
                                      </p:cBhvr>
                                      <p:tavLst>
                                        <p:tav tm="0">
                                          <p:val>
                                            <p:strVal val="#ppt_x"/>
                                          </p:val>
                                        </p:tav>
                                        <p:tav tm="100000">
                                          <p:val>
                                            <p:strVal val="#ppt_x"/>
                                          </p:val>
                                        </p:tav>
                                      </p:tavLst>
                                    </p:anim>
                                    <p:anim calcmode="lin" valueType="num">
                                      <p:cBhvr additive="base">
                                        <p:cTn id="7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0"/>
                                        </p:tgtEl>
                                        <p:attrNameLst>
                                          <p:attrName>style.visibility</p:attrName>
                                        </p:attrNameLst>
                                      </p:cBhvr>
                                      <p:to>
                                        <p:strVal val="visible"/>
                                      </p:to>
                                    </p:set>
                                    <p:anim calcmode="lin" valueType="num">
                                      <p:cBhvr additive="base">
                                        <p:cTn id="83" dur="500" fill="hold"/>
                                        <p:tgtEl>
                                          <p:spTgt spid="60"/>
                                        </p:tgtEl>
                                        <p:attrNameLst>
                                          <p:attrName>ppt_x</p:attrName>
                                        </p:attrNameLst>
                                      </p:cBhvr>
                                      <p:tavLst>
                                        <p:tav tm="0">
                                          <p:val>
                                            <p:strVal val="#ppt_x"/>
                                          </p:val>
                                        </p:tav>
                                        <p:tav tm="100000">
                                          <p:val>
                                            <p:strVal val="#ppt_x"/>
                                          </p:val>
                                        </p:tav>
                                      </p:tavLst>
                                    </p:anim>
                                    <p:anim calcmode="lin" valueType="num">
                                      <p:cBhvr additive="base">
                                        <p:cTn id="8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additive="base">
                                        <p:cTn id="89" dur="500" fill="hold"/>
                                        <p:tgtEl>
                                          <p:spTgt spid="47"/>
                                        </p:tgtEl>
                                        <p:attrNameLst>
                                          <p:attrName>ppt_x</p:attrName>
                                        </p:attrNameLst>
                                      </p:cBhvr>
                                      <p:tavLst>
                                        <p:tav tm="0">
                                          <p:val>
                                            <p:strVal val="#ppt_x"/>
                                          </p:val>
                                        </p:tav>
                                        <p:tav tm="100000">
                                          <p:val>
                                            <p:strVal val="#ppt_x"/>
                                          </p:val>
                                        </p:tav>
                                      </p:tavLst>
                                    </p:anim>
                                    <p:anim calcmode="lin" valueType="num">
                                      <p:cBhvr additive="base">
                                        <p:cTn id="9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anim calcmode="lin" valueType="num">
                                      <p:cBhvr additive="base">
                                        <p:cTn id="95" dur="500" fill="hold"/>
                                        <p:tgtEl>
                                          <p:spTgt spid="61"/>
                                        </p:tgtEl>
                                        <p:attrNameLst>
                                          <p:attrName>ppt_x</p:attrName>
                                        </p:attrNameLst>
                                      </p:cBhvr>
                                      <p:tavLst>
                                        <p:tav tm="0">
                                          <p:val>
                                            <p:strVal val="#ppt_x"/>
                                          </p:val>
                                        </p:tav>
                                        <p:tav tm="100000">
                                          <p:val>
                                            <p:strVal val="#ppt_x"/>
                                          </p:val>
                                        </p:tav>
                                      </p:tavLst>
                                    </p:anim>
                                    <p:anim calcmode="lin" valueType="num">
                                      <p:cBhvr additive="base">
                                        <p:cTn id="9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8"/>
                                        </p:tgtEl>
                                        <p:attrNameLst>
                                          <p:attrName>style.visibility</p:attrName>
                                        </p:attrNameLst>
                                      </p:cBhvr>
                                      <p:to>
                                        <p:strVal val="visible"/>
                                      </p:to>
                                    </p:set>
                                    <p:anim calcmode="lin" valueType="num">
                                      <p:cBhvr additive="base">
                                        <p:cTn id="101" dur="500" fill="hold"/>
                                        <p:tgtEl>
                                          <p:spTgt spid="48"/>
                                        </p:tgtEl>
                                        <p:attrNameLst>
                                          <p:attrName>ppt_x</p:attrName>
                                        </p:attrNameLst>
                                      </p:cBhvr>
                                      <p:tavLst>
                                        <p:tav tm="0">
                                          <p:val>
                                            <p:strVal val="#ppt_x"/>
                                          </p:val>
                                        </p:tav>
                                        <p:tav tm="100000">
                                          <p:val>
                                            <p:strVal val="#ppt_x"/>
                                          </p:val>
                                        </p:tav>
                                      </p:tavLst>
                                    </p:anim>
                                    <p:anim calcmode="lin" valueType="num">
                                      <p:cBhvr additive="base">
                                        <p:cTn id="10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additive="base">
                                        <p:cTn id="107" dur="500" fill="hold"/>
                                        <p:tgtEl>
                                          <p:spTgt spid="62"/>
                                        </p:tgtEl>
                                        <p:attrNameLst>
                                          <p:attrName>ppt_x</p:attrName>
                                        </p:attrNameLst>
                                      </p:cBhvr>
                                      <p:tavLst>
                                        <p:tav tm="0">
                                          <p:val>
                                            <p:strVal val="#ppt_x"/>
                                          </p:val>
                                        </p:tav>
                                        <p:tav tm="100000">
                                          <p:val>
                                            <p:strVal val="#ppt_x"/>
                                          </p:val>
                                        </p:tav>
                                      </p:tavLst>
                                    </p:anim>
                                    <p:anim calcmode="lin" valueType="num">
                                      <p:cBhvr additive="base">
                                        <p:cTn id="10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9"/>
                                        </p:tgtEl>
                                        <p:attrNameLst>
                                          <p:attrName>style.visibility</p:attrName>
                                        </p:attrNameLst>
                                      </p:cBhvr>
                                      <p:to>
                                        <p:strVal val="visible"/>
                                      </p:to>
                                    </p:set>
                                    <p:anim calcmode="lin" valueType="num">
                                      <p:cBhvr additive="base">
                                        <p:cTn id="113" dur="500" fill="hold"/>
                                        <p:tgtEl>
                                          <p:spTgt spid="49"/>
                                        </p:tgtEl>
                                        <p:attrNameLst>
                                          <p:attrName>ppt_x</p:attrName>
                                        </p:attrNameLst>
                                      </p:cBhvr>
                                      <p:tavLst>
                                        <p:tav tm="0">
                                          <p:val>
                                            <p:strVal val="#ppt_x"/>
                                          </p:val>
                                        </p:tav>
                                        <p:tav tm="100000">
                                          <p:val>
                                            <p:strVal val="#ppt_x"/>
                                          </p:val>
                                        </p:tav>
                                      </p:tavLst>
                                    </p:anim>
                                    <p:anim calcmode="lin" valueType="num">
                                      <p:cBhvr additive="base">
                                        <p:cTn id="1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anim calcmode="lin" valueType="num">
                                      <p:cBhvr additive="base">
                                        <p:cTn id="119" dur="500" fill="hold"/>
                                        <p:tgtEl>
                                          <p:spTgt spid="63"/>
                                        </p:tgtEl>
                                        <p:attrNameLst>
                                          <p:attrName>ppt_x</p:attrName>
                                        </p:attrNameLst>
                                      </p:cBhvr>
                                      <p:tavLst>
                                        <p:tav tm="0">
                                          <p:val>
                                            <p:strVal val="#ppt_x"/>
                                          </p:val>
                                        </p:tav>
                                        <p:tav tm="100000">
                                          <p:val>
                                            <p:strVal val="#ppt_x"/>
                                          </p:val>
                                        </p:tav>
                                      </p:tavLst>
                                    </p:anim>
                                    <p:anim calcmode="lin" valueType="num">
                                      <p:cBhvr additive="base">
                                        <p:cTn id="1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7" grpId="0"/>
      <p:bldP spid="58" grpId="0"/>
      <p:bldP spid="59" grpId="0"/>
      <p:bldP spid="60" grpId="0"/>
      <p:bldP spid="61" grpId="0"/>
      <p:bldP spid="62" grpId="0"/>
      <p:bldP spid="63" grpId="0"/>
      <p:bldP spid="64" grpId="0" animBg="1"/>
      <p:bldP spid="65" grpId="0" animBg="1"/>
      <p:bldP spid="66" grpId="0" animBg="1"/>
      <p:bldP spid="67" grpId="0" animBg="1"/>
      <p:bldP spid="68" grpId="0" animBg="1"/>
      <p:bldP spid="69" grpId="0" animBg="1"/>
      <p:bldP spid="70" grpId="0" animBg="1"/>
      <p:bldP spid="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0" name="Speech Bubble: Rectangle with Corners Rounded 19">
            <a:extLst>
              <a:ext uri="{FF2B5EF4-FFF2-40B4-BE49-F238E27FC236}">
                <a16:creationId xmlns:a16="http://schemas.microsoft.com/office/drawing/2014/main" id="{EBC38303-440A-408D-B9F1-3B1C95DE5B88}"/>
              </a:ext>
            </a:extLst>
          </p:cNvPr>
          <p:cNvSpPr/>
          <p:nvPr/>
        </p:nvSpPr>
        <p:spPr>
          <a:xfrm>
            <a:off x="1809280" y="2102431"/>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17" name="Speech Bubble: Rectangle with Corners Rounded 16">
            <a:extLst>
              <a:ext uri="{FF2B5EF4-FFF2-40B4-BE49-F238E27FC236}">
                <a16:creationId xmlns:a16="http://schemas.microsoft.com/office/drawing/2014/main" id="{0A0AD924-C99C-4480-B82C-93E70108F75D}"/>
              </a:ext>
            </a:extLst>
          </p:cNvPr>
          <p:cNvSpPr/>
          <p:nvPr/>
        </p:nvSpPr>
        <p:spPr>
          <a:xfrm>
            <a:off x="1809280" y="765787"/>
            <a:ext cx="8757120"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TextBox 71">
            <a:extLst>
              <a:ext uri="{FF2B5EF4-FFF2-40B4-BE49-F238E27FC236}">
                <a16:creationId xmlns:a16="http://schemas.microsoft.com/office/drawing/2014/main" id="{85AF630C-2AB7-9484-CD7E-45D59D9A9F05}"/>
              </a:ext>
            </a:extLst>
          </p:cNvPr>
          <p:cNvSpPr txBox="1"/>
          <p:nvPr/>
        </p:nvSpPr>
        <p:spPr>
          <a:xfrm>
            <a:off x="1625600" y="696725"/>
            <a:ext cx="803965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Le concert, c’est quand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73" name="Picture 72">
            <a:extLst>
              <a:ext uri="{FF2B5EF4-FFF2-40B4-BE49-F238E27FC236}">
                <a16:creationId xmlns:a16="http://schemas.microsoft.com/office/drawing/2014/main" id="{50F5423F-0662-6B18-344C-8C6492242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005" y="659529"/>
            <a:ext cx="1483419" cy="1061551"/>
          </a:xfrm>
          <a:prstGeom prst="rect">
            <a:avLst/>
          </a:prstGeom>
        </p:spPr>
      </p:pic>
      <p:sp>
        <p:nvSpPr>
          <p:cNvPr id="74" name="TextBox 73">
            <a:extLst>
              <a:ext uri="{FF2B5EF4-FFF2-40B4-BE49-F238E27FC236}">
                <a16:creationId xmlns:a16="http://schemas.microsoft.com/office/drawing/2014/main" id="{BD8CA104-9722-B0D1-C33D-6C5BBA6EB091}"/>
              </a:ext>
            </a:extLst>
          </p:cNvPr>
          <p:cNvSpPr txBox="1"/>
          <p:nvPr/>
        </p:nvSpPr>
        <p:spPr>
          <a:xfrm>
            <a:off x="2157033" y="2111139"/>
            <a:ext cx="7318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concierto</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el [__]  de [____].</a:t>
            </a:r>
          </a:p>
        </p:txBody>
      </p:sp>
      <p:pic>
        <p:nvPicPr>
          <p:cNvPr id="75" name="Picture 2" descr="Singer, Band, Rockband, Woman Singing">
            <a:extLst>
              <a:ext uri="{FF2B5EF4-FFF2-40B4-BE49-F238E27FC236}">
                <a16:creationId xmlns:a16="http://schemas.microsoft.com/office/drawing/2014/main" id="{862B82BE-AC5C-AE3E-BDBE-12BAA4DFD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710" y="3749039"/>
            <a:ext cx="3597089" cy="23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6" name="Picture 4" descr="Calendar, Date, Month, Day, Calendar">
            <a:extLst>
              <a:ext uri="{FF2B5EF4-FFF2-40B4-BE49-F238E27FC236}">
                <a16:creationId xmlns:a16="http://schemas.microsoft.com/office/drawing/2014/main" id="{FA156CCF-141A-24C4-9C24-64FFE32DBEA8}"/>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58A902-EB1F-F275-A188-12DE8DD48DD9}"/>
              </a:ext>
            </a:extLst>
          </p:cNvPr>
          <p:cNvSpPr txBox="1"/>
          <p:nvPr/>
        </p:nvSpPr>
        <p:spPr>
          <a:xfrm>
            <a:off x="3322838" y="-48357"/>
            <a:ext cx="131799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12" name="TextBox 11">
            <a:extLst>
              <a:ext uri="{FF2B5EF4-FFF2-40B4-BE49-F238E27FC236}">
                <a16:creationId xmlns:a16="http://schemas.microsoft.com/office/drawing/2014/main" id="{4C9762C2-1A95-4760-90C4-24C35EF01BF8}"/>
              </a:ext>
            </a:extLst>
          </p:cNvPr>
          <p:cNvSpPr txBox="1"/>
          <p:nvPr/>
        </p:nvSpPr>
        <p:spPr>
          <a:xfrm>
            <a:off x="1903488" y="2196125"/>
            <a:ext cx="776176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concert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28</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Title 2">
            <a:extLst>
              <a:ext uri="{FF2B5EF4-FFF2-40B4-BE49-F238E27FC236}">
                <a16:creationId xmlns:a16="http://schemas.microsoft.com/office/drawing/2014/main" id="{513D1ACE-EF0A-4449-97B2-0A173234E44D}"/>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5" name="Picture 14" descr="Icon&#10;&#10;Description automatically generated">
            <a:extLst>
              <a:ext uri="{FF2B5EF4-FFF2-40B4-BE49-F238E27FC236}">
                <a16:creationId xmlns:a16="http://schemas.microsoft.com/office/drawing/2014/main" id="{7E29F764-1970-4C13-94C0-CF1EFA67D5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246097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1" name="Speech Bubble: Rectangle with Corners Rounded 20">
            <a:extLst>
              <a:ext uri="{FF2B5EF4-FFF2-40B4-BE49-F238E27FC236}">
                <a16:creationId xmlns:a16="http://schemas.microsoft.com/office/drawing/2014/main" id="{F1FFCCC9-2222-4C58-AD37-6C6D83CBDE69}"/>
              </a:ext>
            </a:extLst>
          </p:cNvPr>
          <p:cNvSpPr/>
          <p:nvPr/>
        </p:nvSpPr>
        <p:spPr>
          <a:xfrm>
            <a:off x="1828147" y="2337440"/>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2" name="Speech Bubble: Rectangle with Corners Rounded 21">
            <a:extLst>
              <a:ext uri="{FF2B5EF4-FFF2-40B4-BE49-F238E27FC236}">
                <a16:creationId xmlns:a16="http://schemas.microsoft.com/office/drawing/2014/main" id="{55F6FC7F-6B90-4BCA-AF7B-420CDAD1EB3A}"/>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pic>
        <p:nvPicPr>
          <p:cNvPr id="19" name="Picture 18">
            <a:extLst>
              <a:ext uri="{FF2B5EF4-FFF2-40B4-BE49-F238E27FC236}">
                <a16:creationId xmlns:a16="http://schemas.microsoft.com/office/drawing/2014/main" id="{F9458853-8F25-1F61-DEF3-3FE9A503F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861" y="659529"/>
            <a:ext cx="1483419" cy="1061551"/>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Picture 2" descr="Singer, Band, Rockband, Woman Singing">
            <a:extLst>
              <a:ext uri="{FF2B5EF4-FFF2-40B4-BE49-F238E27FC236}">
                <a16:creationId xmlns:a16="http://schemas.microsoft.com/office/drawing/2014/main" id="{B190BE23-BAC5-0591-FD98-A60C2DAD7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710" y="3749039"/>
            <a:ext cx="3597089" cy="23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Calendar, Date, Month, Day, Calendar">
            <a:extLst>
              <a:ext uri="{FF2B5EF4-FFF2-40B4-BE49-F238E27FC236}">
                <a16:creationId xmlns:a16="http://schemas.microsoft.com/office/drawing/2014/main" id="{A977880B-6C83-AAAE-4322-70BC987A0198}"/>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96240A1-C95F-E0A2-D4EC-79E2609E8909}"/>
              </a:ext>
            </a:extLst>
          </p:cNvPr>
          <p:cNvSpPr txBox="1"/>
          <p:nvPr/>
        </p:nvSpPr>
        <p:spPr>
          <a:xfrm>
            <a:off x="1961651" y="2368838"/>
            <a:ext cx="8118912"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c.….. e.. l.  [_____] [______]</a:t>
            </a:r>
          </a:p>
        </p:txBody>
      </p:sp>
      <p:sp>
        <p:nvSpPr>
          <p:cNvPr id="17" name="TextBox 16">
            <a:extLst>
              <a:ext uri="{FF2B5EF4-FFF2-40B4-BE49-F238E27FC236}">
                <a16:creationId xmlns:a16="http://schemas.microsoft.com/office/drawing/2014/main" id="{ECE1E0FF-A468-7FB3-BAD9-B7DAFA9BF519}"/>
              </a:ext>
            </a:extLst>
          </p:cNvPr>
          <p:cNvSpPr txBox="1"/>
          <p:nvPr/>
        </p:nvSpPr>
        <p:spPr>
          <a:xfrm>
            <a:off x="1625600" y="748485"/>
            <a:ext cx="8217647"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 c......, c’... q.... ?</a:t>
            </a:r>
            <a:endParaRPr kumimoji="0" lang="fr-FR"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5B441A2B-9AE9-344B-693B-6F776F24AEA5}"/>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[2/8]</a:t>
            </a:r>
          </a:p>
        </p:txBody>
      </p:sp>
      <p:sp>
        <p:nvSpPr>
          <p:cNvPr id="13" name="TextBox 12">
            <a:extLst>
              <a:ext uri="{FF2B5EF4-FFF2-40B4-BE49-F238E27FC236}">
                <a16:creationId xmlns:a16="http://schemas.microsoft.com/office/drawing/2014/main" id="{646A37C7-A350-4C5E-8A54-65E055D73E9B}"/>
              </a:ext>
            </a:extLst>
          </p:cNvPr>
          <p:cNvSpPr txBox="1"/>
          <p:nvPr/>
        </p:nvSpPr>
        <p:spPr>
          <a:xfrm>
            <a:off x="2092569" y="2432646"/>
            <a:ext cx="811891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concert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28</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itle 2">
            <a:extLst>
              <a:ext uri="{FF2B5EF4-FFF2-40B4-BE49-F238E27FC236}">
                <a16:creationId xmlns:a16="http://schemas.microsoft.com/office/drawing/2014/main" id="{84664A80-2C06-4E1E-B455-23C3C1F410F9}"/>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4" name="Picture 23" descr="Icon&#10;&#10;Description automatically generated">
            <a:extLst>
              <a:ext uri="{FF2B5EF4-FFF2-40B4-BE49-F238E27FC236}">
                <a16:creationId xmlns:a16="http://schemas.microsoft.com/office/drawing/2014/main" id="{471B22F3-D91E-424B-89BA-005E070FC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27100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21">
            <a:extLst>
              <a:ext uri="{FF2B5EF4-FFF2-40B4-BE49-F238E27FC236}">
                <a16:creationId xmlns:a16="http://schemas.microsoft.com/office/drawing/2014/main" id="{890C2A2C-5A9D-9DBA-E965-7DFA1596C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81" y="713131"/>
            <a:ext cx="1483419" cy="1061551"/>
          </a:xfrm>
          <a:prstGeom prst="rect">
            <a:avLst/>
          </a:prstGeom>
        </p:spPr>
      </p:pic>
      <p:pic>
        <p:nvPicPr>
          <p:cNvPr id="24" name="Picture 4" descr="Calendar, Date, Month, Day, Calendar">
            <a:extLst>
              <a:ext uri="{FF2B5EF4-FFF2-40B4-BE49-F238E27FC236}">
                <a16:creationId xmlns:a16="http://schemas.microsoft.com/office/drawing/2014/main" id="{B889D657-6379-66E8-3F6C-D59575C97650}"/>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8893A3F-4EFF-D50B-65C0-7CC7D37DF4C0}"/>
              </a:ext>
            </a:extLst>
          </p:cNvPr>
          <p:cNvSpPr txBox="1"/>
          <p:nvPr/>
        </p:nvSpPr>
        <p:spPr>
          <a:xfrm>
            <a:off x="5060174" y="4587100"/>
            <a:ext cx="1786066"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January</a:t>
            </a:r>
          </a:p>
        </p:txBody>
      </p:sp>
      <p:sp>
        <p:nvSpPr>
          <p:cNvPr id="26" name="TextBox 25">
            <a:extLst>
              <a:ext uri="{FF2B5EF4-FFF2-40B4-BE49-F238E27FC236}">
                <a16:creationId xmlns:a16="http://schemas.microsoft.com/office/drawing/2014/main" id="{5EAD7F8E-6514-E3AC-CDD1-632DAD22EBFB}"/>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17</a:t>
            </a:r>
          </a:p>
        </p:txBody>
      </p:sp>
      <p:pic>
        <p:nvPicPr>
          <p:cNvPr id="27" name="Picture 2" descr="Cake, Birthday, Dessert, Torte">
            <a:extLst>
              <a:ext uri="{FF2B5EF4-FFF2-40B4-BE49-F238E27FC236}">
                <a16:creationId xmlns:a16="http://schemas.microsoft.com/office/drawing/2014/main" id="{279F0AE1-2727-C743-A293-C617923475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3178" y="3958934"/>
            <a:ext cx="3101245" cy="22292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Balloons, Blue Balloons, Streamers, Balloon Dog">
            <a:extLst>
              <a:ext uri="{FF2B5EF4-FFF2-40B4-BE49-F238E27FC236}">
                <a16:creationId xmlns:a16="http://schemas.microsoft.com/office/drawing/2014/main" id="{212AD0FC-3FB0-BB26-E8CA-C14D0B631A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8697" y="3192820"/>
            <a:ext cx="1928899" cy="2229225"/>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A53CBA83-D892-4E97-AD1E-999722B4A479}"/>
              </a:ext>
            </a:extLst>
          </p:cNvPr>
          <p:cNvSpPr/>
          <p:nvPr/>
        </p:nvSpPr>
        <p:spPr>
          <a:xfrm>
            <a:off x="1809280" y="2102431"/>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17" name="Speech Bubble: Rectangle with Corners Rounded 16">
            <a:hlinkClick r:id="" action="ppaction://noaction">
              <a:snd r:embed="rId8" name="4_1.wav"/>
            </a:hlinkClick>
            <a:extLst>
              <a:ext uri="{FF2B5EF4-FFF2-40B4-BE49-F238E27FC236}">
                <a16:creationId xmlns:a16="http://schemas.microsoft.com/office/drawing/2014/main" id="{4268A0B2-5A65-420E-8CF1-F487C6561815}"/>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30" name="TextBox 29">
            <a:extLst>
              <a:ext uri="{FF2B5EF4-FFF2-40B4-BE49-F238E27FC236}">
                <a16:creationId xmlns:a16="http://schemas.microsoft.com/office/drawing/2014/main" id="{E7B5661A-FF1A-494D-9B34-DF9546D15A18}"/>
              </a:ext>
            </a:extLst>
          </p:cNvPr>
          <p:cNvSpPr txBox="1"/>
          <p:nvPr/>
        </p:nvSpPr>
        <p:spPr>
          <a:xfrm>
            <a:off x="1625600" y="69672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La fête, c’est quand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2EFF8045-8915-43BD-942E-7AC1FA7F891B}"/>
              </a:ext>
            </a:extLst>
          </p:cNvPr>
          <p:cNvSpPr txBox="1"/>
          <p:nvPr/>
        </p:nvSpPr>
        <p:spPr>
          <a:xfrm>
            <a:off x="3139225" y="2164352"/>
            <a:ext cx="54457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[__] [____].</a:t>
            </a:r>
          </a:p>
        </p:txBody>
      </p:sp>
      <p:sp>
        <p:nvSpPr>
          <p:cNvPr id="32" name="TextBox 31">
            <a:extLst>
              <a:ext uri="{FF2B5EF4-FFF2-40B4-BE49-F238E27FC236}">
                <a16:creationId xmlns:a16="http://schemas.microsoft.com/office/drawing/2014/main" id="{BD9B4694-0D9E-4B57-BBB1-90683B28C585}"/>
              </a:ext>
            </a:extLst>
          </p:cNvPr>
          <p:cNvSpPr txBox="1"/>
          <p:nvPr/>
        </p:nvSpPr>
        <p:spPr>
          <a:xfrm>
            <a:off x="3284738" y="-47683"/>
            <a:ext cx="131799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33" name="TextBox 32">
            <a:extLst>
              <a:ext uri="{FF2B5EF4-FFF2-40B4-BE49-F238E27FC236}">
                <a16:creationId xmlns:a16="http://schemas.microsoft.com/office/drawing/2014/main" id="{E28237B1-0E1B-4E69-9651-D25E03E45DD9}"/>
              </a:ext>
            </a:extLst>
          </p:cNvPr>
          <p:cNvSpPr txBox="1"/>
          <p:nvPr/>
        </p:nvSpPr>
        <p:spPr>
          <a:xfrm>
            <a:off x="2344615" y="2208291"/>
            <a:ext cx="776176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itle 2">
            <a:extLst>
              <a:ext uri="{FF2B5EF4-FFF2-40B4-BE49-F238E27FC236}">
                <a16:creationId xmlns:a16="http://schemas.microsoft.com/office/drawing/2014/main" id="{FA8F652A-869E-4EBD-9F90-80294334FEB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9AD0DCD0-4693-420C-8106-14AF31AE4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276002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TotalTime>
  <Words>2479</Words>
  <Application>Microsoft Office PowerPoint</Application>
  <PresentationFormat>Widescreen</PresentationFormat>
  <Paragraphs>378</Paragraphs>
  <Slides>17</Slides>
  <Notes>17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3_Office Theme</vt:lpstr>
      <vt:lpstr>Interactions </vt:lpstr>
      <vt:lpstr>prononcer</vt:lpstr>
      <vt:lpstr>prononcer</vt:lpstr>
      <vt:lpstr>Follow up 1</vt:lpstr>
      <vt:lpstr>Follow up 2:  Using ‘le’ with dates</vt:lpstr>
      <vt:lpstr>Follow up 2:</vt:lpstr>
      <vt:lpstr>Follow up 3:</vt:lpstr>
      <vt:lpstr>Follow up 3:</vt:lpstr>
      <vt:lpstr>Follow up 3:</vt:lpstr>
      <vt:lpstr>Follow up 3:</vt:lpstr>
      <vt:lpstr>Follow up 3:</vt:lpstr>
      <vt:lpstr>Follow up 3:</vt:lpstr>
      <vt:lpstr>Follow up 3:</vt:lpstr>
      <vt:lpstr>Follow up 3:</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49</cp:revision>
  <dcterms:created xsi:type="dcterms:W3CDTF">2021-06-12T06:20:35Z</dcterms:created>
  <dcterms:modified xsi:type="dcterms:W3CDTF">2023-11-25T05:28:02Z</dcterms:modified>
</cp:coreProperties>
</file>