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275" r:id="rId4"/>
    <p:sldId id="296" r:id="rId5"/>
    <p:sldId id="259" r:id="rId6"/>
    <p:sldId id="257" r:id="rId7"/>
    <p:sldId id="454" r:id="rId8"/>
    <p:sldId id="425" r:id="rId9"/>
    <p:sldId id="410" r:id="rId10"/>
    <p:sldId id="427" r:id="rId11"/>
    <p:sldId id="428" r:id="rId12"/>
    <p:sldId id="429" r:id="rId13"/>
    <p:sldId id="430" r:id="rId14"/>
    <p:sldId id="431" r:id="rId15"/>
    <p:sldId id="432" r:id="rId16"/>
    <p:sldId id="433" r:id="rId17"/>
    <p:sldId id="434" r:id="rId18"/>
    <p:sldId id="435" r:id="rId19"/>
    <p:sldId id="418" r:id="rId20"/>
    <p:sldId id="451" r:id="rId21"/>
    <p:sldId id="455" r:id="rId22"/>
    <p:sldId id="423" r:id="rId23"/>
    <p:sldId id="424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50EC55-AF87-4538-999D-7B89907887F5}" v="96" dt="2022-08-19T14:27:34.3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63752" autoAdjust="0"/>
  </p:normalViewPr>
  <p:slideViewPr>
    <p:cSldViewPr snapToGrid="0">
      <p:cViewPr varScale="1">
        <p:scale>
          <a:sx n="51" d="100"/>
          <a:sy n="51" d="100"/>
        </p:scale>
        <p:origin x="1987" y="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DD50EC55-AF87-4538-999D-7B89907887F5}"/>
    <pc:docChg chg="undo custSel addSld delSld modSld delMainMaster">
      <pc:chgData name="Tom Dawes" userId="fe899cd594ff6f3a" providerId="LiveId" clId="{DD50EC55-AF87-4538-999D-7B89907887F5}" dt="2022-08-19T14:27:34.394" v="122"/>
      <pc:docMkLst>
        <pc:docMk/>
      </pc:docMkLst>
      <pc:sldChg chg="add">
        <pc:chgData name="Tom Dawes" userId="fe899cd594ff6f3a" providerId="LiveId" clId="{DD50EC55-AF87-4538-999D-7B89907887F5}" dt="2022-08-19T13:13:25.982" v="1"/>
        <pc:sldMkLst>
          <pc:docMk/>
          <pc:sldMk cId="0" sldId="257"/>
        </pc:sldMkLst>
      </pc:sldChg>
      <pc:sldChg chg="add">
        <pc:chgData name="Tom Dawes" userId="fe899cd594ff6f3a" providerId="LiveId" clId="{DD50EC55-AF87-4538-999D-7B89907887F5}" dt="2022-08-19T13:13:25.982" v="1"/>
        <pc:sldMkLst>
          <pc:docMk/>
          <pc:sldMk cId="0" sldId="259"/>
        </pc:sldMkLst>
      </pc:sldChg>
      <pc:sldChg chg="del">
        <pc:chgData name="Tom Dawes" userId="fe899cd594ff6f3a" providerId="LiveId" clId="{DD50EC55-AF87-4538-999D-7B89907887F5}" dt="2022-08-19T13:13:23.761" v="0" actId="47"/>
        <pc:sldMkLst>
          <pc:docMk/>
          <pc:sldMk cId="3912304306" sldId="345"/>
        </pc:sldMkLst>
      </pc:sldChg>
      <pc:sldChg chg="del">
        <pc:chgData name="Tom Dawes" userId="fe899cd594ff6f3a" providerId="LiveId" clId="{DD50EC55-AF87-4538-999D-7B89907887F5}" dt="2022-08-19T13:13:23.761" v="0" actId="47"/>
        <pc:sldMkLst>
          <pc:docMk/>
          <pc:sldMk cId="0" sldId="361"/>
        </pc:sldMkLst>
      </pc:sldChg>
      <pc:sldChg chg="del">
        <pc:chgData name="Tom Dawes" userId="fe899cd594ff6f3a" providerId="LiveId" clId="{DD50EC55-AF87-4538-999D-7B89907887F5}" dt="2022-08-19T13:13:23.761" v="0" actId="47"/>
        <pc:sldMkLst>
          <pc:docMk/>
          <pc:sldMk cId="0" sldId="362"/>
        </pc:sldMkLst>
      </pc:sldChg>
      <pc:sldChg chg="modSp add del mod">
        <pc:chgData name="Tom Dawes" userId="fe899cd594ff6f3a" providerId="LiveId" clId="{DD50EC55-AF87-4538-999D-7B89907887F5}" dt="2022-08-19T13:24:49.522" v="16" actId="208"/>
        <pc:sldMkLst>
          <pc:docMk/>
          <pc:sldMk cId="1516309775" sldId="410"/>
        </pc:sldMkLst>
        <pc:spChg chg="mod">
          <ac:chgData name="Tom Dawes" userId="fe899cd594ff6f3a" providerId="LiveId" clId="{DD50EC55-AF87-4538-999D-7B89907887F5}" dt="2022-08-19T13:23:37.877" v="10" actId="27636"/>
          <ac:spMkLst>
            <pc:docMk/>
            <pc:sldMk cId="1516309775" sldId="410"/>
            <ac:spMk id="2" creationId="{695DE2CF-C479-4832-BEE8-6FF1D832AF36}"/>
          </ac:spMkLst>
        </pc:spChg>
        <pc:spChg chg="mod">
          <ac:chgData name="Tom Dawes" userId="fe899cd594ff6f3a" providerId="LiveId" clId="{DD50EC55-AF87-4538-999D-7B89907887F5}" dt="2022-08-19T13:24:17.426" v="11" actId="207"/>
          <ac:spMkLst>
            <pc:docMk/>
            <pc:sldMk cId="1516309775" sldId="410"/>
            <ac:spMk id="44" creationId="{C1A950EA-A230-4FFD-AAEB-C893AD51DDA4}"/>
          </ac:spMkLst>
        </pc:spChg>
        <pc:spChg chg="mod">
          <ac:chgData name="Tom Dawes" userId="fe899cd594ff6f3a" providerId="LiveId" clId="{DD50EC55-AF87-4538-999D-7B89907887F5}" dt="2022-08-19T13:24:29.400" v="12" actId="207"/>
          <ac:spMkLst>
            <pc:docMk/>
            <pc:sldMk cId="1516309775" sldId="410"/>
            <ac:spMk id="59" creationId="{3BA260A7-4FEA-4369-AC43-CFB1653A6B4D}"/>
          </ac:spMkLst>
        </pc:spChg>
        <pc:cxnChg chg="mod">
          <ac:chgData name="Tom Dawes" userId="fe899cd594ff6f3a" providerId="LiveId" clId="{DD50EC55-AF87-4538-999D-7B89907887F5}" dt="2022-08-19T13:24:49.522" v="16" actId="208"/>
          <ac:cxnSpMkLst>
            <pc:docMk/>
            <pc:sldMk cId="1516309775" sldId="410"/>
            <ac:cxnSpMk id="8" creationId="{646657B2-1D71-4A2C-AEE4-FFFC8317A712}"/>
          </ac:cxnSpMkLst>
        </pc:cxnChg>
        <pc:cxnChg chg="mod">
          <ac:chgData name="Tom Dawes" userId="fe899cd594ff6f3a" providerId="LiveId" clId="{DD50EC55-AF87-4538-999D-7B89907887F5}" dt="2022-08-19T13:24:49.522" v="16" actId="208"/>
          <ac:cxnSpMkLst>
            <pc:docMk/>
            <pc:sldMk cId="1516309775" sldId="410"/>
            <ac:cxnSpMk id="45" creationId="{8E6D322F-1C74-4A4F-B210-DA290B889636}"/>
          </ac:cxnSpMkLst>
        </pc:cxnChg>
        <pc:cxnChg chg="mod">
          <ac:chgData name="Tom Dawes" userId="fe899cd594ff6f3a" providerId="LiveId" clId="{DD50EC55-AF87-4538-999D-7B89907887F5}" dt="2022-08-19T13:24:44.239" v="15" actId="208"/>
          <ac:cxnSpMkLst>
            <pc:docMk/>
            <pc:sldMk cId="1516309775" sldId="410"/>
            <ac:cxnSpMk id="46" creationId="{4528448D-4AEC-47D4-A872-B8D5B620A91E}"/>
          </ac:cxnSpMkLst>
        </pc:cxnChg>
        <pc:cxnChg chg="mod">
          <ac:chgData name="Tom Dawes" userId="fe899cd594ff6f3a" providerId="LiveId" clId="{DD50EC55-AF87-4538-999D-7B89907887F5}" dt="2022-08-19T13:24:49.522" v="16" actId="208"/>
          <ac:cxnSpMkLst>
            <pc:docMk/>
            <pc:sldMk cId="1516309775" sldId="410"/>
            <ac:cxnSpMk id="47" creationId="{207405C1-5555-4644-862E-7161CD624FDD}"/>
          </ac:cxnSpMkLst>
        </pc:cxnChg>
      </pc:sldChg>
      <pc:sldChg chg="modAnim">
        <pc:chgData name="Tom Dawes" userId="fe899cd594ff6f3a" providerId="LiveId" clId="{DD50EC55-AF87-4538-999D-7B89907887F5}" dt="2022-08-19T13:33:16.078" v="27"/>
        <pc:sldMkLst>
          <pc:docMk/>
          <pc:sldMk cId="3394109153" sldId="418"/>
        </pc:sldMkLst>
      </pc:sldChg>
      <pc:sldChg chg="modAnim">
        <pc:chgData name="Tom Dawes" userId="fe899cd594ff6f3a" providerId="LiveId" clId="{DD50EC55-AF87-4538-999D-7B89907887F5}" dt="2022-08-19T13:44:52.391" v="99"/>
        <pc:sldMkLst>
          <pc:docMk/>
          <pc:sldMk cId="1364408141" sldId="423"/>
        </pc:sldMkLst>
      </pc:sldChg>
      <pc:sldChg chg="addSp delSp modSp mod modAnim">
        <pc:chgData name="Tom Dawes" userId="fe899cd594ff6f3a" providerId="LiveId" clId="{DD50EC55-AF87-4538-999D-7B89907887F5}" dt="2022-08-19T13:22:37.530" v="7"/>
        <pc:sldMkLst>
          <pc:docMk/>
          <pc:sldMk cId="0" sldId="425"/>
        </pc:sldMkLst>
        <pc:spChg chg="del">
          <ac:chgData name="Tom Dawes" userId="fe899cd594ff6f3a" providerId="LiveId" clId="{DD50EC55-AF87-4538-999D-7B89907887F5}" dt="2022-08-19T13:18:02.897" v="4" actId="478"/>
          <ac:spMkLst>
            <pc:docMk/>
            <pc:sldMk cId="0" sldId="425"/>
            <ac:spMk id="2" creationId="{3F9B81CA-49CF-4113-B92C-AF8FEDD23E30}"/>
          </ac:spMkLst>
        </pc:spChg>
        <pc:spChg chg="add del mod">
          <ac:chgData name="Tom Dawes" userId="fe899cd594ff6f3a" providerId="LiveId" clId="{DD50EC55-AF87-4538-999D-7B89907887F5}" dt="2022-08-19T13:18:05.606" v="5" actId="478"/>
          <ac:spMkLst>
            <pc:docMk/>
            <pc:sldMk cId="0" sldId="425"/>
            <ac:spMk id="7" creationId="{2F1252F8-AB3C-A92D-E4F9-693E111F35DD}"/>
          </ac:spMkLst>
        </pc:spChg>
        <pc:spChg chg="add mod">
          <ac:chgData name="Tom Dawes" userId="fe899cd594ff6f3a" providerId="LiveId" clId="{DD50EC55-AF87-4538-999D-7B89907887F5}" dt="2022-08-19T13:18:08.848" v="6" actId="1076"/>
          <ac:spMkLst>
            <pc:docMk/>
            <pc:sldMk cId="0" sldId="425"/>
            <ac:spMk id="53" creationId="{EBA307BA-FD24-D317-FEB0-DEE093E8E233}"/>
          </ac:spMkLst>
        </pc:spChg>
      </pc:sldChg>
      <pc:sldChg chg="modAnim">
        <pc:chgData name="Tom Dawes" userId="fe899cd594ff6f3a" providerId="LiveId" clId="{DD50EC55-AF87-4538-999D-7B89907887F5}" dt="2022-08-19T13:28:42.439" v="18"/>
        <pc:sldMkLst>
          <pc:docMk/>
          <pc:sldMk cId="0" sldId="427"/>
        </pc:sldMkLst>
      </pc:sldChg>
      <pc:sldChg chg="addSp delSp modSp mod addAnim delAnim modAnim">
        <pc:chgData name="Tom Dawes" userId="fe899cd594ff6f3a" providerId="LiveId" clId="{DD50EC55-AF87-4538-999D-7B89907887F5}" dt="2022-08-19T13:50:46.061" v="103"/>
        <pc:sldMkLst>
          <pc:docMk/>
          <pc:sldMk cId="2748275028" sldId="428"/>
        </pc:sldMkLst>
        <pc:spChg chg="add del">
          <ac:chgData name="Tom Dawes" userId="fe899cd594ff6f3a" providerId="LiveId" clId="{DD50EC55-AF87-4538-999D-7B89907887F5}" dt="2022-08-19T13:50:45.048" v="102" actId="478"/>
          <ac:spMkLst>
            <pc:docMk/>
            <pc:sldMk cId="2748275028" sldId="428"/>
            <ac:spMk id="5" creationId="{8D25FE69-5337-48CA-810A-E3F41D98DC78}"/>
          </ac:spMkLst>
        </pc:spChg>
        <pc:spChg chg="add mod">
          <ac:chgData name="Tom Dawes" userId="fe899cd594ff6f3a" providerId="LiveId" clId="{DD50EC55-AF87-4538-999D-7B89907887F5}" dt="2022-08-19T13:50:46.061" v="103"/>
          <ac:spMkLst>
            <pc:docMk/>
            <pc:sldMk cId="2748275028" sldId="428"/>
            <ac:spMk id="19" creationId="{768F77F6-CD14-CF0B-EC8A-C23AB121E754}"/>
          </ac:spMkLst>
        </pc:spChg>
        <pc:picChg chg="add del">
          <ac:chgData name="Tom Dawes" userId="fe899cd594ff6f3a" providerId="LiveId" clId="{DD50EC55-AF87-4538-999D-7B89907887F5}" dt="2022-08-19T13:50:45.048" v="102" actId="478"/>
          <ac:picMkLst>
            <pc:docMk/>
            <pc:sldMk cId="2748275028" sldId="428"/>
            <ac:picMk id="4" creationId="{1AAD60F6-22E6-489F-B911-F88225473646}"/>
          </ac:picMkLst>
        </pc:picChg>
        <pc:picChg chg="add del">
          <ac:chgData name="Tom Dawes" userId="fe899cd594ff6f3a" providerId="LiveId" clId="{DD50EC55-AF87-4538-999D-7B89907887F5}" dt="2022-08-19T13:50:45.048" v="102" actId="478"/>
          <ac:picMkLst>
            <pc:docMk/>
            <pc:sldMk cId="2748275028" sldId="428"/>
            <ac:picMk id="14" creationId="{650F1ED6-1F67-4425-A662-04C8992B990B}"/>
          </ac:picMkLst>
        </pc:picChg>
        <pc:picChg chg="add del">
          <ac:chgData name="Tom Dawes" userId="fe899cd594ff6f3a" providerId="LiveId" clId="{DD50EC55-AF87-4538-999D-7B89907887F5}" dt="2022-08-19T13:50:45.048" v="102" actId="478"/>
          <ac:picMkLst>
            <pc:docMk/>
            <pc:sldMk cId="2748275028" sldId="428"/>
            <ac:picMk id="16" creationId="{0BA5FA6D-A151-4DDD-A831-4E6C49B55ED6}"/>
          </ac:picMkLst>
        </pc:picChg>
        <pc:picChg chg="add del">
          <ac:chgData name="Tom Dawes" userId="fe899cd594ff6f3a" providerId="LiveId" clId="{DD50EC55-AF87-4538-999D-7B89907887F5}" dt="2022-08-19T13:50:41.774" v="101" actId="478"/>
          <ac:picMkLst>
            <pc:docMk/>
            <pc:sldMk cId="2748275028" sldId="428"/>
            <ac:picMk id="17" creationId="{981930E1-9212-4E96-BED2-FC2BD575FFBC}"/>
          </ac:picMkLst>
        </pc:picChg>
        <pc:picChg chg="add mod">
          <ac:chgData name="Tom Dawes" userId="fe899cd594ff6f3a" providerId="LiveId" clId="{DD50EC55-AF87-4538-999D-7B89907887F5}" dt="2022-08-19T13:50:46.061" v="103"/>
          <ac:picMkLst>
            <pc:docMk/>
            <pc:sldMk cId="2748275028" sldId="428"/>
            <ac:picMk id="20" creationId="{AE90B613-6A6E-9372-465B-DED3DEC240A7}"/>
          </ac:picMkLst>
        </pc:picChg>
        <pc:picChg chg="add mod">
          <ac:chgData name="Tom Dawes" userId="fe899cd594ff6f3a" providerId="LiveId" clId="{DD50EC55-AF87-4538-999D-7B89907887F5}" dt="2022-08-19T13:50:46.061" v="103"/>
          <ac:picMkLst>
            <pc:docMk/>
            <pc:sldMk cId="2748275028" sldId="428"/>
            <ac:picMk id="21" creationId="{B8D4C2F8-840F-2C6E-EEF4-F70EB1E8D1D0}"/>
          </ac:picMkLst>
        </pc:picChg>
        <pc:picChg chg="add mod">
          <ac:chgData name="Tom Dawes" userId="fe899cd594ff6f3a" providerId="LiveId" clId="{DD50EC55-AF87-4538-999D-7B89907887F5}" dt="2022-08-19T13:50:46.061" v="103"/>
          <ac:picMkLst>
            <pc:docMk/>
            <pc:sldMk cId="2748275028" sldId="428"/>
            <ac:picMk id="22" creationId="{24728455-A13B-B658-5759-67FEB6A56A92}"/>
          </ac:picMkLst>
        </pc:picChg>
      </pc:sldChg>
      <pc:sldChg chg="addSp delSp modSp mod modAnim">
        <pc:chgData name="Tom Dawes" userId="fe899cd594ff6f3a" providerId="LiveId" clId="{DD50EC55-AF87-4538-999D-7B89907887F5}" dt="2022-08-19T13:51:01.197" v="105"/>
        <pc:sldMkLst>
          <pc:docMk/>
          <pc:sldMk cId="2557889406" sldId="429"/>
        </pc:sldMkLst>
        <pc:spChg chg="del">
          <ac:chgData name="Tom Dawes" userId="fe899cd594ff6f3a" providerId="LiveId" clId="{DD50EC55-AF87-4538-999D-7B89907887F5}" dt="2022-08-19T13:51:00.361" v="104" actId="478"/>
          <ac:spMkLst>
            <pc:docMk/>
            <pc:sldMk cId="2557889406" sldId="429"/>
            <ac:spMk id="5" creationId="{8D25FE69-5337-48CA-810A-E3F41D98DC78}"/>
          </ac:spMkLst>
        </pc:spChg>
        <pc:spChg chg="add mod">
          <ac:chgData name="Tom Dawes" userId="fe899cd594ff6f3a" providerId="LiveId" clId="{DD50EC55-AF87-4538-999D-7B89907887F5}" dt="2022-08-19T13:51:01.197" v="105"/>
          <ac:spMkLst>
            <pc:docMk/>
            <pc:sldMk cId="2557889406" sldId="429"/>
            <ac:spMk id="18" creationId="{143B9ED2-DF69-409A-B6BD-001B016F3FFE}"/>
          </ac:spMkLst>
        </pc:spChg>
        <pc:picChg chg="del">
          <ac:chgData name="Tom Dawes" userId="fe899cd594ff6f3a" providerId="LiveId" clId="{DD50EC55-AF87-4538-999D-7B89907887F5}" dt="2022-08-19T13:51:00.361" v="104" actId="478"/>
          <ac:picMkLst>
            <pc:docMk/>
            <pc:sldMk cId="2557889406" sldId="429"/>
            <ac:picMk id="4" creationId="{1AAD60F6-22E6-489F-B911-F88225473646}"/>
          </ac:picMkLst>
        </pc:picChg>
        <pc:picChg chg="del">
          <ac:chgData name="Tom Dawes" userId="fe899cd594ff6f3a" providerId="LiveId" clId="{DD50EC55-AF87-4538-999D-7B89907887F5}" dt="2022-08-19T13:51:00.361" v="104" actId="478"/>
          <ac:picMkLst>
            <pc:docMk/>
            <pc:sldMk cId="2557889406" sldId="429"/>
            <ac:picMk id="14" creationId="{650F1ED6-1F67-4425-A662-04C8992B990B}"/>
          </ac:picMkLst>
        </pc:picChg>
        <pc:picChg chg="del">
          <ac:chgData name="Tom Dawes" userId="fe899cd594ff6f3a" providerId="LiveId" clId="{DD50EC55-AF87-4538-999D-7B89907887F5}" dt="2022-08-19T13:51:00.361" v="104" actId="478"/>
          <ac:picMkLst>
            <pc:docMk/>
            <pc:sldMk cId="2557889406" sldId="429"/>
            <ac:picMk id="16" creationId="{0BA5FA6D-A151-4DDD-A831-4E6C49B55ED6}"/>
          </ac:picMkLst>
        </pc:picChg>
        <pc:picChg chg="add mod">
          <ac:chgData name="Tom Dawes" userId="fe899cd594ff6f3a" providerId="LiveId" clId="{DD50EC55-AF87-4538-999D-7B89907887F5}" dt="2022-08-19T13:51:01.197" v="105"/>
          <ac:picMkLst>
            <pc:docMk/>
            <pc:sldMk cId="2557889406" sldId="429"/>
            <ac:picMk id="19" creationId="{FA02CF9D-A655-7A8E-ECCD-071936C2278F}"/>
          </ac:picMkLst>
        </pc:picChg>
        <pc:picChg chg="add mod">
          <ac:chgData name="Tom Dawes" userId="fe899cd594ff6f3a" providerId="LiveId" clId="{DD50EC55-AF87-4538-999D-7B89907887F5}" dt="2022-08-19T13:51:01.197" v="105"/>
          <ac:picMkLst>
            <pc:docMk/>
            <pc:sldMk cId="2557889406" sldId="429"/>
            <ac:picMk id="20" creationId="{7BE941E8-6D73-4BD4-FC8B-352E6CCC69F5}"/>
          </ac:picMkLst>
        </pc:picChg>
        <pc:picChg chg="add mod">
          <ac:chgData name="Tom Dawes" userId="fe899cd594ff6f3a" providerId="LiveId" clId="{DD50EC55-AF87-4538-999D-7B89907887F5}" dt="2022-08-19T13:51:01.197" v="105"/>
          <ac:picMkLst>
            <pc:docMk/>
            <pc:sldMk cId="2557889406" sldId="429"/>
            <ac:picMk id="21" creationId="{F270261A-D1BA-8408-AB95-8631DECCB1E9}"/>
          </ac:picMkLst>
        </pc:picChg>
      </pc:sldChg>
      <pc:sldChg chg="addSp delSp modSp mod modAnim">
        <pc:chgData name="Tom Dawes" userId="fe899cd594ff6f3a" providerId="LiveId" clId="{DD50EC55-AF87-4538-999D-7B89907887F5}" dt="2022-08-19T13:51:07.947" v="108"/>
        <pc:sldMkLst>
          <pc:docMk/>
          <pc:sldMk cId="2190969336" sldId="430"/>
        </pc:sldMkLst>
        <pc:spChg chg="del">
          <ac:chgData name="Tom Dawes" userId="fe899cd594ff6f3a" providerId="LiveId" clId="{DD50EC55-AF87-4538-999D-7B89907887F5}" dt="2022-08-19T13:51:06.093" v="106" actId="478"/>
          <ac:spMkLst>
            <pc:docMk/>
            <pc:sldMk cId="2190969336" sldId="430"/>
            <ac:spMk id="5" creationId="{8D25FE69-5337-48CA-810A-E3F41D98DC78}"/>
          </ac:spMkLst>
        </pc:spChg>
        <pc:spChg chg="add mod">
          <ac:chgData name="Tom Dawes" userId="fe899cd594ff6f3a" providerId="LiveId" clId="{DD50EC55-AF87-4538-999D-7B89907887F5}" dt="2022-08-19T13:51:07.947" v="108"/>
          <ac:spMkLst>
            <pc:docMk/>
            <pc:sldMk cId="2190969336" sldId="430"/>
            <ac:spMk id="31" creationId="{ED474576-49E5-EFC5-ECFF-598E1B0621B0}"/>
          </ac:spMkLst>
        </pc:spChg>
        <pc:picChg chg="del">
          <ac:chgData name="Tom Dawes" userId="fe899cd594ff6f3a" providerId="LiveId" clId="{DD50EC55-AF87-4538-999D-7B89907887F5}" dt="2022-08-19T13:51:06.093" v="106" actId="478"/>
          <ac:picMkLst>
            <pc:docMk/>
            <pc:sldMk cId="2190969336" sldId="430"/>
            <ac:picMk id="4" creationId="{1AAD60F6-22E6-489F-B911-F88225473646}"/>
          </ac:picMkLst>
        </pc:picChg>
        <pc:picChg chg="del">
          <ac:chgData name="Tom Dawes" userId="fe899cd594ff6f3a" providerId="LiveId" clId="{DD50EC55-AF87-4538-999D-7B89907887F5}" dt="2022-08-19T13:51:06.093" v="106" actId="478"/>
          <ac:picMkLst>
            <pc:docMk/>
            <pc:sldMk cId="2190969336" sldId="430"/>
            <ac:picMk id="14" creationId="{650F1ED6-1F67-4425-A662-04C8992B990B}"/>
          </ac:picMkLst>
        </pc:picChg>
        <pc:picChg chg="del">
          <ac:chgData name="Tom Dawes" userId="fe899cd594ff6f3a" providerId="LiveId" clId="{DD50EC55-AF87-4538-999D-7B89907887F5}" dt="2022-08-19T13:51:06.812" v="107" actId="478"/>
          <ac:picMkLst>
            <pc:docMk/>
            <pc:sldMk cId="2190969336" sldId="430"/>
            <ac:picMk id="16" creationId="{0BA5FA6D-A151-4DDD-A831-4E6C49B55ED6}"/>
          </ac:picMkLst>
        </pc:picChg>
        <pc:picChg chg="add mod">
          <ac:chgData name="Tom Dawes" userId="fe899cd594ff6f3a" providerId="LiveId" clId="{DD50EC55-AF87-4538-999D-7B89907887F5}" dt="2022-08-19T13:51:07.947" v="108"/>
          <ac:picMkLst>
            <pc:docMk/>
            <pc:sldMk cId="2190969336" sldId="430"/>
            <ac:picMk id="32" creationId="{54F601C6-3025-740F-2FF2-ADDBE503183E}"/>
          </ac:picMkLst>
        </pc:picChg>
        <pc:picChg chg="add mod">
          <ac:chgData name="Tom Dawes" userId="fe899cd594ff6f3a" providerId="LiveId" clId="{DD50EC55-AF87-4538-999D-7B89907887F5}" dt="2022-08-19T13:51:07.947" v="108"/>
          <ac:picMkLst>
            <pc:docMk/>
            <pc:sldMk cId="2190969336" sldId="430"/>
            <ac:picMk id="33" creationId="{0D8AB4E6-8E6E-080D-66CA-22C33427D4BF}"/>
          </ac:picMkLst>
        </pc:picChg>
        <pc:picChg chg="add mod">
          <ac:chgData name="Tom Dawes" userId="fe899cd594ff6f3a" providerId="LiveId" clId="{DD50EC55-AF87-4538-999D-7B89907887F5}" dt="2022-08-19T13:51:07.947" v="108"/>
          <ac:picMkLst>
            <pc:docMk/>
            <pc:sldMk cId="2190969336" sldId="430"/>
            <ac:picMk id="34" creationId="{FF2AB4B7-14DC-B90A-E906-F3BDD216FCDA}"/>
          </ac:picMkLst>
        </pc:picChg>
      </pc:sldChg>
      <pc:sldChg chg="addSp delSp modSp mod modAnim">
        <pc:chgData name="Tom Dawes" userId="fe899cd594ff6f3a" providerId="LiveId" clId="{DD50EC55-AF87-4538-999D-7B89907887F5}" dt="2022-08-19T14:27:34.394" v="122"/>
        <pc:sldMkLst>
          <pc:docMk/>
          <pc:sldMk cId="3399145826" sldId="431"/>
        </pc:sldMkLst>
        <pc:spChg chg="del">
          <ac:chgData name="Tom Dawes" userId="fe899cd594ff6f3a" providerId="LiveId" clId="{DD50EC55-AF87-4538-999D-7B89907887F5}" dt="2022-08-19T13:51:12.673" v="109" actId="478"/>
          <ac:spMkLst>
            <pc:docMk/>
            <pc:sldMk cId="3399145826" sldId="431"/>
            <ac:spMk id="5" creationId="{8D25FE69-5337-48CA-810A-E3F41D98DC78}"/>
          </ac:spMkLst>
        </pc:spChg>
        <pc:spChg chg="add mod">
          <ac:chgData name="Tom Dawes" userId="fe899cd594ff6f3a" providerId="LiveId" clId="{DD50EC55-AF87-4538-999D-7B89907887F5}" dt="2022-08-19T13:51:13.513" v="110"/>
          <ac:spMkLst>
            <pc:docMk/>
            <pc:sldMk cId="3399145826" sldId="431"/>
            <ac:spMk id="20" creationId="{22231384-7FBA-8856-4457-E4BCF3E3DC07}"/>
          </ac:spMkLst>
        </pc:spChg>
        <pc:picChg chg="del">
          <ac:chgData name="Tom Dawes" userId="fe899cd594ff6f3a" providerId="LiveId" clId="{DD50EC55-AF87-4538-999D-7B89907887F5}" dt="2022-08-19T13:51:12.673" v="109" actId="478"/>
          <ac:picMkLst>
            <pc:docMk/>
            <pc:sldMk cId="3399145826" sldId="431"/>
            <ac:picMk id="4" creationId="{1AAD60F6-22E6-489F-B911-F88225473646}"/>
          </ac:picMkLst>
        </pc:picChg>
        <pc:picChg chg="del">
          <ac:chgData name="Tom Dawes" userId="fe899cd594ff6f3a" providerId="LiveId" clId="{DD50EC55-AF87-4538-999D-7B89907887F5}" dt="2022-08-19T13:51:12.673" v="109" actId="478"/>
          <ac:picMkLst>
            <pc:docMk/>
            <pc:sldMk cId="3399145826" sldId="431"/>
            <ac:picMk id="14" creationId="{650F1ED6-1F67-4425-A662-04C8992B990B}"/>
          </ac:picMkLst>
        </pc:picChg>
        <pc:picChg chg="del">
          <ac:chgData name="Tom Dawes" userId="fe899cd594ff6f3a" providerId="LiveId" clId="{DD50EC55-AF87-4538-999D-7B89907887F5}" dt="2022-08-19T13:51:12.673" v="109" actId="478"/>
          <ac:picMkLst>
            <pc:docMk/>
            <pc:sldMk cId="3399145826" sldId="431"/>
            <ac:picMk id="16" creationId="{0BA5FA6D-A151-4DDD-A831-4E6C49B55ED6}"/>
          </ac:picMkLst>
        </pc:picChg>
        <pc:picChg chg="add mod">
          <ac:chgData name="Tom Dawes" userId="fe899cd594ff6f3a" providerId="LiveId" clId="{DD50EC55-AF87-4538-999D-7B89907887F5}" dt="2022-08-19T13:51:13.513" v="110"/>
          <ac:picMkLst>
            <pc:docMk/>
            <pc:sldMk cId="3399145826" sldId="431"/>
            <ac:picMk id="26" creationId="{676A1382-ED29-446D-4CD5-2E04D195D8BB}"/>
          </ac:picMkLst>
        </pc:picChg>
        <pc:picChg chg="add mod">
          <ac:chgData name="Tom Dawes" userId="fe899cd594ff6f3a" providerId="LiveId" clId="{DD50EC55-AF87-4538-999D-7B89907887F5}" dt="2022-08-19T13:51:13.513" v="110"/>
          <ac:picMkLst>
            <pc:docMk/>
            <pc:sldMk cId="3399145826" sldId="431"/>
            <ac:picMk id="27" creationId="{3BA2689F-28CB-6FF7-3CD7-925A5C10ADAD}"/>
          </ac:picMkLst>
        </pc:picChg>
        <pc:picChg chg="add mod">
          <ac:chgData name="Tom Dawes" userId="fe899cd594ff6f3a" providerId="LiveId" clId="{DD50EC55-AF87-4538-999D-7B89907887F5}" dt="2022-08-19T13:51:13.513" v="110"/>
          <ac:picMkLst>
            <pc:docMk/>
            <pc:sldMk cId="3399145826" sldId="431"/>
            <ac:picMk id="28" creationId="{9FB9CA43-1112-9E9E-1B4E-097F25A13EA7}"/>
          </ac:picMkLst>
        </pc:picChg>
      </pc:sldChg>
      <pc:sldChg chg="addSp delSp modSp mod modAnim">
        <pc:chgData name="Tom Dawes" userId="fe899cd594ff6f3a" providerId="LiveId" clId="{DD50EC55-AF87-4538-999D-7B89907887F5}" dt="2022-08-19T13:51:17.785" v="112"/>
        <pc:sldMkLst>
          <pc:docMk/>
          <pc:sldMk cId="4195541675" sldId="432"/>
        </pc:sldMkLst>
        <pc:spChg chg="del">
          <ac:chgData name="Tom Dawes" userId="fe899cd594ff6f3a" providerId="LiveId" clId="{DD50EC55-AF87-4538-999D-7B89907887F5}" dt="2022-08-19T13:51:17.357" v="111" actId="478"/>
          <ac:spMkLst>
            <pc:docMk/>
            <pc:sldMk cId="4195541675" sldId="432"/>
            <ac:spMk id="5" creationId="{8D25FE69-5337-48CA-810A-E3F41D98DC78}"/>
          </ac:spMkLst>
        </pc:spChg>
        <pc:spChg chg="add mod">
          <ac:chgData name="Tom Dawes" userId="fe899cd594ff6f3a" providerId="LiveId" clId="{DD50EC55-AF87-4538-999D-7B89907887F5}" dt="2022-08-19T13:51:17.785" v="112"/>
          <ac:spMkLst>
            <pc:docMk/>
            <pc:sldMk cId="4195541675" sldId="432"/>
            <ac:spMk id="24" creationId="{EF4ABB88-7D55-56BC-7B10-5F783C958E7B}"/>
          </ac:spMkLst>
        </pc:spChg>
        <pc:picChg chg="del">
          <ac:chgData name="Tom Dawes" userId="fe899cd594ff6f3a" providerId="LiveId" clId="{DD50EC55-AF87-4538-999D-7B89907887F5}" dt="2022-08-19T13:51:17.357" v="111" actId="478"/>
          <ac:picMkLst>
            <pc:docMk/>
            <pc:sldMk cId="4195541675" sldId="432"/>
            <ac:picMk id="4" creationId="{1AAD60F6-22E6-489F-B911-F88225473646}"/>
          </ac:picMkLst>
        </pc:picChg>
        <pc:picChg chg="del">
          <ac:chgData name="Tom Dawes" userId="fe899cd594ff6f3a" providerId="LiveId" clId="{DD50EC55-AF87-4538-999D-7B89907887F5}" dt="2022-08-19T13:51:17.357" v="111" actId="478"/>
          <ac:picMkLst>
            <pc:docMk/>
            <pc:sldMk cId="4195541675" sldId="432"/>
            <ac:picMk id="14" creationId="{650F1ED6-1F67-4425-A662-04C8992B990B}"/>
          </ac:picMkLst>
        </pc:picChg>
        <pc:picChg chg="del">
          <ac:chgData name="Tom Dawes" userId="fe899cd594ff6f3a" providerId="LiveId" clId="{DD50EC55-AF87-4538-999D-7B89907887F5}" dt="2022-08-19T13:51:17.357" v="111" actId="478"/>
          <ac:picMkLst>
            <pc:docMk/>
            <pc:sldMk cId="4195541675" sldId="432"/>
            <ac:picMk id="16" creationId="{0BA5FA6D-A151-4DDD-A831-4E6C49B55ED6}"/>
          </ac:picMkLst>
        </pc:picChg>
        <pc:picChg chg="add mod">
          <ac:chgData name="Tom Dawes" userId="fe899cd594ff6f3a" providerId="LiveId" clId="{DD50EC55-AF87-4538-999D-7B89907887F5}" dt="2022-08-19T13:51:17.785" v="112"/>
          <ac:picMkLst>
            <pc:docMk/>
            <pc:sldMk cId="4195541675" sldId="432"/>
            <ac:picMk id="25" creationId="{1EB11685-F50B-383E-2609-48982ECB1249}"/>
          </ac:picMkLst>
        </pc:picChg>
        <pc:picChg chg="add mod">
          <ac:chgData name="Tom Dawes" userId="fe899cd594ff6f3a" providerId="LiveId" clId="{DD50EC55-AF87-4538-999D-7B89907887F5}" dt="2022-08-19T13:51:17.785" v="112"/>
          <ac:picMkLst>
            <pc:docMk/>
            <pc:sldMk cId="4195541675" sldId="432"/>
            <ac:picMk id="26" creationId="{765C6DEF-59C3-EB1B-F4F3-A994A99A21D0}"/>
          </ac:picMkLst>
        </pc:picChg>
        <pc:picChg chg="add mod">
          <ac:chgData name="Tom Dawes" userId="fe899cd594ff6f3a" providerId="LiveId" clId="{DD50EC55-AF87-4538-999D-7B89907887F5}" dt="2022-08-19T13:51:17.785" v="112"/>
          <ac:picMkLst>
            <pc:docMk/>
            <pc:sldMk cId="4195541675" sldId="432"/>
            <ac:picMk id="27" creationId="{ACB98E23-E8C0-D1E3-21B2-2D94EED4E3B9}"/>
          </ac:picMkLst>
        </pc:picChg>
      </pc:sldChg>
      <pc:sldChg chg="addSp delSp modSp mod modAnim">
        <pc:chgData name="Tom Dawes" userId="fe899cd594ff6f3a" providerId="LiveId" clId="{DD50EC55-AF87-4538-999D-7B89907887F5}" dt="2022-08-19T13:51:26.891" v="115"/>
        <pc:sldMkLst>
          <pc:docMk/>
          <pc:sldMk cId="2838833671" sldId="433"/>
        </pc:sldMkLst>
        <pc:spChg chg="del">
          <ac:chgData name="Tom Dawes" userId="fe899cd594ff6f3a" providerId="LiveId" clId="{DD50EC55-AF87-4538-999D-7B89907887F5}" dt="2022-08-19T13:51:24.528" v="113" actId="478"/>
          <ac:spMkLst>
            <pc:docMk/>
            <pc:sldMk cId="2838833671" sldId="433"/>
            <ac:spMk id="5" creationId="{8D25FE69-5337-48CA-810A-E3F41D98DC78}"/>
          </ac:spMkLst>
        </pc:spChg>
        <pc:spChg chg="add mod">
          <ac:chgData name="Tom Dawes" userId="fe899cd594ff6f3a" providerId="LiveId" clId="{DD50EC55-AF87-4538-999D-7B89907887F5}" dt="2022-08-19T13:51:26.891" v="115"/>
          <ac:spMkLst>
            <pc:docMk/>
            <pc:sldMk cId="2838833671" sldId="433"/>
            <ac:spMk id="18" creationId="{99C6DEA1-F8C4-A60F-EEAD-04FF2DB4F37B}"/>
          </ac:spMkLst>
        </pc:spChg>
        <pc:picChg chg="del">
          <ac:chgData name="Tom Dawes" userId="fe899cd594ff6f3a" providerId="LiveId" clId="{DD50EC55-AF87-4538-999D-7B89907887F5}" dt="2022-08-19T13:51:24.528" v="113" actId="478"/>
          <ac:picMkLst>
            <pc:docMk/>
            <pc:sldMk cId="2838833671" sldId="433"/>
            <ac:picMk id="4" creationId="{1AAD60F6-22E6-489F-B911-F88225473646}"/>
          </ac:picMkLst>
        </pc:picChg>
        <pc:picChg chg="del">
          <ac:chgData name="Tom Dawes" userId="fe899cd594ff6f3a" providerId="LiveId" clId="{DD50EC55-AF87-4538-999D-7B89907887F5}" dt="2022-08-19T13:51:24.528" v="113" actId="478"/>
          <ac:picMkLst>
            <pc:docMk/>
            <pc:sldMk cId="2838833671" sldId="433"/>
            <ac:picMk id="14" creationId="{650F1ED6-1F67-4425-A662-04C8992B990B}"/>
          </ac:picMkLst>
        </pc:picChg>
        <pc:picChg chg="del">
          <ac:chgData name="Tom Dawes" userId="fe899cd594ff6f3a" providerId="LiveId" clId="{DD50EC55-AF87-4538-999D-7B89907887F5}" dt="2022-08-19T13:51:26.193" v="114" actId="478"/>
          <ac:picMkLst>
            <pc:docMk/>
            <pc:sldMk cId="2838833671" sldId="433"/>
            <ac:picMk id="16" creationId="{0BA5FA6D-A151-4DDD-A831-4E6C49B55ED6}"/>
          </ac:picMkLst>
        </pc:picChg>
        <pc:picChg chg="add mod">
          <ac:chgData name="Tom Dawes" userId="fe899cd594ff6f3a" providerId="LiveId" clId="{DD50EC55-AF87-4538-999D-7B89907887F5}" dt="2022-08-19T13:51:26.891" v="115"/>
          <ac:picMkLst>
            <pc:docMk/>
            <pc:sldMk cId="2838833671" sldId="433"/>
            <ac:picMk id="19" creationId="{11AD159E-70BE-7BE0-9F84-FCD5E8C4E9C6}"/>
          </ac:picMkLst>
        </pc:picChg>
        <pc:picChg chg="add mod">
          <ac:chgData name="Tom Dawes" userId="fe899cd594ff6f3a" providerId="LiveId" clId="{DD50EC55-AF87-4538-999D-7B89907887F5}" dt="2022-08-19T13:51:26.891" v="115"/>
          <ac:picMkLst>
            <pc:docMk/>
            <pc:sldMk cId="2838833671" sldId="433"/>
            <ac:picMk id="20" creationId="{48E0B46F-6E74-2472-715F-D5F20EDAA8C0}"/>
          </ac:picMkLst>
        </pc:picChg>
        <pc:picChg chg="add mod">
          <ac:chgData name="Tom Dawes" userId="fe899cd594ff6f3a" providerId="LiveId" clId="{DD50EC55-AF87-4538-999D-7B89907887F5}" dt="2022-08-19T13:51:26.891" v="115"/>
          <ac:picMkLst>
            <pc:docMk/>
            <pc:sldMk cId="2838833671" sldId="433"/>
            <ac:picMk id="21" creationId="{3FEB2BCF-1D0F-6C82-F2AE-CEC40A6AFE7C}"/>
          </ac:picMkLst>
        </pc:picChg>
      </pc:sldChg>
      <pc:sldChg chg="addSp delSp modSp mod modAnim">
        <pc:chgData name="Tom Dawes" userId="fe899cd594ff6f3a" providerId="LiveId" clId="{DD50EC55-AF87-4538-999D-7B89907887F5}" dt="2022-08-19T13:51:32.321" v="117"/>
        <pc:sldMkLst>
          <pc:docMk/>
          <pc:sldMk cId="565363194" sldId="434"/>
        </pc:sldMkLst>
        <pc:spChg chg="del">
          <ac:chgData name="Tom Dawes" userId="fe899cd594ff6f3a" providerId="LiveId" clId="{DD50EC55-AF87-4538-999D-7B89907887F5}" dt="2022-08-19T13:51:31.592" v="116" actId="478"/>
          <ac:spMkLst>
            <pc:docMk/>
            <pc:sldMk cId="565363194" sldId="434"/>
            <ac:spMk id="5" creationId="{8D25FE69-5337-48CA-810A-E3F41D98DC78}"/>
          </ac:spMkLst>
        </pc:spChg>
        <pc:spChg chg="add mod">
          <ac:chgData name="Tom Dawes" userId="fe899cd594ff6f3a" providerId="LiveId" clId="{DD50EC55-AF87-4538-999D-7B89907887F5}" dt="2022-08-19T13:51:32.321" v="117"/>
          <ac:spMkLst>
            <pc:docMk/>
            <pc:sldMk cId="565363194" sldId="434"/>
            <ac:spMk id="18" creationId="{89A1B456-8E10-C89D-881E-4DA20D5E5555}"/>
          </ac:spMkLst>
        </pc:spChg>
        <pc:picChg chg="del">
          <ac:chgData name="Tom Dawes" userId="fe899cd594ff6f3a" providerId="LiveId" clId="{DD50EC55-AF87-4538-999D-7B89907887F5}" dt="2022-08-19T13:51:31.592" v="116" actId="478"/>
          <ac:picMkLst>
            <pc:docMk/>
            <pc:sldMk cId="565363194" sldId="434"/>
            <ac:picMk id="4" creationId="{1AAD60F6-22E6-489F-B911-F88225473646}"/>
          </ac:picMkLst>
        </pc:picChg>
        <pc:picChg chg="del">
          <ac:chgData name="Tom Dawes" userId="fe899cd594ff6f3a" providerId="LiveId" clId="{DD50EC55-AF87-4538-999D-7B89907887F5}" dt="2022-08-19T13:51:31.592" v="116" actId="478"/>
          <ac:picMkLst>
            <pc:docMk/>
            <pc:sldMk cId="565363194" sldId="434"/>
            <ac:picMk id="14" creationId="{650F1ED6-1F67-4425-A662-04C8992B990B}"/>
          </ac:picMkLst>
        </pc:picChg>
        <pc:picChg chg="del">
          <ac:chgData name="Tom Dawes" userId="fe899cd594ff6f3a" providerId="LiveId" clId="{DD50EC55-AF87-4538-999D-7B89907887F5}" dt="2022-08-19T13:51:31.592" v="116" actId="478"/>
          <ac:picMkLst>
            <pc:docMk/>
            <pc:sldMk cId="565363194" sldId="434"/>
            <ac:picMk id="16" creationId="{0BA5FA6D-A151-4DDD-A831-4E6C49B55ED6}"/>
          </ac:picMkLst>
        </pc:picChg>
        <pc:picChg chg="add mod">
          <ac:chgData name="Tom Dawes" userId="fe899cd594ff6f3a" providerId="LiveId" clId="{DD50EC55-AF87-4538-999D-7B89907887F5}" dt="2022-08-19T13:51:32.321" v="117"/>
          <ac:picMkLst>
            <pc:docMk/>
            <pc:sldMk cId="565363194" sldId="434"/>
            <ac:picMk id="19" creationId="{CAA96759-C709-4BBD-6425-852B781E4F71}"/>
          </ac:picMkLst>
        </pc:picChg>
        <pc:picChg chg="add mod">
          <ac:chgData name="Tom Dawes" userId="fe899cd594ff6f3a" providerId="LiveId" clId="{DD50EC55-AF87-4538-999D-7B89907887F5}" dt="2022-08-19T13:51:32.321" v="117"/>
          <ac:picMkLst>
            <pc:docMk/>
            <pc:sldMk cId="565363194" sldId="434"/>
            <ac:picMk id="20" creationId="{34854347-CA02-4248-8ECF-53388BBB4469}"/>
          </ac:picMkLst>
        </pc:picChg>
        <pc:picChg chg="add mod">
          <ac:chgData name="Tom Dawes" userId="fe899cd594ff6f3a" providerId="LiveId" clId="{DD50EC55-AF87-4538-999D-7B89907887F5}" dt="2022-08-19T13:51:32.321" v="117"/>
          <ac:picMkLst>
            <pc:docMk/>
            <pc:sldMk cId="565363194" sldId="434"/>
            <ac:picMk id="21" creationId="{DCDEDF04-37D5-FB08-6A00-88B59C673D2E}"/>
          </ac:picMkLst>
        </pc:picChg>
      </pc:sldChg>
      <pc:sldChg chg="addSp delSp modSp mod modAnim">
        <pc:chgData name="Tom Dawes" userId="fe899cd594ff6f3a" providerId="LiveId" clId="{DD50EC55-AF87-4538-999D-7B89907887F5}" dt="2022-08-19T13:51:40.437" v="120"/>
        <pc:sldMkLst>
          <pc:docMk/>
          <pc:sldMk cId="638832686" sldId="435"/>
        </pc:sldMkLst>
        <pc:spChg chg="del">
          <ac:chgData name="Tom Dawes" userId="fe899cd594ff6f3a" providerId="LiveId" clId="{DD50EC55-AF87-4538-999D-7B89907887F5}" dt="2022-08-19T13:51:37.997" v="118" actId="478"/>
          <ac:spMkLst>
            <pc:docMk/>
            <pc:sldMk cId="638832686" sldId="435"/>
            <ac:spMk id="5" creationId="{8D25FE69-5337-48CA-810A-E3F41D98DC78}"/>
          </ac:spMkLst>
        </pc:spChg>
        <pc:spChg chg="add mod">
          <ac:chgData name="Tom Dawes" userId="fe899cd594ff6f3a" providerId="LiveId" clId="{DD50EC55-AF87-4538-999D-7B89907887F5}" dt="2022-08-19T13:51:40.437" v="120"/>
          <ac:spMkLst>
            <pc:docMk/>
            <pc:sldMk cId="638832686" sldId="435"/>
            <ac:spMk id="19" creationId="{1F41CA77-17C7-4B2C-BAA8-FAD1D0BEE5A5}"/>
          </ac:spMkLst>
        </pc:spChg>
        <pc:picChg chg="del">
          <ac:chgData name="Tom Dawes" userId="fe899cd594ff6f3a" providerId="LiveId" clId="{DD50EC55-AF87-4538-999D-7B89907887F5}" dt="2022-08-19T13:51:37.997" v="118" actId="478"/>
          <ac:picMkLst>
            <pc:docMk/>
            <pc:sldMk cId="638832686" sldId="435"/>
            <ac:picMk id="4" creationId="{1AAD60F6-22E6-489F-B911-F88225473646}"/>
          </ac:picMkLst>
        </pc:picChg>
        <pc:picChg chg="del">
          <ac:chgData name="Tom Dawes" userId="fe899cd594ff6f3a" providerId="LiveId" clId="{DD50EC55-AF87-4538-999D-7B89907887F5}" dt="2022-08-19T13:51:37.997" v="118" actId="478"/>
          <ac:picMkLst>
            <pc:docMk/>
            <pc:sldMk cId="638832686" sldId="435"/>
            <ac:picMk id="14" creationId="{650F1ED6-1F67-4425-A662-04C8992B990B}"/>
          </ac:picMkLst>
        </pc:picChg>
        <pc:picChg chg="del">
          <ac:chgData name="Tom Dawes" userId="fe899cd594ff6f3a" providerId="LiveId" clId="{DD50EC55-AF87-4538-999D-7B89907887F5}" dt="2022-08-19T13:51:39.696" v="119" actId="478"/>
          <ac:picMkLst>
            <pc:docMk/>
            <pc:sldMk cId="638832686" sldId="435"/>
            <ac:picMk id="16" creationId="{0BA5FA6D-A151-4DDD-A831-4E6C49B55ED6}"/>
          </ac:picMkLst>
        </pc:picChg>
        <pc:picChg chg="add mod">
          <ac:chgData name="Tom Dawes" userId="fe899cd594ff6f3a" providerId="LiveId" clId="{DD50EC55-AF87-4538-999D-7B89907887F5}" dt="2022-08-19T13:51:40.437" v="120"/>
          <ac:picMkLst>
            <pc:docMk/>
            <pc:sldMk cId="638832686" sldId="435"/>
            <ac:picMk id="20" creationId="{1889926B-2DB3-6FDF-8FC0-C46C69E87493}"/>
          </ac:picMkLst>
        </pc:picChg>
        <pc:picChg chg="add mod">
          <ac:chgData name="Tom Dawes" userId="fe899cd594ff6f3a" providerId="LiveId" clId="{DD50EC55-AF87-4538-999D-7B89907887F5}" dt="2022-08-19T13:51:40.437" v="120"/>
          <ac:picMkLst>
            <pc:docMk/>
            <pc:sldMk cId="638832686" sldId="435"/>
            <ac:picMk id="21" creationId="{E218532D-D4E0-6427-3155-A100DAB6945A}"/>
          </ac:picMkLst>
        </pc:picChg>
        <pc:picChg chg="add mod">
          <ac:chgData name="Tom Dawes" userId="fe899cd594ff6f3a" providerId="LiveId" clId="{DD50EC55-AF87-4538-999D-7B89907887F5}" dt="2022-08-19T13:51:40.437" v="120"/>
          <ac:picMkLst>
            <pc:docMk/>
            <pc:sldMk cId="638832686" sldId="435"/>
            <ac:picMk id="22" creationId="{41FD9E64-F162-E02E-5373-67482102F8CA}"/>
          </ac:picMkLst>
        </pc:picChg>
      </pc:sldChg>
      <pc:sldChg chg="addSp delSp modSp mod">
        <pc:chgData name="Tom Dawes" userId="fe899cd594ff6f3a" providerId="LiveId" clId="{DD50EC55-AF87-4538-999D-7B89907887F5}" dt="2022-08-19T13:33:50.509" v="31" actId="1076"/>
        <pc:sldMkLst>
          <pc:docMk/>
          <pc:sldMk cId="375275764" sldId="451"/>
        </pc:sldMkLst>
        <pc:spChg chg="del">
          <ac:chgData name="Tom Dawes" userId="fe899cd594ff6f3a" providerId="LiveId" clId="{DD50EC55-AF87-4538-999D-7B89907887F5}" dt="2022-08-19T13:33:44.694" v="29" actId="478"/>
          <ac:spMkLst>
            <pc:docMk/>
            <pc:sldMk cId="375275764" sldId="451"/>
            <ac:spMk id="2" creationId="{521CC4BD-0237-4A33-8892-7F6E52E46868}"/>
          </ac:spMkLst>
        </pc:spChg>
        <pc:spChg chg="add del mod">
          <ac:chgData name="Tom Dawes" userId="fe899cd594ff6f3a" providerId="LiveId" clId="{DD50EC55-AF87-4538-999D-7B89907887F5}" dt="2022-08-19T13:33:47.496" v="30" actId="478"/>
          <ac:spMkLst>
            <pc:docMk/>
            <pc:sldMk cId="375275764" sldId="451"/>
            <ac:spMk id="5" creationId="{116CA25A-6A4E-E858-F18E-5704C716B767}"/>
          </ac:spMkLst>
        </pc:spChg>
        <pc:spChg chg="add mod">
          <ac:chgData name="Tom Dawes" userId="fe899cd594ff6f3a" providerId="LiveId" clId="{DD50EC55-AF87-4538-999D-7B89907887F5}" dt="2022-08-19T13:33:50.509" v="31" actId="1076"/>
          <ac:spMkLst>
            <pc:docMk/>
            <pc:sldMk cId="375275764" sldId="451"/>
            <ac:spMk id="10" creationId="{A247078A-E512-599F-3E83-2F3BBD4B58A9}"/>
          </ac:spMkLst>
        </pc:spChg>
      </pc:sldChg>
      <pc:sldChg chg="addSp modSp mod">
        <pc:chgData name="Tom Dawes" userId="fe899cd594ff6f3a" providerId="LiveId" clId="{DD50EC55-AF87-4538-999D-7B89907887F5}" dt="2022-08-19T13:40:54.625" v="93" actId="1036"/>
        <pc:sldMkLst>
          <pc:docMk/>
          <pc:sldMk cId="0" sldId="453"/>
        </pc:sldMkLst>
        <pc:spChg chg="add mod">
          <ac:chgData name="Tom Dawes" userId="fe899cd594ff6f3a" providerId="LiveId" clId="{DD50EC55-AF87-4538-999D-7B89907887F5}" dt="2022-08-19T13:38:33.664" v="52" actId="403"/>
          <ac:spMkLst>
            <pc:docMk/>
            <pc:sldMk cId="0" sldId="453"/>
            <ac:spMk id="2" creationId="{2CD7BF28-E3D6-5CFF-C857-E5315CA0B3B5}"/>
          </ac:spMkLst>
        </pc:spChg>
        <pc:spChg chg="add mod">
          <ac:chgData name="Tom Dawes" userId="fe899cd594ff6f3a" providerId="LiveId" clId="{DD50EC55-AF87-4538-999D-7B89907887F5}" dt="2022-08-19T13:35:48.310" v="40" actId="14100"/>
          <ac:spMkLst>
            <pc:docMk/>
            <pc:sldMk cId="0" sldId="453"/>
            <ac:spMk id="111" creationId="{D2262529-F6F6-8FF7-3122-9669E09BFA42}"/>
          </ac:spMkLst>
        </pc:spChg>
        <pc:spChg chg="mod">
          <ac:chgData name="Tom Dawes" userId="fe899cd594ff6f3a" providerId="LiveId" clId="{DD50EC55-AF87-4538-999D-7B89907887F5}" dt="2022-08-19T13:35:04.671" v="38" actId="14100"/>
          <ac:spMkLst>
            <pc:docMk/>
            <pc:sldMk cId="0" sldId="453"/>
            <ac:spMk id="112" creationId="{00000000-0000-0000-0000-000000000000}"/>
          </ac:spMkLst>
        </pc:spChg>
        <pc:spChg chg="add mod">
          <ac:chgData name="Tom Dawes" userId="fe899cd594ff6f3a" providerId="LiveId" clId="{DD50EC55-AF87-4538-999D-7B89907887F5}" dt="2022-08-19T13:40:36.520" v="87" actId="1035"/>
          <ac:spMkLst>
            <pc:docMk/>
            <pc:sldMk cId="0" sldId="453"/>
            <ac:spMk id="113" creationId="{A14EA0EC-7434-7ECA-120B-11586E9B70F4}"/>
          </ac:spMkLst>
        </pc:spChg>
        <pc:spChg chg="add mod">
          <ac:chgData name="Tom Dawes" userId="fe899cd594ff6f3a" providerId="LiveId" clId="{DD50EC55-AF87-4538-999D-7B89907887F5}" dt="2022-08-19T13:40:40.271" v="89" actId="1035"/>
          <ac:spMkLst>
            <pc:docMk/>
            <pc:sldMk cId="0" sldId="453"/>
            <ac:spMk id="127" creationId="{2A08C6C0-FAE4-D238-B292-8B40FAFFA3AD}"/>
          </ac:spMkLst>
        </pc:spChg>
        <pc:spChg chg="add mod">
          <ac:chgData name="Tom Dawes" userId="fe899cd594ff6f3a" providerId="LiveId" clId="{DD50EC55-AF87-4538-999D-7B89907887F5}" dt="2022-08-19T13:40:43.196" v="91" actId="1035"/>
          <ac:spMkLst>
            <pc:docMk/>
            <pc:sldMk cId="0" sldId="453"/>
            <ac:spMk id="129" creationId="{737369BD-0729-3F09-4B6C-59C4D01B716D}"/>
          </ac:spMkLst>
        </pc:spChg>
        <pc:spChg chg="add mod">
          <ac:chgData name="Tom Dawes" userId="fe899cd594ff6f3a" providerId="LiveId" clId="{DD50EC55-AF87-4538-999D-7B89907887F5}" dt="2022-08-19T13:39:56.858" v="77" actId="20577"/>
          <ac:spMkLst>
            <pc:docMk/>
            <pc:sldMk cId="0" sldId="453"/>
            <ac:spMk id="136" creationId="{B6D0A9E5-3513-6219-26DC-092226C0077E}"/>
          </ac:spMkLst>
        </pc:spChg>
        <pc:spChg chg="add mod">
          <ac:chgData name="Tom Dawes" userId="fe899cd594ff6f3a" providerId="LiveId" clId="{DD50EC55-AF87-4538-999D-7B89907887F5}" dt="2022-08-19T13:40:00.185" v="79" actId="20577"/>
          <ac:spMkLst>
            <pc:docMk/>
            <pc:sldMk cId="0" sldId="453"/>
            <ac:spMk id="137" creationId="{250A2D47-679B-699D-F493-8C49A44C08DF}"/>
          </ac:spMkLst>
        </pc:spChg>
        <pc:spChg chg="add mod">
          <ac:chgData name="Tom Dawes" userId="fe899cd594ff6f3a" providerId="LiveId" clId="{DD50EC55-AF87-4538-999D-7B89907887F5}" dt="2022-08-19T13:40:51.009" v="92" actId="1036"/>
          <ac:spMkLst>
            <pc:docMk/>
            <pc:sldMk cId="0" sldId="453"/>
            <ac:spMk id="138" creationId="{013BA085-28B4-9459-02EB-9C1C9C98974D}"/>
          </ac:spMkLst>
        </pc:spChg>
        <pc:spChg chg="add mod">
          <ac:chgData name="Tom Dawes" userId="fe899cd594ff6f3a" providerId="LiveId" clId="{DD50EC55-AF87-4538-999D-7B89907887F5}" dt="2022-08-19T13:40:54.625" v="93" actId="1036"/>
          <ac:spMkLst>
            <pc:docMk/>
            <pc:sldMk cId="0" sldId="453"/>
            <ac:spMk id="139" creationId="{C6B8D18C-BB07-B05E-113F-4384E6689EF6}"/>
          </ac:spMkLst>
        </pc:spChg>
      </pc:sldChg>
      <pc:sldChg chg="add">
        <pc:chgData name="Tom Dawes" userId="fe899cd594ff6f3a" providerId="LiveId" clId="{DD50EC55-AF87-4538-999D-7B89907887F5}" dt="2022-08-19T13:13:25.982" v="1"/>
        <pc:sldMkLst>
          <pc:docMk/>
          <pc:sldMk cId="4269530753" sldId="454"/>
        </pc:sldMkLst>
      </pc:sldChg>
      <pc:sldMasterChg chg="del delSldLayout">
        <pc:chgData name="Tom Dawes" userId="fe899cd594ff6f3a" providerId="LiveId" clId="{DD50EC55-AF87-4538-999D-7B89907887F5}" dt="2022-08-19T13:13:23.761" v="0" actId="47"/>
        <pc:sldMasterMkLst>
          <pc:docMk/>
          <pc:sldMasterMk cId="219378706" sldId="2147483673"/>
        </pc:sldMasterMkLst>
        <pc:sldLayoutChg chg="del">
          <pc:chgData name="Tom Dawes" userId="fe899cd594ff6f3a" providerId="LiveId" clId="{DD50EC55-AF87-4538-999D-7B89907887F5}" dt="2022-08-19T13:13:23.761" v="0" actId="47"/>
          <pc:sldLayoutMkLst>
            <pc:docMk/>
            <pc:sldMasterMk cId="219378706" sldId="2147483673"/>
            <pc:sldLayoutMk cId="3231675148" sldId="2147483674"/>
          </pc:sldLayoutMkLst>
        </pc:sldLayoutChg>
        <pc:sldLayoutChg chg="del">
          <pc:chgData name="Tom Dawes" userId="fe899cd594ff6f3a" providerId="LiveId" clId="{DD50EC55-AF87-4538-999D-7B89907887F5}" dt="2022-08-19T13:13:23.761" v="0" actId="47"/>
          <pc:sldLayoutMkLst>
            <pc:docMk/>
            <pc:sldMasterMk cId="219378706" sldId="2147483673"/>
            <pc:sldLayoutMk cId="2682545767" sldId="2147483675"/>
          </pc:sldLayoutMkLst>
        </pc:sldLayoutChg>
        <pc:sldLayoutChg chg="del">
          <pc:chgData name="Tom Dawes" userId="fe899cd594ff6f3a" providerId="LiveId" clId="{DD50EC55-AF87-4538-999D-7B89907887F5}" dt="2022-08-19T13:13:23.761" v="0" actId="47"/>
          <pc:sldLayoutMkLst>
            <pc:docMk/>
            <pc:sldMasterMk cId="219378706" sldId="2147483673"/>
            <pc:sldLayoutMk cId="103494116" sldId="2147483676"/>
          </pc:sldLayoutMkLst>
        </pc:sldLayoutChg>
        <pc:sldLayoutChg chg="del">
          <pc:chgData name="Tom Dawes" userId="fe899cd594ff6f3a" providerId="LiveId" clId="{DD50EC55-AF87-4538-999D-7B89907887F5}" dt="2022-08-19T13:13:23.761" v="0" actId="47"/>
          <pc:sldLayoutMkLst>
            <pc:docMk/>
            <pc:sldMasterMk cId="219378706" sldId="2147483673"/>
            <pc:sldLayoutMk cId="767215123" sldId="2147483677"/>
          </pc:sldLayoutMkLst>
        </pc:sldLayoutChg>
        <pc:sldLayoutChg chg="del">
          <pc:chgData name="Tom Dawes" userId="fe899cd594ff6f3a" providerId="LiveId" clId="{DD50EC55-AF87-4538-999D-7B89907887F5}" dt="2022-08-19T13:13:23.761" v="0" actId="47"/>
          <pc:sldLayoutMkLst>
            <pc:docMk/>
            <pc:sldMasterMk cId="219378706" sldId="2147483673"/>
            <pc:sldLayoutMk cId="3906776201" sldId="2147483678"/>
          </pc:sldLayoutMkLst>
        </pc:sldLayoutChg>
        <pc:sldLayoutChg chg="del">
          <pc:chgData name="Tom Dawes" userId="fe899cd594ff6f3a" providerId="LiveId" clId="{DD50EC55-AF87-4538-999D-7B89907887F5}" dt="2022-08-19T13:13:23.761" v="0" actId="47"/>
          <pc:sldLayoutMkLst>
            <pc:docMk/>
            <pc:sldMasterMk cId="219378706" sldId="2147483673"/>
            <pc:sldLayoutMk cId="3533133265" sldId="2147483679"/>
          </pc:sldLayoutMkLst>
        </pc:sldLayoutChg>
        <pc:sldLayoutChg chg="del">
          <pc:chgData name="Tom Dawes" userId="fe899cd594ff6f3a" providerId="LiveId" clId="{DD50EC55-AF87-4538-999D-7B89907887F5}" dt="2022-08-19T13:13:23.761" v="0" actId="47"/>
          <pc:sldLayoutMkLst>
            <pc:docMk/>
            <pc:sldMasterMk cId="219378706" sldId="2147483673"/>
            <pc:sldLayoutMk cId="2852468252" sldId="2147483680"/>
          </pc:sldLayoutMkLst>
        </pc:sldLayoutChg>
        <pc:sldLayoutChg chg="del">
          <pc:chgData name="Tom Dawes" userId="fe899cd594ff6f3a" providerId="LiveId" clId="{DD50EC55-AF87-4538-999D-7B89907887F5}" dt="2022-08-19T13:13:23.761" v="0" actId="47"/>
          <pc:sldLayoutMkLst>
            <pc:docMk/>
            <pc:sldMasterMk cId="219378706" sldId="2147483673"/>
            <pc:sldLayoutMk cId="993514346" sldId="2147483681"/>
          </pc:sldLayoutMkLst>
        </pc:sldLayoutChg>
        <pc:sldLayoutChg chg="del">
          <pc:chgData name="Tom Dawes" userId="fe899cd594ff6f3a" providerId="LiveId" clId="{DD50EC55-AF87-4538-999D-7B89907887F5}" dt="2022-08-19T13:13:23.761" v="0" actId="47"/>
          <pc:sldLayoutMkLst>
            <pc:docMk/>
            <pc:sldMasterMk cId="219378706" sldId="2147483673"/>
            <pc:sldLayoutMk cId="323860195" sldId="2147483682"/>
          </pc:sldLayoutMkLst>
        </pc:sldLayoutChg>
        <pc:sldLayoutChg chg="del">
          <pc:chgData name="Tom Dawes" userId="fe899cd594ff6f3a" providerId="LiveId" clId="{DD50EC55-AF87-4538-999D-7B89907887F5}" dt="2022-08-19T13:13:23.761" v="0" actId="47"/>
          <pc:sldLayoutMkLst>
            <pc:docMk/>
            <pc:sldMasterMk cId="219378706" sldId="2147483673"/>
            <pc:sldLayoutMk cId="2477234848" sldId="21474836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07/07/2023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Pronoun pictures from NCELP (www.ncelp.org). All additional pictures selected from </a:t>
            </a:r>
            <a:r>
              <a:rPr lang="en-GB" sz="1200" dirty="0" err="1"/>
              <a:t>Pixabay</a:t>
            </a:r>
            <a:r>
              <a:rPr lang="en-GB" sz="12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[a] and [</a:t>
            </a:r>
            <a:r>
              <a:rPr lang="en-GB" sz="14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an|en</a:t>
            </a:r>
            <a:r>
              <a:rPr lang="en-GB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fr-FR" sz="14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banane [&gt;5000] enfant [126] maman [2168]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latin typeface="Arial"/>
              </a:rPr>
              <a:t>sommes </a:t>
            </a:r>
            <a:r>
              <a:rPr lang="fr-FR" sz="1200" b="0" strike="noStrike" spc="-1" dirty="0">
                <a:latin typeface="Arial"/>
              </a:rPr>
              <a:t>[5] </a:t>
            </a:r>
            <a:r>
              <a:rPr lang="fr-FR" sz="1200" b="1" strike="noStrike" spc="-1" dirty="0">
                <a:latin typeface="Arial"/>
              </a:rPr>
              <a:t>nous </a:t>
            </a:r>
            <a:r>
              <a:rPr lang="fr-FR" sz="1200" b="0" strike="noStrike" spc="-1" dirty="0">
                <a:latin typeface="Arial"/>
              </a:rPr>
              <a:t>[31] </a:t>
            </a:r>
            <a:r>
              <a:rPr lang="fr-FR" sz="1200" b="1" strike="noStrike" spc="-1" dirty="0">
                <a:latin typeface="Arial"/>
              </a:rPr>
              <a:t>allemand </a:t>
            </a:r>
            <a:r>
              <a:rPr lang="fr-FR" sz="1200" b="0" strike="noStrike" spc="-1" dirty="0">
                <a:latin typeface="Arial"/>
              </a:rPr>
              <a:t>[844] </a:t>
            </a:r>
            <a:r>
              <a:rPr lang="fr-FR" sz="1200" b="1" strike="noStrike" spc="-1" dirty="0">
                <a:latin typeface="Arial"/>
              </a:rPr>
              <a:t>espagnol </a:t>
            </a:r>
            <a:r>
              <a:rPr lang="fr-FR" sz="1200" b="0" strike="noStrike" spc="-1" dirty="0">
                <a:latin typeface="Arial"/>
              </a:rPr>
              <a:t>[1666] amusant [4695] calme [1731] différent [350] difficile [296] facile [822] important [215] indépendant [954] jeune [152]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trike="noStrike" spc="-1" dirty="0">
                <a:latin typeface="Arial"/>
              </a:rPr>
              <a:t>malade [1066] méchant [3184] prudent [1529] seul [102]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Revisit 1</a:t>
            </a:r>
            <a:r>
              <a:rPr lang="en-GB" sz="1200" b="0" strike="noStrike" spc="-1" dirty="0">
                <a:latin typeface="Arial"/>
              </a:rPr>
              <a:t>: --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Revisit 2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sz="1200" b="0" strike="noStrike" spc="-1" dirty="0">
                <a:latin typeface="Arial"/>
              </a:rPr>
              <a:t>elle2 [38] il2 [13] actif [1219] massif [1760] propre [237] sale [2906] sportif [2670]  idéal [1429]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/>
              <a:t>The frequency rankings for words that occur in this PowerPoint which have been</a:t>
            </a:r>
            <a:r>
              <a:rPr lang="en-GB" sz="1200" i="1" dirty="0"/>
              <a:t> previously</a:t>
            </a:r>
            <a:r>
              <a:rPr lang="en-GB" sz="12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</a:t>
            </a:r>
            <a:r>
              <a:rPr lang="en-GB" baseline="0" dirty="0" err="1"/>
              <a:t>actif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7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allemands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048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</a:t>
            </a:r>
            <a:r>
              <a:rPr lang="en-GB" baseline="0" dirty="0" err="1"/>
              <a:t>espagnol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272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</a:t>
            </a:r>
            <a:r>
              <a:rPr lang="en-GB" baseline="0" dirty="0" err="1"/>
              <a:t>créatif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515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drôles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385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suis</a:t>
            </a:r>
            <a:r>
              <a:rPr lang="en-GB" baseline="0" dirty="0"/>
              <a:t> </a:t>
            </a:r>
            <a:r>
              <a:rPr lang="en-GB" baseline="0" dirty="0" err="1"/>
              <a:t>faible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565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 </a:t>
            </a:r>
            <a:r>
              <a:rPr lang="en-GB" baseline="0" dirty="0" err="1"/>
              <a:t>sommes</a:t>
            </a:r>
            <a:r>
              <a:rPr lang="en-GB" baseline="0" dirty="0"/>
              <a:t> contents.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417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plural adjective agreement.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English sentence meaning.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First we will practise recognising the difference between masculine singular and masculine plural adjectives.  Then we will bring in feminine plural agreement.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520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the idea of the online exchange.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listen to the title and explanation and ensure pupils’ understanding.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If needed, remind students that Jean-Michel lives in Haiti and Pierre lives in France and they are cousins.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175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singular and plural adjective agreement and connect these to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and plural pronouns and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(which are omitted to focus pupils’ attention on the adjective form.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Complete number one with pupils. They write noun / je and the adjective meaning in English.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that this difference between plural and singular adjectives can only be detected in writing, because of the SFC.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complete items 2-8.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correct.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Optional – elicit full sentences from pupils as additional practice. E.g. Comment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dit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-on ‘we are intelligent’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français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? and click on the dark blue numbers in the table to hear the full sentences.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idea that learning other languages opens the door to new friendships, and that a few kind words go a long way; to revisit some previously-taught language from this term that fits our category of ‘friendship sentences’.  This is an idea we will return to now and then during the course.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information on the slide.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the French from pupils for the English greetings and friendly statements.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Allow pupils a few moments to turn to those around them and greet them and say something kind about their work or about them themselves.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Remind pupils that we all need to hear kind words every day, in whatever language!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86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introduce feminine plural adjective agreement.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English sentence meanings.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that masculine endings are used when the group described is all boys or a mixture of boys and girls.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918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singular and plural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adjective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agreement (masculine and feminine) and connect these to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and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plural pronouns and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(which are omitted to focus pupils’ attention on the verb and adjective forms.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task.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Complete number one with pupils. They say the full French sentence, then say the correct name or names.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elicits the meaning of the adjective.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A further click places the callout in the appropriate category.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guides pupils to complete items 2-8 chorally, providing feedback after each item.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desired, click on the white speech bubbles to hear the full sentences.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05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re-introduce SSC </a:t>
            </a:r>
            <a:r>
              <a:rPr lang="en-GB" b="1" dirty="0"/>
              <a:t>[</a:t>
            </a:r>
            <a:r>
              <a:rPr lang="en-GB" b="1" dirty="0" err="1"/>
              <a:t>an|en</a:t>
            </a:r>
            <a:r>
              <a:rPr lang="en-GB" b="1" dirty="0"/>
              <a:t>]</a:t>
            </a:r>
            <a:r>
              <a:rPr lang="en-GB" b="0" dirty="0"/>
              <a:t>, which pupils met last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0" dirty="0"/>
              <a:t>individual SSC [</a:t>
            </a:r>
            <a:r>
              <a:rPr lang="en-GB" b="1" dirty="0" err="1"/>
              <a:t>an|en</a:t>
            </a:r>
            <a:r>
              <a:rPr lang="en-GB" b="0" dirty="0"/>
              <a:t>]. Practise saying it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information about nasal and oral vowel sounds.  Practise saying [</a:t>
            </a:r>
            <a:r>
              <a:rPr lang="en-GB" b="1" dirty="0"/>
              <a:t>a</a:t>
            </a:r>
            <a:r>
              <a:rPr lang="en-GB" b="0" dirty="0"/>
              <a:t>] then [</a:t>
            </a:r>
            <a:r>
              <a:rPr lang="en-GB" b="1" dirty="0" err="1"/>
              <a:t>an|en</a:t>
            </a:r>
            <a:r>
              <a:rPr lang="en-GB" b="0" dirty="0"/>
              <a:t>]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source word ‘</a:t>
            </a:r>
            <a:r>
              <a:rPr lang="en-GB" b="1" dirty="0"/>
              <a:t>enfant</a:t>
            </a:r>
            <a:r>
              <a:rPr lang="en-GB" b="0" dirty="0"/>
              <a:t>’ (with gesture, if using). Say the word several times.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picture and get pupils to repeat the words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Pupils can also practise in pairs.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remind pupils of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[a]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[a]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banane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solidFill>
                <a:srgbClr val="000000"/>
              </a:solidFill>
              <a:latin typeface="Arial"/>
              <a:ea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‘banana’ –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suggest</a:t>
            </a:r>
            <a:r>
              <a:rPr lang="fr-FR" baseline="0" dirty="0"/>
              <a:t> </a:t>
            </a:r>
            <a:r>
              <a:rPr lang="fr-FR" baseline="0" dirty="0" err="1"/>
              <a:t>making</a:t>
            </a:r>
            <a:r>
              <a:rPr lang="fr-FR" baseline="0" dirty="0"/>
              <a:t> the </a:t>
            </a:r>
            <a:r>
              <a:rPr lang="fr-FR" baseline="0" dirty="0" err="1"/>
              <a:t>shape</a:t>
            </a:r>
            <a:r>
              <a:rPr lang="fr-FR" baseline="0" dirty="0"/>
              <a:t> of a banana </a:t>
            </a:r>
            <a:r>
              <a:rPr lang="fr-FR" baseline="0" dirty="0" err="1"/>
              <a:t>with</a:t>
            </a:r>
            <a:r>
              <a:rPr lang="fr-FR" baseline="0" dirty="0"/>
              <a:t> </a:t>
            </a:r>
            <a:r>
              <a:rPr lang="fr-FR" baseline="0" dirty="0" err="1"/>
              <a:t>both</a:t>
            </a:r>
            <a:r>
              <a:rPr lang="fr-FR" baseline="0" dirty="0"/>
              <a:t> hands – start </a:t>
            </a:r>
            <a:r>
              <a:rPr lang="fr-FR" baseline="0" dirty="0" err="1"/>
              <a:t>with</a:t>
            </a:r>
            <a:r>
              <a:rPr lang="fr-FR" baseline="0" dirty="0"/>
              <a:t> finger </a:t>
            </a:r>
            <a:r>
              <a:rPr lang="fr-FR" baseline="0" dirty="0" err="1"/>
              <a:t>tips</a:t>
            </a:r>
            <a:r>
              <a:rPr lang="fr-FR" baseline="0" dirty="0"/>
              <a:t> </a:t>
            </a:r>
            <a:r>
              <a:rPr lang="fr-FR" baseline="0" dirty="0" err="1"/>
              <a:t>together</a:t>
            </a:r>
            <a:r>
              <a:rPr lang="fr-FR" baseline="0" dirty="0"/>
              <a:t> in the middle, pull </a:t>
            </a:r>
            <a:r>
              <a:rPr lang="fr-FR" baseline="0" dirty="0" err="1"/>
              <a:t>them</a:t>
            </a:r>
            <a:r>
              <a:rPr lang="fr-FR" baseline="0" dirty="0"/>
              <a:t> </a:t>
            </a:r>
            <a:r>
              <a:rPr lang="fr-FR" baseline="0" dirty="0" err="1"/>
              <a:t>apart</a:t>
            </a:r>
            <a:r>
              <a:rPr lang="fr-FR" baseline="0" dirty="0"/>
              <a:t> and </a:t>
            </a:r>
            <a:r>
              <a:rPr lang="fr-FR" baseline="0" dirty="0" err="1"/>
              <a:t>upwards</a:t>
            </a:r>
            <a:r>
              <a:rPr lang="fr-FR" baseline="0" dirty="0"/>
              <a:t> to trace the </a:t>
            </a:r>
            <a:r>
              <a:rPr lang="fr-FR" baseline="0" dirty="0" err="1"/>
              <a:t>shape</a:t>
            </a:r>
            <a:r>
              <a:rPr lang="fr-FR" baseline="0" dirty="0"/>
              <a:t> of a banana (like the </a:t>
            </a:r>
            <a:r>
              <a:rPr lang="fr-FR" baseline="0" dirty="0" err="1"/>
              <a:t>shape</a:t>
            </a:r>
            <a:r>
              <a:rPr lang="fr-FR" baseline="0" dirty="0"/>
              <a:t> of a </a:t>
            </a:r>
            <a:r>
              <a:rPr lang="fr-FR" baseline="0" dirty="0" err="1"/>
              <a:t>smile</a:t>
            </a:r>
            <a:r>
              <a:rPr lang="fr-FR" baseline="0" dirty="0"/>
              <a:t>).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>
                <a:solidFill>
                  <a:srgbClr val="000000"/>
                </a:solidFill>
                <a:latin typeface="Calibri"/>
                <a:ea typeface="Calibri"/>
              </a:rPr>
              <a:t>Timing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focus further on the difference in sound between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two SSC [a] 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cluster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maman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’. Say the word several times.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call out and labels for [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 and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an|en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].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introduce Claudine, Pierre and Adèle’s mum.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84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and written production of previously taught vocabulary containing the SSC [a] and [</a:t>
            </a:r>
            <a:r>
              <a:rPr lang="en-GB" b="0" dirty="0" err="1"/>
              <a:t>an|en</a:t>
            </a:r>
            <a:r>
              <a:rPr lang="en-GB" b="0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Ensure that pupils understand the task. They listen out for the vowel sounds [a] and [</a:t>
            </a:r>
            <a:r>
              <a:rPr lang="en-GB" dirty="0" err="1"/>
              <a:t>an|en</a:t>
            </a:r>
            <a:r>
              <a:rPr lang="en-GB" dirty="0"/>
              <a:t>] and write the French words.  Words go into the overlap if they contain both sounds.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listen to each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transcribe the word into the appropriate part of the Venn diagram.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each word in order.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the English meanings as these are words that pupils learnt in Y3/4, with the exception of </a:t>
            </a:r>
            <a:r>
              <a:rPr lang="en-GB" dirty="0" err="1"/>
              <a:t>allemand</a:t>
            </a:r>
            <a:r>
              <a:rPr lang="en-GB" dirty="0"/>
              <a:t> (German), which is a new word for this week, and appears with a visual prompt.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sale</a:t>
            </a:r>
            <a:br>
              <a:rPr lang="en-GB" dirty="0"/>
            </a:br>
            <a:r>
              <a:rPr lang="en-GB" dirty="0"/>
              <a:t>massif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active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blanc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indépendant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idéal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amusant</a:t>
            </a:r>
            <a:br>
              <a:rPr lang="en-GB" dirty="0"/>
            </a:br>
            <a:r>
              <a:rPr lang="en-GB" dirty="0" err="1"/>
              <a:t>intéressant</a:t>
            </a:r>
            <a:br>
              <a:rPr lang="en-GB" dirty="0"/>
            </a:br>
            <a:r>
              <a:rPr lang="en-GB" dirty="0"/>
              <a:t>blanche</a:t>
            </a:r>
            <a:br>
              <a:rPr lang="en-GB" dirty="0"/>
            </a:br>
            <a:r>
              <a:rPr lang="en-GB" dirty="0" err="1"/>
              <a:t>allemand</a:t>
            </a:r>
            <a:br>
              <a:rPr lang="en-GB" dirty="0"/>
            </a:b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persons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être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already met and to present the 1</a:t>
            </a:r>
            <a:r>
              <a:rPr lang="en-GB" sz="1200" b="0" i="0" strike="noStrike" spc="-1" baseline="30000" dirty="0">
                <a:solidFill>
                  <a:srgbClr val="000000"/>
                </a:solidFill>
                <a:latin typeface="+mn-lt"/>
                <a:ea typeface="Calibri"/>
              </a:rPr>
              <a:t>st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 person plural 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nous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sommes</a:t>
            </a:r>
            <a:r>
              <a:rPr lang="en-GB" sz="1200" b="0" i="0" strike="noStrike" spc="-1" dirty="0">
                <a:solidFill>
                  <a:srgbClr val="000000"/>
                </a:solidFill>
                <a:latin typeface="+mn-lt"/>
                <a:ea typeface="Calibri"/>
              </a:rPr>
              <a:t>.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four French sentences from pupils.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nous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sommes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elicit the English meaning.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 and liaison.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(9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GB" b="0" baseline="0" dirty="0"/>
              <a:t>practise distinguishing aurally between the first person singular and first person plural forms of ‘</a:t>
            </a:r>
            <a:r>
              <a:rPr lang="en-GB" sz="1200" b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être</a:t>
            </a:r>
            <a:r>
              <a:rPr lang="en-GB" sz="1200" b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’. 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</a:t>
            </a:r>
            <a:r>
              <a:rPr lang="en-GB" b="0" dirty="0"/>
              <a:t>Click the button to play audio with the pronoun obscured.</a:t>
            </a: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2. </a:t>
            </a: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Students should note whether the first word of each sentence must be ‘je’ or ‘nous’.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3. </a:t>
            </a:r>
            <a:r>
              <a:rPr lang="en-GB" sz="1200" b="0" baseline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They then write the English meaning of the adjective used in each sentence (to force vocabulary recall).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4. </a:t>
            </a:r>
            <a:r>
              <a:rPr lang="en-GB" b="0" dirty="0"/>
              <a:t>Answers appear</a:t>
            </a:r>
            <a:r>
              <a:rPr lang="en-GB" b="0" baseline="0" dirty="0"/>
              <a:t> </a:t>
            </a:r>
            <a:r>
              <a:rPr lang="en-GB" b="0" dirty="0"/>
              <a:t>upon clicking the mouse</a:t>
            </a:r>
            <a:r>
              <a:rPr lang="en-GB" b="0" baseline="0" dirty="0"/>
              <a:t>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Note</a:t>
            </a:r>
            <a:r>
              <a:rPr lang="en-GB" b="0" baseline="0" dirty="0"/>
              <a:t>: a full version of the sentence audio plays when the green tick appears.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</a:t>
            </a:r>
            <a:r>
              <a:rPr lang="en-GB" baseline="0" dirty="0"/>
              <a:t>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amusants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[…]</a:t>
            </a:r>
            <a:r>
              <a:rPr lang="en-GB" baseline="0" dirty="0"/>
              <a:t> </a:t>
            </a:r>
            <a:r>
              <a:rPr lang="en-GB" baseline="0" dirty="0" err="1"/>
              <a:t>sommes</a:t>
            </a:r>
            <a:r>
              <a:rPr lang="en-GB" baseline="0" dirty="0"/>
              <a:t> </a:t>
            </a:r>
            <a:r>
              <a:rPr lang="en-GB" baseline="0" dirty="0" err="1"/>
              <a:t>positifs</a:t>
            </a:r>
            <a:r>
              <a:rPr lang="en-GB" baseline="0" dirty="0"/>
              <a:t>.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856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050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29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5874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343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948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143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170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228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8943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776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024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716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295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228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800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219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72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272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3101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420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0688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2740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61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8451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14855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40.wav"/><Relationship Id="rId7" Type="http://schemas.openxmlformats.org/officeDocument/2006/relationships/audio" Target="../media/audio41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audio" Target="../media/audio34.wav"/><Relationship Id="rId5" Type="http://schemas.openxmlformats.org/officeDocument/2006/relationships/image" Target="../media/image27.png"/><Relationship Id="rId10" Type="http://schemas.openxmlformats.org/officeDocument/2006/relationships/image" Target="../media/image34.gif"/><Relationship Id="rId4" Type="http://schemas.openxmlformats.org/officeDocument/2006/relationships/image" Target="../media/image18.png"/><Relationship Id="rId9" Type="http://schemas.openxmlformats.org/officeDocument/2006/relationships/audio" Target="../media/audio42.wav"/><Relationship Id="rId1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18" Type="http://schemas.openxmlformats.org/officeDocument/2006/relationships/image" Target="../media/image30.svg"/><Relationship Id="rId3" Type="http://schemas.openxmlformats.org/officeDocument/2006/relationships/audio" Target="../media/audio43.wav"/><Relationship Id="rId7" Type="http://schemas.openxmlformats.org/officeDocument/2006/relationships/audio" Target="../media/audio44.wav"/><Relationship Id="rId12" Type="http://schemas.openxmlformats.org/officeDocument/2006/relationships/image" Target="../media/image37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6.svg"/><Relationship Id="rId5" Type="http://schemas.openxmlformats.org/officeDocument/2006/relationships/image" Target="../media/image27.png"/><Relationship Id="rId15" Type="http://schemas.openxmlformats.org/officeDocument/2006/relationships/audio" Target="../media/audio34.wav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audio" Target="../media/audio45.wav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8.png"/><Relationship Id="rId18" Type="http://schemas.openxmlformats.org/officeDocument/2006/relationships/image" Target="../media/image30.svg"/><Relationship Id="rId3" Type="http://schemas.openxmlformats.org/officeDocument/2006/relationships/audio" Target="../media/audio46.wav"/><Relationship Id="rId7" Type="http://schemas.openxmlformats.org/officeDocument/2006/relationships/audio" Target="../media/audio47.wav"/><Relationship Id="rId12" Type="http://schemas.openxmlformats.org/officeDocument/2006/relationships/image" Target="../media/image37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36.svg"/><Relationship Id="rId5" Type="http://schemas.openxmlformats.org/officeDocument/2006/relationships/image" Target="../media/image27.png"/><Relationship Id="rId15" Type="http://schemas.openxmlformats.org/officeDocument/2006/relationships/audio" Target="../media/audio34.wav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audio" Target="../media/audio48.wav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8.png"/><Relationship Id="rId3" Type="http://schemas.openxmlformats.org/officeDocument/2006/relationships/audio" Target="../media/audio49.wav"/><Relationship Id="rId7" Type="http://schemas.openxmlformats.org/officeDocument/2006/relationships/audio" Target="../media/audio50.wav"/><Relationship Id="rId12" Type="http://schemas.openxmlformats.org/officeDocument/2006/relationships/audio" Target="../media/audio34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41.png"/><Relationship Id="rId5" Type="http://schemas.openxmlformats.org/officeDocument/2006/relationships/image" Target="../media/image27.png"/><Relationship Id="rId15" Type="http://schemas.openxmlformats.org/officeDocument/2006/relationships/image" Target="../media/image30.svg"/><Relationship Id="rId10" Type="http://schemas.openxmlformats.org/officeDocument/2006/relationships/image" Target="../media/image40.gif"/><Relationship Id="rId4" Type="http://schemas.openxmlformats.org/officeDocument/2006/relationships/image" Target="../media/image18.png"/><Relationship Id="rId9" Type="http://schemas.openxmlformats.org/officeDocument/2006/relationships/audio" Target="../media/audio51.wav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8.png"/><Relationship Id="rId3" Type="http://schemas.openxmlformats.org/officeDocument/2006/relationships/audio" Target="../media/audio52.wav"/><Relationship Id="rId7" Type="http://schemas.openxmlformats.org/officeDocument/2006/relationships/audio" Target="../media/audio53.wav"/><Relationship Id="rId12" Type="http://schemas.openxmlformats.org/officeDocument/2006/relationships/audio" Target="../media/audio3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image" Target="../media/image42.gif"/><Relationship Id="rId5" Type="http://schemas.openxmlformats.org/officeDocument/2006/relationships/image" Target="../media/image27.png"/><Relationship Id="rId15" Type="http://schemas.openxmlformats.org/officeDocument/2006/relationships/image" Target="../media/image30.svg"/><Relationship Id="rId10" Type="http://schemas.openxmlformats.org/officeDocument/2006/relationships/image" Target="../media/image32.gif"/><Relationship Id="rId4" Type="http://schemas.openxmlformats.org/officeDocument/2006/relationships/image" Target="../media/image18.png"/><Relationship Id="rId9" Type="http://schemas.openxmlformats.org/officeDocument/2006/relationships/audio" Target="../media/audio54.wav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55.wav"/><Relationship Id="rId7" Type="http://schemas.openxmlformats.org/officeDocument/2006/relationships/audio" Target="../media/audio56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audio" Target="../media/audio34.wav"/><Relationship Id="rId5" Type="http://schemas.openxmlformats.org/officeDocument/2006/relationships/image" Target="../media/image27.png"/><Relationship Id="rId10" Type="http://schemas.openxmlformats.org/officeDocument/2006/relationships/image" Target="../media/image43.gif"/><Relationship Id="rId4" Type="http://schemas.openxmlformats.org/officeDocument/2006/relationships/image" Target="../media/image18.png"/><Relationship Id="rId9" Type="http://schemas.openxmlformats.org/officeDocument/2006/relationships/audio" Target="../media/audio57.wav"/><Relationship Id="rId1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58.wav"/><Relationship Id="rId7" Type="http://schemas.openxmlformats.org/officeDocument/2006/relationships/audio" Target="../media/audio59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audio" Target="../media/audio34.wav"/><Relationship Id="rId5" Type="http://schemas.openxmlformats.org/officeDocument/2006/relationships/image" Target="../media/image27.png"/><Relationship Id="rId10" Type="http://schemas.openxmlformats.org/officeDocument/2006/relationships/image" Target="../media/image40.gif"/><Relationship Id="rId4" Type="http://schemas.openxmlformats.org/officeDocument/2006/relationships/image" Target="../media/image18.png"/><Relationship Id="rId9" Type="http://schemas.openxmlformats.org/officeDocument/2006/relationships/audio" Target="../media/audio60.wav"/><Relationship Id="rId1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2.wav"/><Relationship Id="rId3" Type="http://schemas.openxmlformats.org/officeDocument/2006/relationships/image" Target="../media/image44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1.wav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image" Target="../media/image52.png"/><Relationship Id="rId18" Type="http://schemas.openxmlformats.org/officeDocument/2006/relationships/audio" Target="../media/audio69.wav"/><Relationship Id="rId3" Type="http://schemas.openxmlformats.org/officeDocument/2006/relationships/audio" Target="../media/audio63.wav"/><Relationship Id="rId21" Type="http://schemas.openxmlformats.org/officeDocument/2006/relationships/audio" Target="../media/audio72.wav"/><Relationship Id="rId7" Type="http://schemas.openxmlformats.org/officeDocument/2006/relationships/audio" Target="../media/audio15.wav"/><Relationship Id="rId12" Type="http://schemas.openxmlformats.org/officeDocument/2006/relationships/image" Target="../media/image51.svg"/><Relationship Id="rId17" Type="http://schemas.openxmlformats.org/officeDocument/2006/relationships/audio" Target="../media/audio68.wav"/><Relationship Id="rId2" Type="http://schemas.openxmlformats.org/officeDocument/2006/relationships/notesSlide" Target="../notesSlides/notesSlide19.xml"/><Relationship Id="rId16" Type="http://schemas.openxmlformats.org/officeDocument/2006/relationships/audio" Target="../media/audio67.wav"/><Relationship Id="rId20" Type="http://schemas.openxmlformats.org/officeDocument/2006/relationships/audio" Target="../media/audio7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11" Type="http://schemas.openxmlformats.org/officeDocument/2006/relationships/image" Target="../media/image50.png"/><Relationship Id="rId5" Type="http://schemas.openxmlformats.org/officeDocument/2006/relationships/image" Target="../media/image20.png"/><Relationship Id="rId15" Type="http://schemas.openxmlformats.org/officeDocument/2006/relationships/audio" Target="../media/audio66.wav"/><Relationship Id="rId10" Type="http://schemas.openxmlformats.org/officeDocument/2006/relationships/image" Target="../media/image49.gif"/><Relationship Id="rId19" Type="http://schemas.openxmlformats.org/officeDocument/2006/relationships/audio" Target="../media/audio70.wav"/><Relationship Id="rId4" Type="http://schemas.openxmlformats.org/officeDocument/2006/relationships/image" Target="../media/image47.png"/><Relationship Id="rId9" Type="http://schemas.openxmlformats.org/officeDocument/2006/relationships/image" Target="../media/image48.png"/><Relationship Id="rId14" Type="http://schemas.openxmlformats.org/officeDocument/2006/relationships/audio" Target="../media/audio6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8.wav"/><Relationship Id="rId13" Type="http://schemas.openxmlformats.org/officeDocument/2006/relationships/image" Target="../media/image54.gif"/><Relationship Id="rId3" Type="http://schemas.openxmlformats.org/officeDocument/2006/relationships/audio" Target="../media/audio73.wav"/><Relationship Id="rId7" Type="http://schemas.openxmlformats.org/officeDocument/2006/relationships/audio" Target="../media/audio77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6.wav"/><Relationship Id="rId11" Type="http://schemas.openxmlformats.org/officeDocument/2006/relationships/image" Target="../media/image53.gif"/><Relationship Id="rId5" Type="http://schemas.openxmlformats.org/officeDocument/2006/relationships/audio" Target="../media/audio75.wav"/><Relationship Id="rId10" Type="http://schemas.openxmlformats.org/officeDocument/2006/relationships/image" Target="../media/image9.png"/><Relationship Id="rId4" Type="http://schemas.openxmlformats.org/officeDocument/2006/relationships/audio" Target="../media/audio74.wav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3.wav"/><Relationship Id="rId13" Type="http://schemas.openxmlformats.org/officeDocument/2006/relationships/image" Target="../media/image55.gif"/><Relationship Id="rId18" Type="http://schemas.openxmlformats.org/officeDocument/2006/relationships/image" Target="../media/image58.gif"/><Relationship Id="rId3" Type="http://schemas.openxmlformats.org/officeDocument/2006/relationships/audio" Target="../media/audio79.wav"/><Relationship Id="rId21" Type="http://schemas.openxmlformats.org/officeDocument/2006/relationships/audio" Target="../media/audio15.wav"/><Relationship Id="rId7" Type="http://schemas.openxmlformats.org/officeDocument/2006/relationships/audio" Target="../media/audio82.wav"/><Relationship Id="rId12" Type="http://schemas.openxmlformats.org/officeDocument/2006/relationships/audio" Target="../media/audio87.wav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6.pn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1.wav"/><Relationship Id="rId11" Type="http://schemas.openxmlformats.org/officeDocument/2006/relationships/audio" Target="../media/audio86.wav"/><Relationship Id="rId5" Type="http://schemas.openxmlformats.org/officeDocument/2006/relationships/audio" Target="../media/audio80.wav"/><Relationship Id="rId15" Type="http://schemas.openxmlformats.org/officeDocument/2006/relationships/image" Target="../media/image51.svg"/><Relationship Id="rId10" Type="http://schemas.openxmlformats.org/officeDocument/2006/relationships/audio" Target="../media/audio85.wav"/><Relationship Id="rId19" Type="http://schemas.openxmlformats.org/officeDocument/2006/relationships/image" Target="../media/image20.png"/><Relationship Id="rId4" Type="http://schemas.openxmlformats.org/officeDocument/2006/relationships/image" Target="../media/image47.png"/><Relationship Id="rId9" Type="http://schemas.openxmlformats.org/officeDocument/2006/relationships/audio" Target="../media/audio84.wav"/><Relationship Id="rId14" Type="http://schemas.openxmlformats.org/officeDocument/2006/relationships/image" Target="../media/image50.png"/><Relationship Id="rId22" Type="http://schemas.openxmlformats.org/officeDocument/2006/relationships/audio" Target="../media/audio88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0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audio" Target="../media/audio1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gif"/><Relationship Id="rId3" Type="http://schemas.openxmlformats.org/officeDocument/2006/relationships/audio" Target="../media/audio12.wav"/><Relationship Id="rId7" Type="http://schemas.openxmlformats.org/officeDocument/2006/relationships/image" Target="../media/image14.gif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gif"/><Relationship Id="rId11" Type="http://schemas.openxmlformats.org/officeDocument/2006/relationships/image" Target="../media/image10.png"/><Relationship Id="rId5" Type="http://schemas.openxmlformats.org/officeDocument/2006/relationships/audio" Target="../media/audio14.wav"/><Relationship Id="rId10" Type="http://schemas.openxmlformats.org/officeDocument/2006/relationships/image" Target="../media/image16.svg"/><Relationship Id="rId4" Type="http://schemas.openxmlformats.org/officeDocument/2006/relationships/audio" Target="../media/audio10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18" Type="http://schemas.openxmlformats.org/officeDocument/2006/relationships/image" Target="../media/image20.png"/><Relationship Id="rId3" Type="http://schemas.openxmlformats.org/officeDocument/2006/relationships/audio" Target="../media/audio15.wav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audio" Target="../media/audio26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5" Type="http://schemas.openxmlformats.org/officeDocument/2006/relationships/image" Target="../media/image8.png"/><Relationship Id="rId15" Type="http://schemas.openxmlformats.org/officeDocument/2006/relationships/audio" Target="../media/audio25.wav"/><Relationship Id="rId10" Type="http://schemas.openxmlformats.org/officeDocument/2006/relationships/audio" Target="../media/audio20.wav"/><Relationship Id="rId19" Type="http://schemas.openxmlformats.org/officeDocument/2006/relationships/image" Target="../media/image21.svg"/><Relationship Id="rId4" Type="http://schemas.openxmlformats.org/officeDocument/2006/relationships/image" Target="../media/image12.png"/><Relationship Id="rId9" Type="http://schemas.openxmlformats.org/officeDocument/2006/relationships/audio" Target="../media/audio19.wav"/><Relationship Id="rId14" Type="http://schemas.openxmlformats.org/officeDocument/2006/relationships/audio" Target="../media/audio2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0.wav"/><Relationship Id="rId11" Type="http://schemas.openxmlformats.org/officeDocument/2006/relationships/audio" Target="../media/audio32.wav"/><Relationship Id="rId5" Type="http://schemas.openxmlformats.org/officeDocument/2006/relationships/audio" Target="../media/audio29.wav"/><Relationship Id="rId10" Type="http://schemas.openxmlformats.org/officeDocument/2006/relationships/image" Target="../media/image24.png"/><Relationship Id="rId4" Type="http://schemas.openxmlformats.org/officeDocument/2006/relationships/audio" Target="../media/audio28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audio" Target="../media/audio36.wav"/><Relationship Id="rId3" Type="http://schemas.openxmlformats.org/officeDocument/2006/relationships/audio" Target="../media/audio33.wav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audio" Target="../media/audio35.wav"/><Relationship Id="rId5" Type="http://schemas.openxmlformats.org/officeDocument/2006/relationships/audio" Target="../media/audio34.wav"/><Relationship Id="rId10" Type="http://schemas.openxmlformats.org/officeDocument/2006/relationships/image" Target="../media/image30.svg"/><Relationship Id="rId4" Type="http://schemas.openxmlformats.org/officeDocument/2006/relationships/image" Target="../media/image18.png"/><Relationship Id="rId9" Type="http://schemas.openxmlformats.org/officeDocument/2006/relationships/image" Target="../media/image29.png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37.wav"/><Relationship Id="rId7" Type="http://schemas.openxmlformats.org/officeDocument/2006/relationships/audio" Target="../media/audio38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11" Type="http://schemas.openxmlformats.org/officeDocument/2006/relationships/audio" Target="../media/audio34.wav"/><Relationship Id="rId5" Type="http://schemas.openxmlformats.org/officeDocument/2006/relationships/image" Target="../media/image27.png"/><Relationship Id="rId10" Type="http://schemas.openxmlformats.org/officeDocument/2006/relationships/image" Target="../media/image33.gif"/><Relationship Id="rId4" Type="http://schemas.openxmlformats.org/officeDocument/2006/relationships/image" Target="../media/image18.png"/><Relationship Id="rId9" Type="http://schemas.openxmlformats.org/officeDocument/2006/relationships/audio" Target="../media/audio39.wav"/><Relationship Id="rId1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-25167" y="4516068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être » </a:t>
            </a:r>
            <a:r>
              <a:rPr lang="fr-FR" sz="28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nous sommes </a:t>
            </a:r>
            <a:r>
              <a:rPr lang="fr-FR" sz="24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(we are)</a:t>
            </a:r>
            <a:endParaRPr lang="fr-FR" sz="2800" spc="-1" dirty="0">
              <a:solidFill>
                <a:schemeClr val="bg1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adjective agreement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(plural)</a:t>
            </a: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8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Revisit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[a] </a:t>
            </a:r>
            <a:r>
              <a:rPr lang="fr-FR" sz="28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and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[an|en]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748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Interactions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A0F3F00F-BFEC-4D2A-8D1A-5AF89B0D66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7D70DC-FF3F-417B-8DD0-0A71B0AA124A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651D56-6FF4-4F90-90D5-823FD489BA55}"/>
              </a:ext>
            </a:extLst>
          </p:cNvPr>
          <p:cNvSpPr txBox="1"/>
          <p:nvPr/>
        </p:nvSpPr>
        <p:spPr>
          <a:xfrm>
            <a:off x="8782380" y="6482570"/>
            <a:ext cx="3445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je_suis_prudent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604" y="224739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759789" y="546738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0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A65B06A-1E91-4BBE-B41D-FC8087D84F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338" y="4188316"/>
            <a:ext cx="1321755" cy="1334842"/>
          </a:xfrm>
          <a:prstGeom prst="rect">
            <a:avLst/>
          </a:prstGeom>
        </p:spPr>
      </p:pic>
      <p:sp>
        <p:nvSpPr>
          <p:cNvPr id="18" name="Title 3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143B9ED2-DF69-409A-B6BD-001B016F3FFE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A02CF9D-A655-7A8E-ECCD-071936C227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c 19" descr="Line arrow Clockwise curve">
            <a:extLst>
              <a:ext uri="{FF2B5EF4-FFF2-40B4-BE49-F238E27FC236}">
                <a16:creationId xmlns:a16="http://schemas.microsoft.com/office/drawing/2014/main" id="{7BE941E8-6D73-4BD4-FC8B-352E6CCC69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1" name="Graphic 20" descr="Line arrow Clockwise curve">
            <a:extLst>
              <a:ext uri="{FF2B5EF4-FFF2-40B4-BE49-F238E27FC236}">
                <a16:creationId xmlns:a16="http://schemas.microsoft.com/office/drawing/2014/main" id="{F270261A-D1BA-8408-AB95-8631DECCB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nous_sommes_difficil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077" y="266392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396065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German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1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FF6E1A-F13A-45AD-9A04-C0019F792F0C}"/>
              </a:ext>
            </a:extLst>
          </p:cNvPr>
          <p:cNvGrpSpPr/>
          <p:nvPr/>
        </p:nvGrpSpPr>
        <p:grpSpPr>
          <a:xfrm>
            <a:off x="9396502" y="4813668"/>
            <a:ext cx="1346966" cy="626992"/>
            <a:chOff x="9396502" y="4813668"/>
            <a:chExt cx="1346966" cy="6269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EA3A56B-C267-43D2-B812-55ADC5992F9C}"/>
                </a:ext>
              </a:extLst>
            </p:cNvPr>
            <p:cNvGrpSpPr/>
            <p:nvPr/>
          </p:nvGrpSpPr>
          <p:grpSpPr>
            <a:xfrm>
              <a:off x="9396502" y="4813668"/>
              <a:ext cx="1243396" cy="626992"/>
              <a:chOff x="3520438" y="2927430"/>
              <a:chExt cx="1520493" cy="706917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48E3CFE-264C-48FA-94A1-38F534A1932B}"/>
                  </a:ext>
                </a:extLst>
              </p:cNvPr>
              <p:cNvGrpSpPr/>
              <p:nvPr/>
            </p:nvGrpSpPr>
            <p:grpSpPr>
              <a:xfrm>
                <a:off x="3520438" y="2949681"/>
                <a:ext cx="1520493" cy="684666"/>
                <a:chOff x="3520438" y="2499638"/>
                <a:chExt cx="1520493" cy="684666"/>
              </a:xfrm>
            </p:grpSpPr>
            <p:pic>
              <p:nvPicPr>
                <p:cNvPr id="29" name="Graphic 28" descr="Confused person with solid fill">
                  <a:extLst>
                    <a:ext uri="{FF2B5EF4-FFF2-40B4-BE49-F238E27FC236}">
                      <a16:creationId xmlns:a16="http://schemas.microsoft.com/office/drawing/2014/main" id="{C1D23B81-1BA0-4C81-A194-A73CB33FD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b="47750"/>
                <a:stretch/>
              </p:blipFill>
              <p:spPr>
                <a:xfrm>
                  <a:off x="3520438" y="2558352"/>
                  <a:ext cx="1197999" cy="625952"/>
                </a:xfrm>
                <a:prstGeom prst="rect">
                  <a:avLst/>
                </a:prstGeom>
              </p:spPr>
            </p:pic>
            <p:pic>
              <p:nvPicPr>
                <p:cNvPr id="30" name="Picture 29" descr="Logo&#10;&#10;Description automatically generated">
                  <a:extLst>
                    <a:ext uri="{FF2B5EF4-FFF2-40B4-BE49-F238E27FC236}">
                      <a16:creationId xmlns:a16="http://schemas.microsoft.com/office/drawing/2014/main" id="{A553C38E-486B-41DB-A3BD-2ADD2E61F1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1017" y="2499638"/>
                  <a:ext cx="569914" cy="550768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7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C329EBBF-26EA-4A0D-ADD4-575E6D8EC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srgbClr val="525050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3889" y="2927430"/>
                <a:ext cx="324721" cy="416059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8" name="Picture 17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51FE06C7-5638-4E25-A9EC-E66853D66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0608">
              <a:off x="10302030" y="4913069"/>
              <a:ext cx="441438" cy="264863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A1905DD-3DD3-40DC-935D-1385520907D0}"/>
              </a:ext>
            </a:extLst>
          </p:cNvPr>
          <p:cNvGrpSpPr/>
          <p:nvPr/>
        </p:nvGrpSpPr>
        <p:grpSpPr>
          <a:xfrm>
            <a:off x="10776776" y="4869191"/>
            <a:ext cx="1346966" cy="626992"/>
            <a:chOff x="9396502" y="4813668"/>
            <a:chExt cx="1346966" cy="62699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E5302F7-7358-406B-91E4-1D88ABC159C4}"/>
                </a:ext>
              </a:extLst>
            </p:cNvPr>
            <p:cNvGrpSpPr/>
            <p:nvPr/>
          </p:nvGrpSpPr>
          <p:grpSpPr>
            <a:xfrm>
              <a:off x="9396502" y="4813668"/>
              <a:ext cx="1243396" cy="626992"/>
              <a:chOff x="3520438" y="2927430"/>
              <a:chExt cx="1520493" cy="706917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6EA93EE-0261-43D0-80C8-484B4E834D35}"/>
                  </a:ext>
                </a:extLst>
              </p:cNvPr>
              <p:cNvGrpSpPr/>
              <p:nvPr/>
            </p:nvGrpSpPr>
            <p:grpSpPr>
              <a:xfrm>
                <a:off x="3520438" y="2949681"/>
                <a:ext cx="1520493" cy="684666"/>
                <a:chOff x="3520438" y="2499638"/>
                <a:chExt cx="1520493" cy="684666"/>
              </a:xfrm>
            </p:grpSpPr>
            <p:pic>
              <p:nvPicPr>
                <p:cNvPr id="43" name="Graphic 42" descr="Confused person with solid fill">
                  <a:extLst>
                    <a:ext uri="{FF2B5EF4-FFF2-40B4-BE49-F238E27FC236}">
                      <a16:creationId xmlns:a16="http://schemas.microsoft.com/office/drawing/2014/main" id="{49396130-ACBA-4F91-AFC4-8DAC391825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b="47750"/>
                <a:stretch/>
              </p:blipFill>
              <p:spPr>
                <a:xfrm>
                  <a:off x="3520438" y="2558352"/>
                  <a:ext cx="1197999" cy="625952"/>
                </a:xfrm>
                <a:prstGeom prst="rect">
                  <a:avLst/>
                </a:prstGeom>
              </p:spPr>
            </p:pic>
            <p:pic>
              <p:nvPicPr>
                <p:cNvPr id="44" name="Picture 43" descr="Logo&#10;&#10;Description automatically generated">
                  <a:extLst>
                    <a:ext uri="{FF2B5EF4-FFF2-40B4-BE49-F238E27FC236}">
                      <a16:creationId xmlns:a16="http://schemas.microsoft.com/office/drawing/2014/main" id="{152954D5-F58D-448D-895E-B4A9DF0DD6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1017" y="2499638"/>
                  <a:ext cx="569914" cy="550768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4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E9A3E453-686F-4962-9B6E-D347BF698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srgbClr val="525050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3889" y="2927430"/>
                <a:ext cx="324721" cy="416059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0" name="Picture 39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DA932AB-C3B6-4F00-95EE-6DC91C8BB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0608">
              <a:off x="10302030" y="4913069"/>
              <a:ext cx="441438" cy="264863"/>
            </a:xfrm>
            <a:prstGeom prst="rect">
              <a:avLst/>
            </a:prstGeom>
          </p:spPr>
        </p:pic>
      </p:grpSp>
      <p:sp>
        <p:nvSpPr>
          <p:cNvPr id="31" name="Title 3">
            <a:hlinkClick r:id="" action="ppaction://noaction">
              <a:snd r:embed="rId15" name="8_1.wav"/>
            </a:hlinkClick>
            <a:extLst>
              <a:ext uri="{FF2B5EF4-FFF2-40B4-BE49-F238E27FC236}">
                <a16:creationId xmlns:a16="http://schemas.microsoft.com/office/drawing/2014/main" id="{ED474576-49E5-EFC5-ECFF-598E1B0621B0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4F601C6-3025-740F-2FF2-ADDBE50318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Graphic 32" descr="Line arrow Clockwise curve">
            <a:extLst>
              <a:ext uri="{FF2B5EF4-FFF2-40B4-BE49-F238E27FC236}">
                <a16:creationId xmlns:a16="http://schemas.microsoft.com/office/drawing/2014/main" id="{0D8AB4E6-8E6E-080D-66CA-22C33427D4B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34" name="Graphic 33" descr="Line arrow Clockwise curve">
            <a:extLst>
              <a:ext uri="{FF2B5EF4-FFF2-40B4-BE49-F238E27FC236}">
                <a16:creationId xmlns:a16="http://schemas.microsoft.com/office/drawing/2014/main" id="{FF2AB4B7-14DC-B90A-E906-F3BDD216FC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6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je_suis_content2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604" y="221815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07980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Spanish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2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3C97B6-8CD4-441A-B512-72D98EAA90FA}"/>
              </a:ext>
            </a:extLst>
          </p:cNvPr>
          <p:cNvGrpSpPr/>
          <p:nvPr/>
        </p:nvGrpSpPr>
        <p:grpSpPr>
          <a:xfrm>
            <a:off x="2279590" y="4822380"/>
            <a:ext cx="1317394" cy="626992"/>
            <a:chOff x="2333136" y="4780996"/>
            <a:chExt cx="1317394" cy="62699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0A55017-6D56-46BF-A717-BBC331DC0172}"/>
                </a:ext>
              </a:extLst>
            </p:cNvPr>
            <p:cNvGrpSpPr/>
            <p:nvPr/>
          </p:nvGrpSpPr>
          <p:grpSpPr>
            <a:xfrm>
              <a:off x="2333136" y="4780996"/>
              <a:ext cx="1243396" cy="626992"/>
              <a:chOff x="3520438" y="2927430"/>
              <a:chExt cx="1520493" cy="70691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5A0A5E8-9B52-437C-8105-AE8DDBEF197D}"/>
                  </a:ext>
                </a:extLst>
              </p:cNvPr>
              <p:cNvGrpSpPr/>
              <p:nvPr/>
            </p:nvGrpSpPr>
            <p:grpSpPr>
              <a:xfrm>
                <a:off x="3520438" y="2949681"/>
                <a:ext cx="1520493" cy="684666"/>
                <a:chOff x="3520438" y="2499638"/>
                <a:chExt cx="1520493" cy="684666"/>
              </a:xfrm>
            </p:grpSpPr>
            <p:pic>
              <p:nvPicPr>
                <p:cNvPr id="24" name="Graphic 23" descr="Confused person with solid fill">
                  <a:extLst>
                    <a:ext uri="{FF2B5EF4-FFF2-40B4-BE49-F238E27FC236}">
                      <a16:creationId xmlns:a16="http://schemas.microsoft.com/office/drawing/2014/main" id="{0C2B3934-C87B-481A-B697-6BC35B988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rcRect b="47750"/>
                <a:stretch/>
              </p:blipFill>
              <p:spPr>
                <a:xfrm>
                  <a:off x="3520438" y="2558352"/>
                  <a:ext cx="1197999" cy="625952"/>
                </a:xfrm>
                <a:prstGeom prst="rect">
                  <a:avLst/>
                </a:prstGeom>
              </p:spPr>
            </p:pic>
            <p:pic>
              <p:nvPicPr>
                <p:cNvPr id="25" name="Picture 24" descr="Logo&#10;&#10;Description automatically generated">
                  <a:extLst>
                    <a:ext uri="{FF2B5EF4-FFF2-40B4-BE49-F238E27FC236}">
                      <a16:creationId xmlns:a16="http://schemas.microsoft.com/office/drawing/2014/main" id="{4120A8C0-5A3B-45F1-AA79-3A7FEA04C2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1017" y="2499638"/>
                  <a:ext cx="569914" cy="550768"/>
                </a:xfrm>
                <a:prstGeom prst="rect">
                  <a:avLst/>
                </a:prstGeom>
              </p:spPr>
            </p:pic>
          </p:grpSp>
          <p:pic>
            <p:nvPicPr>
              <p:cNvPr id="22" name="Picture 21" descr="Shape&#10;&#10;Description automatically generated with low confidence">
                <a:extLst>
                  <a:ext uri="{FF2B5EF4-FFF2-40B4-BE49-F238E27FC236}">
                    <a16:creationId xmlns:a16="http://schemas.microsoft.com/office/drawing/2014/main" id="{39E22C16-03BB-41EE-8D1B-AB0A1D8A3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duotone>
                  <a:srgbClr val="525050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3889" y="2927430"/>
                <a:ext cx="324721" cy="416059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B7F7910-77BD-4A39-B253-17AC0CDA6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1045">
              <a:off x="3240872" y="4866753"/>
              <a:ext cx="409658" cy="272998"/>
            </a:xfrm>
            <a:prstGeom prst="rect">
              <a:avLst/>
            </a:prstGeom>
          </p:spPr>
        </p:pic>
      </p:grpSp>
      <p:sp>
        <p:nvSpPr>
          <p:cNvPr id="20" name="Title 3">
            <a:hlinkClick r:id="" action="ppaction://noaction">
              <a:snd r:embed="rId15" name="8_1.wav"/>
            </a:hlinkClick>
            <a:extLst>
              <a:ext uri="{FF2B5EF4-FFF2-40B4-BE49-F238E27FC236}">
                <a16:creationId xmlns:a16="http://schemas.microsoft.com/office/drawing/2014/main" id="{22231384-7FBA-8856-4457-E4BCF3E3DC07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676A1382-ED29-446D-4CD5-2E04D195D8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Graphic 26" descr="Line arrow Clockwise curve">
            <a:extLst>
              <a:ext uri="{FF2B5EF4-FFF2-40B4-BE49-F238E27FC236}">
                <a16:creationId xmlns:a16="http://schemas.microsoft.com/office/drawing/2014/main" id="{3BA2689F-28CB-6FF7-3CD7-925A5C10AD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8" name="Graphic 27" descr="Line arrow Clockwise curve">
            <a:extLst>
              <a:ext uri="{FF2B5EF4-FFF2-40B4-BE49-F238E27FC236}">
                <a16:creationId xmlns:a16="http://schemas.microsoft.com/office/drawing/2014/main" id="{9FB9CA43-1112-9E9E-1B4E-097F25A13E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4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je_suis_jeune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604" y="221815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07980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creative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3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53E6181-AFA7-417C-A323-258495DAED01}"/>
              </a:ext>
            </a:extLst>
          </p:cNvPr>
          <p:cNvGrpSpPr/>
          <p:nvPr/>
        </p:nvGrpSpPr>
        <p:grpSpPr>
          <a:xfrm>
            <a:off x="2209311" y="4194629"/>
            <a:ext cx="1274117" cy="1213359"/>
            <a:chOff x="4338100" y="5799834"/>
            <a:chExt cx="972558" cy="1013875"/>
          </a:xfrm>
        </p:grpSpPr>
        <p:pic>
          <p:nvPicPr>
            <p:cNvPr id="19" name="Picture 18" descr="Shape, circle&#10;&#10;Description automatically generated">
              <a:extLst>
                <a:ext uri="{FF2B5EF4-FFF2-40B4-BE49-F238E27FC236}">
                  <a16:creationId xmlns:a16="http://schemas.microsoft.com/office/drawing/2014/main" id="{DB8078B8-C144-4063-9DB7-C42C373C2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799" y="6229341"/>
              <a:ext cx="901859" cy="584368"/>
            </a:xfrm>
            <a:prstGeom prst="rect">
              <a:avLst/>
            </a:prstGeom>
          </p:spPr>
        </p:pic>
        <p:pic>
          <p:nvPicPr>
            <p:cNvPr id="20" name="Picture 19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31754509-1E1C-450F-8FDA-D610FFA6D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8100" y="6037414"/>
              <a:ext cx="329338" cy="401479"/>
            </a:xfrm>
            <a:prstGeom prst="rect">
              <a:avLst/>
            </a:prstGeom>
          </p:spPr>
        </p:pic>
        <p:pic>
          <p:nvPicPr>
            <p:cNvPr id="21" name="Picture 2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DF101A0E-4F13-4CBF-A979-630210019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8832" y="5844564"/>
              <a:ext cx="329338" cy="401479"/>
            </a:xfrm>
            <a:prstGeom prst="rect">
              <a:avLst/>
            </a:prstGeom>
          </p:spPr>
        </p:pic>
        <p:pic>
          <p:nvPicPr>
            <p:cNvPr id="22" name="Picture 21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50D422AE-2AB8-4B6D-B1A2-11E5D2C77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541" y="5799834"/>
              <a:ext cx="329338" cy="401479"/>
            </a:xfrm>
            <a:prstGeom prst="rect">
              <a:avLst/>
            </a:prstGeom>
          </p:spPr>
        </p:pic>
      </p:grpSp>
      <p:sp>
        <p:nvSpPr>
          <p:cNvPr id="24" name="Title 3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EF4ABB88-7D55-56BC-7B10-5F783C958E7B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EB11685-F50B-383E-2609-48982ECB12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Graphic 25" descr="Line arrow Clockwise curve">
            <a:extLst>
              <a:ext uri="{FF2B5EF4-FFF2-40B4-BE49-F238E27FC236}">
                <a16:creationId xmlns:a16="http://schemas.microsoft.com/office/drawing/2014/main" id="{765C6DEF-59C3-EB1B-F4F3-A994A99A21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7" name="Graphic 26" descr="Line arrow Clockwise curve">
            <a:extLst>
              <a:ext uri="{FF2B5EF4-FFF2-40B4-BE49-F238E27FC236}">
                <a16:creationId xmlns:a16="http://schemas.microsoft.com/office/drawing/2014/main" id="{ACB98E23-E8C0-D1E3-21B2-2D94EED4E3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nous_sommes_drol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6527" y="2663925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862964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funny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4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86435DF-2399-4513-826C-38733A8B07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68" y="4490590"/>
            <a:ext cx="1247826" cy="106189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56B6926-835D-4769-B981-1D0A92BDB1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048" y="4490590"/>
            <a:ext cx="1247826" cy="1061892"/>
          </a:xfrm>
          <a:prstGeom prst="rect">
            <a:avLst/>
          </a:prstGeom>
        </p:spPr>
      </p:pic>
      <p:sp>
        <p:nvSpPr>
          <p:cNvPr id="18" name="Title 3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99C6DEA1-F8C4-A60F-EEAD-04FF2DB4F37B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11AD159E-70BE-7BE0-9F84-FCD5E8C4E9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c 19" descr="Line arrow Clockwise curve">
            <a:extLst>
              <a:ext uri="{FF2B5EF4-FFF2-40B4-BE49-F238E27FC236}">
                <a16:creationId xmlns:a16="http://schemas.microsoft.com/office/drawing/2014/main" id="{48E0B46F-6E74-2472-715F-D5F20EDAA8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1" name="Graphic 20" descr="Line arrow Clockwise curve">
            <a:extLst>
              <a:ext uri="{FF2B5EF4-FFF2-40B4-BE49-F238E27FC236}">
                <a16:creationId xmlns:a16="http://schemas.microsoft.com/office/drawing/2014/main" id="{3FEB2BCF-1D0F-6C82-F2AE-CEC40A6AF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je_suis_fort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4615" y="2216811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1649716" y="544452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weak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5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BFF385A-87AA-4088-B9C6-551FFED5F0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27" y="4043428"/>
            <a:ext cx="1697484" cy="1355050"/>
          </a:xfrm>
          <a:prstGeom prst="rect">
            <a:avLst/>
          </a:prstGeom>
        </p:spPr>
      </p:pic>
      <p:sp>
        <p:nvSpPr>
          <p:cNvPr id="18" name="Title 3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89A1B456-8E10-C89D-881E-4DA20D5E5555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AA96759-C709-4BBD-6425-852B781E4F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c 19" descr="Line arrow Clockwise curve">
            <a:extLst>
              <a:ext uri="{FF2B5EF4-FFF2-40B4-BE49-F238E27FC236}">
                <a16:creationId xmlns:a16="http://schemas.microsoft.com/office/drawing/2014/main" id="{34854347-CA02-4248-8ECF-53388BBB44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1" name="Graphic 20" descr="Line arrow Clockwise curve">
            <a:extLst>
              <a:ext uri="{FF2B5EF4-FFF2-40B4-BE49-F238E27FC236}">
                <a16:creationId xmlns:a16="http://schemas.microsoft.com/office/drawing/2014/main" id="{DCDEDF04-37D5-FB08-6A00-88B59C673D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nous_sommes_sag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6727" y="25274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29341" y="5505772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16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9</a:t>
            </a:r>
          </a:p>
        </p:txBody>
      </p:sp>
      <p:pic>
        <p:nvPicPr>
          <p:cNvPr id="9" name="Picture 8" descr="A cartoon of a smiling face&#10;&#10;Description automatically generated with low confidence">
            <a:extLst>
              <a:ext uri="{FF2B5EF4-FFF2-40B4-BE49-F238E27FC236}">
                <a16:creationId xmlns:a16="http://schemas.microsoft.com/office/drawing/2014/main" id="{F0181192-84F6-45AB-B22F-8FBD2C748B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31" y="4755705"/>
            <a:ext cx="1184416" cy="767453"/>
          </a:xfrm>
          <a:prstGeom prst="rect">
            <a:avLst/>
          </a:prstGeom>
        </p:spPr>
      </p:pic>
      <p:pic>
        <p:nvPicPr>
          <p:cNvPr id="18" name="Picture 17" descr="A cartoon of a smiling face&#10;&#10;Description automatically generated with low confidence">
            <a:extLst>
              <a:ext uri="{FF2B5EF4-FFF2-40B4-BE49-F238E27FC236}">
                <a16:creationId xmlns:a16="http://schemas.microsoft.com/office/drawing/2014/main" id="{DC83F117-D0AD-4B90-82F9-E894BD8ADD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819" y="4791159"/>
            <a:ext cx="1184416" cy="767453"/>
          </a:xfrm>
          <a:prstGeom prst="rect">
            <a:avLst/>
          </a:prstGeom>
        </p:spPr>
      </p:pic>
      <p:sp>
        <p:nvSpPr>
          <p:cNvPr id="19" name="Title 3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1F41CA77-17C7-4B2C-BAA8-FAD1D0BEE5A5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889926B-2DB3-6FDF-8FC0-C46C69E874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Line arrow Clockwise curve">
            <a:extLst>
              <a:ext uri="{FF2B5EF4-FFF2-40B4-BE49-F238E27FC236}">
                <a16:creationId xmlns:a16="http://schemas.microsoft.com/office/drawing/2014/main" id="{E218532D-D4E0-6427-3155-A100DAB694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2" name="Graphic 21" descr="Line arrow Clockwise curve">
            <a:extLst>
              <a:ext uri="{FF2B5EF4-FFF2-40B4-BE49-F238E27FC236}">
                <a16:creationId xmlns:a16="http://schemas.microsoft.com/office/drawing/2014/main" id="{41FD9E64-F162-E02E-5373-67482102F8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4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114480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Describing more than one [1/2]</a:t>
            </a:r>
            <a:endParaRPr lang="en-GB" sz="3600" dirty="0"/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3015974" y="4557788"/>
            <a:ext cx="3487696" cy="2162959"/>
          </a:xfrm>
          <a:prstGeom prst="wedgeEllipseCallout">
            <a:avLst>
              <a:gd name="adj1" fmla="val -18532"/>
              <a:gd name="adj2" fmla="val -59381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Don’t forget!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end of ‘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adjective are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ilent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onsonants.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7" y="3759198"/>
            <a:ext cx="894856" cy="72410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2235587-3C62-4E89-8F25-91C49E8111ED}"/>
              </a:ext>
            </a:extLst>
          </p:cNvPr>
          <p:cNvSpPr/>
          <p:nvPr/>
        </p:nvSpPr>
        <p:spPr>
          <a:xfrm>
            <a:off x="140760" y="891874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“Nous” (we) is a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plural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pronoun – it refers to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more than one person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7BECA7-D5C9-4CC7-BB3F-6253B30CE4B6}"/>
              </a:ext>
            </a:extLst>
          </p:cNvPr>
          <p:cNvSpPr txBox="1"/>
          <p:nvPr/>
        </p:nvSpPr>
        <p:spPr>
          <a:xfrm>
            <a:off x="246184" y="1615297"/>
            <a:ext cx="1169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There must be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agreement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between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adjective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!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2A1026-2A21-465A-8614-74777BC0EAFA}"/>
              </a:ext>
            </a:extLst>
          </p:cNvPr>
          <p:cNvSpPr/>
          <p:nvPr/>
        </p:nvSpPr>
        <p:spPr>
          <a:xfrm>
            <a:off x="246184" y="2345340"/>
            <a:ext cx="10862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So, adjectives describing “nous” need to be in a plural form: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048B11-66CB-4967-A764-429B25E4CC31}"/>
              </a:ext>
            </a:extLst>
          </p:cNvPr>
          <p:cNvSpPr txBox="1"/>
          <p:nvPr/>
        </p:nvSpPr>
        <p:spPr>
          <a:xfrm>
            <a:off x="1500576" y="3859642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873ADC-04B7-4D2B-9763-EC1BBD338F83}"/>
              </a:ext>
            </a:extLst>
          </p:cNvPr>
          <p:cNvSpPr txBox="1"/>
          <p:nvPr/>
        </p:nvSpPr>
        <p:spPr>
          <a:xfrm>
            <a:off x="6280498" y="3859642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pleased.</a:t>
            </a:r>
          </a:p>
        </p:txBody>
      </p:sp>
      <p:sp>
        <p:nvSpPr>
          <p:cNvPr id="36" name="Oval Callout 22">
            <a:extLst>
              <a:ext uri="{FF2B5EF4-FFF2-40B4-BE49-F238E27FC236}">
                <a16:creationId xmlns:a16="http://schemas.microsoft.com/office/drawing/2014/main" id="{AC9B220F-949A-4894-B95F-B3D5AEF5885D}"/>
              </a:ext>
            </a:extLst>
          </p:cNvPr>
          <p:cNvSpPr/>
          <p:nvPr/>
        </p:nvSpPr>
        <p:spPr>
          <a:xfrm>
            <a:off x="3015974" y="4557788"/>
            <a:ext cx="3487696" cy="2162959"/>
          </a:xfrm>
          <a:prstGeom prst="wedgeEllipseCallout">
            <a:avLst>
              <a:gd name="adj1" fmla="val 29316"/>
              <a:gd name="adj2" fmla="val -61495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Don’t forget!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end of ‘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adjective are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ilent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inal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onsonants.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41B6EDB5-D367-49B2-B495-21189D79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29" y="3588613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Quiet Sign Clip Art">
            <a:extLst>
              <a:ext uri="{FF2B5EF4-FFF2-40B4-BE49-F238E27FC236}">
                <a16:creationId xmlns:a16="http://schemas.microsoft.com/office/drawing/2014/main" id="{1569DDF5-088E-460B-A892-E78218AD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36" y="3588612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1091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9" grpId="0"/>
      <p:bldP spid="32" grpId="0"/>
      <p:bldP spid="33" grpId="0"/>
      <p:bldP spid="35" grpId="0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19324C8-5ABC-47B6-8E89-92F55F8A65F9}"/>
              </a:ext>
            </a:extLst>
          </p:cNvPr>
          <p:cNvGrpSpPr/>
          <p:nvPr/>
        </p:nvGrpSpPr>
        <p:grpSpPr>
          <a:xfrm>
            <a:off x="10380725" y="146240"/>
            <a:ext cx="1901190" cy="1224686"/>
            <a:chOff x="10462370" y="146240"/>
            <a:chExt cx="1901190" cy="1224686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91ABFCF-1711-480E-B594-E3A67BB8A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24C5AB6-403C-4372-848B-D5FE7E8A2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11" name="Picture 1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78CC16C-E675-4E19-95F0-736721702B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14" y="60558"/>
            <a:ext cx="1359345" cy="7646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E29F8C-076F-4032-AE8C-571663647B52}"/>
              </a:ext>
            </a:extLst>
          </p:cNvPr>
          <p:cNvSpPr txBox="1"/>
          <p:nvPr/>
        </p:nvSpPr>
        <p:spPr>
          <a:xfrm>
            <a:off x="7314025" y="195057"/>
            <a:ext cx="313064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l’échange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exchange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ligne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- online</a:t>
            </a:r>
          </a:p>
        </p:txBody>
      </p:sp>
      <p:sp>
        <p:nvSpPr>
          <p:cNvPr id="3" name="TextBox 2">
            <a:hlinkClick r:id="" action="ppaction://noaction">
              <a:snd r:embed="rId6" name="18_2.wav"/>
            </a:hlinkClick>
            <a:extLst>
              <a:ext uri="{FF2B5EF4-FFF2-40B4-BE49-F238E27FC236}">
                <a16:creationId xmlns:a16="http://schemas.microsoft.com/office/drawing/2014/main" id="{A3248F06-D469-4177-8FCA-6D58381E3623}"/>
              </a:ext>
            </a:extLst>
          </p:cNvPr>
          <p:cNvSpPr txBox="1"/>
          <p:nvPr/>
        </p:nvSpPr>
        <p:spPr>
          <a:xfrm>
            <a:off x="107675" y="935574"/>
            <a:ext cx="1036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Jean-Michel organise un </a:t>
            </a:r>
            <a:r>
              <a:rPr lang="en-GB" dirty="0" err="1">
                <a:latin typeface="Century Gothic" panose="020B0502020202020204" pitchFamily="34" charset="0"/>
              </a:rPr>
              <a:t>échange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en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ligne</a:t>
            </a:r>
            <a:r>
              <a:rPr lang="en-GB" dirty="0">
                <a:latin typeface="Century Gothic" panose="020B0502020202020204" pitchFamily="34" charset="0"/>
              </a:rPr>
              <a:t> avec la </a:t>
            </a:r>
            <a:r>
              <a:rPr lang="en-GB" dirty="0" err="1">
                <a:latin typeface="Century Gothic" panose="020B0502020202020204" pitchFamily="34" charset="0"/>
              </a:rPr>
              <a:t>classe</a:t>
            </a:r>
            <a:r>
              <a:rPr lang="en-GB" dirty="0">
                <a:latin typeface="Century Gothic" panose="020B0502020202020204" pitchFamily="34" charset="0"/>
              </a:rPr>
              <a:t> de Pierre.</a:t>
            </a:r>
          </a:p>
        </p:txBody>
      </p:sp>
      <p:pic>
        <p:nvPicPr>
          <p:cNvPr id="13" name="Picture 12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5017CCAD-F864-4652-A6CE-DD8B1F2648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45" y="1701207"/>
            <a:ext cx="6697233" cy="4510713"/>
          </a:xfrm>
          <a:prstGeom prst="rect">
            <a:avLst/>
          </a:prstGeom>
        </p:spPr>
      </p:pic>
      <p:sp>
        <p:nvSpPr>
          <p:cNvPr id="10" name="Title 1">
            <a:hlinkClick r:id="" action="ppaction://noaction">
              <a:snd r:embed="rId8" name="18_1.wav"/>
            </a:hlinkClick>
            <a:extLst>
              <a:ext uri="{FF2B5EF4-FFF2-40B4-BE49-F238E27FC236}">
                <a16:creationId xmlns:a16="http://schemas.microsoft.com/office/drawing/2014/main" id="{A247078A-E512-599F-3E83-2F3BBD4B58A9}"/>
              </a:ext>
            </a:extLst>
          </p:cNvPr>
          <p:cNvSpPr txBox="1">
            <a:spLocks/>
          </p:cNvSpPr>
          <p:nvPr/>
        </p:nvSpPr>
        <p:spPr>
          <a:xfrm>
            <a:off x="189320" y="146240"/>
            <a:ext cx="5688968" cy="67895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Échange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ligne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5275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3B88D858-66E7-42DC-83A3-655A28D33822}"/>
              </a:ext>
            </a:extLst>
          </p:cNvPr>
          <p:cNvSpPr txBox="1"/>
          <p:nvPr/>
        </p:nvSpPr>
        <p:spPr>
          <a:xfrm>
            <a:off x="138083" y="2556044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2" name="CustomShape 6">
            <a:hlinkClick r:id="" action="ppaction://noaction">
              <a:snd r:embed="rId3" name="tchat.wav"/>
            </a:hlinkClick>
          </p:cNvPr>
          <p:cNvSpPr/>
          <p:nvPr/>
        </p:nvSpPr>
        <p:spPr>
          <a:xfrm>
            <a:off x="183469" y="47927"/>
            <a:ext cx="10950919" cy="8259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Aïe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!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Il y a un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problème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avec le micro ! Jean-Michel utilise 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tchat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il a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aussi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problème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avec le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tchat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CustomShape 7">
            <a:extLst>
              <a:ext uri="{FF2B5EF4-FFF2-40B4-BE49-F238E27FC236}">
                <a16:creationId xmlns:a16="http://schemas.microsoft.com/office/drawing/2014/main" id="{CDEC1FBF-CAC7-4D19-97D3-E22C6EB9556B}"/>
              </a:ext>
            </a:extLst>
          </p:cNvPr>
          <p:cNvSpPr/>
          <p:nvPr/>
        </p:nvSpPr>
        <p:spPr>
          <a:xfrm>
            <a:off x="138084" y="825649"/>
            <a:ext cx="1117769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Is Jean-Michel messaging about himself or himself AND his classmates? 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0D9177BA-9E7C-4899-8902-31764792A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48" y="1129033"/>
            <a:ext cx="914400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hlinkClick r:id="" action="ppaction://noaction">
              <a:snd r:embed="rId7" name="4_1.wav"/>
            </a:hlinkClick>
            <a:extLst>
              <a:ext uri="{FF2B5EF4-FFF2-40B4-BE49-F238E27FC236}">
                <a16:creationId xmlns:a16="http://schemas.microsoft.com/office/drawing/2014/main" id="{C6C8587B-0677-4A15-BA81-403B15E35992}"/>
              </a:ext>
            </a:extLst>
          </p:cNvPr>
          <p:cNvSpPr/>
          <p:nvPr/>
        </p:nvSpPr>
        <p:spPr>
          <a:xfrm>
            <a:off x="995448" y="1320421"/>
            <a:ext cx="6347461" cy="45648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0" name="Title 1">
            <a:hlinkClick r:id="" action="ppaction://noaction">
              <a:snd r:embed="rId8" name="19_3.wav"/>
            </a:hlinkClick>
            <a:extLst>
              <a:ext uri="{FF2B5EF4-FFF2-40B4-BE49-F238E27FC236}">
                <a16:creationId xmlns:a16="http://schemas.microsoft.com/office/drawing/2014/main" id="{E531F67D-562F-4E1F-B07B-C34E5FBA18CB}"/>
              </a:ext>
            </a:extLst>
          </p:cNvPr>
          <p:cNvSpPr txBox="1">
            <a:spLocks/>
          </p:cNvSpPr>
          <p:nvPr/>
        </p:nvSpPr>
        <p:spPr>
          <a:xfrm>
            <a:off x="1070369" y="1222165"/>
            <a:ext cx="6446982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nous 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 Écris les adjectifs en anglais.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42E3A7-D7A5-4ADD-B556-7FD23DE07D5E}"/>
              </a:ext>
            </a:extLst>
          </p:cNvPr>
          <p:cNvSpPr txBox="1"/>
          <p:nvPr/>
        </p:nvSpPr>
        <p:spPr>
          <a:xfrm>
            <a:off x="138083" y="1988679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À: tout le monde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        …   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actifs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1FC39-1AD5-4305-BBF9-342D31E5D1F6}"/>
              </a:ext>
            </a:extLst>
          </p:cNvPr>
          <p:cNvSpPr txBox="1"/>
          <p:nvPr/>
        </p:nvSpPr>
        <p:spPr>
          <a:xfrm>
            <a:off x="3225594" y="2001043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graphicFrame>
        <p:nvGraphicFramePr>
          <p:cNvPr id="44" name="Table 5">
            <a:extLst>
              <a:ext uri="{FF2B5EF4-FFF2-40B4-BE49-F238E27FC236}">
                <a16:creationId xmlns:a16="http://schemas.microsoft.com/office/drawing/2014/main" id="{256AB135-5AE0-4007-84CE-B6428296B45A}"/>
              </a:ext>
            </a:extLst>
          </p:cNvPr>
          <p:cNvGraphicFramePr/>
          <p:nvPr/>
        </p:nvGraphicFramePr>
        <p:xfrm>
          <a:off x="7654565" y="1897927"/>
          <a:ext cx="4456388" cy="4846320"/>
        </p:xfrm>
        <a:graphic>
          <a:graphicData uri="http://schemas.openxmlformats.org/drawingml/2006/table">
            <a:tbl>
              <a:tblPr/>
              <a:tblGrid>
                <a:gridCol w="471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9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8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1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6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</a:t>
                      </a:r>
                      <a:r>
                        <a:rPr lang="en-GB" sz="2000" b="1" strike="noStrike" spc="-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/>
                        </a:rPr>
                        <a:t>s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(we)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je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(I)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8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800" b="0" strike="noStrike" spc="-1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9" name="TextBox 48">
            <a:extLst>
              <a:ext uri="{FF2B5EF4-FFF2-40B4-BE49-F238E27FC236}">
                <a16:creationId xmlns:a16="http://schemas.microsoft.com/office/drawing/2014/main" id="{E7D6882E-5873-4F82-9FA8-9BB7F24B1F78}"/>
              </a:ext>
            </a:extLst>
          </p:cNvPr>
          <p:cNvSpPr txBox="1"/>
          <p:nvPr/>
        </p:nvSpPr>
        <p:spPr>
          <a:xfrm>
            <a:off x="8573584" y="2590759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1B4C2B8-4FD6-4FFD-AECF-D68A16502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845624" y="2722042"/>
            <a:ext cx="346161" cy="36058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178AFC1-6545-46D9-84F5-ED57A7FFC0A2}"/>
              </a:ext>
            </a:extLst>
          </p:cNvPr>
          <p:cNvSpPr txBox="1"/>
          <p:nvPr/>
        </p:nvSpPr>
        <p:spPr>
          <a:xfrm>
            <a:off x="8573586" y="3121964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</a:rPr>
              <a:t>fun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F40273F-CBDF-40B5-88E3-78641F35F6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810781" y="3176246"/>
            <a:ext cx="346161" cy="36058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13E47A67-3D2E-4C4D-8A54-BE89BDE80654}"/>
              </a:ext>
            </a:extLst>
          </p:cNvPr>
          <p:cNvSpPr txBox="1"/>
          <p:nvPr/>
        </p:nvSpPr>
        <p:spPr>
          <a:xfrm>
            <a:off x="8573584" y="3658176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</a:rPr>
              <a:t>creative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CE00431B-45B1-4913-99E4-98FA9F2BD8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1594129" y="3773743"/>
            <a:ext cx="346161" cy="36058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4ABBD2D-A992-4A7D-8843-9B7A7E2F0567}"/>
              </a:ext>
            </a:extLst>
          </p:cNvPr>
          <p:cNvSpPr txBox="1"/>
          <p:nvPr/>
        </p:nvSpPr>
        <p:spPr>
          <a:xfrm>
            <a:off x="7893599" y="4185838"/>
            <a:ext cx="262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</a:rPr>
              <a:t>independent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7644E40-284F-49ED-9533-CD7542264D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780388" y="4205683"/>
            <a:ext cx="346161" cy="36058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5F9D234-CA3A-4167-A250-613191D14C2C}"/>
              </a:ext>
            </a:extLst>
          </p:cNvPr>
          <p:cNvSpPr txBox="1"/>
          <p:nvPr/>
        </p:nvSpPr>
        <p:spPr>
          <a:xfrm>
            <a:off x="8573583" y="4663357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</a:rPr>
              <a:t>strong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DD53ABF2-4D38-4D18-94B2-D64F811686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837437" y="4780916"/>
            <a:ext cx="346161" cy="36058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1014C4C-CF35-4F3F-A8F0-E77E8598985A}"/>
              </a:ext>
            </a:extLst>
          </p:cNvPr>
          <p:cNvSpPr txBox="1"/>
          <p:nvPr/>
        </p:nvSpPr>
        <p:spPr>
          <a:xfrm>
            <a:off x="8573584" y="5184628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</a:rPr>
              <a:t>careful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68DE465C-E835-4213-B987-F3BB9F41D7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1594127" y="5279095"/>
            <a:ext cx="346161" cy="360584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B7629898-255E-4953-984D-F2F174781EBB}"/>
              </a:ext>
            </a:extLst>
          </p:cNvPr>
          <p:cNvSpPr txBox="1"/>
          <p:nvPr/>
        </p:nvSpPr>
        <p:spPr>
          <a:xfrm>
            <a:off x="8573583" y="5682847"/>
            <a:ext cx="1943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</a:rPr>
              <a:t>sporty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9CD72774-81CB-4D62-B041-50E650F88A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1612005" y="5808055"/>
            <a:ext cx="346161" cy="360584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4FF833D-2375-4EE7-A7DB-94114E3D81A3}"/>
              </a:ext>
            </a:extLst>
          </p:cNvPr>
          <p:cNvSpPr txBox="1"/>
          <p:nvPr/>
        </p:nvSpPr>
        <p:spPr>
          <a:xfrm>
            <a:off x="8333295" y="6231594"/>
            <a:ext cx="218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interesting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ABBCD20-514C-42A8-B667-061E3CE891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948">
            <a:off x="10810781" y="6293078"/>
            <a:ext cx="346161" cy="3605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521D61B-FD3F-4369-A5F3-29F8435D3FA4}"/>
              </a:ext>
            </a:extLst>
          </p:cNvPr>
          <p:cNvGrpSpPr/>
          <p:nvPr/>
        </p:nvGrpSpPr>
        <p:grpSpPr>
          <a:xfrm>
            <a:off x="2904831" y="2063643"/>
            <a:ext cx="401076" cy="382999"/>
            <a:chOff x="4496334" y="2399259"/>
            <a:chExt cx="401076" cy="38299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A0E4FB8-0AF4-4733-981C-859051E28E1A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7" name="Picture 6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D5BB36D4-5E63-4693-BC57-61F58AD34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6346FD4E-7AE7-4F72-9283-4B0B6A7559E1}"/>
              </a:ext>
            </a:extLst>
          </p:cNvPr>
          <p:cNvSpPr txBox="1"/>
          <p:nvPr/>
        </p:nvSpPr>
        <p:spPr>
          <a:xfrm>
            <a:off x="3921196" y="2568408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7E6DE9F-0289-4A8F-9722-760DDD6C7C63}"/>
              </a:ext>
            </a:extLst>
          </p:cNvPr>
          <p:cNvSpPr txBox="1"/>
          <p:nvPr/>
        </p:nvSpPr>
        <p:spPr>
          <a:xfrm>
            <a:off x="3921196" y="2001043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À: tout le monde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        …       forts.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8969971-E2FB-4226-93EE-7FBEF96454C8}"/>
              </a:ext>
            </a:extLst>
          </p:cNvPr>
          <p:cNvSpPr txBox="1"/>
          <p:nvPr/>
        </p:nvSpPr>
        <p:spPr>
          <a:xfrm>
            <a:off x="7008707" y="2013407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DD1D92F-9A99-4B9B-A38C-E8C9F69DA892}"/>
              </a:ext>
            </a:extLst>
          </p:cNvPr>
          <p:cNvGrpSpPr/>
          <p:nvPr/>
        </p:nvGrpSpPr>
        <p:grpSpPr>
          <a:xfrm>
            <a:off x="6687944" y="2076007"/>
            <a:ext cx="401076" cy="382999"/>
            <a:chOff x="4496334" y="2399259"/>
            <a:chExt cx="401076" cy="382999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47226A8-7A63-447E-9290-021EEEF5E3FC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81" name="Picture 80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0D23D6C1-F6C1-44A1-9FC1-7C8B04244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08DBDB7-EDB5-4C9B-9160-02A39CEA96EA}"/>
              </a:ext>
            </a:extLst>
          </p:cNvPr>
          <p:cNvSpPr txBox="1"/>
          <p:nvPr/>
        </p:nvSpPr>
        <p:spPr>
          <a:xfrm>
            <a:off x="138082" y="3791772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9FF4329-DE35-4EBB-B70D-48DEBAAFB7AE}"/>
              </a:ext>
            </a:extLst>
          </p:cNvPr>
          <p:cNvSpPr txBox="1"/>
          <p:nvPr/>
        </p:nvSpPr>
        <p:spPr>
          <a:xfrm>
            <a:off x="138082" y="3224407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À: tout le monde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        …   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5D2F20F-3C56-414F-B442-17589E9ADFB6}"/>
              </a:ext>
            </a:extLst>
          </p:cNvPr>
          <p:cNvSpPr txBox="1"/>
          <p:nvPr/>
        </p:nvSpPr>
        <p:spPr>
          <a:xfrm>
            <a:off x="3225593" y="3236771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13D3E9F-55A3-4B24-ACFC-21408896AE01}"/>
              </a:ext>
            </a:extLst>
          </p:cNvPr>
          <p:cNvGrpSpPr/>
          <p:nvPr/>
        </p:nvGrpSpPr>
        <p:grpSpPr>
          <a:xfrm>
            <a:off x="2904830" y="3299371"/>
            <a:ext cx="401076" cy="382999"/>
            <a:chOff x="4496334" y="2399259"/>
            <a:chExt cx="401076" cy="382999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4BD554E-B76F-49F8-8453-CCA7284AD121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87" name="Picture 86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04EEBBFE-0EE9-4C5D-ACFE-62043709A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F954F41D-8EDB-4E37-A4E0-316F840F6A8D}"/>
              </a:ext>
            </a:extLst>
          </p:cNvPr>
          <p:cNvSpPr txBox="1"/>
          <p:nvPr/>
        </p:nvSpPr>
        <p:spPr>
          <a:xfrm>
            <a:off x="3921195" y="3804136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D3AC4F2-A483-4DB8-A0EA-551A48A5738B}"/>
              </a:ext>
            </a:extLst>
          </p:cNvPr>
          <p:cNvSpPr txBox="1"/>
          <p:nvPr/>
        </p:nvSpPr>
        <p:spPr>
          <a:xfrm>
            <a:off x="3921195" y="3236771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À: tout le monde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        …      prudent.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10F0706-A132-44B9-B7E2-B8A04FAD96FC}"/>
              </a:ext>
            </a:extLst>
          </p:cNvPr>
          <p:cNvSpPr txBox="1"/>
          <p:nvPr/>
        </p:nvSpPr>
        <p:spPr>
          <a:xfrm>
            <a:off x="7008706" y="3249135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67132E8-5E61-4C37-B960-05DAFF24E583}"/>
              </a:ext>
            </a:extLst>
          </p:cNvPr>
          <p:cNvGrpSpPr/>
          <p:nvPr/>
        </p:nvGrpSpPr>
        <p:grpSpPr>
          <a:xfrm>
            <a:off x="6687943" y="3311735"/>
            <a:ext cx="401076" cy="382999"/>
            <a:chOff x="4496334" y="2399259"/>
            <a:chExt cx="401076" cy="382999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7EA960F-8315-48A1-A256-0961547C4A00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93" name="Picture 92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68093033-6DA7-417B-8447-C6A7C060F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AFEEA1C5-2F97-4F0C-8395-0BC74D534F83}"/>
              </a:ext>
            </a:extLst>
          </p:cNvPr>
          <p:cNvSpPr txBox="1"/>
          <p:nvPr/>
        </p:nvSpPr>
        <p:spPr>
          <a:xfrm>
            <a:off x="158373" y="5015893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4A78C3C-5A47-401F-9463-28FC310077B1}"/>
              </a:ext>
            </a:extLst>
          </p:cNvPr>
          <p:cNvSpPr txBox="1"/>
          <p:nvPr/>
        </p:nvSpPr>
        <p:spPr>
          <a:xfrm>
            <a:off x="158373" y="4448528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À: tout le monde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        …   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créatif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C3D9B58-158D-4E8B-91FE-D3A44AE51BE7}"/>
              </a:ext>
            </a:extLst>
          </p:cNvPr>
          <p:cNvSpPr txBox="1"/>
          <p:nvPr/>
        </p:nvSpPr>
        <p:spPr>
          <a:xfrm>
            <a:off x="3245884" y="4460892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E2185FC-8C6D-4119-A266-854448940A60}"/>
              </a:ext>
            </a:extLst>
          </p:cNvPr>
          <p:cNvGrpSpPr/>
          <p:nvPr/>
        </p:nvGrpSpPr>
        <p:grpSpPr>
          <a:xfrm>
            <a:off x="2925121" y="4523492"/>
            <a:ext cx="401076" cy="382999"/>
            <a:chOff x="4496334" y="2399259"/>
            <a:chExt cx="401076" cy="382999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65E414D-E687-4E2C-A97A-4900B9F4AFB9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99" name="Picture 98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24DCC07D-7EC0-473A-ADEF-11F436C05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E29C766-61CD-4AC8-8CB2-7004350E56BB}"/>
              </a:ext>
            </a:extLst>
          </p:cNvPr>
          <p:cNvSpPr txBox="1"/>
          <p:nvPr/>
        </p:nvSpPr>
        <p:spPr>
          <a:xfrm>
            <a:off x="3941486" y="5028257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0630BFD-ADD6-485D-B509-8E7C91793567}"/>
              </a:ext>
            </a:extLst>
          </p:cNvPr>
          <p:cNvSpPr txBox="1"/>
          <p:nvPr/>
        </p:nvSpPr>
        <p:spPr>
          <a:xfrm>
            <a:off x="3941486" y="4460892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À: tout le monde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        …       sportif.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4671C71-A00F-4E74-946D-B70A271C351F}"/>
              </a:ext>
            </a:extLst>
          </p:cNvPr>
          <p:cNvSpPr txBox="1"/>
          <p:nvPr/>
        </p:nvSpPr>
        <p:spPr>
          <a:xfrm>
            <a:off x="7028997" y="4473256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105B753-70BB-421C-B8AC-422496AD6643}"/>
              </a:ext>
            </a:extLst>
          </p:cNvPr>
          <p:cNvGrpSpPr/>
          <p:nvPr/>
        </p:nvGrpSpPr>
        <p:grpSpPr>
          <a:xfrm>
            <a:off x="6708234" y="4535856"/>
            <a:ext cx="401076" cy="382999"/>
            <a:chOff x="4496334" y="2399259"/>
            <a:chExt cx="401076" cy="382999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240A09D-C03E-4BF2-9C37-090565140EA6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05" name="Picture 104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433833B2-6FFF-4C5C-9706-4EAB7080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7F16B0CB-B4BB-4FC2-8EC3-71AB582AC7E3}"/>
              </a:ext>
            </a:extLst>
          </p:cNvPr>
          <p:cNvSpPr txBox="1"/>
          <p:nvPr/>
        </p:nvSpPr>
        <p:spPr>
          <a:xfrm>
            <a:off x="158372" y="6232767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970D03D-7E85-4DA5-83EF-E120AF2ED978}"/>
              </a:ext>
            </a:extLst>
          </p:cNvPr>
          <p:cNvSpPr txBox="1"/>
          <p:nvPr/>
        </p:nvSpPr>
        <p:spPr>
          <a:xfrm>
            <a:off x="158372" y="5665402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À: tout le monde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        …   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indépendants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9DC72B8-CE32-442E-A597-28EC4D461A79}"/>
              </a:ext>
            </a:extLst>
          </p:cNvPr>
          <p:cNvSpPr txBox="1"/>
          <p:nvPr/>
        </p:nvSpPr>
        <p:spPr>
          <a:xfrm>
            <a:off x="3245883" y="5677766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60B2D5E-1E46-4E36-A9A7-C743652426CB}"/>
              </a:ext>
            </a:extLst>
          </p:cNvPr>
          <p:cNvGrpSpPr/>
          <p:nvPr/>
        </p:nvGrpSpPr>
        <p:grpSpPr>
          <a:xfrm>
            <a:off x="2925120" y="5740366"/>
            <a:ext cx="401076" cy="382999"/>
            <a:chOff x="4496334" y="2399259"/>
            <a:chExt cx="401076" cy="382999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E05C9BE-E62E-4DF2-B887-37DC2AAC32BB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14" name="Picture 113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3E623759-9641-4E9A-8E9F-0C487808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A57411D6-CB6E-4AAF-80C9-21797110FBCC}"/>
              </a:ext>
            </a:extLst>
          </p:cNvPr>
          <p:cNvSpPr txBox="1"/>
          <p:nvPr/>
        </p:nvSpPr>
        <p:spPr>
          <a:xfrm>
            <a:off x="3941485" y="6245131"/>
            <a:ext cx="3631350" cy="456480"/>
          </a:xfrm>
          <a:prstGeom prst="rect">
            <a:avLst/>
          </a:prstGeom>
          <a:solidFill>
            <a:srgbClr val="EFF9FB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29CF419-0A07-416E-876A-4ADD287574B1}"/>
              </a:ext>
            </a:extLst>
          </p:cNvPr>
          <p:cNvSpPr txBox="1"/>
          <p:nvPr/>
        </p:nvSpPr>
        <p:spPr>
          <a:xfrm>
            <a:off x="3941485" y="5677766"/>
            <a:ext cx="3631351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À: tout le monde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        …     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0CD5856-4A9D-4D8E-8A76-CE369A18541E}"/>
              </a:ext>
            </a:extLst>
          </p:cNvPr>
          <p:cNvSpPr txBox="1"/>
          <p:nvPr/>
        </p:nvSpPr>
        <p:spPr>
          <a:xfrm>
            <a:off x="7028996" y="5690130"/>
            <a:ext cx="54383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82868BC-B94B-4F16-ABCC-BAE95DE83041}"/>
              </a:ext>
            </a:extLst>
          </p:cNvPr>
          <p:cNvGrpSpPr/>
          <p:nvPr/>
        </p:nvGrpSpPr>
        <p:grpSpPr>
          <a:xfrm>
            <a:off x="6708233" y="5752730"/>
            <a:ext cx="401076" cy="382999"/>
            <a:chOff x="4496334" y="2399259"/>
            <a:chExt cx="401076" cy="382999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89D1D76F-E26F-4AB3-AFCA-0184C4CE9CFA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20" name="Picture 119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A92781BB-D608-4CEB-8D7A-2E1B7116B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F9F8E00-C248-4A5A-90FE-86043C75037F}"/>
              </a:ext>
            </a:extLst>
          </p:cNvPr>
          <p:cNvGrpSpPr/>
          <p:nvPr/>
        </p:nvGrpSpPr>
        <p:grpSpPr>
          <a:xfrm>
            <a:off x="11737554" y="1631375"/>
            <a:ext cx="401076" cy="382999"/>
            <a:chOff x="4496334" y="2399259"/>
            <a:chExt cx="401076" cy="38299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7286DF82-6EA4-495F-AB08-99E2B328C76C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23" name="Picture 122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873A45D2-A6D6-4ADF-A48F-A51EA2B78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DECAB050-30AD-4BBE-B6BD-E2071E393636}"/>
              </a:ext>
            </a:extLst>
          </p:cNvPr>
          <p:cNvGrpSpPr/>
          <p:nvPr/>
        </p:nvGrpSpPr>
        <p:grpSpPr>
          <a:xfrm>
            <a:off x="10419492" y="1487512"/>
            <a:ext cx="406961" cy="401076"/>
            <a:chOff x="8702237" y="1449630"/>
            <a:chExt cx="406961" cy="401076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ADBA59F3-BB41-454B-9F06-3A94BEDCD2BA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0" name="Graphic 129" descr="Male profile outline">
              <a:extLst>
                <a:ext uri="{FF2B5EF4-FFF2-40B4-BE49-F238E27FC236}">
                  <a16:creationId xmlns:a16="http://schemas.microsoft.com/office/drawing/2014/main" id="{0899D1B0-15A1-4F8A-8F89-5459BF7AD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C51EB5A-8965-4A4F-941C-7AC0C17C5D00}"/>
              </a:ext>
            </a:extLst>
          </p:cNvPr>
          <p:cNvGrpSpPr/>
          <p:nvPr/>
        </p:nvGrpSpPr>
        <p:grpSpPr>
          <a:xfrm>
            <a:off x="11095733" y="1508630"/>
            <a:ext cx="406961" cy="401076"/>
            <a:chOff x="8702237" y="1449630"/>
            <a:chExt cx="406961" cy="401076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71EF3F7-5AEE-4BA4-A9C5-7AE481353FA0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34" name="Graphic 133" descr="Male profile outline">
              <a:extLst>
                <a:ext uri="{FF2B5EF4-FFF2-40B4-BE49-F238E27FC236}">
                  <a16:creationId xmlns:a16="http://schemas.microsoft.com/office/drawing/2014/main" id="{5A18CDE8-0C5B-466F-A1B0-D0E83CB27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A785A6A-7346-4AC4-96BE-A77D5DD979E6}"/>
              </a:ext>
            </a:extLst>
          </p:cNvPr>
          <p:cNvGrpSpPr/>
          <p:nvPr/>
        </p:nvGrpSpPr>
        <p:grpSpPr>
          <a:xfrm>
            <a:off x="10747855" y="1495523"/>
            <a:ext cx="401076" cy="382999"/>
            <a:chOff x="4496334" y="2399259"/>
            <a:chExt cx="401076" cy="382999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2B8A98C-7B7F-4123-9FE2-D13BAF255067}"/>
                </a:ext>
              </a:extLst>
            </p:cNvPr>
            <p:cNvSpPr/>
            <p:nvPr/>
          </p:nvSpPr>
          <p:spPr>
            <a:xfrm>
              <a:off x="4496334" y="2399259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126" name="Picture 125" descr="A person wearing a striped shirt&#10;&#10;Description automatically generated with low confidence">
              <a:extLst>
                <a:ext uri="{FF2B5EF4-FFF2-40B4-BE49-F238E27FC236}">
                  <a16:creationId xmlns:a16="http://schemas.microsoft.com/office/drawing/2014/main" id="{38EDC8AD-C04B-4B8B-8354-1CAC462E6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561" y="2415150"/>
              <a:ext cx="326622" cy="331647"/>
            </a:xfrm>
            <a:prstGeom prst="rect">
              <a:avLst/>
            </a:prstGeom>
          </p:spPr>
        </p:pic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0F3F688B-F04A-43B5-82E2-5BAA53C080A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11333" y="519969"/>
            <a:ext cx="1063500" cy="758852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noaction">
              <a:snd r:embed="rId14" name="19_4.wav"/>
            </a:hlinkClick>
            <a:extLst>
              <a:ext uri="{FF2B5EF4-FFF2-40B4-BE49-F238E27FC236}">
                <a16:creationId xmlns:a16="http://schemas.microsoft.com/office/drawing/2014/main" id="{2CD7BF28-E3D6-5CFF-C857-E5315CA0B3B5}"/>
              </a:ext>
            </a:extLst>
          </p:cNvPr>
          <p:cNvSpPr/>
          <p:nvPr/>
        </p:nvSpPr>
        <p:spPr>
          <a:xfrm>
            <a:off x="7688138" y="2654588"/>
            <a:ext cx="405702" cy="41358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13" name="Rectangle: Rounded Corners 112">
            <a:hlinkClick r:id="" action="ppaction://noaction">
              <a:snd r:embed="rId15" name="19_5.wav"/>
            </a:hlinkClick>
            <a:extLst>
              <a:ext uri="{FF2B5EF4-FFF2-40B4-BE49-F238E27FC236}">
                <a16:creationId xmlns:a16="http://schemas.microsoft.com/office/drawing/2014/main" id="{A14EA0EC-7434-7ECA-120B-11586E9B70F4}"/>
              </a:ext>
            </a:extLst>
          </p:cNvPr>
          <p:cNvSpPr/>
          <p:nvPr/>
        </p:nvSpPr>
        <p:spPr>
          <a:xfrm>
            <a:off x="7688138" y="3162744"/>
            <a:ext cx="405702" cy="41358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27" name="Rectangle: Rounded Corners 126">
            <a:hlinkClick r:id="" action="ppaction://noaction">
              <a:snd r:embed="rId16" name="19_6.wav"/>
            </a:hlinkClick>
            <a:extLst>
              <a:ext uri="{FF2B5EF4-FFF2-40B4-BE49-F238E27FC236}">
                <a16:creationId xmlns:a16="http://schemas.microsoft.com/office/drawing/2014/main" id="{2A08C6C0-FAE4-D238-B292-8B40FAFFA3AD}"/>
              </a:ext>
            </a:extLst>
          </p:cNvPr>
          <p:cNvSpPr/>
          <p:nvPr/>
        </p:nvSpPr>
        <p:spPr>
          <a:xfrm>
            <a:off x="7688138" y="3671491"/>
            <a:ext cx="405702" cy="41358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9" name="Rectangle: Rounded Corners 128">
            <a:hlinkClick r:id="" action="ppaction://noaction">
              <a:snd r:embed="rId17" name="19_7.wav"/>
            </a:hlinkClick>
            <a:extLst>
              <a:ext uri="{FF2B5EF4-FFF2-40B4-BE49-F238E27FC236}">
                <a16:creationId xmlns:a16="http://schemas.microsoft.com/office/drawing/2014/main" id="{737369BD-0729-3F09-4B6C-59C4D01B716D}"/>
              </a:ext>
            </a:extLst>
          </p:cNvPr>
          <p:cNvSpPr/>
          <p:nvPr/>
        </p:nvSpPr>
        <p:spPr>
          <a:xfrm>
            <a:off x="7688138" y="4206204"/>
            <a:ext cx="405702" cy="41358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36" name="Rectangle: Rounded Corners 135">
            <a:hlinkClick r:id="" action="ppaction://noaction">
              <a:snd r:embed="rId18" name="19_8.wav"/>
            </a:hlinkClick>
            <a:extLst>
              <a:ext uri="{FF2B5EF4-FFF2-40B4-BE49-F238E27FC236}">
                <a16:creationId xmlns:a16="http://schemas.microsoft.com/office/drawing/2014/main" id="{B6D0A9E5-3513-6219-26DC-092226C0077E}"/>
              </a:ext>
            </a:extLst>
          </p:cNvPr>
          <p:cNvSpPr/>
          <p:nvPr/>
        </p:nvSpPr>
        <p:spPr>
          <a:xfrm>
            <a:off x="7688138" y="4720246"/>
            <a:ext cx="405702" cy="41358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37" name="Rectangle: Rounded Corners 136">
            <a:hlinkClick r:id="" action="ppaction://noaction">
              <a:snd r:embed="rId19" name="19_9.wav"/>
            </a:hlinkClick>
            <a:extLst>
              <a:ext uri="{FF2B5EF4-FFF2-40B4-BE49-F238E27FC236}">
                <a16:creationId xmlns:a16="http://schemas.microsoft.com/office/drawing/2014/main" id="{250A2D47-679B-699D-F493-8C49A44C08DF}"/>
              </a:ext>
            </a:extLst>
          </p:cNvPr>
          <p:cNvSpPr/>
          <p:nvPr/>
        </p:nvSpPr>
        <p:spPr>
          <a:xfrm>
            <a:off x="7688138" y="5244133"/>
            <a:ext cx="405702" cy="41358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38" name="Rectangle: Rounded Corners 137">
            <a:hlinkClick r:id="" action="ppaction://noaction">
              <a:snd r:embed="rId20" name="19_10.wav"/>
            </a:hlinkClick>
            <a:extLst>
              <a:ext uri="{FF2B5EF4-FFF2-40B4-BE49-F238E27FC236}">
                <a16:creationId xmlns:a16="http://schemas.microsoft.com/office/drawing/2014/main" id="{013BA085-28B4-9459-02EB-9C1C9C98974D}"/>
              </a:ext>
            </a:extLst>
          </p:cNvPr>
          <p:cNvSpPr/>
          <p:nvPr/>
        </p:nvSpPr>
        <p:spPr>
          <a:xfrm>
            <a:off x="7688138" y="5752773"/>
            <a:ext cx="405702" cy="41358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39" name="Rectangle: Rounded Corners 138">
            <a:hlinkClick r:id="" action="ppaction://noaction">
              <a:snd r:embed="rId21" name="19_11.wav"/>
            </a:hlinkClick>
            <a:extLst>
              <a:ext uri="{FF2B5EF4-FFF2-40B4-BE49-F238E27FC236}">
                <a16:creationId xmlns:a16="http://schemas.microsoft.com/office/drawing/2014/main" id="{C6B8D18C-BB07-B05E-113F-4384E6689EF6}"/>
              </a:ext>
            </a:extLst>
          </p:cNvPr>
          <p:cNvSpPr/>
          <p:nvPr/>
        </p:nvSpPr>
        <p:spPr>
          <a:xfrm>
            <a:off x="7688138" y="6262064"/>
            <a:ext cx="405702" cy="41358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9" grpId="0"/>
      <p:bldP spid="60" grpId="0"/>
      <p:bldP spid="62" grpId="0"/>
      <p:bldP spid="64" grpId="0"/>
      <p:bldP spid="66" grpId="0"/>
      <p:bldP spid="68" grpId="0"/>
      <p:bldP spid="70" grpId="0"/>
      <p:bldP spid="7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11" name="T3_W8_6.1.wav"/>
            </a:hlinkClick>
          </p:cNvPr>
          <p:cNvSpPr/>
          <p:nvPr/>
        </p:nvSpPr>
        <p:spPr>
          <a:xfrm>
            <a:off x="114389" y="0"/>
            <a:ext cx="172558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L’amitié*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14255" y="440163"/>
            <a:ext cx="1028745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Learning languages is about making friends.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0160" y="142347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03EC86-84FA-4D82-A1A8-FBA15230C8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81" y="2493474"/>
            <a:ext cx="1476268" cy="1408797"/>
          </a:xfrm>
          <a:prstGeom prst="rect">
            <a:avLst/>
          </a:prstGeom>
        </p:spPr>
      </p:pic>
      <p:sp>
        <p:nvSpPr>
          <p:cNvPr id="4" name="TextBox 3">
            <a:hlinkClick r:id="" action="ppaction://noaction">
              <a:snd r:embed="rId11" name="T3_W8_6.1.wav"/>
            </a:hlinkClick>
            <a:extLst>
              <a:ext uri="{FF2B5EF4-FFF2-40B4-BE49-F238E27FC236}">
                <a16:creationId xmlns:a16="http://schemas.microsoft.com/office/drawing/2014/main" id="{3EB476DB-250C-4E61-A7DA-2B478430D51E}"/>
              </a:ext>
            </a:extLst>
          </p:cNvPr>
          <p:cNvSpPr txBox="1"/>
          <p:nvPr/>
        </p:nvSpPr>
        <p:spPr>
          <a:xfrm>
            <a:off x="8239949" y="99322"/>
            <a:ext cx="263043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l’amitié- friendship</a:t>
            </a:r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F85632EC-3249-4C8C-84EC-2076DF95BD24}"/>
              </a:ext>
            </a:extLst>
          </p:cNvPr>
          <p:cNvSpPr/>
          <p:nvPr/>
        </p:nvSpPr>
        <p:spPr>
          <a:xfrm>
            <a:off x="114255" y="858092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 show kindness when you learn even a few words in another language.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D4DF0369-C09E-4384-AB5C-0A288E749A83}"/>
              </a:ext>
            </a:extLst>
          </p:cNvPr>
          <p:cNvSpPr/>
          <p:nvPr/>
        </p:nvSpPr>
        <p:spPr>
          <a:xfrm>
            <a:off x="131109" y="1363255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remember some of the friendship sentences we have learnt already!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BF2C829A-3F91-407C-AFD8-AE28C7B356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850" y="2009329"/>
            <a:ext cx="1328532" cy="968291"/>
          </a:xfrm>
          <a:prstGeom prst="rect">
            <a:avLst/>
          </a:prstGeom>
        </p:spPr>
      </p:pic>
      <p:pic>
        <p:nvPicPr>
          <p:cNvPr id="25" name="Picture 9" descr="See the source image">
            <a:extLst>
              <a:ext uri="{FF2B5EF4-FFF2-40B4-BE49-F238E27FC236}">
                <a16:creationId xmlns:a16="http://schemas.microsoft.com/office/drawing/2014/main" id="{C413E2F4-A109-4CD6-B38A-E542F5E23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72" y="2981540"/>
            <a:ext cx="1584234" cy="142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See the source image">
            <a:extLst>
              <a:ext uri="{FF2B5EF4-FFF2-40B4-BE49-F238E27FC236}">
                <a16:creationId xmlns:a16="http://schemas.microsoft.com/office/drawing/2014/main" id="{3AD4B30C-21EB-43ED-95AD-91249378A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02370" y="2932774"/>
            <a:ext cx="1584235" cy="150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793D828-39FC-498C-92A8-1DCA5E635209}"/>
              </a:ext>
            </a:extLst>
          </p:cNvPr>
          <p:cNvSpPr/>
          <p:nvPr/>
        </p:nvSpPr>
        <p:spPr>
          <a:xfrm>
            <a:off x="3975686" y="1887310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 _ _ _ _ 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3F9F068-A5B7-4C0B-8DDD-1A6EFF3284B3}"/>
              </a:ext>
            </a:extLst>
          </p:cNvPr>
          <p:cNvSpPr/>
          <p:nvPr/>
        </p:nvSpPr>
        <p:spPr>
          <a:xfrm>
            <a:off x="1685685" y="1985251"/>
            <a:ext cx="2047095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 _ _ _ _ _ _ !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B58A1CD-5E5C-48F7-9DC2-BC94EF60FAF7}"/>
              </a:ext>
            </a:extLst>
          </p:cNvPr>
          <p:cNvSpPr/>
          <p:nvPr/>
        </p:nvSpPr>
        <p:spPr>
          <a:xfrm>
            <a:off x="7952991" y="1985250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_ _   _ _ ?</a:t>
            </a: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FB4E0658-0601-495C-BBB0-F6F2018DA475}"/>
              </a:ext>
            </a:extLst>
          </p:cNvPr>
          <p:cNvSpPr/>
          <p:nvPr/>
        </p:nvSpPr>
        <p:spPr>
          <a:xfrm>
            <a:off x="131109" y="4347770"/>
            <a:ext cx="11474771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say other kind things? 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FCDA0B3C-7BA5-48BA-88C0-BE3A0DA2AEC9}"/>
              </a:ext>
            </a:extLst>
          </p:cNvPr>
          <p:cNvSpPr/>
          <p:nvPr/>
        </p:nvSpPr>
        <p:spPr>
          <a:xfrm>
            <a:off x="114255" y="4828655"/>
            <a:ext cx="2237094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Are you pleased?</a:t>
            </a: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C24811CC-B68C-4990-9E77-E1C86A6C6BC2}"/>
              </a:ext>
            </a:extLst>
          </p:cNvPr>
          <p:cNvSpPr/>
          <p:nvPr/>
        </p:nvSpPr>
        <p:spPr>
          <a:xfrm>
            <a:off x="2588306" y="4853773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It’s perfect!</a:t>
            </a: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500CFE3-6E7F-400F-89BA-7F4F2A792D37}"/>
              </a:ext>
            </a:extLst>
          </p:cNvPr>
          <p:cNvSpPr/>
          <p:nvPr/>
        </p:nvSpPr>
        <p:spPr>
          <a:xfrm>
            <a:off x="4934763" y="4843505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 are my friend.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BA82EC-6460-4A51-985E-5874B59E23CC}"/>
              </a:ext>
            </a:extLst>
          </p:cNvPr>
          <p:cNvSpPr/>
          <p:nvPr/>
        </p:nvSpPr>
        <p:spPr>
          <a:xfrm>
            <a:off x="7266413" y="4853773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 like your bag!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94D4334-7897-47D3-9DA8-6BEA789C2F34}"/>
              </a:ext>
            </a:extLst>
          </p:cNvPr>
          <p:cNvSpPr/>
          <p:nvPr/>
        </p:nvSpPr>
        <p:spPr>
          <a:xfrm>
            <a:off x="9718812" y="4853773"/>
            <a:ext cx="1892808" cy="947523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 are nice!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088F0471-0AFD-4DEF-A6A3-0EDD5CB44824}"/>
              </a:ext>
            </a:extLst>
          </p:cNvPr>
          <p:cNvSpPr/>
          <p:nvPr/>
        </p:nvSpPr>
        <p:spPr>
          <a:xfrm>
            <a:off x="1706618" y="1976483"/>
            <a:ext cx="2026162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Bonjour !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4B7DD3B-E46A-4273-A2A1-6CFDEBB2D4D5}"/>
              </a:ext>
            </a:extLst>
          </p:cNvPr>
          <p:cNvSpPr/>
          <p:nvPr/>
        </p:nvSpPr>
        <p:spPr>
          <a:xfrm>
            <a:off x="3980199" y="1883550"/>
            <a:ext cx="1892808" cy="862051"/>
          </a:xfrm>
          <a:prstGeom prst="wedgeRoundRectCallout">
            <a:avLst>
              <a:gd name="adj1" fmla="val -20833"/>
              <a:gd name="adj2" fmla="val 78819"/>
              <a:gd name="adj3" fmla="val 16667"/>
            </a:avLst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Salut !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E63E1920-B2EB-41B0-AE37-EDD255052DFF}"/>
              </a:ext>
            </a:extLst>
          </p:cNvPr>
          <p:cNvSpPr/>
          <p:nvPr/>
        </p:nvSpPr>
        <p:spPr>
          <a:xfrm>
            <a:off x="7953853" y="1990384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Ça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?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C4EC0701-7567-44F5-87ED-405818E27E70}"/>
              </a:ext>
            </a:extLst>
          </p:cNvPr>
          <p:cNvSpPr/>
          <p:nvPr/>
        </p:nvSpPr>
        <p:spPr>
          <a:xfrm>
            <a:off x="110941" y="4831144"/>
            <a:ext cx="2237094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es content(e) ?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FCEED51E-E977-4102-8CC9-5D4229EEAF55}"/>
              </a:ext>
            </a:extLst>
          </p:cNvPr>
          <p:cNvSpPr/>
          <p:nvPr/>
        </p:nvSpPr>
        <p:spPr>
          <a:xfrm>
            <a:off x="2569329" y="4843505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parfait !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4DB7CD2-8674-442E-A6BB-DF4DF68A5004}"/>
              </a:ext>
            </a:extLst>
          </p:cNvPr>
          <p:cNvSpPr/>
          <p:nvPr/>
        </p:nvSpPr>
        <p:spPr>
          <a:xfrm>
            <a:off x="4935537" y="4838372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ami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(e).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1187233-7E9D-41E3-8AA6-3C45EB1FDCB0}"/>
              </a:ext>
            </a:extLst>
          </p:cNvPr>
          <p:cNvSpPr/>
          <p:nvPr/>
        </p:nvSpPr>
        <p:spPr>
          <a:xfrm>
            <a:off x="7266413" y="4853773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J’aime ton sac !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22E537A1-7770-4677-AB31-6DB8AB0BFF96}"/>
              </a:ext>
            </a:extLst>
          </p:cNvPr>
          <p:cNvSpPr/>
          <p:nvPr/>
        </p:nvSpPr>
        <p:spPr>
          <a:xfrm>
            <a:off x="9718812" y="4853773"/>
            <a:ext cx="1892808" cy="947523"/>
          </a:xfrm>
          <a:prstGeom prst="wedgeRoundRectCallout">
            <a:avLst/>
          </a:prstGeom>
          <a:solidFill>
            <a:srgbClr val="FDF091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Tu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sympa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!</a:t>
            </a:r>
          </a:p>
        </p:txBody>
      </p:sp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AA66B74C-2BD3-4118-BB1D-FC717B8F05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385" y="-208743"/>
            <a:ext cx="1330615" cy="12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8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8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8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8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8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8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8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8_6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9" grpId="0"/>
      <p:bldP spid="20" grpId="0"/>
      <p:bldP spid="27" grpId="0" animBg="1"/>
      <p:bldP spid="28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570224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Describing more than one [2/2]</a:t>
            </a:r>
            <a:endParaRPr lang="en-GB" sz="36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235587-3C62-4E89-8F25-91C49E8111ED}"/>
              </a:ext>
            </a:extLst>
          </p:cNvPr>
          <p:cNvSpPr/>
          <p:nvPr/>
        </p:nvSpPr>
        <p:spPr>
          <a:xfrm>
            <a:off x="140760" y="647068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that many adjectives add 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a feminine noun.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048B11-66CB-4967-A764-429B25E4CC31}"/>
              </a:ext>
            </a:extLst>
          </p:cNvPr>
          <p:cNvSpPr txBox="1"/>
          <p:nvPr/>
        </p:nvSpPr>
        <p:spPr>
          <a:xfrm>
            <a:off x="1610143" y="1132351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873ADC-04B7-4D2B-9763-EC1BBD338F83}"/>
              </a:ext>
            </a:extLst>
          </p:cNvPr>
          <p:cNvSpPr txBox="1"/>
          <p:nvPr/>
        </p:nvSpPr>
        <p:spPr>
          <a:xfrm>
            <a:off x="5718499" y="1161275"/>
            <a:ext cx="4083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 girl)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pleased.</a:t>
            </a:r>
          </a:p>
        </p:txBody>
      </p:sp>
      <p:sp>
        <p:nvSpPr>
          <p:cNvPr id="36" name="Oval Callout 22">
            <a:extLst>
              <a:ext uri="{FF2B5EF4-FFF2-40B4-BE49-F238E27FC236}">
                <a16:creationId xmlns:a16="http://schemas.microsoft.com/office/drawing/2014/main" id="{AC9B220F-949A-4894-B95F-B3D5AEF5885D}"/>
              </a:ext>
            </a:extLst>
          </p:cNvPr>
          <p:cNvSpPr/>
          <p:nvPr/>
        </p:nvSpPr>
        <p:spPr>
          <a:xfrm>
            <a:off x="140760" y="4758616"/>
            <a:ext cx="3843411" cy="2028092"/>
          </a:xfrm>
          <a:prstGeom prst="wedgeEllipseCallout">
            <a:avLst>
              <a:gd name="adj1" fmla="val 38305"/>
              <a:gd name="adj2" fmla="val -26467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If there is 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mix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of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male and female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people in the group, we use the masculine plural adjective.</a:t>
            </a:r>
          </a:p>
        </p:txBody>
      </p:sp>
      <p:pic>
        <p:nvPicPr>
          <p:cNvPr id="41" name="Picture 2" descr="Quiet Sign Clip Art">
            <a:extLst>
              <a:ext uri="{FF2B5EF4-FFF2-40B4-BE49-F238E27FC236}">
                <a16:creationId xmlns:a16="http://schemas.microsoft.com/office/drawing/2014/main" id="{1569DDF5-088E-460B-A892-E78218AD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3391593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B5101E7A-849B-4D2C-A44A-A842337DE3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32" y="1084270"/>
            <a:ext cx="725163" cy="61710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D495AA-4A00-4007-BAB6-C19AE6E84611}"/>
              </a:ext>
            </a:extLst>
          </p:cNvPr>
          <p:cNvSpPr/>
          <p:nvPr/>
        </p:nvSpPr>
        <p:spPr>
          <a:xfrm>
            <a:off x="140760" y="2845250"/>
            <a:ext cx="7827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the feminine noun is plural,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add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singular adjective:</a:t>
            </a:r>
          </a:p>
        </p:txBody>
      </p:sp>
      <p:pic>
        <p:nvPicPr>
          <p:cNvPr id="19" name="Picture 18" descr="Circle&#10;&#10;Description automatically generated">
            <a:extLst>
              <a:ext uri="{FF2B5EF4-FFF2-40B4-BE49-F238E27FC236}">
                <a16:creationId xmlns:a16="http://schemas.microsoft.com/office/drawing/2014/main" id="{349CEFA5-0B78-483D-87DC-0DDA2E642D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1" y="3548669"/>
            <a:ext cx="746497" cy="635264"/>
          </a:xfrm>
          <a:prstGeom prst="rect">
            <a:avLst/>
          </a:prstGeom>
        </p:spPr>
      </p:pic>
      <p:pic>
        <p:nvPicPr>
          <p:cNvPr id="20" name="Picture 19" descr="Circle&#10;&#10;Description automatically generated">
            <a:extLst>
              <a:ext uri="{FF2B5EF4-FFF2-40B4-BE49-F238E27FC236}">
                <a16:creationId xmlns:a16="http://schemas.microsoft.com/office/drawing/2014/main" id="{A985CC34-D7A2-4B8F-B4C8-77A427AB96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46" y="3552360"/>
            <a:ext cx="746497" cy="6352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9DE44E-86CC-4F56-9738-363BA79FC5CB}"/>
              </a:ext>
            </a:extLst>
          </p:cNvPr>
          <p:cNvSpPr txBox="1"/>
          <p:nvPr/>
        </p:nvSpPr>
        <p:spPr>
          <a:xfrm>
            <a:off x="1610143" y="3626172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A2421A-E493-4E7A-8004-9FF26906F53D}"/>
              </a:ext>
            </a:extLst>
          </p:cNvPr>
          <p:cNvSpPr txBox="1"/>
          <p:nvPr/>
        </p:nvSpPr>
        <p:spPr>
          <a:xfrm>
            <a:off x="6662078" y="3640660"/>
            <a:ext cx="492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(girls)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pleased.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5326" y="5365463"/>
            <a:ext cx="894856" cy="7241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B1B892-5492-4BB8-85F0-7131BCE8BB38}"/>
              </a:ext>
            </a:extLst>
          </p:cNvPr>
          <p:cNvSpPr txBox="1"/>
          <p:nvPr/>
        </p:nvSpPr>
        <p:spPr>
          <a:xfrm>
            <a:off x="4552143" y="4879295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808F43-19E6-40D4-BB6B-2B2BDA8F34EF}"/>
              </a:ext>
            </a:extLst>
          </p:cNvPr>
          <p:cNvSpPr txBox="1"/>
          <p:nvPr/>
        </p:nvSpPr>
        <p:spPr>
          <a:xfrm>
            <a:off x="4552143" y="5309020"/>
            <a:ext cx="7753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We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(boys|boys &amp; girls)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are pleased.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486238-C2B7-40B0-BD23-AA50E8E5D18E}"/>
              </a:ext>
            </a:extLst>
          </p:cNvPr>
          <p:cNvSpPr/>
          <p:nvPr/>
        </p:nvSpPr>
        <p:spPr>
          <a:xfrm>
            <a:off x="338760" y="1698948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also know this pattern: 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-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ive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2E9E108-FF2F-415C-BDEC-99D3CA8270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87" y="2035640"/>
            <a:ext cx="820271" cy="8283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D36FB8-5843-4EFA-90D9-F27050C9EDDF}"/>
              </a:ext>
            </a:extLst>
          </p:cNvPr>
          <p:cNvSpPr txBox="1"/>
          <p:nvPr/>
        </p:nvSpPr>
        <p:spPr>
          <a:xfrm>
            <a:off x="1610143" y="2210609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24DD05-8472-44D3-BE04-72C0EF20EEB0}"/>
              </a:ext>
            </a:extLst>
          </p:cNvPr>
          <p:cNvSpPr txBox="1"/>
          <p:nvPr/>
        </p:nvSpPr>
        <p:spPr>
          <a:xfrm>
            <a:off x="5718499" y="2239533"/>
            <a:ext cx="4083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 girl)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active.</a:t>
            </a:r>
          </a:p>
        </p:txBody>
      </p:sp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7218B3E-7793-4F8D-B55D-DE5FDD074A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9" y="4040178"/>
            <a:ext cx="820271" cy="828392"/>
          </a:xfrm>
          <a:prstGeom prst="rect">
            <a:avLst/>
          </a:prstGeom>
        </p:spPr>
      </p:pic>
      <p:pic>
        <p:nvPicPr>
          <p:cNvPr id="30" name="Picture 2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76B26AB-D93E-435A-ACD9-00CF924BB8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54" y="4040178"/>
            <a:ext cx="820271" cy="8283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23D3BB7-D149-440E-B207-6C79C370ADEA}"/>
              </a:ext>
            </a:extLst>
          </p:cNvPr>
          <p:cNvSpPr txBox="1"/>
          <p:nvPr/>
        </p:nvSpPr>
        <p:spPr>
          <a:xfrm>
            <a:off x="1610143" y="4125834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ives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8F51AC-E8B5-4503-B902-1FB64E78968E}"/>
              </a:ext>
            </a:extLst>
          </p:cNvPr>
          <p:cNvSpPr txBox="1"/>
          <p:nvPr/>
        </p:nvSpPr>
        <p:spPr>
          <a:xfrm>
            <a:off x="6662078" y="4140322"/>
            <a:ext cx="4928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(girls)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active.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7E0640E-66A2-42FE-A715-24F7CE8BF887}"/>
              </a:ext>
            </a:extLst>
          </p:cNvPr>
          <p:cNvSpPr txBox="1"/>
          <p:nvPr/>
        </p:nvSpPr>
        <p:spPr>
          <a:xfrm>
            <a:off x="4552143" y="5876401"/>
            <a:ext cx="487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actif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7794681" y="1814819"/>
            <a:ext cx="3487696" cy="1524291"/>
          </a:xfrm>
          <a:prstGeom prst="wedgeEllipseCallout">
            <a:avLst>
              <a:gd name="adj1" fmla="val -89321"/>
              <a:gd name="adj2" fmla="val 67452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end is silent but the –e makes you pronounce the –t. 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63EC6F-DA9C-43A1-B023-DBD463D8990D}"/>
              </a:ext>
            </a:extLst>
          </p:cNvPr>
          <p:cNvSpPr txBox="1"/>
          <p:nvPr/>
        </p:nvSpPr>
        <p:spPr>
          <a:xfrm>
            <a:off x="4552143" y="6285197"/>
            <a:ext cx="7753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We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(boys|boys &amp; girls)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are active.</a:t>
            </a:r>
          </a:p>
        </p:txBody>
      </p:sp>
    </p:spTree>
    <p:extLst>
      <p:ext uri="{BB962C8B-B14F-4D97-AF65-F5344CB8AC3E}">
        <p14:creationId xmlns:p14="http://schemas.microsoft.com/office/powerpoint/2010/main" val="13644081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5" grpId="0"/>
      <p:bldP spid="36" grpId="0" animBg="1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4" grpId="0"/>
      <p:bldP spid="44" grpId="0" animBg="1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FD6B1D-B946-43B0-8C42-968CF4855522}"/>
              </a:ext>
            </a:extLst>
          </p:cNvPr>
          <p:cNvSpPr/>
          <p:nvPr/>
        </p:nvSpPr>
        <p:spPr>
          <a:xfrm>
            <a:off x="555896" y="1408954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2" name="CustomShape 6">
            <a:hlinkClick r:id="" action="ppaction://noaction">
              <a:snd r:embed="rId3" name="21_1.wav"/>
            </a:hlinkClick>
          </p:cNvPr>
          <p:cNvSpPr/>
          <p:nvPr/>
        </p:nvSpPr>
        <p:spPr>
          <a:xfrm>
            <a:off x="138084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Le micro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fonctionne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à nouveau*.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0715D42-7608-4450-8E80-9C6BC1A10B8D}"/>
              </a:ext>
            </a:extLst>
          </p:cNvPr>
          <p:cNvSpPr/>
          <p:nvPr/>
        </p:nvSpPr>
        <p:spPr>
          <a:xfrm>
            <a:off x="578280" y="4030886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D1BE70-6084-4E53-B79C-38FB5B84B1E0}"/>
              </a:ext>
            </a:extLst>
          </p:cNvPr>
          <p:cNvSpPr/>
          <p:nvPr/>
        </p:nvSpPr>
        <p:spPr>
          <a:xfrm>
            <a:off x="6065271" y="1408953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5730EDE-ECED-4D24-A18E-8E729A937097}"/>
              </a:ext>
            </a:extLst>
          </p:cNvPr>
          <p:cNvSpPr/>
          <p:nvPr/>
        </p:nvSpPr>
        <p:spPr>
          <a:xfrm>
            <a:off x="6050534" y="4030885"/>
            <a:ext cx="5230950" cy="2444589"/>
          </a:xfrm>
          <a:prstGeom prst="rect">
            <a:avLst/>
          </a:prstGeom>
          <a:solidFill>
            <a:srgbClr val="EBEB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C891B4-E16D-4262-8629-8E4DABAB7E8A}"/>
              </a:ext>
            </a:extLst>
          </p:cNvPr>
          <p:cNvSpPr txBox="1"/>
          <p:nvPr/>
        </p:nvSpPr>
        <p:spPr>
          <a:xfrm>
            <a:off x="565279" y="2192647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A2ED46-3347-41B7-AFDF-1134D3906FC3}"/>
              </a:ext>
            </a:extLst>
          </p:cNvPr>
          <p:cNvSpPr txBox="1"/>
          <p:nvPr/>
        </p:nvSpPr>
        <p:spPr>
          <a:xfrm>
            <a:off x="472811" y="4898582"/>
            <a:ext cx="923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DB2225-DDD9-4B5D-BEE9-819E6D2CD0C7}"/>
              </a:ext>
            </a:extLst>
          </p:cNvPr>
          <p:cNvSpPr txBox="1"/>
          <p:nvPr/>
        </p:nvSpPr>
        <p:spPr>
          <a:xfrm>
            <a:off x="10058400" y="2267094"/>
            <a:ext cx="111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D06F61-DC88-4A81-920D-0B2963470CFD}"/>
              </a:ext>
            </a:extLst>
          </p:cNvPr>
          <p:cNvSpPr txBox="1"/>
          <p:nvPr/>
        </p:nvSpPr>
        <p:spPr>
          <a:xfrm>
            <a:off x="10103125" y="4871137"/>
            <a:ext cx="1114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11024F-0315-46A3-AFBD-A080303BB982}"/>
              </a:ext>
            </a:extLst>
          </p:cNvPr>
          <p:cNvSpPr/>
          <p:nvPr/>
        </p:nvSpPr>
        <p:spPr>
          <a:xfrm>
            <a:off x="526028" y="3524737"/>
            <a:ext cx="1718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Jean-Michel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BAA5502-B050-4503-8F5E-CB17087ABA96}"/>
              </a:ext>
            </a:extLst>
          </p:cNvPr>
          <p:cNvSpPr/>
          <p:nvPr/>
        </p:nvSpPr>
        <p:spPr>
          <a:xfrm>
            <a:off x="523628" y="6131832"/>
            <a:ext cx="163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Clémentine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341C348-2E43-4FD9-9493-8BF46B418C86}"/>
              </a:ext>
            </a:extLst>
          </p:cNvPr>
          <p:cNvSpPr/>
          <p:nvPr/>
        </p:nvSpPr>
        <p:spPr>
          <a:xfrm>
            <a:off x="6065270" y="6143568"/>
            <a:ext cx="5216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Clémentine et des amies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B99B1E7-9D1C-4E37-ACFC-02E57BC1F15C}"/>
              </a:ext>
            </a:extLst>
          </p:cNvPr>
          <p:cNvSpPr/>
          <p:nvPr/>
        </p:nvSpPr>
        <p:spPr>
          <a:xfrm>
            <a:off x="8151170" y="3539382"/>
            <a:ext cx="3190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Jean-Michel et des amis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0B66D76A-65FE-46C9-8844-A810B3B90679}"/>
              </a:ext>
            </a:extLst>
          </p:cNvPr>
          <p:cNvSpPr/>
          <p:nvPr/>
        </p:nvSpPr>
        <p:spPr>
          <a:xfrm>
            <a:off x="4167189" y="3150284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sportives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Speech Bubble: Oval 54">
            <a:hlinkClick r:id="" action="ppaction://noaction">
              <a:snd r:embed="rId5" name="21_3.wav"/>
            </a:hlinkClick>
            <a:extLst>
              <a:ext uri="{FF2B5EF4-FFF2-40B4-BE49-F238E27FC236}">
                <a16:creationId xmlns:a16="http://schemas.microsoft.com/office/drawing/2014/main" id="{F709F3B9-6774-4541-B4FC-419720A8BD9F}"/>
              </a:ext>
            </a:extLst>
          </p:cNvPr>
          <p:cNvSpPr/>
          <p:nvPr/>
        </p:nvSpPr>
        <p:spPr>
          <a:xfrm>
            <a:off x="6839982" y="4125398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sportives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62477A69-F279-4FBA-B7E0-FBE0B6016AFB}"/>
              </a:ext>
            </a:extLst>
          </p:cNvPr>
          <p:cNvSpPr/>
          <p:nvPr/>
        </p:nvSpPr>
        <p:spPr>
          <a:xfrm>
            <a:off x="4168782" y="3133004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petit</a:t>
            </a:r>
          </a:p>
        </p:txBody>
      </p:sp>
      <p:sp>
        <p:nvSpPr>
          <p:cNvPr id="57" name="Speech Bubble: Oval 56">
            <a:hlinkClick r:id="" action="ppaction://noaction">
              <a:snd r:embed="rId6" name="21_4.wav"/>
            </a:hlinkClick>
            <a:extLst>
              <a:ext uri="{FF2B5EF4-FFF2-40B4-BE49-F238E27FC236}">
                <a16:creationId xmlns:a16="http://schemas.microsoft.com/office/drawing/2014/main" id="{563A7FB8-87AA-4297-8EFD-10F47A1FF8BB}"/>
              </a:ext>
            </a:extLst>
          </p:cNvPr>
          <p:cNvSpPr/>
          <p:nvPr/>
        </p:nvSpPr>
        <p:spPr>
          <a:xfrm>
            <a:off x="1146595" y="2336832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petit</a:t>
            </a: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B38863FF-5EE9-4273-B8D8-650276F76337}"/>
              </a:ext>
            </a:extLst>
          </p:cNvPr>
          <p:cNvSpPr/>
          <p:nvPr/>
        </p:nvSpPr>
        <p:spPr>
          <a:xfrm>
            <a:off x="4160883" y="3140482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positif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Speech Bubble: Oval 58">
            <a:hlinkClick r:id="" action="ppaction://noaction">
              <a:snd r:embed="rId7" name="21_5.wav"/>
            </a:hlinkClick>
            <a:extLst>
              <a:ext uri="{FF2B5EF4-FFF2-40B4-BE49-F238E27FC236}">
                <a16:creationId xmlns:a16="http://schemas.microsoft.com/office/drawing/2014/main" id="{E490AEDC-71ED-4917-A3C7-45BF9B713917}"/>
              </a:ext>
            </a:extLst>
          </p:cNvPr>
          <p:cNvSpPr/>
          <p:nvPr/>
        </p:nvSpPr>
        <p:spPr>
          <a:xfrm>
            <a:off x="3279942" y="1494901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positif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Speech Bubble: Oval 59">
            <a:extLst>
              <a:ext uri="{FF2B5EF4-FFF2-40B4-BE49-F238E27FC236}">
                <a16:creationId xmlns:a16="http://schemas.microsoft.com/office/drawing/2014/main" id="{0722B1B2-B0F1-47CB-9125-73555CB178F8}"/>
              </a:ext>
            </a:extLst>
          </p:cNvPr>
          <p:cNvSpPr/>
          <p:nvPr/>
        </p:nvSpPr>
        <p:spPr>
          <a:xfrm>
            <a:off x="4092362" y="3147242"/>
            <a:ext cx="2608407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actifs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Speech Bubble: Oval 60">
            <a:hlinkClick r:id="" action="ppaction://noaction">
              <a:snd r:embed="rId8" name="21_6.wav"/>
            </a:hlinkClick>
            <a:extLst>
              <a:ext uri="{FF2B5EF4-FFF2-40B4-BE49-F238E27FC236}">
                <a16:creationId xmlns:a16="http://schemas.microsoft.com/office/drawing/2014/main" id="{2A29D156-0D57-4965-8CD2-CBA36EA9B10C}"/>
              </a:ext>
            </a:extLst>
          </p:cNvPr>
          <p:cNvSpPr/>
          <p:nvPr/>
        </p:nvSpPr>
        <p:spPr>
          <a:xfrm>
            <a:off x="7934789" y="2468778"/>
            <a:ext cx="256532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actifs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D1DEF036-5057-462C-8BF7-3D6ED3F314AE}"/>
              </a:ext>
            </a:extLst>
          </p:cNvPr>
          <p:cNvSpPr/>
          <p:nvPr/>
        </p:nvSpPr>
        <p:spPr>
          <a:xfrm>
            <a:off x="4080322" y="3146182"/>
            <a:ext cx="2608407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intelligente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Speech Bubble: Oval 62">
            <a:hlinkClick r:id="" action="ppaction://noaction">
              <a:snd r:embed="rId9" name="21_7.wav"/>
            </a:hlinkClick>
            <a:extLst>
              <a:ext uri="{FF2B5EF4-FFF2-40B4-BE49-F238E27FC236}">
                <a16:creationId xmlns:a16="http://schemas.microsoft.com/office/drawing/2014/main" id="{F12C63F1-F04D-4B9F-BC60-40169C75FC77}"/>
              </a:ext>
            </a:extLst>
          </p:cNvPr>
          <p:cNvSpPr/>
          <p:nvPr/>
        </p:nvSpPr>
        <p:spPr>
          <a:xfrm>
            <a:off x="3249354" y="5244726"/>
            <a:ext cx="2574611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intelligente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Speech Bubble: Oval 63">
            <a:extLst>
              <a:ext uri="{FF2B5EF4-FFF2-40B4-BE49-F238E27FC236}">
                <a16:creationId xmlns:a16="http://schemas.microsoft.com/office/drawing/2014/main" id="{5DF01BDE-3A2E-4809-B0AD-0D7F1D306162}"/>
              </a:ext>
            </a:extLst>
          </p:cNvPr>
          <p:cNvSpPr/>
          <p:nvPr/>
        </p:nvSpPr>
        <p:spPr>
          <a:xfrm>
            <a:off x="4040831" y="3144984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intéressantes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Speech Bubble: Oval 64">
            <a:hlinkClick r:id="" action="ppaction://noaction">
              <a:snd r:embed="rId10" name="21_8.wav"/>
            </a:hlinkClick>
            <a:extLst>
              <a:ext uri="{FF2B5EF4-FFF2-40B4-BE49-F238E27FC236}">
                <a16:creationId xmlns:a16="http://schemas.microsoft.com/office/drawing/2014/main" id="{F394D90D-4BA8-4F73-B3AD-C2C013B7FD3E}"/>
              </a:ext>
            </a:extLst>
          </p:cNvPr>
          <p:cNvSpPr/>
          <p:nvPr/>
        </p:nvSpPr>
        <p:spPr>
          <a:xfrm>
            <a:off x="6100806" y="5142091"/>
            <a:ext cx="2800193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intéressantes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Speech Bubble: Oval 65">
            <a:extLst>
              <a:ext uri="{FF2B5EF4-FFF2-40B4-BE49-F238E27FC236}">
                <a16:creationId xmlns:a16="http://schemas.microsoft.com/office/drawing/2014/main" id="{545805D4-1B8A-42F2-B273-F69FF51F184C}"/>
              </a:ext>
            </a:extLst>
          </p:cNvPr>
          <p:cNvSpPr/>
          <p:nvPr/>
        </p:nvSpPr>
        <p:spPr>
          <a:xfrm>
            <a:off x="4025393" y="3151020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éatifs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7" name="Speech Bubble: Oval 66">
            <a:hlinkClick r:id="" action="ppaction://noaction">
              <a:snd r:embed="rId11" name="21_9.wav"/>
            </a:hlinkClick>
            <a:extLst>
              <a:ext uri="{FF2B5EF4-FFF2-40B4-BE49-F238E27FC236}">
                <a16:creationId xmlns:a16="http://schemas.microsoft.com/office/drawing/2014/main" id="{774E32F7-5AED-4F43-A603-FDC550613983}"/>
              </a:ext>
            </a:extLst>
          </p:cNvPr>
          <p:cNvSpPr/>
          <p:nvPr/>
        </p:nvSpPr>
        <p:spPr>
          <a:xfrm>
            <a:off x="6203935" y="1536715"/>
            <a:ext cx="256532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créatifs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Speech Bubble: Oval 67">
            <a:extLst>
              <a:ext uri="{FF2B5EF4-FFF2-40B4-BE49-F238E27FC236}">
                <a16:creationId xmlns:a16="http://schemas.microsoft.com/office/drawing/2014/main" id="{61FD723C-7491-4D65-8BF5-5AC8C4D4EE4C}"/>
              </a:ext>
            </a:extLst>
          </p:cNvPr>
          <p:cNvSpPr/>
          <p:nvPr/>
        </p:nvSpPr>
        <p:spPr>
          <a:xfrm>
            <a:off x="4043814" y="3133003"/>
            <a:ext cx="2800194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Speech Bubble: Oval 68">
            <a:hlinkClick r:id="" action="ppaction://noaction">
              <a:snd r:embed="rId12" name="21_10.wav"/>
            </a:hlinkClick>
            <a:extLst>
              <a:ext uri="{FF2B5EF4-FFF2-40B4-BE49-F238E27FC236}">
                <a16:creationId xmlns:a16="http://schemas.microsoft.com/office/drawing/2014/main" id="{4F25F8A4-6445-4FAA-B49D-075F7CA7A4D3}"/>
              </a:ext>
            </a:extLst>
          </p:cNvPr>
          <p:cNvSpPr/>
          <p:nvPr/>
        </p:nvSpPr>
        <p:spPr>
          <a:xfrm>
            <a:off x="1361565" y="4413072"/>
            <a:ext cx="2429896" cy="1009933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 …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amusante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9339C694-FC35-4CC8-AEA9-1807037D01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23" y="1442932"/>
            <a:ext cx="810132" cy="82259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A0804AC-BE97-49E7-9B97-5ECE908F6C60}"/>
              </a:ext>
            </a:extLst>
          </p:cNvPr>
          <p:cNvGrpSpPr/>
          <p:nvPr/>
        </p:nvGrpSpPr>
        <p:grpSpPr>
          <a:xfrm>
            <a:off x="9637951" y="1501662"/>
            <a:ext cx="723328" cy="705135"/>
            <a:chOff x="8702237" y="1449630"/>
            <a:chExt cx="406961" cy="4010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5AFBBFA-92F6-45D5-9A96-4C1641F6F5DA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1" name="Graphic 50" descr="Male profile outline">
              <a:extLst>
                <a:ext uri="{FF2B5EF4-FFF2-40B4-BE49-F238E27FC236}">
                  <a16:creationId xmlns:a16="http://schemas.microsoft.com/office/drawing/2014/main" id="{8FB653E4-6BDD-4DC4-AAED-C2AD7D43A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04884C0-0E52-4CBB-AD23-53EAF5A60E0B}"/>
              </a:ext>
            </a:extLst>
          </p:cNvPr>
          <p:cNvGrpSpPr/>
          <p:nvPr/>
        </p:nvGrpSpPr>
        <p:grpSpPr>
          <a:xfrm>
            <a:off x="10526547" y="1501661"/>
            <a:ext cx="723328" cy="705135"/>
            <a:chOff x="8702237" y="1449630"/>
            <a:chExt cx="406961" cy="401076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6F5612F-755B-405A-9BD9-63842242D79D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2" name="Graphic 71" descr="Male profile outline">
              <a:extLst>
                <a:ext uri="{FF2B5EF4-FFF2-40B4-BE49-F238E27FC236}">
                  <a16:creationId xmlns:a16="http://schemas.microsoft.com/office/drawing/2014/main" id="{2328D5C4-3EE3-4403-91EA-4B43DAE4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pic>
        <p:nvPicPr>
          <p:cNvPr id="42" name="Picture 41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B381E067-482C-47D2-8492-309304A5DC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847" y="1442932"/>
            <a:ext cx="810132" cy="82259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74B3F429-F1AC-4BEF-AC5D-066C35C13CA5}"/>
              </a:ext>
            </a:extLst>
          </p:cNvPr>
          <p:cNvGrpSpPr/>
          <p:nvPr/>
        </p:nvGrpSpPr>
        <p:grpSpPr>
          <a:xfrm>
            <a:off x="9854345" y="4081543"/>
            <a:ext cx="723328" cy="705135"/>
            <a:chOff x="8702237" y="1449630"/>
            <a:chExt cx="406961" cy="401076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3E950AE-95C4-47A7-B9A7-A8BBD1B881E1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5" name="Graphic 74" descr="Male profile outline">
              <a:extLst>
                <a:ext uri="{FF2B5EF4-FFF2-40B4-BE49-F238E27FC236}">
                  <a16:creationId xmlns:a16="http://schemas.microsoft.com/office/drawing/2014/main" id="{96FB51D2-18BF-4F44-8C2D-893DBDCC4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DDB7A6B-BF78-4A7D-AD28-903AA005F204}"/>
              </a:ext>
            </a:extLst>
          </p:cNvPr>
          <p:cNvGrpSpPr/>
          <p:nvPr/>
        </p:nvGrpSpPr>
        <p:grpSpPr>
          <a:xfrm>
            <a:off x="10580656" y="4069717"/>
            <a:ext cx="723328" cy="705135"/>
            <a:chOff x="8702237" y="1449630"/>
            <a:chExt cx="406961" cy="401076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3A46E42-BEDE-402E-831E-D7E3AEE2AF69}"/>
                </a:ext>
              </a:extLst>
            </p:cNvPr>
            <p:cNvSpPr/>
            <p:nvPr/>
          </p:nvSpPr>
          <p:spPr>
            <a:xfrm>
              <a:off x="8702237" y="1449630"/>
              <a:ext cx="401076" cy="382999"/>
            </a:xfrm>
            <a:prstGeom prst="ellipse">
              <a:avLst/>
            </a:prstGeom>
            <a:solidFill>
              <a:srgbClr val="EFF9FB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8" name="Graphic 77" descr="Male profile outline">
              <a:extLst>
                <a:ext uri="{FF2B5EF4-FFF2-40B4-BE49-F238E27FC236}">
                  <a16:creationId xmlns:a16="http://schemas.microsoft.com/office/drawing/2014/main" id="{09A5E9B6-F186-4C0A-8718-22FE1646D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708122" y="1449630"/>
              <a:ext cx="401076" cy="401076"/>
            </a:xfrm>
            <a:prstGeom prst="rect">
              <a:avLst/>
            </a:prstGeom>
          </p:spPr>
        </p:pic>
      </p:grpSp>
      <p:pic>
        <p:nvPicPr>
          <p:cNvPr id="87" name="Picture 86" descr="Shape&#10;&#10;Description automatically generated with low confidence">
            <a:extLst>
              <a:ext uri="{FF2B5EF4-FFF2-40B4-BE49-F238E27FC236}">
                <a16:creationId xmlns:a16="http://schemas.microsoft.com/office/drawing/2014/main" id="{D0987587-E0B9-4AD7-BD52-8DC106D00EF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rgbClr val="52505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591" y="1255762"/>
            <a:ext cx="290722" cy="331236"/>
          </a:xfrm>
          <a:prstGeom prst="rect">
            <a:avLst/>
          </a:prstGeom>
          <a:ln>
            <a:noFill/>
          </a:ln>
        </p:spPr>
      </p:pic>
      <p:pic>
        <p:nvPicPr>
          <p:cNvPr id="89" name="Picture 88" descr="Shape&#10;&#10;Description automatically generated with low confidence">
            <a:extLst>
              <a:ext uri="{FF2B5EF4-FFF2-40B4-BE49-F238E27FC236}">
                <a16:creationId xmlns:a16="http://schemas.microsoft.com/office/drawing/2014/main" id="{75CA51AD-9BA7-4C5C-9181-82BA09C2062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srgbClr val="52505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176" y="4057797"/>
            <a:ext cx="250679" cy="436686"/>
          </a:xfrm>
          <a:prstGeom prst="rect">
            <a:avLst/>
          </a:prstGeom>
        </p:spPr>
      </p:pic>
      <p:pic>
        <p:nvPicPr>
          <p:cNvPr id="6" name="Picture 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51D7401-E467-42E4-AB08-50E529FC03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1" y="4009104"/>
            <a:ext cx="568190" cy="937082"/>
          </a:xfrm>
          <a:prstGeom prst="rect">
            <a:avLst/>
          </a:prstGeom>
        </p:spPr>
      </p:pic>
      <p:pic>
        <p:nvPicPr>
          <p:cNvPr id="91" name="Picture 9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EAC3B48-8BDF-425C-AD83-91678075DE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231" y="4034526"/>
            <a:ext cx="568190" cy="937082"/>
          </a:xfrm>
          <a:prstGeom prst="rect">
            <a:avLst/>
          </a:prstGeom>
        </p:spPr>
      </p:pic>
      <p:pic>
        <p:nvPicPr>
          <p:cNvPr id="92" name="Graphic 91" descr="Teacher">
            <a:extLst>
              <a:ext uri="{FF2B5EF4-FFF2-40B4-BE49-F238E27FC236}">
                <a16:creationId xmlns:a16="http://schemas.microsoft.com/office/drawing/2014/main" id="{3AA47EFD-E1C7-48FA-95B9-E0920C4609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5689" y="479924"/>
            <a:ext cx="914400" cy="914400"/>
          </a:xfrm>
          <a:prstGeom prst="rect">
            <a:avLst/>
          </a:prstGeom>
        </p:spPr>
      </p:pic>
      <p:sp>
        <p:nvSpPr>
          <p:cNvPr id="93" name="Speech Bubble: Rectangle with Corners Rounded 92">
            <a:hlinkClick r:id="" action="ppaction://noaction">
              <a:snd r:embed="rId21" name="4_1.wav"/>
            </a:hlinkClick>
            <a:extLst>
              <a:ext uri="{FF2B5EF4-FFF2-40B4-BE49-F238E27FC236}">
                <a16:creationId xmlns:a16="http://schemas.microsoft.com/office/drawing/2014/main" id="{69A5002F-32A1-4063-A7C0-0A55C3C6B8D5}"/>
              </a:ext>
            </a:extLst>
          </p:cNvPr>
          <p:cNvSpPr/>
          <p:nvPr/>
        </p:nvSpPr>
        <p:spPr>
          <a:xfrm>
            <a:off x="980089" y="671312"/>
            <a:ext cx="6347461" cy="456480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4" name="Title 1">
            <a:hlinkClick r:id="" action="ppaction://noaction">
              <a:snd r:embed="rId22" name="21_2.wav"/>
            </a:hlinkClick>
            <a:extLst>
              <a:ext uri="{FF2B5EF4-FFF2-40B4-BE49-F238E27FC236}">
                <a16:creationId xmlns:a16="http://schemas.microsoft.com/office/drawing/2014/main" id="{FFC5F576-3488-4228-9A68-7DBF67A87437}"/>
              </a:ext>
            </a:extLst>
          </p:cNvPr>
          <p:cNvSpPr txBox="1">
            <a:spLocks/>
          </p:cNvSpPr>
          <p:nvPr/>
        </p:nvSpPr>
        <p:spPr>
          <a:xfrm>
            <a:off x="1055010" y="573056"/>
            <a:ext cx="6446982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Je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ou 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nous </a:t>
            </a:r>
            <a:r>
              <a:rPr kumimoji="0" lang="fr-FR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? Organise les adjectifs.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9CE2241-BBF5-4936-8E8F-B0CD6070BE37}"/>
              </a:ext>
            </a:extLst>
          </p:cNvPr>
          <p:cNvSpPr txBox="1"/>
          <p:nvPr/>
        </p:nvSpPr>
        <p:spPr>
          <a:xfrm>
            <a:off x="8336039" y="162536"/>
            <a:ext cx="272939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à nouveau – again </a:t>
            </a:r>
          </a:p>
        </p:txBody>
      </p:sp>
    </p:spTree>
    <p:extLst>
      <p:ext uri="{BB962C8B-B14F-4D97-AF65-F5344CB8AC3E}">
        <p14:creationId xmlns:p14="http://schemas.microsoft.com/office/powerpoint/2010/main" val="62246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5" grpId="0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  <p:bldP spid="64" grpId="0" animBg="1"/>
      <p:bldP spid="64" grpId="1" animBg="1"/>
      <p:bldP spid="65" grpId="0" animBg="1"/>
      <p:bldP spid="66" grpId="0" animBg="1"/>
      <p:bldP spid="66" grpId="1" animBg="1"/>
      <p:bldP spid="67" grpId="0" animBg="1"/>
      <p:bldP spid="68" grpId="0" animBg="1"/>
      <p:bldP spid="68" grpId="1" animBg="1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5058922" y="1032131"/>
            <a:ext cx="7125988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Arial"/>
              <a:buNone/>
              <a:tabLst/>
              <a:defRPr/>
            </a:pP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115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115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115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016455" y="971171"/>
            <a:ext cx="1907370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prononciation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26" name="Picture 2" descr="Child, Happy, Boy, Hair, Smiling, Smile, Kid, Play">
            <a:extLst>
              <a:ext uri="{FF2B5EF4-FFF2-40B4-BE49-F238E27FC236}">
                <a16:creationId xmlns:a16="http://schemas.microsoft.com/office/drawing/2014/main" id="{21DF9BAF-5F37-421C-A6C0-EB5F3113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094" y="2774064"/>
            <a:ext cx="2465566" cy="39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E692697F-186E-435F-9435-7ADF8DE9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41" y="2486024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51BF3E6-FD6F-4C84-BDCE-04CAF390FFA1}"/>
              </a:ext>
            </a:extLst>
          </p:cNvPr>
          <p:cNvGrpSpPr/>
          <p:nvPr/>
        </p:nvGrpSpPr>
        <p:grpSpPr>
          <a:xfrm>
            <a:off x="85565" y="2250270"/>
            <a:ext cx="5310294" cy="2357460"/>
            <a:chOff x="448123" y="2284209"/>
            <a:chExt cx="5310294" cy="2357460"/>
          </a:xfrm>
        </p:grpSpPr>
        <p:sp>
          <p:nvSpPr>
            <p:cNvPr id="12" name="CustomShape 14">
              <a:extLst>
                <a:ext uri="{FF2B5EF4-FFF2-40B4-BE49-F238E27FC236}">
                  <a16:creationId xmlns:a16="http://schemas.microsoft.com/office/drawing/2014/main" id="{32082D6F-05AC-48D9-840E-BC31FE90DB6D}"/>
                </a:ext>
              </a:extLst>
            </p:cNvPr>
            <p:cNvSpPr/>
            <p:nvPr/>
          </p:nvSpPr>
          <p:spPr>
            <a:xfrm>
              <a:off x="448123" y="2284210"/>
              <a:ext cx="4803146" cy="2357459"/>
            </a:xfrm>
            <a:prstGeom prst="wedgeEllipseCallout">
              <a:avLst>
                <a:gd name="adj1" fmla="val -2120"/>
                <a:gd name="adj2" fmla="val -79017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F8B01-B5BB-45C9-8E09-D3931AC782C8}"/>
                </a:ext>
              </a:extLst>
            </p:cNvPr>
            <p:cNvSpPr txBox="1"/>
            <p:nvPr/>
          </p:nvSpPr>
          <p:spPr>
            <a:xfrm>
              <a:off x="746668" y="2484209"/>
              <a:ext cx="42060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French vowels are either </a:t>
              </a:r>
              <a:b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</a:b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nasal like [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an</a:t>
              </a:r>
              <a:r>
                <a:rPr kumimoji="0" lang="en-GB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|</a:t>
              </a:r>
              <a:r>
                <a:rPr kumimoji="0" lang="en-GB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en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 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non-nasal (oral) like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e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 and [</a:t>
              </a: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</a:t>
              </a: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].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08B835-F42F-406A-81F2-1ADF406B5832}"/>
                </a:ext>
              </a:extLst>
            </p:cNvPr>
            <p:cNvSpPr/>
            <p:nvPr/>
          </p:nvSpPr>
          <p:spPr>
            <a:xfrm>
              <a:off x="787469" y="3506568"/>
              <a:ext cx="412445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When you say a nasal vowel, air passes through your nose as well as your mouth.</a:t>
              </a:r>
            </a:p>
          </p:txBody>
        </p:sp>
        <p:pic>
          <p:nvPicPr>
            <p:cNvPr id="11" name="Picture 2" descr="Alphabet Word Images, Face, Human">
              <a:extLst>
                <a:ext uri="{FF2B5EF4-FFF2-40B4-BE49-F238E27FC236}">
                  <a16:creationId xmlns:a16="http://schemas.microsoft.com/office/drawing/2014/main" id="{F6569C48-AFE5-4AF0-8D90-DBA83143EE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93" y="2284209"/>
              <a:ext cx="741629" cy="86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ips, Sexy, Mouth, Kiss, Passion, Teeth, Gloss">
              <a:extLst>
                <a:ext uri="{FF2B5EF4-FFF2-40B4-BE49-F238E27FC236}">
                  <a16:creationId xmlns:a16="http://schemas.microsoft.com/office/drawing/2014/main" id="{AFEEE695-0ED5-41CE-B07F-2A3CD5E0A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495" y="3012996"/>
              <a:ext cx="663922" cy="486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Alphabet Word Images, Face, Human">
            <a:extLst>
              <a:ext uri="{FF2B5EF4-FFF2-40B4-BE49-F238E27FC236}">
                <a16:creationId xmlns:a16="http://schemas.microsoft.com/office/drawing/2014/main" id="{D1286FAA-E373-4A36-A552-B100EDC3D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766" y="97117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0AB791C4-42E6-4FB2-9B4C-62218AF36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815" y="1027581"/>
            <a:ext cx="550467" cy="64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B27AD-8256-4385-AAB2-4C95ADBE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35" y="128804"/>
            <a:ext cx="5001089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0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lang="en-GB" sz="9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31127" y="757800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n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0763640" y="15192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9864000" y="1043280"/>
            <a:ext cx="2059200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prononciation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38CBC-71C2-4B91-8449-EBBE113FCB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90" y="2692481"/>
            <a:ext cx="4950167" cy="2928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00" y="725940"/>
            <a:ext cx="2247900" cy="2247330"/>
          </a:xfrm>
        </p:spPr>
        <p:txBody>
          <a:bodyPr/>
          <a:lstStyle/>
          <a:p>
            <a:r>
              <a:rPr lang="en-GB" sz="115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br>
              <a:rPr lang="en-GB" sz="11500" spc="-1" dirty="0">
                <a:latin typeface="Century Gothic" panose="020B0502020202020204" pitchFamily="34" charset="0"/>
              </a:rPr>
            </a:br>
            <a:endParaRPr lang="en-GB" sz="4800" dirty="0"/>
          </a:p>
        </p:txBody>
      </p:sp>
      <p:sp>
        <p:nvSpPr>
          <p:cNvPr id="8" name="CustomShape 14">
            <a:extLst>
              <a:ext uri="{FF2B5EF4-FFF2-40B4-BE49-F238E27FC236}">
                <a16:creationId xmlns:a16="http://schemas.microsoft.com/office/drawing/2014/main" id="{B329F1FA-0824-42B3-80D1-33871382C74E}"/>
              </a:ext>
            </a:extLst>
          </p:cNvPr>
          <p:cNvSpPr/>
          <p:nvPr/>
        </p:nvSpPr>
        <p:spPr>
          <a:xfrm>
            <a:off x="1439126" y="2601721"/>
            <a:ext cx="2204643" cy="1010910"/>
          </a:xfrm>
          <a:prstGeom prst="wedgeEllipseCallout">
            <a:avLst>
              <a:gd name="adj1" fmla="val 81906"/>
              <a:gd name="adj2" fmla="val -76661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[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a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] is an oral vowel.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9" name="Picture 4" descr="Lips, Sexy, Mouth, Kiss, Passion, Teeth, Gloss">
            <a:extLst>
              <a:ext uri="{FF2B5EF4-FFF2-40B4-BE49-F238E27FC236}">
                <a16:creationId xmlns:a16="http://schemas.microsoft.com/office/drawing/2014/main" id="{392FE676-6149-4D92-BCFE-14EE86D1E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89" y="895350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ips, Sexy, Mouth, Kiss, Passion, Teeth, Gloss">
            <a:extLst>
              <a:ext uri="{FF2B5EF4-FFF2-40B4-BE49-F238E27FC236}">
                <a16:creationId xmlns:a16="http://schemas.microsoft.com/office/drawing/2014/main" id="{E9DDA17A-5BEA-409A-AD03-92F0655C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73" y="889319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na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32C77F-4089-4DF7-AD42-461CAD865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133" y="3229942"/>
            <a:ext cx="1372784" cy="3061637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C1ADCC-C35D-46DB-BE53-519216A1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626" y="3377555"/>
            <a:ext cx="990177" cy="2776710"/>
          </a:xfrm>
          <a:prstGeom prst="rect">
            <a:avLst/>
          </a:prstGeom>
        </p:spPr>
      </p:pic>
      <p:sp>
        <p:nvSpPr>
          <p:cNvPr id="53" name="CustomShape 2"/>
          <p:cNvSpPr/>
          <p:nvPr/>
        </p:nvSpPr>
        <p:spPr>
          <a:xfrm>
            <a:off x="2870517" y="240280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Mam</a:t>
            </a:r>
            <a:r>
              <a:rPr kumimoji="0" lang="en-GB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8"/>
          <a:stretch/>
        </p:blipFill>
        <p:spPr>
          <a:xfrm>
            <a:off x="11197912" y="123869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108466" y="946762"/>
            <a:ext cx="2059200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prononciation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2D743-33DF-464D-8A34-5FEB0D7DBA1F}"/>
              </a:ext>
            </a:extLst>
          </p:cNvPr>
          <p:cNvSpPr txBox="1"/>
          <p:nvPr/>
        </p:nvSpPr>
        <p:spPr>
          <a:xfrm>
            <a:off x="3311627" y="4619378"/>
            <a:ext cx="435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oral vowel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38" y="123869"/>
            <a:ext cx="1684512" cy="2235181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[a]</a:t>
            </a:r>
            <a:endParaRPr lang="en-GB" sz="4000" dirty="0"/>
          </a:p>
        </p:txBody>
      </p:sp>
      <p:sp>
        <p:nvSpPr>
          <p:cNvPr id="11" name="CustomShape 14">
            <a:extLst>
              <a:ext uri="{FF2B5EF4-FFF2-40B4-BE49-F238E27FC236}">
                <a16:creationId xmlns:a16="http://schemas.microsoft.com/office/drawing/2014/main" id="{33278AE3-3F55-4922-8174-394778C81E96}"/>
              </a:ext>
            </a:extLst>
          </p:cNvPr>
          <p:cNvSpPr/>
          <p:nvPr/>
        </p:nvSpPr>
        <p:spPr>
          <a:xfrm>
            <a:off x="8792696" y="1735565"/>
            <a:ext cx="3374970" cy="2216571"/>
          </a:xfrm>
          <a:prstGeom prst="wedgeEllipseCallout">
            <a:avLst>
              <a:gd name="adj1" fmla="val -58113"/>
              <a:gd name="adj2" fmla="val 36098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This common French word has both an oral vowel and a nasal vowel.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836214-118F-4066-9F78-25FDC62AD39E}"/>
              </a:ext>
            </a:extLst>
          </p:cNvPr>
          <p:cNvSpPr/>
          <p:nvPr/>
        </p:nvSpPr>
        <p:spPr>
          <a:xfrm>
            <a:off x="2083534" y="410462"/>
            <a:ext cx="241963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8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alibri"/>
                <a:sym typeface="Calibri"/>
              </a:rPr>
              <a:t>[an]</a:t>
            </a:r>
            <a:br>
              <a:rPr kumimoji="0" lang="en-GB" sz="8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</a:b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Graphic 5" descr="Line arrow Straight">
            <a:extLst>
              <a:ext uri="{FF2B5EF4-FFF2-40B4-BE49-F238E27FC236}">
                <a16:creationId xmlns:a16="http://schemas.microsoft.com/office/drawing/2014/main" id="{F338B66F-D639-4652-9478-0FB0BD78D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4444082" y="3965194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88822ED-8F63-4641-9850-3D948D9059D4}"/>
              </a:ext>
            </a:extLst>
          </p:cNvPr>
          <p:cNvSpPr txBox="1"/>
          <p:nvPr/>
        </p:nvSpPr>
        <p:spPr>
          <a:xfrm>
            <a:off x="7862371" y="4619378"/>
            <a:ext cx="4354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Arial"/>
              </a:rPr>
              <a:t> nasal vowel</a:t>
            </a:r>
          </a:p>
        </p:txBody>
      </p:sp>
      <p:pic>
        <p:nvPicPr>
          <p:cNvPr id="16" name="Graphic 15" descr="Line arrow Straight">
            <a:extLst>
              <a:ext uri="{FF2B5EF4-FFF2-40B4-BE49-F238E27FC236}">
                <a16:creationId xmlns:a16="http://schemas.microsoft.com/office/drawing/2014/main" id="{D5613963-B771-495E-8D6D-6FE2758262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95950">
            <a:off x="7159323" y="3881241"/>
            <a:ext cx="914400" cy="914400"/>
          </a:xfrm>
          <a:prstGeom prst="rect">
            <a:avLst/>
          </a:prstGeom>
        </p:spPr>
      </p:pic>
      <p:pic>
        <p:nvPicPr>
          <p:cNvPr id="17" name="Picture 2" descr="Alphabet Word Images, Face, Human">
            <a:extLst>
              <a:ext uri="{FF2B5EF4-FFF2-40B4-BE49-F238E27FC236}">
                <a16:creationId xmlns:a16="http://schemas.microsoft.com/office/drawing/2014/main" id="{EFF55116-A3E0-4435-82BF-3071606E0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890" y="4802805"/>
            <a:ext cx="474640" cy="5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ps, Sexy, Mouth, Kiss, Passion, Teeth, Gloss">
            <a:extLst>
              <a:ext uri="{FF2B5EF4-FFF2-40B4-BE49-F238E27FC236}">
                <a16:creationId xmlns:a16="http://schemas.microsoft.com/office/drawing/2014/main" id="{3F764281-9AB5-48CD-B050-E52BE1B2E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99" y="4879594"/>
            <a:ext cx="663922" cy="48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D9491FA-CEE1-4B88-829F-D7B5CE6DF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4672" y="2490040"/>
            <a:ext cx="1185801" cy="2776710"/>
          </a:xfrm>
          <a:prstGeom prst="rect">
            <a:avLst/>
          </a:prstGeom>
        </p:spPr>
      </p:pic>
      <p:sp>
        <p:nvSpPr>
          <p:cNvPr id="21" name="CustomShape 14">
            <a:extLst>
              <a:ext uri="{FF2B5EF4-FFF2-40B4-BE49-F238E27FC236}">
                <a16:creationId xmlns:a16="http://schemas.microsoft.com/office/drawing/2014/main" id="{FB082482-E6AF-4B21-A42C-ABD18B538565}"/>
              </a:ext>
            </a:extLst>
          </p:cNvPr>
          <p:cNvSpPr/>
          <p:nvPr/>
        </p:nvSpPr>
        <p:spPr>
          <a:xfrm>
            <a:off x="125549" y="5265232"/>
            <a:ext cx="2984046" cy="1176991"/>
          </a:xfrm>
          <a:prstGeom prst="wedgeEllipseCallout">
            <a:avLst>
              <a:gd name="adj1" fmla="val -10390"/>
              <a:gd name="adj2" fmla="val -70884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Voici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Claudine, 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la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maman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de Pierre et Adèle.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53075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 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1" grpId="0" animBg="1"/>
      <p:bldP spid="3" grpId="0"/>
      <p:bldP spid="15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peech Bubble: Rectangle with Corners Rounded 49">
            <a:hlinkClick r:id="" action="ppaction://noaction">
              <a:snd r:embed="rId3" name="4_1.wav"/>
            </a:hlinkClick>
            <a:extLst>
              <a:ext uri="{FF2B5EF4-FFF2-40B4-BE49-F238E27FC236}">
                <a16:creationId xmlns:a16="http://schemas.microsoft.com/office/drawing/2014/main" id="{3C86A1B8-0AF3-47A8-A60A-9192748DC469}"/>
              </a:ext>
            </a:extLst>
          </p:cNvPr>
          <p:cNvSpPr/>
          <p:nvPr/>
        </p:nvSpPr>
        <p:spPr>
          <a:xfrm>
            <a:off x="977498" y="165334"/>
            <a:ext cx="4474037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2713201" y="1106182"/>
            <a:ext cx="7333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3242974" y="1133657"/>
            <a:ext cx="174271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banane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"/>
          <p:cNvSpPr txBox="1"/>
          <p:nvPr/>
        </p:nvSpPr>
        <p:spPr>
          <a:xfrm>
            <a:off x="6923049" y="1106182"/>
            <a:ext cx="15455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an|en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154;p2">
            <a:extLst>
              <a:ext uri="{FF2B5EF4-FFF2-40B4-BE49-F238E27FC236}">
                <a16:creationId xmlns:a16="http://schemas.microsoft.com/office/drawing/2014/main" id="{DB344425-6AEF-46AF-810E-CB0364109E8D}"/>
              </a:ext>
            </a:extLst>
          </p:cNvPr>
          <p:cNvSpPr txBox="1"/>
          <p:nvPr/>
        </p:nvSpPr>
        <p:spPr>
          <a:xfrm>
            <a:off x="8408658" y="1133657"/>
            <a:ext cx="14053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enfant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0FE7FE-A2C2-4EF6-A553-A83433ECB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503" y="1049685"/>
            <a:ext cx="1102475" cy="652298"/>
          </a:xfrm>
          <a:prstGeom prst="rect">
            <a:avLst/>
          </a:prstGeom>
        </p:spPr>
      </p:pic>
      <p:pic>
        <p:nvPicPr>
          <p:cNvPr id="28" name="Picture 2" descr="Child, Happy, Boy, Hair, Smiling, Smile, Kid, Play">
            <a:extLst>
              <a:ext uri="{FF2B5EF4-FFF2-40B4-BE49-F238E27FC236}">
                <a16:creationId xmlns:a16="http://schemas.microsoft.com/office/drawing/2014/main" id="{0A30F088-8ED4-4E48-881B-83FE667E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162" y="1063723"/>
            <a:ext cx="595008" cy="94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6D89722-CBF7-4D40-BBDA-7F730AC1347F}"/>
              </a:ext>
            </a:extLst>
          </p:cNvPr>
          <p:cNvSpPr/>
          <p:nvPr/>
        </p:nvSpPr>
        <p:spPr>
          <a:xfrm>
            <a:off x="1125027" y="1624263"/>
            <a:ext cx="6041007" cy="48727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FF71B73-83F5-4E2E-B6F6-F63683D3C1FB}"/>
              </a:ext>
            </a:extLst>
          </p:cNvPr>
          <p:cNvSpPr/>
          <p:nvPr/>
        </p:nvSpPr>
        <p:spPr>
          <a:xfrm>
            <a:off x="4985692" y="1651738"/>
            <a:ext cx="6041007" cy="48727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ction Button: Blank 29">
            <a:hlinkClick r:id="" action="ppaction://noaction" highlightClick="1">
              <a:snd r:embed="rId6" name="6_5.wav"/>
            </a:hlinkClick>
            <a:extLst>
              <a:ext uri="{FF2B5EF4-FFF2-40B4-BE49-F238E27FC236}">
                <a16:creationId xmlns:a16="http://schemas.microsoft.com/office/drawing/2014/main" id="{865C9694-C07E-410D-85E5-43F98A8C85E8}"/>
              </a:ext>
            </a:extLst>
          </p:cNvPr>
          <p:cNvSpPr/>
          <p:nvPr/>
        </p:nvSpPr>
        <p:spPr>
          <a:xfrm>
            <a:off x="154423" y="868056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Action Button: Blank 30">
            <a:hlinkClick r:id="" action="ppaction://noaction" highlightClick="1">
              <a:snd r:embed="rId7" name="6_2.wav"/>
            </a:hlinkClick>
            <a:extLst>
              <a:ext uri="{FF2B5EF4-FFF2-40B4-BE49-F238E27FC236}">
                <a16:creationId xmlns:a16="http://schemas.microsoft.com/office/drawing/2014/main" id="{82E17512-D1C3-4B63-BE5E-5E3E505B9B60}"/>
              </a:ext>
            </a:extLst>
          </p:cNvPr>
          <p:cNvSpPr/>
          <p:nvPr/>
        </p:nvSpPr>
        <p:spPr>
          <a:xfrm>
            <a:off x="160864" y="149381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Action Button: Blank 31">
            <a:hlinkClick r:id="" action="ppaction://noaction" highlightClick="1">
              <a:snd r:embed="rId8" name="6_3.wav"/>
            </a:hlinkClick>
            <a:extLst>
              <a:ext uri="{FF2B5EF4-FFF2-40B4-BE49-F238E27FC236}">
                <a16:creationId xmlns:a16="http://schemas.microsoft.com/office/drawing/2014/main" id="{4708FE8C-FD5C-4705-AD4A-21294487B796}"/>
              </a:ext>
            </a:extLst>
          </p:cNvPr>
          <p:cNvSpPr/>
          <p:nvPr/>
        </p:nvSpPr>
        <p:spPr>
          <a:xfrm>
            <a:off x="156570" y="2119570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Action Button: Blank 32">
            <a:hlinkClick r:id="" action="ppaction://noaction" highlightClick="1">
              <a:snd r:embed="rId9" name="6_4.wav"/>
            </a:hlinkClick>
            <a:extLst>
              <a:ext uri="{FF2B5EF4-FFF2-40B4-BE49-F238E27FC236}">
                <a16:creationId xmlns:a16="http://schemas.microsoft.com/office/drawing/2014/main" id="{D95FF288-E1BB-48CB-994D-34609CEBB635}"/>
              </a:ext>
            </a:extLst>
          </p:cNvPr>
          <p:cNvSpPr/>
          <p:nvPr/>
        </p:nvSpPr>
        <p:spPr>
          <a:xfrm>
            <a:off x="147982" y="274532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Action Button: Blank 33">
            <a:hlinkClick r:id="" action="ppaction://noaction" highlightClick="1">
              <a:snd r:embed="rId10" name="6_6.wav"/>
            </a:hlinkClick>
            <a:extLst>
              <a:ext uri="{FF2B5EF4-FFF2-40B4-BE49-F238E27FC236}">
                <a16:creationId xmlns:a16="http://schemas.microsoft.com/office/drawing/2014/main" id="{3082E5D2-F70A-489A-86D9-96AC494CB395}"/>
              </a:ext>
            </a:extLst>
          </p:cNvPr>
          <p:cNvSpPr/>
          <p:nvPr/>
        </p:nvSpPr>
        <p:spPr>
          <a:xfrm>
            <a:off x="147982" y="335870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11" name="6_9.wav"/>
            </a:hlinkClick>
            <a:extLst>
              <a:ext uri="{FF2B5EF4-FFF2-40B4-BE49-F238E27FC236}">
                <a16:creationId xmlns:a16="http://schemas.microsoft.com/office/drawing/2014/main" id="{A9BB7564-700D-4AF7-B8D0-7EF513CBAB3A}"/>
              </a:ext>
            </a:extLst>
          </p:cNvPr>
          <p:cNvSpPr/>
          <p:nvPr/>
        </p:nvSpPr>
        <p:spPr>
          <a:xfrm>
            <a:off x="147982" y="395659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12" name="6_7.wav"/>
            </a:hlinkClick>
            <a:extLst>
              <a:ext uri="{FF2B5EF4-FFF2-40B4-BE49-F238E27FC236}">
                <a16:creationId xmlns:a16="http://schemas.microsoft.com/office/drawing/2014/main" id="{E9113CD4-E935-4079-A985-224185DD6100}"/>
              </a:ext>
            </a:extLst>
          </p:cNvPr>
          <p:cNvSpPr/>
          <p:nvPr/>
        </p:nvSpPr>
        <p:spPr>
          <a:xfrm>
            <a:off x="160864" y="457527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13" name="6_8.wav"/>
            </a:hlinkClick>
            <a:extLst>
              <a:ext uri="{FF2B5EF4-FFF2-40B4-BE49-F238E27FC236}">
                <a16:creationId xmlns:a16="http://schemas.microsoft.com/office/drawing/2014/main" id="{95C85C9B-9C48-461F-A82B-DEB852E8C45F}"/>
              </a:ext>
            </a:extLst>
          </p:cNvPr>
          <p:cNvSpPr/>
          <p:nvPr/>
        </p:nvSpPr>
        <p:spPr>
          <a:xfrm>
            <a:off x="152296" y="516695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14" name="6_11.wav"/>
            </a:hlinkClick>
            <a:extLst>
              <a:ext uri="{FF2B5EF4-FFF2-40B4-BE49-F238E27FC236}">
                <a16:creationId xmlns:a16="http://schemas.microsoft.com/office/drawing/2014/main" id="{EA729D3A-86C9-4798-8824-FB3D71A774F0}"/>
              </a:ext>
            </a:extLst>
          </p:cNvPr>
          <p:cNvSpPr/>
          <p:nvPr/>
        </p:nvSpPr>
        <p:spPr>
          <a:xfrm>
            <a:off x="154423" y="575864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15" name="6_10.wav"/>
            </a:hlinkClick>
            <a:extLst>
              <a:ext uri="{FF2B5EF4-FFF2-40B4-BE49-F238E27FC236}">
                <a16:creationId xmlns:a16="http://schemas.microsoft.com/office/drawing/2014/main" id="{03682EB2-64C3-4E70-9029-DE7833AD8ECB}"/>
              </a:ext>
            </a:extLst>
          </p:cNvPr>
          <p:cNvSpPr/>
          <p:nvPr/>
        </p:nvSpPr>
        <p:spPr>
          <a:xfrm>
            <a:off x="155769" y="632729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2CAAE-A81C-4C45-92A8-112C852B8D33}"/>
              </a:ext>
            </a:extLst>
          </p:cNvPr>
          <p:cNvSpPr txBox="1"/>
          <p:nvPr/>
        </p:nvSpPr>
        <p:spPr>
          <a:xfrm>
            <a:off x="7585023" y="2316798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1EBB30-3546-4B9D-AC6C-F676DC35190E}"/>
              </a:ext>
            </a:extLst>
          </p:cNvPr>
          <p:cNvSpPr txBox="1"/>
          <p:nvPr/>
        </p:nvSpPr>
        <p:spPr>
          <a:xfrm>
            <a:off x="2149404" y="2316798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84E388-348E-40D0-9747-661D817AF566}"/>
              </a:ext>
            </a:extLst>
          </p:cNvPr>
          <p:cNvSpPr txBox="1"/>
          <p:nvPr/>
        </p:nvSpPr>
        <p:spPr>
          <a:xfrm>
            <a:off x="2149403" y="2933891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massif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696C38-D925-4AE0-B945-2EA03BDCB91C}"/>
              </a:ext>
            </a:extLst>
          </p:cNvPr>
          <p:cNvSpPr txBox="1"/>
          <p:nvPr/>
        </p:nvSpPr>
        <p:spPr>
          <a:xfrm>
            <a:off x="2149402" y="3626426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8CF360-E70D-458B-B891-316D2A071B7E}"/>
              </a:ext>
            </a:extLst>
          </p:cNvPr>
          <p:cNvSpPr txBox="1"/>
          <p:nvPr/>
        </p:nvSpPr>
        <p:spPr>
          <a:xfrm>
            <a:off x="7635574" y="2930620"/>
            <a:ext cx="3190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indépendant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A95E15-D4E3-487A-8469-06CD9A9EBF90}"/>
              </a:ext>
            </a:extLst>
          </p:cNvPr>
          <p:cNvSpPr txBox="1"/>
          <p:nvPr/>
        </p:nvSpPr>
        <p:spPr>
          <a:xfrm>
            <a:off x="7626879" y="3594270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intéressant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5104C7-25E0-40E3-9F85-59F1AAD02526}"/>
              </a:ext>
            </a:extLst>
          </p:cNvPr>
          <p:cNvSpPr txBox="1"/>
          <p:nvPr/>
        </p:nvSpPr>
        <p:spPr>
          <a:xfrm>
            <a:off x="2149401" y="4344621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idéal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CC3CAF-EFF4-4CC3-807D-C7EA06588C0B}"/>
              </a:ext>
            </a:extLst>
          </p:cNvPr>
          <p:cNvSpPr txBox="1"/>
          <p:nvPr/>
        </p:nvSpPr>
        <p:spPr>
          <a:xfrm>
            <a:off x="5201954" y="3564913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amusant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8CDD63-3635-4AC6-BF5B-A1B3F9EEFADB}"/>
              </a:ext>
            </a:extLst>
          </p:cNvPr>
          <p:cNvSpPr txBox="1"/>
          <p:nvPr/>
        </p:nvSpPr>
        <p:spPr>
          <a:xfrm>
            <a:off x="5123857" y="4149646"/>
            <a:ext cx="2187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allemand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79BE37-7813-4E75-BF82-7025019A1AF6}"/>
              </a:ext>
            </a:extLst>
          </p:cNvPr>
          <p:cNvSpPr txBox="1"/>
          <p:nvPr/>
        </p:nvSpPr>
        <p:spPr>
          <a:xfrm>
            <a:off x="7635572" y="4351054"/>
            <a:ext cx="2731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blanche</a:t>
            </a:r>
          </a:p>
        </p:txBody>
      </p:sp>
      <p:pic>
        <p:nvPicPr>
          <p:cNvPr id="51" name="Picture 50" descr="Icon&#10;&#10;Description automatically generated">
            <a:extLst>
              <a:ext uri="{FF2B5EF4-FFF2-40B4-BE49-F238E27FC236}">
                <a16:creationId xmlns:a16="http://schemas.microsoft.com/office/drawing/2014/main" id="{2DC35B0A-E8BC-4BA7-A288-1D5B2780D6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52" name="Title 1">
            <a:extLst>
              <a:ext uri="{FF2B5EF4-FFF2-40B4-BE49-F238E27FC236}">
                <a16:creationId xmlns:a16="http://schemas.microsoft.com/office/drawing/2014/main" id="{61F705BA-967B-4926-84D9-E52094471EAB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" name="Picture 5" descr="Shape, background pattern&#10;&#10;Description automatically generated">
            <a:extLst>
              <a:ext uri="{FF2B5EF4-FFF2-40B4-BE49-F238E27FC236}">
                <a16:creationId xmlns:a16="http://schemas.microsoft.com/office/drawing/2014/main" id="{38D0018A-22C2-46F2-8316-6D832C3E73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39" y="4603182"/>
            <a:ext cx="437321" cy="262393"/>
          </a:xfrm>
          <a:prstGeom prst="rect">
            <a:avLst/>
          </a:prstGeom>
        </p:spPr>
      </p:pic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EEEC91BC-CF9F-4FB7-BEAA-BEC5AC9BF5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7647"/>
            <a:ext cx="914400" cy="914400"/>
          </a:xfrm>
          <a:prstGeom prst="rect">
            <a:avLst/>
          </a:prstGeom>
        </p:spPr>
      </p:pic>
      <p:sp>
        <p:nvSpPr>
          <p:cNvPr id="53" name="Title 1">
            <a:hlinkClick r:id="" action="ppaction://noaction">
              <a:snd r:embed="rId20" name="6_1.wav"/>
            </a:hlinkClick>
            <a:extLst>
              <a:ext uri="{FF2B5EF4-FFF2-40B4-BE49-F238E27FC236}">
                <a16:creationId xmlns:a16="http://schemas.microsoft.com/office/drawing/2014/main" id="{EBA307BA-FD24-D317-FEB0-DEE093E8E233}"/>
              </a:ext>
            </a:extLst>
          </p:cNvPr>
          <p:cNvSpPr txBox="1">
            <a:spLocks/>
          </p:cNvSpPr>
          <p:nvPr/>
        </p:nvSpPr>
        <p:spPr>
          <a:xfrm>
            <a:off x="1005951" y="108340"/>
            <a:ext cx="4474038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8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et </a:t>
            </a:r>
            <a:r>
              <a:rPr lang="en-GB" sz="2800" b="1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lang="en-GB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les mots. </a:t>
            </a:r>
            <a:endParaRPr lang="en-GB" sz="2800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8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296529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9"/>
          <a:stretch/>
        </p:blipFill>
        <p:spPr>
          <a:xfrm>
            <a:off x="486781" y="1720381"/>
            <a:ext cx="421124" cy="986103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10"/>
          <a:stretch/>
        </p:blipFill>
        <p:spPr>
          <a:xfrm>
            <a:off x="188945" y="3675590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1043100" cy="564594"/>
          </a:xfrm>
        </p:spPr>
        <p:txBody>
          <a:bodyPr anchor="t">
            <a:normAutofit fontScale="90000"/>
          </a:bodyPr>
          <a:lstStyle/>
          <a:p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hlinkClick r:id="" action="ppaction://noaction">
                  <a:snd r:embed="rId11" name="etre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Être</a:t>
            </a:r>
            <a:endParaRPr lang="en-GB" sz="3600" dirty="0">
              <a:solidFill>
                <a:srgbClr val="002060"/>
              </a:solidFill>
              <a:hlinkClick r:id="" action="ppaction://noaction">
                <a:snd r:embed="rId11" name="etre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2004" y="661818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You already know these parts of the verb </a:t>
            </a:r>
            <a:r>
              <a:rPr lang="en-GB" sz="2800" b="1" i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être</a:t>
            </a:r>
            <a:r>
              <a:rPr lang="en-GB" sz="2800" i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(to be):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5" name="Table 26">
            <a:extLst>
              <a:ext uri="{FF2B5EF4-FFF2-40B4-BE49-F238E27FC236}">
                <a16:creationId xmlns:a16="http://schemas.microsoft.com/office/drawing/2014/main" id="{E3D464AD-EB33-44E6-B76F-06392FCE12AF}"/>
              </a:ext>
            </a:extLst>
          </p:cNvPr>
          <p:cNvGraphicFramePr>
            <a:graphicFrameLocks noGrp="1"/>
          </p:cNvGraphicFramePr>
          <p:nvPr/>
        </p:nvGraphicFramePr>
        <p:xfrm>
          <a:off x="1257300" y="1271888"/>
          <a:ext cx="9281160" cy="3907640"/>
        </p:xfrm>
        <a:graphic>
          <a:graphicData uri="http://schemas.openxmlformats.org/drawingml/2006/table">
            <a:tbl>
              <a:tblPr firstRow="1" bandRow="1"/>
              <a:tblGrid>
                <a:gridCol w="4732020">
                  <a:extLst>
                    <a:ext uri="{9D8B030D-6E8A-4147-A177-3AD203B41FA5}">
                      <a16:colId xmlns:a16="http://schemas.microsoft.com/office/drawing/2014/main" val="2459567889"/>
                    </a:ext>
                  </a:extLst>
                </a:gridCol>
                <a:gridCol w="4549140">
                  <a:extLst>
                    <a:ext uri="{9D8B030D-6E8A-4147-A177-3AD203B41FA5}">
                      <a16:colId xmlns:a16="http://schemas.microsoft.com/office/drawing/2014/main" val="1908518783"/>
                    </a:ext>
                  </a:extLst>
                </a:gridCol>
              </a:tblGrid>
              <a:tr h="59660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48467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sui</a:t>
                      </a:r>
                      <a:r>
                        <a:rPr lang="en-GB" sz="2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présent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</a:t>
                      </a:r>
                      <a:r>
                        <a:rPr lang="en-GB" sz="28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 boy)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 present.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42912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  <a:r>
                        <a:rPr lang="en-GB" sz="28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 girl) are tall.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027159"/>
                  </a:ext>
                </a:extLst>
              </a:tr>
              <a:tr h="82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  <a:r>
                        <a:rPr lang="en-GB" sz="2800" b="1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petit.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is short.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440992"/>
                  </a:ext>
                </a:extLst>
              </a:tr>
              <a:tr h="827760">
                <a:tc>
                  <a:txBody>
                    <a:bodyPr/>
                    <a:lstStyle/>
                    <a:p>
                      <a:pPr algn="l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absent</a:t>
                      </a:r>
                      <a:r>
                        <a:rPr lang="en-GB" sz="28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is absent.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315172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9E17E0BB-FB44-4C1E-9723-B23C504C6803}"/>
              </a:ext>
            </a:extLst>
          </p:cNvPr>
          <p:cNvSpPr txBox="1"/>
          <p:nvPr/>
        </p:nvSpPr>
        <p:spPr>
          <a:xfrm>
            <a:off x="1241779" y="2097926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7DD0F3-85FC-49FC-8C93-3FE03F229F04}"/>
              </a:ext>
            </a:extLst>
          </p:cNvPr>
          <p:cNvSpPr/>
          <p:nvPr/>
        </p:nvSpPr>
        <p:spPr>
          <a:xfrm>
            <a:off x="302004" y="5243073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To say ‘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we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+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être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:</a:t>
            </a:r>
            <a:endParaRPr lang="en-GB" sz="2800" i="1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B11B45-9069-484B-A3EE-CC7CAE2FA5C8}"/>
              </a:ext>
            </a:extLst>
          </p:cNvPr>
          <p:cNvSpPr txBox="1"/>
          <p:nvPr/>
        </p:nvSpPr>
        <p:spPr>
          <a:xfrm>
            <a:off x="1219006" y="5919183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721D23-E84B-4418-BB24-10778B88D15A}"/>
              </a:ext>
            </a:extLst>
          </p:cNvPr>
          <p:cNvSpPr txBox="1"/>
          <p:nvPr/>
        </p:nvSpPr>
        <p:spPr>
          <a:xfrm>
            <a:off x="5998928" y="5919183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pleased.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69A86E-3494-4333-8ED9-FC2A8A9A2B0A}"/>
              </a:ext>
            </a:extLst>
          </p:cNvPr>
          <p:cNvGrpSpPr/>
          <p:nvPr/>
        </p:nvGrpSpPr>
        <p:grpSpPr>
          <a:xfrm>
            <a:off x="399666" y="2815865"/>
            <a:ext cx="622466" cy="778963"/>
            <a:chOff x="-8374090" y="941418"/>
            <a:chExt cx="3122580" cy="3907639"/>
          </a:xfrm>
        </p:grpSpPr>
        <p:pic>
          <p:nvPicPr>
            <p:cNvPr id="23" name="Google Shape;182;p8">
              <a:extLst>
                <a:ext uri="{FF2B5EF4-FFF2-40B4-BE49-F238E27FC236}">
                  <a16:creationId xmlns:a16="http://schemas.microsoft.com/office/drawing/2014/main" id="{32461313-DE2A-47D4-A755-A984AD0F3E68}"/>
                </a:ext>
              </a:extLst>
            </p:cNvPr>
            <p:cNvPicPr/>
            <p:nvPr/>
          </p:nvPicPr>
          <p:blipFill rotWithShape="1">
            <a:blip r:embed="rId12"/>
            <a:srcRect r="38272"/>
            <a:stretch/>
          </p:blipFill>
          <p:spPr>
            <a:xfrm>
              <a:off x="-8374090" y="941418"/>
              <a:ext cx="3087788" cy="3907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D8E8B9D-3ACE-4AC2-92DD-648AB0D00646}"/>
                </a:ext>
              </a:extLst>
            </p:cNvPr>
            <p:cNvSpPr/>
            <p:nvPr/>
          </p:nvSpPr>
          <p:spPr>
            <a:xfrm rot="20271619">
              <a:off x="-5719063" y="2787211"/>
              <a:ext cx="467553" cy="2000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1" name="Google Shape;182;p8">
            <a:extLst>
              <a:ext uri="{FF2B5EF4-FFF2-40B4-BE49-F238E27FC236}">
                <a16:creationId xmlns:a16="http://schemas.microsoft.com/office/drawing/2014/main" id="{B578017E-7AB6-4E10-BDE7-768F9BDA4B4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01758" y="4386294"/>
            <a:ext cx="1043327" cy="723404"/>
          </a:xfrm>
          <a:prstGeom prst="rect">
            <a:avLst/>
          </a:prstGeom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C9D6D5D-3400-4B50-99AE-8238B119CFB3}"/>
              </a:ext>
            </a:extLst>
          </p:cNvPr>
          <p:cNvSpPr txBox="1"/>
          <p:nvPr/>
        </p:nvSpPr>
        <p:spPr>
          <a:xfrm>
            <a:off x="1245430" y="2930609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8D4CDB-8536-4AFD-B949-5DBFB31E13A9}"/>
              </a:ext>
            </a:extLst>
          </p:cNvPr>
          <p:cNvSpPr txBox="1"/>
          <p:nvPr/>
        </p:nvSpPr>
        <p:spPr>
          <a:xfrm>
            <a:off x="1286483" y="3747913"/>
            <a:ext cx="2686271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B7F9F0-1DDE-463D-ABB4-8BF8C359A527}"/>
              </a:ext>
            </a:extLst>
          </p:cNvPr>
          <p:cNvSpPr txBox="1"/>
          <p:nvPr/>
        </p:nvSpPr>
        <p:spPr>
          <a:xfrm>
            <a:off x="1152879" y="4588701"/>
            <a:ext cx="2961774" cy="40011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___ _______ _______.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46657B2-1D71-4A2C-AEE4-FFFC8317A712}"/>
              </a:ext>
            </a:extLst>
          </p:cNvPr>
          <p:cNvCxnSpPr>
            <a:cxnSpLocks/>
          </p:cNvCxnSpPr>
          <p:nvPr/>
        </p:nvCxnSpPr>
        <p:spPr>
          <a:xfrm flipH="1">
            <a:off x="2340997" y="1532477"/>
            <a:ext cx="1851219" cy="6194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E6D322F-1C74-4A4F-B210-DA290B889636}"/>
              </a:ext>
            </a:extLst>
          </p:cNvPr>
          <p:cNvCxnSpPr>
            <a:cxnSpLocks/>
          </p:cNvCxnSpPr>
          <p:nvPr/>
        </p:nvCxnSpPr>
        <p:spPr>
          <a:xfrm flipH="1">
            <a:off x="2186289" y="2088361"/>
            <a:ext cx="2814044" cy="89061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528448D-4AEC-47D4-A872-B8D5B620A91E}"/>
              </a:ext>
            </a:extLst>
          </p:cNvPr>
          <p:cNvCxnSpPr>
            <a:cxnSpLocks/>
          </p:cNvCxnSpPr>
          <p:nvPr/>
        </p:nvCxnSpPr>
        <p:spPr>
          <a:xfrm flipH="1">
            <a:off x="2186289" y="2151906"/>
            <a:ext cx="2605546" cy="165414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07405C1-5555-4644-862E-7161CD624FDD}"/>
              </a:ext>
            </a:extLst>
          </p:cNvPr>
          <p:cNvCxnSpPr>
            <a:cxnSpLocks/>
          </p:cNvCxnSpPr>
          <p:nvPr/>
        </p:nvCxnSpPr>
        <p:spPr>
          <a:xfrm flipH="1">
            <a:off x="2523937" y="2151906"/>
            <a:ext cx="2267897" cy="245110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CCA5729-9415-458F-ABA2-187309BDB34C}"/>
              </a:ext>
            </a:extLst>
          </p:cNvPr>
          <p:cNvSpPr txBox="1"/>
          <p:nvPr/>
        </p:nvSpPr>
        <p:spPr>
          <a:xfrm>
            <a:off x="1256955" y="4465591"/>
            <a:ext cx="42037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bsent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59" name="Oval Callout 22">
            <a:extLst>
              <a:ext uri="{FF2B5EF4-FFF2-40B4-BE49-F238E27FC236}">
                <a16:creationId xmlns:a16="http://schemas.microsoft.com/office/drawing/2014/main" id="{3BA260A7-4FEA-4369-AC43-CFB1653A6B4D}"/>
              </a:ext>
            </a:extLst>
          </p:cNvPr>
          <p:cNvSpPr/>
          <p:nvPr/>
        </p:nvSpPr>
        <p:spPr>
          <a:xfrm>
            <a:off x="5285712" y="4979801"/>
            <a:ext cx="2773704" cy="1021775"/>
          </a:xfrm>
          <a:prstGeom prst="wedgeEllipseCallout">
            <a:avLst>
              <a:gd name="adj1" fmla="val -140437"/>
              <a:gd name="adj2" fmla="val -55168"/>
            </a:avLst>
          </a:prstGeom>
          <a:solidFill>
            <a:srgbClr val="0070C0"/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Except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when followed by a vowel!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049" y="5770591"/>
            <a:ext cx="894856" cy="724106"/>
          </a:xfrm>
          <a:prstGeom prst="rect">
            <a:avLst/>
          </a:prstGeom>
        </p:spPr>
      </p:pic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3957233" y="92032"/>
            <a:ext cx="2773704" cy="2162959"/>
          </a:xfrm>
          <a:prstGeom prst="wedgeEllipseCallout">
            <a:avLst>
              <a:gd name="adj1" fmla="val -55273"/>
              <a:gd name="adj2" fmla="val 224921"/>
            </a:avLst>
          </a:prstGeom>
          <a:solidFill>
            <a:schemeClr val="accent1"/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 the last letter of all these verb forms is 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Silent Final Consonant!</a:t>
            </a:r>
          </a:p>
        </p:txBody>
      </p:sp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_suis_pres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u_es_gr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_es_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_est_ab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us_sommes_conte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_est_ab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21" grpId="0"/>
      <p:bldP spid="22" grpId="0"/>
      <p:bldP spid="38" grpId="0" animBg="1"/>
      <p:bldP spid="39" grpId="0" animBg="1"/>
      <p:bldP spid="40" grpId="0" animBg="1"/>
      <p:bldP spid="53" grpId="0" animBg="1"/>
      <p:bldP spid="59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5" name="8_1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AD60F6-22E6-489F-B911-F882254736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650F1ED6-1F67-4425-A662-04C8992B9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16" name="Graphic 15" descr="Line arrow Clockwise curve">
            <a:extLst>
              <a:ext uri="{FF2B5EF4-FFF2-40B4-BE49-F238E27FC236}">
                <a16:creationId xmlns:a16="http://schemas.microsoft.com/office/drawing/2014/main" id="{0BA5FA6D-A151-4DDD-A831-4E6C49B55E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11" name="nous_sommes_trist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99077" y="28417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41929" y="5454030"/>
            <a:ext cx="217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fun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13" name="8_2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B71E65C-8DAA-4724-A045-AD3715C129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198" y="4569154"/>
            <a:ext cx="962634" cy="819195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2CC61E99-2E01-49CD-BBBE-72C3B460F6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732" y="4569154"/>
            <a:ext cx="962634" cy="819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D84E1-DF86-4132-B8C3-D4319EDE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65" y="3121863"/>
            <a:ext cx="1124810" cy="262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BFAEF-26E8-42E6-A907-4DCE7A494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739" y="3429000"/>
            <a:ext cx="2587976" cy="2094158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nous_sommes_malades.wav"/>
            </a:hlinkClick>
            <a:extLst>
              <a:ext uri="{FF2B5EF4-FFF2-40B4-BE49-F238E27FC236}">
                <a16:creationId xmlns:a16="http://schemas.microsoft.com/office/drawing/2014/main" id="{981930E1-9212-4E96-BED2-FC2BD575FF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9077" y="2841750"/>
            <a:ext cx="618376" cy="628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9A365A-2C92-48C1-9AC3-437B09C0F116}"/>
              </a:ext>
            </a:extLst>
          </p:cNvPr>
          <p:cNvSpPr txBox="1"/>
          <p:nvPr/>
        </p:nvSpPr>
        <p:spPr>
          <a:xfrm>
            <a:off x="9541929" y="5454030"/>
            <a:ext cx="241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positive</a:t>
            </a:r>
          </a:p>
        </p:txBody>
      </p:sp>
      <p:sp>
        <p:nvSpPr>
          <p:cNvPr id="23" name="Action Button: Blank 22">
            <a:hlinkClick r:id="" action="ppaction://noaction" highlightClick="1">
              <a:snd r:embed="rId9" name="9_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31648" y="548640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FA71522-2283-4429-82E1-8291EFCB8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929" y="4602971"/>
            <a:ext cx="1156608" cy="920187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A0E6545-D4CF-4A1D-A640-67427EB7F8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537" y="4602971"/>
            <a:ext cx="1156608" cy="920187"/>
          </a:xfrm>
          <a:prstGeom prst="rect">
            <a:avLst/>
          </a:prstGeom>
        </p:spPr>
      </p:pic>
      <p:sp>
        <p:nvSpPr>
          <p:cNvPr id="19" name="Title 3">
            <a:hlinkClick r:id="" action="ppaction://noaction">
              <a:snd r:embed="rId11" name="8_1.wav"/>
            </a:hlinkClick>
            <a:extLst>
              <a:ext uri="{FF2B5EF4-FFF2-40B4-BE49-F238E27FC236}">
                <a16:creationId xmlns:a16="http://schemas.microsoft.com/office/drawing/2014/main" id="{768F77F6-CD14-CF0B-EC8A-C23AB121E754}"/>
              </a:ext>
            </a:extLst>
          </p:cNvPr>
          <p:cNvSpPr txBox="1">
            <a:spLocks/>
          </p:cNvSpPr>
          <p:nvPr/>
        </p:nvSpPr>
        <p:spPr>
          <a:xfrm>
            <a:off x="3701093" y="0"/>
            <a:ext cx="4281714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nou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E90B613-6A6E-9372-465B-DED3DEC240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00" y="914400"/>
            <a:ext cx="1492300" cy="1492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raphic 20" descr="Line arrow Clockwise curve">
            <a:extLst>
              <a:ext uri="{FF2B5EF4-FFF2-40B4-BE49-F238E27FC236}">
                <a16:creationId xmlns:a16="http://schemas.microsoft.com/office/drawing/2014/main" id="{B8D4C2F8-840F-2C6E-EEF4-F70EB1E8D1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4930226">
            <a:off x="2943495" y="930984"/>
            <a:ext cx="1870297" cy="1870297"/>
          </a:xfrm>
          <a:prstGeom prst="rect">
            <a:avLst/>
          </a:prstGeom>
        </p:spPr>
      </p:pic>
      <p:pic>
        <p:nvPicPr>
          <p:cNvPr id="22" name="Graphic 21" descr="Line arrow Clockwise curve">
            <a:extLst>
              <a:ext uri="{FF2B5EF4-FFF2-40B4-BE49-F238E27FC236}">
                <a16:creationId xmlns:a16="http://schemas.microsoft.com/office/drawing/2014/main" id="{24728455-A13B-B658-5759-67FEB6A56A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7137419" flipH="1">
            <a:off x="6478982" y="926689"/>
            <a:ext cx="1908796" cy="1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2601</TotalTime>
  <Words>2578</Words>
  <Application>Microsoft Office PowerPoint</Application>
  <PresentationFormat>Widescreen</PresentationFormat>
  <Paragraphs>432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Office Theme</vt:lpstr>
      <vt:lpstr>5_Office Theme</vt:lpstr>
      <vt:lpstr>Interactions</vt:lpstr>
      <vt:lpstr>Vokabeln</vt:lpstr>
      <vt:lpstr>[an|en]</vt:lpstr>
      <vt:lpstr>[a] </vt:lpstr>
      <vt:lpstr>[a]</vt:lpstr>
      <vt:lpstr>PowerPoint Presentation</vt:lpstr>
      <vt:lpstr>Être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Describing more than one [1/2]</vt:lpstr>
      <vt:lpstr>PowerPoint Presentation</vt:lpstr>
      <vt:lpstr>lire</vt:lpstr>
      <vt:lpstr>Describing more than one [2/2]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44</cp:revision>
  <dcterms:created xsi:type="dcterms:W3CDTF">2021-07-02T19:27:01Z</dcterms:created>
  <dcterms:modified xsi:type="dcterms:W3CDTF">2023-07-07T10:01:43Z</dcterms:modified>
</cp:coreProperties>
</file>