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766" r:id="rId4"/>
    <p:sldId id="370" r:id="rId5"/>
    <p:sldId id="510" r:id="rId6"/>
    <p:sldId id="778" r:id="rId7"/>
    <p:sldId id="982" r:id="rId8"/>
    <p:sldId id="782" r:id="rId9"/>
    <p:sldId id="783" r:id="rId10"/>
    <p:sldId id="357" r:id="rId11"/>
    <p:sldId id="9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0870" autoAdjust="0"/>
  </p:normalViewPr>
  <p:slideViewPr>
    <p:cSldViewPr snapToGrid="0">
      <p:cViewPr varScale="1">
        <p:scale>
          <a:sx n="69" d="100"/>
          <a:sy n="69" d="100"/>
        </p:scale>
        <p:origin x="157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[ch]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[1235] marché [280] chercher [336] chat [3138] bouche [1838]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cheveu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[2296]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acteur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actrice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[1552] nez [2661] œil, yeux [474]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visage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[1292] bleu [1216]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blond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[4585] brun [&gt;5000] court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crépu [&gt;5000]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gris [2769]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long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[202] noir [572]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ovale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rond [2268] roux [&gt;5000]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vert [1060]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centre commercial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[491/908]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église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[1782]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magasin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excellent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[1225] différent [350] idéal [1429]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important [215]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indépendant [954] moderne [1239] propre [237] sale [2906] des [de-2]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anniversaire [2043] mois [179] janvier [939] février [1139] mars [868] avril [1022] mai [943] juin [931] juillet [1326] aout [1445] septembre [944] octobre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[826] novembre [982] décembre [891] quand [119]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[3359]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quinze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[1472]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dix-sept [3812] dix-huit [3592] dix-neuf [4851]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[1273] vingt et un [1273/6/3] vingt-deux, vingt-trois vingt-quatre vingt-cinq vingt-six vingt-sept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vingt-huit vingt-neuf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trente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[1646]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concert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[1697]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fête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[</a:t>
            </a:r>
            <a:r>
              <a:rPr lang="en-GB" b="1" dirty="0" err="1"/>
              <a:t>ch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and the source word </a:t>
            </a:r>
            <a:r>
              <a:rPr lang="en-GB" i="1" dirty="0" err="1"/>
              <a:t>chercher</a:t>
            </a:r>
            <a:r>
              <a:rPr lang="en-GB" i="1" dirty="0"/>
              <a:t> </a:t>
            </a:r>
            <a:r>
              <a:rPr lang="en-GB" dirty="0"/>
              <a:t>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four cluster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with the class and the source word </a:t>
            </a:r>
            <a:r>
              <a:rPr lang="en-GB" i="1" dirty="0" err="1"/>
              <a:t>chercher</a:t>
            </a:r>
            <a:r>
              <a:rPr lang="en-GB" i="1" dirty="0"/>
              <a:t>.</a:t>
            </a:r>
            <a:endParaRPr lang="en-GB" b="1" i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 Do the gesture, if using.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each cluster word in turn: </a:t>
            </a:r>
            <a:r>
              <a:rPr lang="en-GB" i="1" dirty="0"/>
              <a:t>bouche, chat, </a:t>
            </a:r>
            <a:r>
              <a:rPr lang="en-GB" i="1" dirty="0" err="1"/>
              <a:t>marché</a:t>
            </a:r>
            <a:r>
              <a:rPr lang="en-GB" i="1" dirty="0"/>
              <a:t>, </a:t>
            </a:r>
            <a:r>
              <a:rPr lang="en-GB" i="1" dirty="0" err="1"/>
              <a:t>dimanche</a:t>
            </a:r>
            <a:r>
              <a:rPr lang="en-GB" i="1" dirty="0"/>
              <a:t>. </a:t>
            </a:r>
            <a:br>
              <a:rPr lang="en-GB" i="1" dirty="0"/>
            </a:br>
            <a:r>
              <a:rPr lang="en-GB" dirty="0"/>
              <a:t>The pictures appear after the words to give a further opportunity for word repetition.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The 3</a:t>
            </a:r>
            <a:r>
              <a:rPr lang="en-GB" baseline="30000" dirty="0"/>
              <a:t>rd</a:t>
            </a:r>
            <a:r>
              <a:rPr lang="en-GB" dirty="0"/>
              <a:t> video (the woman)’s version is the one I like the best for search, look for: https://www.signbsl.com/sign/search </a:t>
            </a: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the [</a:t>
            </a:r>
            <a:r>
              <a:rPr lang="en-GB" b="0" dirty="0" err="1"/>
              <a:t>ch</a:t>
            </a:r>
            <a:r>
              <a:rPr lang="en-GB" b="0" dirty="0"/>
              <a:t>] and soft [c] sounds in a well-known tongue twister.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practise first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to listen to the tongue twister said by a native speaker at three different speeds: slow, medium, fast.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30 seconds more to practise saying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this week’s vocabulary in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pupils.  They write (or say) the English sentence meaning (they could do this on mini whiteboards).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sentences 1-7 and click to correct them.  The English sentence meanings appear on consecutive mouse clicks.</a:t>
            </a:r>
            <a:br>
              <a:rPr lang="en-GB" dirty="0"/>
            </a:br>
            <a:endParaRPr lang="en-GB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40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 to the example. Pupils complete the sentence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1 and 2, pupils can either turn away from the board and try to write the whole sentence, or use the written support on the board.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After each item, click to reveal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3 – 7, pupils listen and translate the full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reveal the answer each time.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The final click reveals Marie-Ange, and the speech bubble explaining that she is Adèle’s grandma.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décembre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l’anniversaire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qui ?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le visage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un magasin important sur une grande rue à Lorient.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adore le festival de Cannes.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est la mère de ma mère.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 in sentences.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Pupils write </a:t>
            </a:r>
            <a:r>
              <a:rPr lang="en-GB" b="0" u="none" dirty="0" err="1"/>
              <a:t>vrai</a:t>
            </a:r>
            <a:r>
              <a:rPr lang="en-GB" b="0" u="none" dirty="0"/>
              <a:t> (true) or faux (false).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Extra: for the incorrect items, pupils can provide a correct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L’acteur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noirs.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L’actrice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avons les yeux verts.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a le nez rond.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un visage ovale.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actrices ont les cheveux longs et roux.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162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png"/><Relationship Id="rId4" Type="http://schemas.openxmlformats.org/officeDocument/2006/relationships/video" Target="../media/media2.mk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7.gif"/><Relationship Id="rId3" Type="http://schemas.openxmlformats.org/officeDocument/2006/relationships/image" Target="../media/image4.png"/><Relationship Id="rId7" Type="http://schemas.openxmlformats.org/officeDocument/2006/relationships/audio" Target="../media/audio8.wav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audio" Target="../media/audio10.wav"/><Relationship Id="rId5" Type="http://schemas.openxmlformats.org/officeDocument/2006/relationships/image" Target="../media/image13.png"/><Relationship Id="rId10" Type="http://schemas.openxmlformats.org/officeDocument/2006/relationships/audio" Target="../media/audio9.wav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24.jpg"/><Relationship Id="rId5" Type="http://schemas.openxmlformats.org/officeDocument/2006/relationships/image" Target="../media/image19.png"/><Relationship Id="rId15" Type="http://schemas.openxmlformats.org/officeDocument/2006/relationships/audio" Target="../media/audio16.wav"/><Relationship Id="rId10" Type="http://schemas.openxmlformats.org/officeDocument/2006/relationships/image" Target="../media/image23.jpg"/><Relationship Id="rId4" Type="http://schemas.openxmlformats.org/officeDocument/2006/relationships/audio" Target="../media/audio12.wav"/><Relationship Id="rId9" Type="http://schemas.openxmlformats.org/officeDocument/2006/relationships/image" Target="../media/image22.jpg"/><Relationship Id="rId14" Type="http://schemas.openxmlformats.org/officeDocument/2006/relationships/audio" Target="../media/audio1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8.svg"/><Relationship Id="rId18" Type="http://schemas.openxmlformats.org/officeDocument/2006/relationships/image" Target="../media/image30.gif"/><Relationship Id="rId3" Type="http://schemas.openxmlformats.org/officeDocument/2006/relationships/audio" Target="../media/audio20.wav"/><Relationship Id="rId21" Type="http://schemas.openxmlformats.org/officeDocument/2006/relationships/audio" Target="../media/audio30.wav"/><Relationship Id="rId7" Type="http://schemas.openxmlformats.org/officeDocument/2006/relationships/audio" Target="../media/audio23.wav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8.wav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1.wav"/><Relationship Id="rId15" Type="http://schemas.openxmlformats.org/officeDocument/2006/relationships/image" Target="../media/image14.svg"/><Relationship Id="rId10" Type="http://schemas.openxmlformats.org/officeDocument/2006/relationships/audio" Target="../media/audio26.wav"/><Relationship Id="rId19" Type="http://schemas.openxmlformats.org/officeDocument/2006/relationships/audio" Target="../media/audio29.wav"/><Relationship Id="rId4" Type="http://schemas.openxmlformats.org/officeDocument/2006/relationships/image" Target="../media/image26.png"/><Relationship Id="rId9" Type="http://schemas.openxmlformats.org/officeDocument/2006/relationships/audio" Target="../media/audio25.wav"/><Relationship Id="rId14" Type="http://schemas.openxmlformats.org/officeDocument/2006/relationships/image" Target="../media/image13.png"/><Relationship Id="rId22" Type="http://schemas.openxmlformats.org/officeDocument/2006/relationships/audio" Target="../media/audio3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33.png"/><Relationship Id="rId3" Type="http://schemas.openxmlformats.org/officeDocument/2006/relationships/audio" Target="../media/audio32.wav"/><Relationship Id="rId7" Type="http://schemas.openxmlformats.org/officeDocument/2006/relationships/audio" Target="../media/audio35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5" Type="http://schemas.openxmlformats.org/officeDocument/2006/relationships/audio" Target="../media/audio33.wav"/><Relationship Id="rId10" Type="http://schemas.openxmlformats.org/officeDocument/2006/relationships/audio" Target="../media/audio38.wav"/><Relationship Id="rId4" Type="http://schemas.openxmlformats.org/officeDocument/2006/relationships/image" Target="../media/image26.png"/><Relationship Id="rId9" Type="http://schemas.openxmlformats.org/officeDocument/2006/relationships/audio" Target="../media/audio3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AD11BA-0C24-4A44-9D2C-F4D83C92E8DF}"/>
              </a:ext>
            </a:extLst>
          </p:cNvPr>
          <p:cNvGrpSpPr/>
          <p:nvPr/>
        </p:nvGrpSpPr>
        <p:grpSpPr>
          <a:xfrm>
            <a:off x="0" y="1553194"/>
            <a:ext cx="4350984" cy="3806205"/>
            <a:chOff x="7841018" y="1099372"/>
            <a:chExt cx="7233936" cy="5497038"/>
          </a:xfrm>
        </p:grpSpPr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B72DF75-20C6-428F-AC5C-5919098F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18F69"/>
                </a:clrFrom>
                <a:clrTo>
                  <a:srgbClr val="018F69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018" y="1099372"/>
              <a:ext cx="7233936" cy="5497038"/>
            </a:xfrm>
            <a:prstGeom prst="rect">
              <a:avLst/>
            </a:prstGeom>
          </p:spPr>
        </p:pic>
        <p:pic>
          <p:nvPicPr>
            <p:cNvPr id="17" name="Picture 16" descr="A person in a suit&#10;&#10;Description automatically generated with medium confidence">
              <a:extLst>
                <a:ext uri="{FF2B5EF4-FFF2-40B4-BE49-F238E27FC236}">
                  <a16:creationId xmlns:a16="http://schemas.microsoft.com/office/drawing/2014/main" id="{8102531A-F441-44F6-A528-36381B99C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CC"/>
                </a:clrFrom>
                <a:clrTo>
                  <a:srgbClr val="FEFECC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0" y="1675402"/>
              <a:ext cx="2857500" cy="428625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4FFC00-19C8-451C-9ED5-9753BDD8A4CE}"/>
              </a:ext>
            </a:extLst>
          </p:cNvPr>
          <p:cNvSpPr txBox="1"/>
          <p:nvPr/>
        </p:nvSpPr>
        <p:spPr>
          <a:xfrm>
            <a:off x="-81316" y="4878033"/>
            <a:ext cx="4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Le festival de Cannes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899476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82509" y="5885673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770756"/>
            <a:ext cx="2743710" cy="2769676"/>
          </a:xfrm>
          <a:prstGeom prst="rect">
            <a:avLst/>
          </a:prstGeom>
        </p:spPr>
      </p:pic>
      <p:pic>
        <p:nvPicPr>
          <p:cNvPr id="5" name="ch">
            <a:hlinkClick r:id="" action="ppaction://media"/>
            <a:extLst>
              <a:ext uri="{FF2B5EF4-FFF2-40B4-BE49-F238E27FC236}">
                <a16:creationId xmlns:a16="http://schemas.microsoft.com/office/drawing/2014/main" id="{BFE66C66-7BA3-4EF5-88E5-B1D0D785F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5476" y="1627756"/>
            <a:ext cx="2224137" cy="1668103"/>
          </a:xfrm>
          <a:prstGeom prst="rect">
            <a:avLst/>
          </a:prstGeom>
        </p:spPr>
      </p:pic>
      <p:pic>
        <p:nvPicPr>
          <p:cNvPr id="6" name="chercher">
            <a:hlinkClick r:id="" action="ppaction://media"/>
            <a:extLst>
              <a:ext uri="{FF2B5EF4-FFF2-40B4-BE49-F238E27FC236}">
                <a16:creationId xmlns:a16="http://schemas.microsoft.com/office/drawing/2014/main" id="{2DAF08FB-AB43-45FE-A58B-99BE5FF843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6142" y="3017537"/>
            <a:ext cx="3112528" cy="23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304" y="31865"/>
            <a:ext cx="2748899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>
              <a:hlinkClick r:id="" action="ppaction://noaction">
                <a:snd r:embed="rId3" name="ch.wav"/>
              </a:hlinkClick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66007" y="5158519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63" y="2267722"/>
            <a:ext cx="2743710" cy="2769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D7CBB7-7EE9-4D95-AE45-0EA61843E272}"/>
              </a:ext>
            </a:extLst>
          </p:cNvPr>
          <p:cNvGrpSpPr/>
          <p:nvPr/>
        </p:nvGrpSpPr>
        <p:grpSpPr>
          <a:xfrm>
            <a:off x="9452999" y="5061629"/>
            <a:ext cx="1805921" cy="1838507"/>
            <a:chOff x="1127534" y="2900047"/>
            <a:chExt cx="2050183" cy="2050183"/>
          </a:xfrm>
        </p:grpSpPr>
        <p:pic>
          <p:nvPicPr>
            <p:cNvPr id="10" name="Graphic 9" descr="Flip calendar">
              <a:extLst>
                <a:ext uri="{FF2B5EF4-FFF2-40B4-BE49-F238E27FC236}">
                  <a16:creationId xmlns:a16="http://schemas.microsoft.com/office/drawing/2014/main" id="{BFA8B6CD-86AE-493B-90B4-2571AD9E8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27534" y="2900047"/>
              <a:ext cx="2050183" cy="20501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B28869-603C-42FD-8A28-8A422AED5D91}"/>
                </a:ext>
              </a:extLst>
            </p:cNvPr>
            <p:cNvSpPr txBox="1"/>
            <p:nvPr/>
          </p:nvSpPr>
          <p:spPr>
            <a:xfrm>
              <a:off x="1521689" y="3852787"/>
              <a:ext cx="1261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Sun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diman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bou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401131" y="4536632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896E5-5DB5-44B0-BE9D-7E849F7CD3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14" y="2732968"/>
            <a:ext cx="1299254" cy="1699481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5165313-9C44-4D3A-BF16-FCDC8E5480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64" y="2865231"/>
            <a:ext cx="1031373" cy="143495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574ECDF6-B96F-485A-87F7-6351A7A7D22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1"/>
          <a:stretch/>
        </p:blipFill>
        <p:spPr>
          <a:xfrm>
            <a:off x="1603065" y="5529894"/>
            <a:ext cx="1252451" cy="10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3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hlinkClick r:id="" action="ppaction://noaction">
              <a:snd r:embed="rId4" name="T1_W12F_3.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36711" y="46620"/>
            <a:ext cx="100942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virelangue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7" name="Graphic 76" descr="Teacher">
            <a:extLst>
              <a:ext uri="{FF2B5EF4-FFF2-40B4-BE49-F238E27FC236}">
                <a16:creationId xmlns:a16="http://schemas.microsoft.com/office/drawing/2014/main" id="{EDB9675F-EE2E-416C-B9A8-5923418E9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42" y="529080"/>
            <a:ext cx="914400" cy="914400"/>
          </a:xfrm>
          <a:prstGeom prst="rect">
            <a:avLst/>
          </a:prstGeom>
        </p:spPr>
      </p:pic>
      <p:sp>
        <p:nvSpPr>
          <p:cNvPr id="78" name="Speech Bubble: Rectangle with Corners Rounded 77">
            <a:hlinkClick r:id="" action="ppaction://noaction">
              <a:snd r:embed="rId7" name="T1_W12F_3.2.wav"/>
            </a:hlinkClick>
            <a:extLst>
              <a:ext uri="{FF2B5EF4-FFF2-40B4-BE49-F238E27FC236}">
                <a16:creationId xmlns:a16="http://schemas.microsoft.com/office/drawing/2014/main" id="{A32983E4-8228-4362-A58A-E4629EB8F8CF}"/>
              </a:ext>
            </a:extLst>
          </p:cNvPr>
          <p:cNvSpPr/>
          <p:nvPr/>
        </p:nvSpPr>
        <p:spPr>
          <a:xfrm>
            <a:off x="1019780" y="731660"/>
            <a:ext cx="7560663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1AC67E-D509-49B8-8186-DE3BF7FE36D5}"/>
              </a:ext>
            </a:extLst>
          </p:cNvPr>
          <p:cNvSpPr txBox="1"/>
          <p:nvPr/>
        </p:nvSpPr>
        <p:spPr>
          <a:xfrm>
            <a:off x="171956" y="5833186"/>
            <a:ext cx="11249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fr-FR" sz="4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Cinq chiens chassent six chats.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FC3018-E558-454C-ACAA-DFDC44FDF879}"/>
              </a:ext>
            </a:extLst>
          </p:cNvPr>
          <p:cNvSpPr txBox="1"/>
          <p:nvPr/>
        </p:nvSpPr>
        <p:spPr>
          <a:xfrm>
            <a:off x="123171" y="4518877"/>
            <a:ext cx="11249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fr-FR" sz="4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Cinq chiens chassent six chats. </a:t>
            </a:r>
          </a:p>
        </p:txBody>
      </p:sp>
      <p:pic>
        <p:nvPicPr>
          <p:cNvPr id="80" name="Picture 79" descr="A picture containing nature&#10;&#10;Description automatically generated">
            <a:extLst>
              <a:ext uri="{FF2B5EF4-FFF2-40B4-BE49-F238E27FC236}">
                <a16:creationId xmlns:a16="http://schemas.microsoft.com/office/drawing/2014/main" id="{01C0F43C-551B-44EC-804A-80CE2B59E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81" y="725997"/>
            <a:ext cx="590425" cy="417196"/>
          </a:xfrm>
          <a:prstGeom prst="rect">
            <a:avLst/>
          </a:prstGeom>
        </p:spPr>
      </p:pic>
      <p:pic>
        <p:nvPicPr>
          <p:cNvPr id="81" name="Picture 80" descr="A picture containing nature&#10;&#10;Description automatically generated">
            <a:extLst>
              <a:ext uri="{FF2B5EF4-FFF2-40B4-BE49-F238E27FC236}">
                <a16:creationId xmlns:a16="http://schemas.microsoft.com/office/drawing/2014/main" id="{E14DF037-DECC-41ED-BBAA-BACA78E63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45" y="962970"/>
            <a:ext cx="826993" cy="584356"/>
          </a:xfrm>
          <a:prstGeom prst="rect">
            <a:avLst/>
          </a:prstGeom>
        </p:spPr>
      </p:pic>
      <p:pic>
        <p:nvPicPr>
          <p:cNvPr id="82" name="Picture 81" descr="A picture containing nature&#10;&#10;Description automatically generated">
            <a:extLst>
              <a:ext uri="{FF2B5EF4-FFF2-40B4-BE49-F238E27FC236}">
                <a16:creationId xmlns:a16="http://schemas.microsoft.com/office/drawing/2014/main" id="{61CFE335-F983-4239-8331-9B5441D87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70" y="1250177"/>
            <a:ext cx="1020161" cy="720849"/>
          </a:xfrm>
          <a:prstGeom prst="rect">
            <a:avLst/>
          </a:prstGeom>
        </p:spPr>
      </p:pic>
      <p:pic>
        <p:nvPicPr>
          <p:cNvPr id="83" name="Picture 82" descr="A picture containing nature&#10;&#10;Description automatically generated">
            <a:extLst>
              <a:ext uri="{FF2B5EF4-FFF2-40B4-BE49-F238E27FC236}">
                <a16:creationId xmlns:a16="http://schemas.microsoft.com/office/drawing/2014/main" id="{B1142461-3EB8-42AF-B455-68BAD3250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68" y="1371204"/>
            <a:ext cx="1471149" cy="1039518"/>
          </a:xfrm>
          <a:prstGeom prst="rect">
            <a:avLst/>
          </a:prstGeom>
        </p:spPr>
      </p:pic>
      <p:pic>
        <p:nvPicPr>
          <p:cNvPr id="84" name="Picture 83" descr="A picture containing nature&#10;&#10;Description automatically generated">
            <a:extLst>
              <a:ext uri="{FF2B5EF4-FFF2-40B4-BE49-F238E27FC236}">
                <a16:creationId xmlns:a16="http://schemas.microsoft.com/office/drawing/2014/main" id="{3A2D3F8E-50B1-48AD-B640-7C6FFE0D1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50" y="1620650"/>
            <a:ext cx="1932092" cy="1365221"/>
          </a:xfrm>
          <a:prstGeom prst="rect">
            <a:avLst/>
          </a:prstGeom>
        </p:spPr>
      </p:pic>
      <p:pic>
        <p:nvPicPr>
          <p:cNvPr id="85" name="Picture 84" descr="Map&#10;&#10;Description automatically generated">
            <a:extLst>
              <a:ext uri="{FF2B5EF4-FFF2-40B4-BE49-F238E27FC236}">
                <a16:creationId xmlns:a16="http://schemas.microsoft.com/office/drawing/2014/main" id="{174034F1-C0CE-4A43-9CF2-93AF024BF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83" y="1906548"/>
            <a:ext cx="914770" cy="60548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71176ED-C2DE-47DD-A25F-4FC5B45C2CC6}"/>
              </a:ext>
            </a:extLst>
          </p:cNvPr>
          <p:cNvSpPr txBox="1"/>
          <p:nvPr/>
        </p:nvSpPr>
        <p:spPr>
          <a:xfrm>
            <a:off x="171956" y="3204568"/>
            <a:ext cx="11249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fr-FR" sz="4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Cinq chiens chassent six chats. </a:t>
            </a:r>
          </a:p>
        </p:txBody>
      </p:sp>
      <p:sp>
        <p:nvSpPr>
          <p:cNvPr id="87" name="CustomShape 22">
            <a:hlinkClick r:id="" action="ppaction://noaction">
              <a:snd r:embed="rId10" name="T1_W12F_3.3.wav"/>
            </a:hlinkClick>
            <a:extLst>
              <a:ext uri="{FF2B5EF4-FFF2-40B4-BE49-F238E27FC236}">
                <a16:creationId xmlns:a16="http://schemas.microsoft.com/office/drawing/2014/main" id="{834D7BB5-63F5-4225-9759-C4B6C936BD39}"/>
              </a:ext>
            </a:extLst>
          </p:cNvPr>
          <p:cNvSpPr/>
          <p:nvPr/>
        </p:nvSpPr>
        <p:spPr>
          <a:xfrm>
            <a:off x="564101" y="3391108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CustomShape 23">
            <a:hlinkClick r:id="" action="ppaction://noaction">
              <a:snd r:embed="rId11" name="T1_W12F_3.4.wav"/>
            </a:hlinkClick>
            <a:extLst>
              <a:ext uri="{FF2B5EF4-FFF2-40B4-BE49-F238E27FC236}">
                <a16:creationId xmlns:a16="http://schemas.microsoft.com/office/drawing/2014/main" id="{7B7C100F-5132-4FD2-AF20-50B67C8BBDF0}"/>
              </a:ext>
            </a:extLst>
          </p:cNvPr>
          <p:cNvSpPr/>
          <p:nvPr/>
        </p:nvSpPr>
        <p:spPr>
          <a:xfrm>
            <a:off x="563785" y="4705418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CustomShape 24">
            <a:hlinkClick r:id="" action="ppaction://noaction">
              <a:snd r:embed="rId12" name="T1_W12F_3.5.wav"/>
            </a:hlinkClick>
            <a:extLst>
              <a:ext uri="{FF2B5EF4-FFF2-40B4-BE49-F238E27FC236}">
                <a16:creationId xmlns:a16="http://schemas.microsoft.com/office/drawing/2014/main" id="{C441BB14-891D-42CF-9618-93ED30DA7F80}"/>
              </a:ext>
            </a:extLst>
          </p:cNvPr>
          <p:cNvSpPr/>
          <p:nvPr/>
        </p:nvSpPr>
        <p:spPr>
          <a:xfrm>
            <a:off x="563785" y="6019727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0" name="Picture 89" descr="Map&#10;&#10;Description automatically generated">
            <a:extLst>
              <a:ext uri="{FF2B5EF4-FFF2-40B4-BE49-F238E27FC236}">
                <a16:creationId xmlns:a16="http://schemas.microsoft.com/office/drawing/2014/main" id="{8962139F-DD9D-4024-90B5-52A095B2D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242" y="1879752"/>
            <a:ext cx="1604391" cy="1061941"/>
          </a:xfrm>
          <a:prstGeom prst="rect">
            <a:avLst/>
          </a:prstGeom>
        </p:spPr>
      </p:pic>
      <p:pic>
        <p:nvPicPr>
          <p:cNvPr id="91" name="Picture 90" descr="Map&#10;&#10;Description automatically generated">
            <a:extLst>
              <a:ext uri="{FF2B5EF4-FFF2-40B4-BE49-F238E27FC236}">
                <a16:creationId xmlns:a16="http://schemas.microsoft.com/office/drawing/2014/main" id="{3AD777C8-B940-41E3-88C1-7A0223E432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689" y="1671806"/>
            <a:ext cx="485591" cy="321411"/>
          </a:xfrm>
          <a:prstGeom prst="rect">
            <a:avLst/>
          </a:prstGeom>
        </p:spPr>
      </p:pic>
      <p:pic>
        <p:nvPicPr>
          <p:cNvPr id="92" name="Picture 91" descr="Map&#10;&#10;Description automatically generated">
            <a:extLst>
              <a:ext uri="{FF2B5EF4-FFF2-40B4-BE49-F238E27FC236}">
                <a16:creationId xmlns:a16="http://schemas.microsoft.com/office/drawing/2014/main" id="{F32C42E2-4A41-4B93-98D7-A5BD30FE0B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079" y="1451268"/>
            <a:ext cx="333191" cy="220538"/>
          </a:xfrm>
          <a:prstGeom prst="rect">
            <a:avLst/>
          </a:prstGeom>
        </p:spPr>
      </p:pic>
      <p:pic>
        <p:nvPicPr>
          <p:cNvPr id="93" name="Picture 92" descr="Map&#10;&#10;Description automatically generated">
            <a:extLst>
              <a:ext uri="{FF2B5EF4-FFF2-40B4-BE49-F238E27FC236}">
                <a16:creationId xmlns:a16="http://schemas.microsoft.com/office/drawing/2014/main" id="{CC31EA0C-DCEC-468A-BDCA-50F3FF3C1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823" y="1763551"/>
            <a:ext cx="2441230" cy="1615842"/>
          </a:xfrm>
          <a:prstGeom prst="rect">
            <a:avLst/>
          </a:prstGeom>
        </p:spPr>
      </p:pic>
      <p:pic>
        <p:nvPicPr>
          <p:cNvPr id="94" name="Picture 93" descr="A picture containing nature&#10;&#10;Description automatically generated">
            <a:extLst>
              <a:ext uri="{FF2B5EF4-FFF2-40B4-BE49-F238E27FC236}">
                <a16:creationId xmlns:a16="http://schemas.microsoft.com/office/drawing/2014/main" id="{902A6208-4191-47F9-AFAA-12F65D0BA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87" y="1539070"/>
            <a:ext cx="2674743" cy="1889980"/>
          </a:xfrm>
          <a:prstGeom prst="rect">
            <a:avLst/>
          </a:prstGeom>
        </p:spPr>
      </p:pic>
      <p:sp>
        <p:nvSpPr>
          <p:cNvPr id="95" name="Google Shape;342;p5">
            <a:hlinkClick r:id="" action="ppaction://noaction">
              <a:snd r:embed="rId7" name="T1_W12F_3.2.wav"/>
            </a:hlinkClick>
            <a:extLst>
              <a:ext uri="{FF2B5EF4-FFF2-40B4-BE49-F238E27FC236}">
                <a16:creationId xmlns:a16="http://schemas.microsoft.com/office/drawing/2014/main" id="{77FDE9D3-BD1F-4B77-8DE5-17B71053328D}"/>
              </a:ext>
            </a:extLst>
          </p:cNvPr>
          <p:cNvSpPr txBox="1"/>
          <p:nvPr/>
        </p:nvSpPr>
        <p:spPr>
          <a:xfrm>
            <a:off x="1005889" y="725997"/>
            <a:ext cx="73591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virelangue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!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vérifie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6" name="Picture 95" descr="A picture containing logo&#10;&#10;Description automatically generated">
            <a:extLst>
              <a:ext uri="{FF2B5EF4-FFF2-40B4-BE49-F238E27FC236}">
                <a16:creationId xmlns:a16="http://schemas.microsoft.com/office/drawing/2014/main" id="{00E0541B-CF33-48A9-9582-D877A1C8A3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497" y="-160641"/>
            <a:ext cx="1606650" cy="14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3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BC9D91D-C802-47B6-BECC-5A5719C06C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598"/>
            <a:ext cx="12192000" cy="6096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1" y="65077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8" name="CustomShape 6">
            <a:hlinkClick r:id="" action="ppaction://noaction">
              <a:snd r:embed="rId4" name="T1_W12F_5.1.wav"/>
            </a:hlinkClick>
            <a:extLst>
              <a:ext uri="{FF2B5EF4-FFF2-40B4-BE49-F238E27FC236}">
                <a16:creationId xmlns:a16="http://schemas.microsoft.com/office/drawing/2014/main" id="{91A2BEDC-1E74-41B8-A57D-12A3A3811577}"/>
              </a:ext>
            </a:extLst>
          </p:cNvPr>
          <p:cNvSpPr/>
          <p:nvPr/>
        </p:nvSpPr>
        <p:spPr>
          <a:xfrm>
            <a:off x="3037248" y="9744"/>
            <a:ext cx="5408184" cy="4764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Les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acteurs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sont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comment ?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C2058921-3E3E-4BCB-B5B7-3048B4F2DD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1" name="CustomShape 8">
            <a:hlinkClick r:id="" action="ppaction://noaction">
              <a:snd r:embed="rId6" name="T1_W12F_5.2.wav"/>
            </a:hlinkClick>
            <a:extLst>
              <a:ext uri="{FF2B5EF4-FFF2-40B4-BE49-F238E27FC236}">
                <a16:creationId xmlns:a16="http://schemas.microsoft.com/office/drawing/2014/main" id="{18103AA4-E890-463B-8A40-7674A8BB7D05}"/>
              </a:ext>
            </a:extLst>
          </p:cNvPr>
          <p:cNvSpPr/>
          <p:nvPr/>
        </p:nvSpPr>
        <p:spPr>
          <a:xfrm>
            <a:off x="8445432" y="40511"/>
            <a:ext cx="4239256" cy="4764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82F4B3D-CCD2-4E05-8AAD-AA8C0B7E23E9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90" name="Table 5">
            <a:extLst>
              <a:ext uri="{FF2B5EF4-FFF2-40B4-BE49-F238E27FC236}">
                <a16:creationId xmlns:a16="http://schemas.microsoft.com/office/drawing/2014/main" id="{08E73310-E99B-470C-83DC-2007FBA98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710127"/>
              </p:ext>
            </p:extLst>
          </p:nvPr>
        </p:nvGraphicFramePr>
        <p:xfrm>
          <a:off x="276726" y="670395"/>
          <a:ext cx="11039048" cy="5038872"/>
        </p:xfrm>
        <a:graphic>
          <a:graphicData uri="http://schemas.openxmlformats.org/drawingml/2006/table">
            <a:tbl>
              <a:tblPr/>
              <a:tblGrid>
                <a:gridCol w="63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Omar Sy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Jean-Pierre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Léaud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ronds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Garcelle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Beauvais a le visage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ovale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Sophie Marceau a la bouche rouge.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Alain Delon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gris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Catherine Deneuve a les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blonds.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1" name="TextBox 90">
            <a:extLst>
              <a:ext uri="{FF2B5EF4-FFF2-40B4-BE49-F238E27FC236}">
                <a16:creationId xmlns:a16="http://schemas.microsoft.com/office/drawing/2014/main" id="{1B811DDD-A285-4776-962A-45BF14DE0746}"/>
              </a:ext>
            </a:extLst>
          </p:cNvPr>
          <p:cNvSpPr txBox="1"/>
          <p:nvPr/>
        </p:nvSpPr>
        <p:spPr>
          <a:xfrm>
            <a:off x="941207" y="103398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Omar Sy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frizzy hair.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FE648C-F4DD-48DD-8CC5-3EAE952C4FD5}"/>
              </a:ext>
            </a:extLst>
          </p:cNvPr>
          <p:cNvSpPr txBox="1"/>
          <p:nvPr/>
        </p:nvSpPr>
        <p:spPr>
          <a:xfrm>
            <a:off x="941206" y="191026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Jean-Pierre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1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Léaud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round eyes.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4BA821-9290-4B05-9953-629D107D57A7}"/>
              </a:ext>
            </a:extLst>
          </p:cNvPr>
          <p:cNvSpPr txBox="1"/>
          <p:nvPr/>
        </p:nvSpPr>
        <p:spPr>
          <a:xfrm>
            <a:off x="876226" y="277436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Garcelle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Beauvais has an oval face.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6C4F3E-AAD7-456B-B599-7DCD51D7446B}"/>
              </a:ext>
            </a:extLst>
          </p:cNvPr>
          <p:cNvSpPr txBox="1"/>
          <p:nvPr/>
        </p:nvSpPr>
        <p:spPr>
          <a:xfrm>
            <a:off x="909680" y="3636434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Sophie Marceau has a red mouth.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8A45F2-5AC8-4D52-A64D-4EDE100716E1}"/>
              </a:ext>
            </a:extLst>
          </p:cNvPr>
          <p:cNvSpPr txBox="1"/>
          <p:nvPr/>
        </p:nvSpPr>
        <p:spPr>
          <a:xfrm>
            <a:off x="909680" y="443088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Alain Delon has grey hair.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9AFB25-DD86-48E4-AD30-C5E3E59054CB}"/>
              </a:ext>
            </a:extLst>
          </p:cNvPr>
          <p:cNvSpPr txBox="1"/>
          <p:nvPr/>
        </p:nvSpPr>
        <p:spPr>
          <a:xfrm>
            <a:off x="876225" y="5259150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Catherine Deneuve has blond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hair.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B1823CE2-54B7-4335-A1EF-D5BDBA27590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80D9D23-AD6E-4207-9C8B-3CC682447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60" y="5811084"/>
            <a:ext cx="698436" cy="993089"/>
          </a:xfrm>
          <a:prstGeom prst="rect">
            <a:avLst/>
          </a:prstGeom>
        </p:spPr>
      </p:pic>
      <p:pic>
        <p:nvPicPr>
          <p:cNvPr id="19" name="Picture 18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2D540596-24F3-4B5B-B211-F7B7773BF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64" y="5822787"/>
            <a:ext cx="647210" cy="970815"/>
          </a:xfrm>
          <a:prstGeom prst="rect">
            <a:avLst/>
          </a:prstGeom>
        </p:spPr>
      </p:pic>
      <p:pic>
        <p:nvPicPr>
          <p:cNvPr id="20" name="Picture 19" descr="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4F0C76EB-855D-456F-9AE3-FD4F16809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39" y="5800512"/>
            <a:ext cx="745545" cy="993090"/>
          </a:xfrm>
          <a:prstGeom prst="rect">
            <a:avLst/>
          </a:prstGeom>
        </p:spPr>
      </p:pic>
      <p:pic>
        <p:nvPicPr>
          <p:cNvPr id="21" name="Picture 20" descr="A picture containing person, person, wearing, looking&#10;&#10;Description automatically generated">
            <a:extLst>
              <a:ext uri="{FF2B5EF4-FFF2-40B4-BE49-F238E27FC236}">
                <a16:creationId xmlns:a16="http://schemas.microsoft.com/office/drawing/2014/main" id="{DEC5A561-4302-4908-B0C5-C3BA6F80E6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03" y="5791365"/>
            <a:ext cx="773943" cy="1033184"/>
          </a:xfrm>
          <a:prstGeom prst="rect">
            <a:avLst/>
          </a:prstGeom>
        </p:spPr>
      </p:pic>
      <p:pic>
        <p:nvPicPr>
          <p:cNvPr id="22" name="Picture 21" descr="A picture containing person, clothing, suit, person&#10;&#10;Description automatically generated">
            <a:extLst>
              <a:ext uri="{FF2B5EF4-FFF2-40B4-BE49-F238E27FC236}">
                <a16:creationId xmlns:a16="http://schemas.microsoft.com/office/drawing/2014/main" id="{E6C1A741-7490-4B1B-BD62-ED695958D5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45" y="5784275"/>
            <a:ext cx="718005" cy="1015304"/>
          </a:xfrm>
          <a:prstGeom prst="rect">
            <a:avLst/>
          </a:prstGeom>
        </p:spPr>
      </p:pic>
      <p:pic>
        <p:nvPicPr>
          <p:cNvPr id="23" name="Picture 22" descr="A picture containing clothing, person, indoor&#10;&#10;Description automatically generated">
            <a:extLst>
              <a:ext uri="{FF2B5EF4-FFF2-40B4-BE49-F238E27FC236}">
                <a16:creationId xmlns:a16="http://schemas.microsoft.com/office/drawing/2014/main" id="{9923A9A4-D76C-49EE-90F9-43FD0A06284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b="42905"/>
          <a:stretch/>
        </p:blipFill>
        <p:spPr>
          <a:xfrm>
            <a:off x="6011015" y="5811084"/>
            <a:ext cx="710306" cy="993089"/>
          </a:xfrm>
          <a:prstGeom prst="rect">
            <a:avLst/>
          </a:prstGeom>
        </p:spPr>
      </p:pic>
      <p:sp>
        <p:nvSpPr>
          <p:cNvPr id="24" name="CustomShape 22">
            <a:hlinkClick r:id="" action="ppaction://noaction">
              <a:snd r:embed="rId13" name="T1_W12_12.2.wav"/>
            </a:hlinkClick>
            <a:extLst>
              <a:ext uri="{FF2B5EF4-FFF2-40B4-BE49-F238E27FC236}">
                <a16:creationId xmlns:a16="http://schemas.microsoft.com/office/drawing/2014/main" id="{62839802-ACD1-4199-880A-43243FF3515A}"/>
              </a:ext>
            </a:extLst>
          </p:cNvPr>
          <p:cNvSpPr/>
          <p:nvPr/>
        </p:nvSpPr>
        <p:spPr>
          <a:xfrm>
            <a:off x="376947" y="881103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2">
            <a:hlinkClick r:id="" action="ppaction://noaction">
              <a:snd r:embed="rId14" name="T1_W12_12.3.wav"/>
            </a:hlinkClick>
            <a:extLst>
              <a:ext uri="{FF2B5EF4-FFF2-40B4-BE49-F238E27FC236}">
                <a16:creationId xmlns:a16="http://schemas.microsoft.com/office/drawing/2014/main" id="{EA9D113C-2C42-4735-8AB1-352C02295728}"/>
              </a:ext>
            </a:extLst>
          </p:cNvPr>
          <p:cNvSpPr/>
          <p:nvPr/>
        </p:nvSpPr>
        <p:spPr>
          <a:xfrm>
            <a:off x="378682" y="1744739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2">
            <a:hlinkClick r:id="" action="ppaction://noaction">
              <a:snd r:embed="rId15" name="T1_W12_12.4.wav"/>
            </a:hlinkClick>
            <a:extLst>
              <a:ext uri="{FF2B5EF4-FFF2-40B4-BE49-F238E27FC236}">
                <a16:creationId xmlns:a16="http://schemas.microsoft.com/office/drawing/2014/main" id="{CC60E546-170B-41D9-BD39-047576DE339D}"/>
              </a:ext>
            </a:extLst>
          </p:cNvPr>
          <p:cNvSpPr/>
          <p:nvPr/>
        </p:nvSpPr>
        <p:spPr>
          <a:xfrm>
            <a:off x="376947" y="2576181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2">
            <a:hlinkClick r:id="" action="ppaction://noaction">
              <a:snd r:embed="rId16" name="T1_W12_12.5.wav"/>
            </a:hlinkClick>
            <a:extLst>
              <a:ext uri="{FF2B5EF4-FFF2-40B4-BE49-F238E27FC236}">
                <a16:creationId xmlns:a16="http://schemas.microsoft.com/office/drawing/2014/main" id="{CD8161CA-99FD-444C-8E91-675382F465E2}"/>
              </a:ext>
            </a:extLst>
          </p:cNvPr>
          <p:cNvSpPr/>
          <p:nvPr/>
        </p:nvSpPr>
        <p:spPr>
          <a:xfrm>
            <a:off x="379715" y="3422168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2">
            <a:hlinkClick r:id="" action="ppaction://noaction">
              <a:snd r:embed="rId17" name="T1_W12_12.6.wav"/>
            </a:hlinkClick>
            <a:extLst>
              <a:ext uri="{FF2B5EF4-FFF2-40B4-BE49-F238E27FC236}">
                <a16:creationId xmlns:a16="http://schemas.microsoft.com/office/drawing/2014/main" id="{C8CD568A-AA5C-4B4E-96D4-555DBD4DB889}"/>
              </a:ext>
            </a:extLst>
          </p:cNvPr>
          <p:cNvSpPr/>
          <p:nvPr/>
        </p:nvSpPr>
        <p:spPr>
          <a:xfrm>
            <a:off x="380085" y="4253610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2">
            <a:hlinkClick r:id="" action="ppaction://noaction">
              <a:snd r:embed="rId18" name="T1_W12_12.7.wav"/>
            </a:hlinkClick>
            <a:extLst>
              <a:ext uri="{FF2B5EF4-FFF2-40B4-BE49-F238E27FC236}">
                <a16:creationId xmlns:a16="http://schemas.microsoft.com/office/drawing/2014/main" id="{D1CAA545-05AD-4C73-9FC1-DD37255272DC}"/>
              </a:ext>
            </a:extLst>
          </p:cNvPr>
          <p:cNvSpPr/>
          <p:nvPr/>
        </p:nvSpPr>
        <p:spPr>
          <a:xfrm>
            <a:off x="376947" y="5086790"/>
            <a:ext cx="464040" cy="396360"/>
          </a:xfrm>
          <a:prstGeom prst="actionButtonBlank">
            <a:avLst/>
          </a:prstGeom>
          <a:solidFill>
            <a:srgbClr val="786EB1"/>
          </a:solidFill>
          <a:ln w="25400" cap="flat" cmpd="sng" algn="ctr">
            <a:solidFill>
              <a:schemeClr val="bg1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3" name="T1_W12F_6.1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019334" y="80923"/>
            <a:ext cx="79816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Adèle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Action Button: Blank 23">
            <a:hlinkClick r:id="" action="ppaction://noaction" highlightClick="1">
              <a:snd r:embed="rId5" name="T1_W12F_6.5.wav"/>
            </a:hlinkClick>
            <a:extLst>
              <a:ext uri="{FF2B5EF4-FFF2-40B4-BE49-F238E27FC236}">
                <a16:creationId xmlns:a16="http://schemas.microsoft.com/office/drawing/2014/main" id="{1F3DA442-F5EF-4C80-BBBF-4506C3023176}"/>
              </a:ext>
            </a:extLst>
          </p:cNvPr>
          <p:cNvSpPr/>
          <p:nvPr/>
        </p:nvSpPr>
        <p:spPr>
          <a:xfrm>
            <a:off x="383856" y="197077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6" name="T1_W12F_6.6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2" y="257642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7" name="T1_W12F_6.7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4" y="31894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8" name="T1_W12F_6.8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4" y="38024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9" name="T1_W12F_6.9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3" y="442027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10" name="T1_W12F_6.10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3" y="5025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023B83-2A25-453D-9E25-95DEFD9549E6}"/>
              </a:ext>
            </a:extLst>
          </p:cNvPr>
          <p:cNvSpPr txBox="1"/>
          <p:nvPr/>
        </p:nvSpPr>
        <p:spPr>
          <a:xfrm>
            <a:off x="906142" y="193752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 15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December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4FCD0F-8753-4860-891F-2FA9E4A537C8}"/>
              </a:ext>
            </a:extLst>
          </p:cNvPr>
          <p:cNvSpPr/>
          <p:nvPr/>
        </p:nvSpPr>
        <p:spPr>
          <a:xfrm>
            <a:off x="2219427" y="1897971"/>
            <a:ext cx="4342628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937608" y="2542636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Whose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is it?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Action Button: Blank 33">
            <a:hlinkClick r:id="" action="ppaction://noaction" highlightClick="1">
              <a:snd r:embed="rId11" name="T1_W12F_6.11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2" y="558746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7D39032-F404-4717-A0D5-827D0C27F5D0}"/>
              </a:ext>
            </a:extLst>
          </p:cNvPr>
          <p:cNvSpPr/>
          <p:nvPr/>
        </p:nvSpPr>
        <p:spPr>
          <a:xfrm>
            <a:off x="2094107" y="2513422"/>
            <a:ext cx="1363077" cy="4498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20275" y="318041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French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37608" y="3775747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short, brown hair.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58455" y="4408099"/>
            <a:ext cx="418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round face.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856592" y="5014933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She has an important shop in a big street in Lorient.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833893" y="5556683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loves the Cannes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festival.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4B96D3-F23E-4A15-A999-BA8F57D8C03B}"/>
              </a:ext>
            </a:extLst>
          </p:cNvPr>
          <p:cNvSpPr/>
          <p:nvPr/>
        </p:nvSpPr>
        <p:spPr>
          <a:xfrm>
            <a:off x="951880" y="5120184"/>
            <a:ext cx="1086217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_____________________________________________________________________.</a:t>
            </a:r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72F94921-7CF2-41C7-9467-B700237E2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74173" y="633251"/>
            <a:ext cx="1686364" cy="196997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16062F1-7506-479A-99EF-4A38307922AA}"/>
              </a:ext>
            </a:extLst>
          </p:cNvPr>
          <p:cNvSpPr txBox="1"/>
          <p:nvPr/>
        </p:nvSpPr>
        <p:spPr>
          <a:xfrm>
            <a:off x="8934407" y="1476080"/>
            <a:ext cx="65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2B5408E6-1B48-46B2-BDF4-612B92F18CB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B95853C7-5591-46B0-B81C-8B6F3A3B61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902" y="529846"/>
            <a:ext cx="944283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hlinkClick r:id="" action="ppaction://noaction">
              <a:snd r:embed="rId16" name="T1_W12F_6.2.wav"/>
            </a:hlinkClick>
            <a:extLst>
              <a:ext uri="{FF2B5EF4-FFF2-40B4-BE49-F238E27FC236}">
                <a16:creationId xmlns:a16="http://schemas.microsoft.com/office/drawing/2014/main" id="{25CC0CB4-FF16-410E-8CF7-4CD34CBED161}"/>
              </a:ext>
            </a:extLst>
          </p:cNvPr>
          <p:cNvSpPr/>
          <p:nvPr/>
        </p:nvSpPr>
        <p:spPr>
          <a:xfrm>
            <a:off x="1136841" y="731880"/>
            <a:ext cx="6174103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16" name="T1_W12F_6.2.wav"/>
            </a:hlinkClick>
            <a:extLst>
              <a:ext uri="{FF2B5EF4-FFF2-40B4-BE49-F238E27FC236}">
                <a16:creationId xmlns:a16="http://schemas.microsoft.com/office/drawing/2014/main" id="{1DC8E59C-0708-48E7-A05D-99579BC6300F}"/>
              </a:ext>
            </a:extLst>
          </p:cNvPr>
          <p:cNvSpPr txBox="1"/>
          <p:nvPr/>
        </p:nvSpPr>
        <p:spPr>
          <a:xfrm>
            <a:off x="1198624" y="739494"/>
            <a:ext cx="467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description an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16" descr="United, Flag, Kingdom, British, Great, Britain">
            <a:extLst>
              <a:ext uri="{FF2B5EF4-FFF2-40B4-BE49-F238E27FC236}">
                <a16:creationId xmlns:a16="http://schemas.microsoft.com/office/drawing/2014/main" id="{8B02D129-4124-47A2-8B58-BE95B912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91" y="778255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3BC9-74F3-4DC6-BC33-2CB2099E16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13" y="825722"/>
            <a:ext cx="1859757" cy="1503187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21F2F6-F75C-45BA-BE79-AE2E0723DE7D}"/>
              </a:ext>
            </a:extLst>
          </p:cNvPr>
          <p:cNvSpPr/>
          <p:nvPr/>
        </p:nvSpPr>
        <p:spPr>
          <a:xfrm>
            <a:off x="1583281" y="3156176"/>
            <a:ext cx="2523392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53477AF-475C-4892-9225-C671E1F0FE3D}"/>
              </a:ext>
            </a:extLst>
          </p:cNvPr>
          <p:cNvSpPr/>
          <p:nvPr/>
        </p:nvSpPr>
        <p:spPr>
          <a:xfrm>
            <a:off x="951880" y="3812541"/>
            <a:ext cx="3851564" cy="4190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B935428-4D13-488C-918E-8AB0234D2908}"/>
              </a:ext>
            </a:extLst>
          </p:cNvPr>
          <p:cNvSpPr/>
          <p:nvPr/>
        </p:nvSpPr>
        <p:spPr>
          <a:xfrm>
            <a:off x="960852" y="4422883"/>
            <a:ext cx="4797505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12AC936-8876-46E2-93B0-8329A45BABD9}"/>
              </a:ext>
            </a:extLst>
          </p:cNvPr>
          <p:cNvSpPr/>
          <p:nvPr/>
        </p:nvSpPr>
        <p:spPr>
          <a:xfrm>
            <a:off x="849365" y="6240940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sp>
        <p:nvSpPr>
          <p:cNvPr id="6" name="TextBox 5">
            <a:hlinkClick r:id="" action="ppaction://noaction">
              <a:snd r:embed="rId19" name="T1_W12F_6.4.wav"/>
            </a:hlinkClick>
            <a:extLst>
              <a:ext uri="{FF2B5EF4-FFF2-40B4-BE49-F238E27FC236}">
                <a16:creationId xmlns:a16="http://schemas.microsoft.com/office/drawing/2014/main" id="{17260D7C-D3C9-4914-80AD-3122F53BC4D6}"/>
              </a:ext>
            </a:extLst>
          </p:cNvPr>
          <p:cNvSpPr txBox="1"/>
          <p:nvPr/>
        </p:nvSpPr>
        <p:spPr>
          <a:xfrm>
            <a:off x="8200983" y="2341985"/>
            <a:ext cx="189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Marie-Ange</a:t>
            </a:r>
          </a:p>
        </p:txBody>
      </p:sp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552BE7DA-51F8-4895-9324-6C4E58AF7F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451" y="1670296"/>
            <a:ext cx="1421842" cy="3595037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1" name="T1_W12F_6.3.wav"/>
            </a:hlinkClick>
            <a:extLst>
              <a:ext uri="{FF2B5EF4-FFF2-40B4-BE49-F238E27FC236}">
                <a16:creationId xmlns:a16="http://schemas.microsoft.com/office/drawing/2014/main" id="{31C26C1B-AB37-4496-8407-CF6E72F6B7E7}"/>
              </a:ext>
            </a:extLst>
          </p:cNvPr>
          <p:cNvSpPr/>
          <p:nvPr/>
        </p:nvSpPr>
        <p:spPr>
          <a:xfrm>
            <a:off x="8723398" y="2998249"/>
            <a:ext cx="2203530" cy="1015088"/>
          </a:xfrm>
          <a:prstGeom prst="wedgeRoundRectCallout">
            <a:avLst>
              <a:gd name="adj1" fmla="val 71825"/>
              <a:gd name="adj2" fmla="val -120464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Elle </a:t>
            </a:r>
            <a:r>
              <a:rPr lang="en-GB" sz="2400" b="1" dirty="0" err="1"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latin typeface="Century Gothic" panose="020B0502020202020204" pitchFamily="34" charset="0"/>
              </a:rPr>
              <a:t> ma grand-</a:t>
            </a:r>
            <a:r>
              <a:rPr lang="en-GB" sz="2400" b="1" dirty="0" err="1">
                <a:latin typeface="Century Gothic" panose="020B0502020202020204" pitchFamily="34" charset="0"/>
              </a:rPr>
              <a:t>mère</a:t>
            </a:r>
            <a:r>
              <a:rPr lang="en-GB" sz="24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6" name="Action Button: Blank 45">
            <a:hlinkClick r:id="" action="ppaction://noaction" highlightClick="1">
              <a:snd r:embed="rId22" name="T1_W12F_6.12.wav"/>
            </a:hlinkClick>
            <a:extLst>
              <a:ext uri="{FF2B5EF4-FFF2-40B4-BE49-F238E27FC236}">
                <a16:creationId xmlns:a16="http://schemas.microsoft.com/office/drawing/2014/main" id="{459ED47A-9CA8-4F1B-8722-0890CAA750B7}"/>
              </a:ext>
            </a:extLst>
          </p:cNvPr>
          <p:cNvSpPr/>
          <p:nvPr/>
        </p:nvSpPr>
        <p:spPr>
          <a:xfrm>
            <a:off x="398911" y="620331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D820017-2EE9-4C5C-A922-BC3612606B26}"/>
              </a:ext>
            </a:extLst>
          </p:cNvPr>
          <p:cNvSpPr/>
          <p:nvPr/>
        </p:nvSpPr>
        <p:spPr>
          <a:xfrm>
            <a:off x="920275" y="5587465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C47F6-63C4-3176-30A2-08FF580FCE54}"/>
              </a:ext>
            </a:extLst>
          </p:cNvPr>
          <p:cNvSpPr txBox="1"/>
          <p:nvPr/>
        </p:nvSpPr>
        <p:spPr>
          <a:xfrm>
            <a:off x="958455" y="6198202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the mother of my mother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2B3C0C-8301-BDAD-76C7-A3CC8C439CBA}"/>
              </a:ext>
            </a:extLst>
          </p:cNvPr>
          <p:cNvSpPr/>
          <p:nvPr/>
        </p:nvSpPr>
        <p:spPr>
          <a:xfrm>
            <a:off x="906142" y="6247335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5348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55" grpId="0" animBg="1"/>
      <p:bldP spid="38" grpId="0" animBg="1"/>
      <p:bldP spid="41" grpId="0" animBg="1"/>
      <p:bldP spid="52" grpId="0" animBg="1"/>
      <p:bldP spid="6" grpId="0"/>
      <p:bldP spid="9" grpId="0" animBg="1"/>
      <p:bldP spid="4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3" name="T1_W12F_7.1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097528" y="28656"/>
            <a:ext cx="5503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comment 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>
            <a:hlinkClick r:id="" action="ppaction://noaction">
              <a:snd r:embed="rId5" name="T1_W12F_7.2.wav"/>
            </a:hlinkClick>
            <a:extLst>
              <a:ext uri="{FF2B5EF4-FFF2-40B4-BE49-F238E27FC236}">
                <a16:creationId xmlns:a16="http://schemas.microsoft.com/office/drawing/2014/main" id="{1DC8E59C-0708-48E7-A05D-99579BC6300F}"/>
              </a:ext>
            </a:extLst>
          </p:cNvPr>
          <p:cNvSpPr txBox="1"/>
          <p:nvPr/>
        </p:nvSpPr>
        <p:spPr>
          <a:xfrm>
            <a:off x="82404" y="619989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faux ?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6" name="T1_W12F_7.3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6" y="179287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7" name="T1_W12F_7.4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8" y="24058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8" name="T1_W12F_7.5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8" y="30188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9" name="T1_W12F_7.6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7" y="363672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10" name="T1_W12F_7.7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7" y="42423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858175" y="1780552"/>
            <a:ext cx="629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actor has long, black hair.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1" name="T1_W12F_7.8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6" y="480918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17338" y="241541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actress  has long, blond hair.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06146" y="298448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green eyes.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17338" y="3617335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round nose.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919718" y="4184936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an oval face.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919719" y="4821971"/>
            <a:ext cx="536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actresses have long, red hair.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B44F5F-9F85-4EF5-B9DA-FC4328C8FF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0" y="2809906"/>
            <a:ext cx="1076732" cy="73833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B624918-0273-4EFA-A8EB-6252E2C029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34" y="1774931"/>
            <a:ext cx="850472" cy="415111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A0D1E8C9-C194-49F7-8BF0-F6CF5B23A5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9" y="2463127"/>
            <a:ext cx="850472" cy="415111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35E7A778-A230-4CED-953B-96E3D7558B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99" y="3429000"/>
            <a:ext cx="1076732" cy="738331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97D5D8C5-BEC6-48CC-AB46-455752DD7C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03" y="4196739"/>
            <a:ext cx="850472" cy="415111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85A4AE2-CD3E-411B-8A27-C4B41C4957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40" y="4683637"/>
            <a:ext cx="1076732" cy="7383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507FC3D-5A2A-4C06-81E8-16CDC8B2F06E}"/>
              </a:ext>
            </a:extLst>
          </p:cNvPr>
          <p:cNvSpPr txBox="1"/>
          <p:nvPr/>
        </p:nvSpPr>
        <p:spPr>
          <a:xfrm>
            <a:off x="6504598" y="1805529"/>
            <a:ext cx="535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actor has round, black eyes.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93BA63-F2ED-44C6-B49D-5EC3D5B139A0}"/>
              </a:ext>
            </a:extLst>
          </p:cNvPr>
          <p:cNvSpPr txBox="1"/>
          <p:nvPr/>
        </p:nvSpPr>
        <p:spPr>
          <a:xfrm>
            <a:off x="6651512" y="2435197"/>
            <a:ext cx="6023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actress has short, grey hair.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75D1A5-220A-4489-964B-9DBA36F206CE}"/>
              </a:ext>
            </a:extLst>
          </p:cNvPr>
          <p:cNvSpPr txBox="1"/>
          <p:nvPr/>
        </p:nvSpPr>
        <p:spPr>
          <a:xfrm>
            <a:off x="5601340" y="4178343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an oval face.</a:t>
            </a: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2F883C93-1C59-455A-89B2-D058096E74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8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54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excellent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centre 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l’église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l’acteur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T1_W12F_8.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hair (pl)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actor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nose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eyes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24799" y="5421824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oval-shaped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ginger, red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frizzy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church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89240" y="366706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excellent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307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shopping centre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66253" y="276040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shop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CC080FED-4215-4D67-B3F6-EFE299CCC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182502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excellent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centre 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l’église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l’acteur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194D895C-488F-4611-8C7A-1DCCD7A77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2BF4EE3-840C-49F0-B987-2179C9040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2A52B7-C24F-40FD-96E5-C64F18F6C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C6FE49-CE0D-4BB8-85AE-69181F9E0C7C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CFDA49-0134-4B57-ADC7-2341B3CCA4F8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21F5B9-A438-4F67-85F1-2919ADBC7878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4053959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1703</Words>
  <Application>Microsoft Office PowerPoint</Application>
  <PresentationFormat>Widescreen</PresentationFormat>
  <Paragraphs>277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2_Office Theme</vt:lpstr>
      <vt:lpstr>Office Theme</vt:lpstr>
      <vt:lpstr>Interactions</vt:lpstr>
      <vt:lpstr> [ch]</vt:lpstr>
      <vt:lpstr> [ch]</vt:lpstr>
      <vt:lpstr>Follow up 1:</vt:lpstr>
      <vt:lpstr>Follow up 2:</vt:lpstr>
      <vt:lpstr>Follow up 3: 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184</cp:revision>
  <dcterms:created xsi:type="dcterms:W3CDTF">2021-06-12T06:20:35Z</dcterms:created>
  <dcterms:modified xsi:type="dcterms:W3CDTF">2022-11-03T04:25:33Z</dcterms:modified>
</cp:coreProperties>
</file>