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20"/>
  </p:notesMasterIdLst>
  <p:sldIdLst>
    <p:sldId id="543" r:id="rId3"/>
    <p:sldId id="591" r:id="rId4"/>
    <p:sldId id="592" r:id="rId5"/>
    <p:sldId id="410" r:id="rId6"/>
    <p:sldId id="451" r:id="rId7"/>
    <p:sldId id="593" r:id="rId8"/>
    <p:sldId id="594" r:id="rId9"/>
    <p:sldId id="596" r:id="rId10"/>
    <p:sldId id="595" r:id="rId11"/>
    <p:sldId id="598" r:id="rId12"/>
    <p:sldId id="602" r:id="rId13"/>
    <p:sldId id="601" r:id="rId14"/>
    <p:sldId id="599" r:id="rId15"/>
    <p:sldId id="759" r:id="rId16"/>
    <p:sldId id="760" r:id="rId17"/>
    <p:sldId id="758"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195869"/>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86794-8C20-4964-BC13-034751DD31D8}" v="119" dt="2022-09-29T14:48:00.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3" autoAdjust="0"/>
    <p:restoredTop sz="53141" autoAdjust="0"/>
  </p:normalViewPr>
  <p:slideViewPr>
    <p:cSldViewPr snapToGrid="0">
      <p:cViewPr varScale="1">
        <p:scale>
          <a:sx n="42" d="100"/>
          <a:sy n="42" d="100"/>
        </p:scale>
        <p:origin x="2338" y="2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liaison</a:t>
            </a:r>
            <a:endParaRPr lang="it-IT" sz="1200" b="1" strike="noStrike" spc="-1" dirty="0">
              <a:solidFill>
                <a:srgbClr val="FF0066"/>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avons </a:t>
            </a:r>
            <a:r>
              <a:rPr lang="fr-FR" sz="1200" b="0" i="0" strike="noStrike" spc="-1" dirty="0">
                <a:solidFill>
                  <a:srgbClr val="002060"/>
                </a:solidFill>
                <a:latin typeface="Century Gothic"/>
                <a:ea typeface="Century Gothic"/>
              </a:rPr>
              <a:t>[8] </a:t>
            </a:r>
            <a:r>
              <a:rPr lang="fr-FR" sz="1200" b="1" i="0" strike="noStrike" spc="-1" dirty="0">
                <a:solidFill>
                  <a:srgbClr val="002060"/>
                </a:solidFill>
                <a:latin typeface="Century Gothic"/>
                <a:ea typeface="Century Gothic"/>
              </a:rPr>
              <a:t>avez </a:t>
            </a:r>
            <a:r>
              <a:rPr lang="fr-FR" sz="1200" b="0" i="0" strike="noStrike" spc="-1" dirty="0">
                <a:solidFill>
                  <a:srgbClr val="002060"/>
                </a:solidFill>
                <a:latin typeface="Century Gothic"/>
                <a:ea typeface="Century Gothic"/>
              </a:rPr>
              <a:t>[8] nous [31] vous [50] </a:t>
            </a:r>
            <a:r>
              <a:rPr lang="fr-FR" sz="1200" b="1" i="0" strike="noStrike" spc="-1" dirty="0">
                <a:solidFill>
                  <a:srgbClr val="002060"/>
                </a:solidFill>
                <a:latin typeface="Century Gothic"/>
                <a:ea typeface="Century Gothic"/>
              </a:rPr>
              <a:t>bâtiment </a:t>
            </a:r>
            <a:r>
              <a:rPr lang="fr-FR" sz="1200" b="0" i="0" strike="noStrike" spc="-1" dirty="0">
                <a:solidFill>
                  <a:srgbClr val="002060"/>
                </a:solidFill>
                <a:latin typeface="Century Gothic"/>
                <a:ea typeface="Century Gothic"/>
              </a:rPr>
              <a:t>[1952] </a:t>
            </a:r>
            <a:r>
              <a:rPr lang="fr-FR" sz="1200" b="1" i="0" strike="noStrike" spc="-1" dirty="0">
                <a:solidFill>
                  <a:srgbClr val="002060"/>
                </a:solidFill>
                <a:latin typeface="Century Gothic"/>
                <a:ea typeface="Century Gothic"/>
              </a:rPr>
              <a:t>derrière </a:t>
            </a:r>
            <a:r>
              <a:rPr lang="fr-FR" sz="1200" b="0" i="0" strike="noStrike" spc="-1" dirty="0">
                <a:solidFill>
                  <a:srgbClr val="002060"/>
                </a:solidFill>
                <a:latin typeface="Century Gothic"/>
                <a:ea typeface="Century Gothic"/>
              </a:rPr>
              <a:t>[805] </a:t>
            </a:r>
            <a:r>
              <a:rPr lang="fr-FR" sz="1200" b="1" i="0" strike="noStrike" spc="-1" dirty="0">
                <a:solidFill>
                  <a:srgbClr val="002060"/>
                </a:solidFill>
                <a:latin typeface="Century Gothic"/>
                <a:ea typeface="Century Gothic"/>
              </a:rPr>
              <a:t>devant </a:t>
            </a:r>
            <a:r>
              <a:rPr lang="fr-FR" sz="1200" b="0" i="0" strike="noStrike" spc="-1" dirty="0">
                <a:solidFill>
                  <a:srgbClr val="002060"/>
                </a:solidFill>
                <a:latin typeface="Century Gothic"/>
                <a:ea typeface="Century Gothic"/>
              </a:rPr>
              <a:t>[198] </a:t>
            </a:r>
            <a:r>
              <a:rPr lang="fr-FR" sz="1200" b="1" i="0" strike="noStrike" spc="-1" dirty="0">
                <a:solidFill>
                  <a:srgbClr val="002060"/>
                </a:solidFill>
                <a:latin typeface="Century Gothic"/>
                <a:ea typeface="Century Gothic"/>
              </a:rPr>
              <a:t>entre </a:t>
            </a:r>
            <a:r>
              <a:rPr lang="fr-FR" sz="1200" b="0" i="0" strike="noStrike" spc="-1" dirty="0">
                <a:solidFill>
                  <a:srgbClr val="002060"/>
                </a:solidFill>
                <a:latin typeface="Century Gothic"/>
                <a:ea typeface="Century Gothic"/>
              </a:rPr>
              <a:t>[55] où [48] dans [11] sur [16] sous [122] ici [167]</a:t>
            </a:r>
          </a:p>
          <a:p>
            <a:pPr marL="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activité </a:t>
            </a:r>
            <a:r>
              <a:rPr lang="fr-FR" sz="1200" b="0" i="0" strike="noStrike" spc="-1" dirty="0">
                <a:solidFill>
                  <a:srgbClr val="002060"/>
                </a:solidFill>
                <a:latin typeface="Century Gothic"/>
                <a:ea typeface="Century Gothic"/>
              </a:rPr>
              <a:t>[452] chaise [3419] chanson [2142] garçon [1599] fille [629] jeu [291] langue [712] </a:t>
            </a:r>
            <a:r>
              <a:rPr lang="fr-FR" sz="1200" b="1" i="0" strike="noStrike" spc="-1" dirty="0">
                <a:solidFill>
                  <a:srgbClr val="002060"/>
                </a:solidFill>
                <a:latin typeface="Century Gothic"/>
                <a:ea typeface="Century Gothic"/>
              </a:rPr>
              <a:t>règle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[488] </a:t>
            </a:r>
            <a:r>
              <a:rPr lang="fr-FR" sz="1200" b="1" i="0" strike="noStrike" spc="-1" dirty="0">
                <a:solidFill>
                  <a:srgbClr val="002060"/>
                </a:solidFill>
                <a:latin typeface="Century Gothic"/>
                <a:ea typeface="Century Gothic"/>
              </a:rPr>
              <a:t>spectacle </a:t>
            </a:r>
            <a:r>
              <a:rPr lang="fr-FR" sz="1200" b="0" i="0" strike="noStrike" spc="-1" dirty="0">
                <a:solidFill>
                  <a:srgbClr val="002060"/>
                </a:solidFill>
                <a:latin typeface="Century Gothic"/>
                <a:ea typeface="Century Gothic"/>
              </a:rPr>
              <a:t>[1687]</a:t>
            </a:r>
          </a:p>
          <a:p>
            <a:pPr marL="0" indent="-216000">
              <a:lnSpc>
                <a:spcPct val="100000"/>
              </a:lnSpc>
            </a:pPr>
            <a:r>
              <a:rPr lang="fr-FR" sz="1200" b="1" i="0" strike="noStrike" spc="-1" dirty="0">
                <a:solidFill>
                  <a:srgbClr val="002060"/>
                </a:solidFill>
                <a:effectLst/>
                <a:latin typeface="Century Gothic"/>
                <a:ea typeface="+mn-ea"/>
                <a:cs typeface="+mn-cs"/>
              </a:rPr>
              <a:t>Revisit 2</a:t>
            </a:r>
            <a:r>
              <a:rPr lang="fr-FR" sz="1200" b="0" i="0" strike="noStrike" spc="-1" dirty="0">
                <a:solidFill>
                  <a:srgbClr val="002060"/>
                </a:solidFill>
                <a:effectLst/>
                <a:latin typeface="Century Gothic"/>
                <a:ea typeface="+mn-ea"/>
                <a:cs typeface="+mn-cs"/>
              </a:rPr>
              <a:t>: être [5] suis, est, es [5] je [22] tu [112]  il [13] elle [38] </a:t>
            </a:r>
            <a:r>
              <a:rPr lang="fr-FR" sz="1200" b="1" i="0" strike="noStrike" spc="-1" dirty="0">
                <a:solidFill>
                  <a:srgbClr val="002060"/>
                </a:solidFill>
                <a:effectLst/>
                <a:latin typeface="Century Gothic"/>
                <a:ea typeface="+mn-ea"/>
                <a:cs typeface="+mn-cs"/>
              </a:rPr>
              <a:t>qui ? </a:t>
            </a:r>
            <a:r>
              <a:rPr lang="fr-FR" sz="1200" b="0" i="0" strike="noStrike" spc="-1" dirty="0">
                <a:solidFill>
                  <a:srgbClr val="002060"/>
                </a:solidFill>
                <a:effectLst/>
                <a:latin typeface="Century Gothic"/>
                <a:ea typeface="+mn-ea"/>
                <a:cs typeface="+mn-cs"/>
              </a:rPr>
              <a:t>[14] ami(e) [467] école [477] monsieur [79] madame [294] professeur(e) [110] absent [2016] actif [1219] anglais [784] content [1841] </a:t>
            </a:r>
            <a:r>
              <a:rPr lang="fr-FR" sz="1200" b="1" i="0" strike="noStrike" spc="-1" dirty="0">
                <a:solidFill>
                  <a:srgbClr val="002060"/>
                </a:solidFill>
                <a:effectLst/>
                <a:latin typeface="Century Gothic"/>
                <a:ea typeface="+mn-ea"/>
                <a:cs typeface="+mn-cs"/>
              </a:rPr>
              <a:t>créatif</a:t>
            </a:r>
            <a:r>
              <a:rPr lang="fr-FR" sz="1200" b="0" i="0" strike="noStrike" spc="-1" dirty="0">
                <a:solidFill>
                  <a:srgbClr val="002060"/>
                </a:solidFill>
                <a:effectLst/>
                <a:latin typeface="Century Gothic"/>
                <a:ea typeface="+mn-ea"/>
                <a:cs typeface="+mn-cs"/>
              </a:rPr>
              <a:t> [&gt;5000] grand [59] français [251] indépendant [954] intelligent [2509] </a:t>
            </a:r>
            <a:r>
              <a:rPr lang="fr-FR" sz="1200" b="1" i="0" strike="noStrike" spc="-1" dirty="0">
                <a:solidFill>
                  <a:srgbClr val="002060"/>
                </a:solidFill>
                <a:effectLst/>
                <a:latin typeface="Century Gothic"/>
                <a:ea typeface="+mn-ea"/>
                <a:cs typeface="+mn-cs"/>
              </a:rPr>
              <a:t>négatif </a:t>
            </a:r>
            <a:r>
              <a:rPr lang="fr-FR" sz="1200" b="0" i="0" strike="noStrike" spc="-1" dirty="0">
                <a:solidFill>
                  <a:srgbClr val="002060"/>
                </a:solidFill>
                <a:effectLst/>
                <a:latin typeface="Century Gothic"/>
                <a:ea typeface="+mn-ea"/>
                <a:cs typeface="+mn-cs"/>
              </a:rPr>
              <a:t>[1520] petit [138] </a:t>
            </a:r>
            <a:r>
              <a:rPr lang="fr-FR" sz="1200" b="1" i="0" strike="noStrike" spc="-1" dirty="0">
                <a:solidFill>
                  <a:srgbClr val="002060"/>
                </a:solidFill>
                <a:effectLst/>
                <a:latin typeface="Century Gothic"/>
                <a:ea typeface="+mn-ea"/>
                <a:cs typeface="+mn-cs"/>
              </a:rPr>
              <a:t>positif</a:t>
            </a:r>
            <a:r>
              <a:rPr lang="fr-FR" sz="1200" b="0" i="0" strike="noStrike" spc="-1" dirty="0">
                <a:solidFill>
                  <a:srgbClr val="002060"/>
                </a:solidFill>
                <a:effectLst/>
                <a:latin typeface="Century Gothic"/>
                <a:ea typeface="+mn-ea"/>
                <a:cs typeface="+mn-cs"/>
              </a:rPr>
              <a:t> [949] présent [216] sportif [2670] triste [1843] bien [47] mal [277] Salut ! [2205] Ça va ? [54/53] Oui [284] Non [75] Bonjour ! [1972] Au revoir [n/a]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r>
              <a:rPr lang="en-GB" sz="1200" b="0" strike="noStrike" spc="-1" dirty="0">
                <a:latin typeface="Arial"/>
              </a:rPr>
              <a:t> des écoles.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55895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r>
              <a:rPr lang="en-GB" sz="1200" b="0" strike="noStrike" spc="-1" dirty="0">
                <a:latin typeface="Arial"/>
              </a:rPr>
              <a:t> des </a:t>
            </a:r>
            <a:r>
              <a:rPr lang="en-GB" sz="1200" b="0" strike="noStrike" spc="-1" dirty="0" err="1">
                <a:latin typeface="Arial"/>
              </a:rPr>
              <a:t>églises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1990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new vocabulary for this week.</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French word and English translation.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words.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1980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0" dirty="0" err="1"/>
              <a:t>avons</a:t>
            </a:r>
            <a:r>
              <a:rPr lang="en-US" b="0" dirty="0"/>
              <a:t> and </a:t>
            </a:r>
            <a:r>
              <a:rPr lang="en-US" b="0" dirty="0" err="1"/>
              <a:t>avez</a:t>
            </a:r>
            <a:r>
              <a:rPr lang="en-US" b="0" dirty="0"/>
              <a:t>, and previously taught nouns.</a:t>
            </a:r>
          </a:p>
          <a:p>
            <a:endParaRPr lang="en-US" b="0" dirty="0"/>
          </a:p>
          <a:p>
            <a:r>
              <a:rPr lang="en-US" b="1" dirty="0"/>
              <a:t>Procedure</a:t>
            </a:r>
          </a:p>
          <a:p>
            <a:pPr marL="228600" indent="-228600">
              <a:buAutoNum type="arabicPeriod"/>
            </a:pPr>
            <a:r>
              <a:rPr lang="en-US" b="0" dirty="0"/>
              <a:t>Pupils listen to the short sentences and decide if they hear the verb form for ‘we have’ or ‘you (plural) have’.</a:t>
            </a:r>
          </a:p>
          <a:p>
            <a:pPr marL="228600" indent="-228600">
              <a:buAutoNum type="arabicPeriod"/>
            </a:pPr>
            <a:r>
              <a:rPr lang="en-US" b="0" dirty="0"/>
              <a:t>Click to check.</a:t>
            </a:r>
          </a:p>
          <a:p>
            <a:pPr marL="228600" indent="-228600">
              <a:buAutoNum type="arabicPeriod"/>
            </a:pPr>
            <a:r>
              <a:rPr lang="en-US" b="0" dirty="0"/>
              <a:t>Pupils listen again and note in English the noun.</a:t>
            </a:r>
          </a:p>
          <a:p>
            <a:pPr marL="228600" indent="-228600">
              <a:buAutoNum type="arabicPeriod"/>
            </a:pPr>
            <a:r>
              <a:rPr lang="en-US" b="0" dirty="0"/>
              <a:t>Click to reveal answers.</a:t>
            </a:r>
          </a:p>
          <a:p>
            <a:pPr marL="228600" indent="-228600">
              <a:buAutoNum type="arabicPeriod"/>
            </a:pPr>
            <a:endParaRPr lang="en-US" b="0" dirty="0"/>
          </a:p>
          <a:p>
            <a:pPr marL="0" indent="0">
              <a:buNone/>
            </a:pPr>
            <a:r>
              <a:rPr lang="en-US" b="1" dirty="0"/>
              <a:t>Transcript:</a:t>
            </a:r>
          </a:p>
          <a:p>
            <a:pPr marL="0" indent="0">
              <a:buNone/>
            </a:pPr>
            <a:r>
              <a:rPr lang="en-US" b="0" dirty="0"/>
              <a:t>[</a:t>
            </a:r>
            <a:r>
              <a:rPr lang="en-US" b="0" dirty="0" err="1"/>
              <a:t>Vous</a:t>
            </a:r>
            <a:r>
              <a:rPr lang="en-US" b="0" dirty="0"/>
              <a:t>] </a:t>
            </a:r>
            <a:r>
              <a:rPr lang="en-US" b="0" dirty="0" err="1"/>
              <a:t>avez</a:t>
            </a:r>
            <a:r>
              <a:rPr lang="en-US" b="0" dirty="0"/>
              <a:t> un </a:t>
            </a:r>
            <a:r>
              <a:rPr lang="en-US" b="0" dirty="0" err="1"/>
              <a:t>marché</a:t>
            </a:r>
            <a:r>
              <a:rPr lang="en-US" b="0" dirty="0"/>
              <a:t>.</a:t>
            </a:r>
            <a:br>
              <a:rPr lang="en-US" b="0" dirty="0"/>
            </a:br>
            <a:r>
              <a:rPr lang="en-US" b="0" dirty="0"/>
              <a:t>[</a:t>
            </a:r>
            <a:r>
              <a:rPr lang="en-US" b="0" dirty="0" err="1"/>
              <a:t>Vous</a:t>
            </a:r>
            <a:r>
              <a:rPr lang="en-US" b="0" dirty="0"/>
              <a:t>] </a:t>
            </a:r>
            <a:r>
              <a:rPr lang="en-US" b="0" dirty="0" err="1"/>
              <a:t>avez</a:t>
            </a:r>
            <a:r>
              <a:rPr lang="en-US" b="0" dirty="0"/>
              <a:t> des </a:t>
            </a:r>
            <a:r>
              <a:rPr lang="en-US" b="0" dirty="0" err="1"/>
              <a:t>églises</a:t>
            </a:r>
            <a:r>
              <a:rPr lang="en-US" b="0" dirty="0"/>
              <a:t>.</a:t>
            </a:r>
          </a:p>
          <a:p>
            <a:pPr marL="0" indent="0">
              <a:buNone/>
            </a:pPr>
            <a:r>
              <a:rPr lang="en-US" b="0" dirty="0"/>
              <a:t>[Nous] </a:t>
            </a:r>
            <a:r>
              <a:rPr lang="en-US" b="0" dirty="0" err="1"/>
              <a:t>avons</a:t>
            </a:r>
            <a:r>
              <a:rPr lang="en-US" b="0" dirty="0"/>
              <a:t> un </a:t>
            </a:r>
            <a:r>
              <a:rPr lang="en-US" b="0" dirty="0" err="1"/>
              <a:t>centre</a:t>
            </a:r>
            <a:r>
              <a:rPr lang="en-US" b="0" dirty="0"/>
              <a:t> commercial.</a:t>
            </a:r>
          </a:p>
          <a:p>
            <a:pPr marL="0" indent="0">
              <a:buNone/>
            </a:pPr>
            <a:r>
              <a:rPr lang="en-US" b="0" dirty="0"/>
              <a:t>[</a:t>
            </a:r>
            <a:r>
              <a:rPr lang="en-US" b="0" dirty="0" err="1"/>
              <a:t>Vous</a:t>
            </a:r>
            <a:r>
              <a:rPr lang="en-US" b="0" dirty="0"/>
              <a:t>] </a:t>
            </a:r>
            <a:r>
              <a:rPr lang="en-US" b="0" dirty="0" err="1"/>
              <a:t>avez</a:t>
            </a:r>
            <a:r>
              <a:rPr lang="en-US" b="0" dirty="0"/>
              <a:t> des parcs.</a:t>
            </a:r>
          </a:p>
          <a:p>
            <a:pPr marL="0" indent="0">
              <a:buNone/>
            </a:pPr>
            <a:r>
              <a:rPr lang="en-US" b="0" dirty="0"/>
              <a:t>[Nous] </a:t>
            </a:r>
            <a:r>
              <a:rPr lang="en-US" b="0" dirty="0" err="1"/>
              <a:t>avons</a:t>
            </a:r>
            <a:r>
              <a:rPr lang="en-US" b="0" dirty="0"/>
              <a:t> des </a:t>
            </a:r>
            <a:r>
              <a:rPr lang="en-US" b="0" dirty="0" err="1"/>
              <a:t>bâtiments</a:t>
            </a:r>
            <a:r>
              <a:rPr lang="en-US" b="0" dirty="0"/>
              <a:t> </a:t>
            </a:r>
            <a:r>
              <a:rPr lang="en-US" b="0" dirty="0" err="1"/>
              <a:t>modernes</a:t>
            </a:r>
            <a:r>
              <a:rPr lang="en-US" b="0" dirty="0"/>
              <a:t>.</a:t>
            </a:r>
          </a:p>
          <a:p>
            <a:pPr marL="0" indent="0">
              <a:buNone/>
            </a:pPr>
            <a:r>
              <a:rPr lang="en-US" b="0" dirty="0"/>
              <a:t>[Nous] </a:t>
            </a:r>
            <a:r>
              <a:rPr lang="en-US" b="0" dirty="0" err="1"/>
              <a:t>avons</a:t>
            </a:r>
            <a:r>
              <a:rPr lang="en-US" b="0" dirty="0"/>
              <a:t> des </a:t>
            </a:r>
            <a:r>
              <a:rPr lang="en-US" b="0" dirty="0" err="1"/>
              <a:t>musées</a:t>
            </a:r>
            <a:r>
              <a:rPr lang="en-US" b="0" dirty="0"/>
              <a:t>.</a:t>
            </a:r>
          </a:p>
          <a:p>
            <a:pPr marL="0" indent="0">
              <a:buNone/>
            </a:pPr>
            <a:endParaRPr lang="en-US" b="0" dirty="0"/>
          </a:p>
          <a:p>
            <a:pPr marL="0" indent="0">
              <a:buNone/>
            </a:pPr>
            <a:r>
              <a:rPr lang="en-US" b="1" dirty="0"/>
              <a:t>Transcript 2:</a:t>
            </a:r>
            <a:br>
              <a:rPr lang="en-US" b="0" dirty="0"/>
            </a:br>
            <a:r>
              <a:rPr lang="en-US" b="0" dirty="0" err="1"/>
              <a:t>Vous</a:t>
            </a:r>
            <a:r>
              <a:rPr lang="en-US" b="0" dirty="0"/>
              <a:t> </a:t>
            </a:r>
            <a:r>
              <a:rPr lang="en-US" b="0" dirty="0" err="1"/>
              <a:t>avez</a:t>
            </a:r>
            <a:r>
              <a:rPr lang="en-US" b="0" dirty="0"/>
              <a:t> un </a:t>
            </a:r>
            <a:r>
              <a:rPr lang="en-US" b="0" dirty="0" err="1"/>
              <a:t>marché</a:t>
            </a:r>
            <a:r>
              <a:rPr lang="en-US" b="0" dirty="0"/>
              <a:t>.</a:t>
            </a:r>
            <a:br>
              <a:rPr lang="en-US" b="0" dirty="0"/>
            </a:br>
            <a:r>
              <a:rPr lang="en-US" b="0" dirty="0" err="1"/>
              <a:t>Vous</a:t>
            </a:r>
            <a:r>
              <a:rPr lang="en-US" b="0" dirty="0"/>
              <a:t> </a:t>
            </a:r>
            <a:r>
              <a:rPr lang="en-US" b="0" dirty="0" err="1"/>
              <a:t>avez</a:t>
            </a:r>
            <a:r>
              <a:rPr lang="en-US" b="0" dirty="0"/>
              <a:t> des </a:t>
            </a:r>
            <a:r>
              <a:rPr lang="en-US" b="0" dirty="0" err="1"/>
              <a:t>églises</a:t>
            </a:r>
            <a:r>
              <a:rPr lang="en-US" b="0" dirty="0"/>
              <a:t>.</a:t>
            </a:r>
          </a:p>
          <a:p>
            <a:pPr marL="0" indent="0">
              <a:buNone/>
            </a:pPr>
            <a:r>
              <a:rPr lang="en-US" b="0" dirty="0"/>
              <a:t>Nous </a:t>
            </a:r>
            <a:r>
              <a:rPr lang="en-US" b="0" dirty="0" err="1"/>
              <a:t>avons</a:t>
            </a:r>
            <a:r>
              <a:rPr lang="en-US" b="0" dirty="0"/>
              <a:t> un </a:t>
            </a:r>
            <a:r>
              <a:rPr lang="en-US" b="0" dirty="0" err="1"/>
              <a:t>centre</a:t>
            </a:r>
            <a:r>
              <a:rPr lang="en-US" b="0" dirty="0"/>
              <a:t> commercial.</a:t>
            </a:r>
          </a:p>
          <a:p>
            <a:pPr marL="0" indent="0">
              <a:buNone/>
            </a:pPr>
            <a:r>
              <a:rPr lang="en-US" b="0" dirty="0" err="1"/>
              <a:t>Vous</a:t>
            </a:r>
            <a:r>
              <a:rPr lang="en-US" b="0" dirty="0"/>
              <a:t> </a:t>
            </a:r>
            <a:r>
              <a:rPr lang="en-US" b="0" dirty="0" err="1"/>
              <a:t>avez</a:t>
            </a:r>
            <a:r>
              <a:rPr lang="en-US" b="0" dirty="0"/>
              <a:t> des parcs.</a:t>
            </a:r>
          </a:p>
          <a:p>
            <a:pPr marL="0" indent="0">
              <a:buNone/>
            </a:pPr>
            <a:r>
              <a:rPr lang="en-US" b="0" dirty="0"/>
              <a:t>Nous </a:t>
            </a:r>
            <a:r>
              <a:rPr lang="en-US" b="0" dirty="0" err="1"/>
              <a:t>avons</a:t>
            </a:r>
            <a:r>
              <a:rPr lang="en-US" b="0" dirty="0"/>
              <a:t> des </a:t>
            </a:r>
            <a:r>
              <a:rPr lang="en-US" b="0" dirty="0" err="1"/>
              <a:t>bâtiments</a:t>
            </a:r>
            <a:r>
              <a:rPr lang="en-US" b="0" dirty="0"/>
              <a:t> </a:t>
            </a:r>
            <a:r>
              <a:rPr lang="en-US" b="0" dirty="0" err="1"/>
              <a:t>modernes</a:t>
            </a:r>
            <a:r>
              <a:rPr lang="en-US" b="0" dirty="0"/>
              <a:t>.</a:t>
            </a:r>
          </a:p>
          <a:p>
            <a:pPr marL="0" indent="0">
              <a:buNone/>
            </a:pPr>
            <a:r>
              <a:rPr lang="en-US" b="0" dirty="0"/>
              <a:t>Nous </a:t>
            </a:r>
            <a:r>
              <a:rPr lang="en-US" b="0" dirty="0" err="1"/>
              <a:t>avons</a:t>
            </a:r>
            <a:r>
              <a:rPr lang="en-US" b="0" dirty="0"/>
              <a:t> des </a:t>
            </a:r>
            <a:r>
              <a:rPr lang="en-US" b="0" dirty="0" err="1"/>
              <a:t>musées</a:t>
            </a:r>
            <a:r>
              <a:rPr lang="en-US" b="0" dirty="0"/>
              <a:t>.</a:t>
            </a:r>
          </a:p>
          <a:p>
            <a:pPr marL="0" indent="0">
              <a:buNone/>
            </a:pPr>
            <a:endParaRPr lang="en-US" b="0" dirty="0"/>
          </a:p>
          <a:p>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414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some information about Port-au-Prince, the capital of </a:t>
            </a:r>
            <a:r>
              <a:rPr lang="en-GB" sz="1200" b="0" strike="noStrike" spc="-1" dirty="0" err="1">
                <a:latin typeface="Arial"/>
              </a:rPr>
              <a:t>Haïti</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hear the title ‘Port-au-Prince’.</a:t>
            </a:r>
          </a:p>
          <a:p>
            <a:pPr marL="228600" indent="-228600">
              <a:lnSpc>
                <a:spcPct val="100000"/>
              </a:lnSpc>
              <a:buAutoNum type="arabicPeriod"/>
            </a:pPr>
            <a:r>
              <a:rPr lang="en-GB" sz="1200" b="0" strike="noStrike" spc="-1" dirty="0">
                <a:solidFill>
                  <a:srgbClr val="000000"/>
                </a:solidFill>
                <a:latin typeface="+mn-lt"/>
              </a:rPr>
              <a:t>Read and listen to the information with pupils.</a:t>
            </a:r>
          </a:p>
          <a:p>
            <a:pPr marL="228600" indent="-228600">
              <a:lnSpc>
                <a:spcPct val="100000"/>
              </a:lnSpc>
              <a:buAutoNum type="arabicPeriod"/>
            </a:pPr>
            <a:r>
              <a:rPr lang="en-GB" sz="1200" b="0" strike="noStrike" spc="-1" dirty="0">
                <a:solidFill>
                  <a:srgbClr val="000000"/>
                </a:solidFill>
                <a:latin typeface="+mn-lt"/>
              </a:rPr>
              <a:t>Check for understanding.</a:t>
            </a:r>
          </a:p>
          <a:p>
            <a:pPr marL="228600" indent="-228600">
              <a:lnSpc>
                <a:spcPct val="100000"/>
              </a:lnSpc>
              <a:buAutoNum type="arabicPeriod"/>
            </a:pPr>
            <a:endParaRPr lang="en-GB" sz="1200" b="0" strike="noStrike" spc="-1" dirty="0">
              <a:solidFill>
                <a:srgbClr val="000000"/>
              </a:solidFill>
              <a:latin typeface="+mn-lt"/>
            </a:endParaRPr>
          </a:p>
          <a:p>
            <a:pPr marL="0" indent="0">
              <a:lnSpc>
                <a:spcPct val="100000"/>
              </a:lnSpc>
              <a:buNone/>
            </a:pPr>
            <a:r>
              <a:rPr lang="en-GB" sz="1200" b="1" strike="noStrike" spc="-1" dirty="0">
                <a:solidFill>
                  <a:srgbClr val="000000"/>
                </a:solidFill>
                <a:latin typeface="+mn-lt"/>
              </a:rPr>
              <a:t>Image attribution</a:t>
            </a:r>
            <a:r>
              <a:rPr lang="en-GB" sz="1200" b="0" strike="noStrike" spc="-1" dirty="0">
                <a:solidFill>
                  <a:srgbClr val="000000"/>
                </a:solidFill>
                <a:latin typeface="+mn-lt"/>
              </a:rPr>
              <a:t>:</a:t>
            </a:r>
            <a:br>
              <a:rPr lang="en-GB" sz="1200" b="0" strike="noStrike" spc="-1" dirty="0">
                <a:solidFill>
                  <a:srgbClr val="000000"/>
                </a:solidFill>
                <a:latin typeface="+mn-lt"/>
              </a:rPr>
            </a:br>
            <a:r>
              <a:rPr lang="en-US" dirty="0"/>
              <a:t>Marché de Fer - </a:t>
            </a:r>
            <a:r>
              <a:rPr lang="en-US" dirty="0" err="1"/>
              <a:t>Hufton</a:t>
            </a:r>
            <a:r>
              <a:rPr lang="en-US" dirty="0"/>
              <a:t> and Crow, CC BY-SA 4.0 via Wikimedia Commons</a:t>
            </a:r>
          </a:p>
          <a:p>
            <a:r>
              <a:rPr lang="en-US" dirty="0"/>
              <a:t>U.S. Navy photo by Mass Communication Specialist 2nd Class </a:t>
            </a:r>
            <a:r>
              <a:rPr lang="en-US" dirty="0" err="1"/>
              <a:t>Meranda</a:t>
            </a:r>
            <a:r>
              <a:rPr lang="en-US" dirty="0"/>
              <a:t> Keller, Public domain, via Wikimedia Commons</a:t>
            </a:r>
          </a:p>
          <a:p>
            <a:endParaRPr lang="en-US" dirty="0"/>
          </a:p>
          <a:p>
            <a:r>
              <a:rPr lang="en-US" b="1" dirty="0"/>
              <a:t>Information</a:t>
            </a:r>
            <a:r>
              <a:rPr lang="en-US" dirty="0"/>
              <a:t>:</a:t>
            </a:r>
            <a:br>
              <a:rPr lang="en-US" dirty="0"/>
            </a:br>
            <a:r>
              <a:rPr lang="en-US" dirty="0"/>
              <a:t>https://en.wikipedia.org/wiki/Port-au-Prince</a:t>
            </a:r>
          </a:p>
          <a:p>
            <a:r>
              <a:rPr lang="en-GB" b="0" i="0" dirty="0">
                <a:solidFill>
                  <a:srgbClr val="1A1A1A"/>
                </a:solidFill>
                <a:effectLst/>
                <a:latin typeface="-apple-system"/>
              </a:rPr>
              <a:t>https://www.britannica.com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[2/2]</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and listen to the information with pupils.</a:t>
            </a:r>
          </a:p>
          <a:p>
            <a:pPr marL="228600" indent="-228600">
              <a:lnSpc>
                <a:spcPct val="100000"/>
              </a:lnSpc>
              <a:buAutoNum type="arabicPeriod"/>
            </a:pPr>
            <a:r>
              <a:rPr lang="en-GB" sz="1200" b="0" strike="noStrike" spc="-1" dirty="0">
                <a:solidFill>
                  <a:srgbClr val="000000"/>
                </a:solidFill>
                <a:latin typeface="+mn-lt"/>
              </a:rPr>
              <a:t>Check for understanding.</a:t>
            </a:r>
          </a:p>
          <a:p>
            <a:pPr marL="0" indent="0">
              <a:lnSpc>
                <a:spcPct val="100000"/>
              </a:lnSpc>
              <a:buNone/>
            </a:pPr>
            <a:r>
              <a:rPr lang="en-GB" sz="1200" b="1" strike="noStrike" spc="-1" dirty="0">
                <a:solidFill>
                  <a:srgbClr val="000000"/>
                </a:solidFill>
                <a:latin typeface="+mn-lt"/>
              </a:rPr>
              <a:t>Note</a:t>
            </a:r>
            <a:r>
              <a:rPr lang="en-GB" sz="1200" b="0" strike="noStrike" spc="-1" dirty="0">
                <a:solidFill>
                  <a:srgbClr val="000000"/>
                </a:solidFill>
                <a:latin typeface="+mn-lt"/>
              </a:rPr>
              <a:t>: tremblement de </a:t>
            </a:r>
            <a:r>
              <a:rPr lang="en-GB" sz="1200" b="0" strike="noStrike" spc="-1" dirty="0" err="1">
                <a:solidFill>
                  <a:srgbClr val="000000"/>
                </a:solidFill>
                <a:latin typeface="+mn-lt"/>
              </a:rPr>
              <a:t>terre</a:t>
            </a:r>
            <a:r>
              <a:rPr lang="en-GB" sz="1200" b="0" strike="noStrike" spc="-1" dirty="0">
                <a:solidFill>
                  <a:srgbClr val="000000"/>
                </a:solidFill>
                <a:latin typeface="+mn-lt"/>
              </a:rPr>
              <a:t> is not glossed because there is effectively a definition given with the image.</a:t>
            </a:r>
          </a:p>
          <a:p>
            <a:pPr marL="0" indent="0">
              <a:lnSpc>
                <a:spcPct val="100000"/>
              </a:lnSpc>
              <a:buNone/>
            </a:pPr>
            <a:r>
              <a:rPr lang="en-GB" sz="1200" b="0" strike="noStrike" spc="-1" dirty="0">
                <a:solidFill>
                  <a:srgbClr val="000000"/>
                </a:solidFill>
                <a:latin typeface="+mn-lt"/>
              </a:rPr>
              <a:t>3.  Pupils may ask questions about the earthquake in which an estimated 230, 000 people died, and large numbers of buildings were damaged or destroyed.  This event devastated the lives of many Haitians.  Today the majority of the country’s population lives in poverty, and over a third of the population is aged 15 years or younger.</a:t>
            </a:r>
          </a:p>
          <a:p>
            <a:pPr marL="0" indent="0">
              <a:lnSpc>
                <a:spcPct val="100000"/>
              </a:lnSpc>
              <a:buNone/>
            </a:pPr>
            <a:endParaRPr lang="en-GB" sz="1200" b="0" strike="noStrike" spc="-1" dirty="0">
              <a:solidFill>
                <a:srgbClr val="000000"/>
              </a:solidFill>
              <a:latin typeface="+mn-lt"/>
            </a:endParaRPr>
          </a:p>
          <a:p>
            <a:pPr marL="0" indent="0">
              <a:lnSpc>
                <a:spcPct val="100000"/>
              </a:lnSpc>
              <a:buNone/>
            </a:pPr>
            <a:r>
              <a:rPr lang="en-GB" sz="1200" b="1" strike="noStrike" spc="-1" dirty="0">
                <a:solidFill>
                  <a:srgbClr val="000000"/>
                </a:solidFill>
                <a:latin typeface="+mn-lt"/>
              </a:rPr>
              <a:t>Image attribution</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Notre Dame Cathedral - </a:t>
            </a:r>
            <a:r>
              <a:rPr lang="en-US" sz="1200" b="0" strike="noStrike" spc="-1" dirty="0">
                <a:solidFill>
                  <a:srgbClr val="000000"/>
                </a:solidFill>
                <a:latin typeface="+mn-lt"/>
              </a:rPr>
              <a:t>Stefan </a:t>
            </a:r>
            <a:r>
              <a:rPr lang="en-US" sz="1200" b="0" strike="noStrike" spc="-1" dirty="0" err="1">
                <a:solidFill>
                  <a:srgbClr val="000000"/>
                </a:solidFill>
                <a:latin typeface="+mn-lt"/>
              </a:rPr>
              <a:t>Krasowski</a:t>
            </a:r>
            <a:r>
              <a:rPr lang="en-US" sz="1200" b="0" strike="noStrike" spc="-1" dirty="0">
                <a:solidFill>
                  <a:srgbClr val="000000"/>
                </a:solidFill>
                <a:latin typeface="+mn-lt"/>
              </a:rPr>
              <a:t> from New York, NY, USA, CC BY 2.0 via Wikimedia Commons</a:t>
            </a:r>
            <a:endParaRPr lang="en-GB" sz="1200" b="0" strike="noStrike" spc="-1" dirty="0">
              <a:solidFill>
                <a:srgbClr val="000000"/>
              </a:solidFill>
              <a:latin typeface="+mn-lt"/>
            </a:endParaRPr>
          </a:p>
          <a:p>
            <a:r>
              <a:rPr lang="en-GB" dirty="0"/>
              <a:t>Notre Dame Cathedral – </a:t>
            </a:r>
            <a:r>
              <a:rPr lang="en-GB" dirty="0" err="1"/>
              <a:t>Mariesophie</a:t>
            </a:r>
            <a:r>
              <a:rPr lang="en-GB" dirty="0"/>
              <a:t> Bock </a:t>
            </a:r>
            <a:r>
              <a:rPr lang="en-GB" dirty="0" err="1"/>
              <a:t>Digne</a:t>
            </a:r>
            <a:r>
              <a:rPr lang="en-GB" dirty="0"/>
              <a:t> CC BY 2.0 https://www.flickr.com/photos/planetevivante/4272703276 </a:t>
            </a:r>
          </a:p>
          <a:p>
            <a:r>
              <a:rPr lang="en-GB" b="0" i="0" dirty="0">
                <a:solidFill>
                  <a:srgbClr val="1A1A1A"/>
                </a:solidFill>
                <a:effectLst/>
                <a:latin typeface="-apple-system"/>
              </a:rPr>
              <a:t>Haiti earthquake of 2010, Encyclopaedia Britannica - https://www.britannica.com/place/Haiti#/media/1/251961/138132</a:t>
            </a:r>
          </a:p>
          <a:p>
            <a:endParaRPr lang="en-US" dirty="0"/>
          </a:p>
          <a:p>
            <a:r>
              <a:rPr lang="en-US" b="1" dirty="0"/>
              <a:t>Information</a:t>
            </a:r>
            <a:r>
              <a:rPr lang="en-US" dirty="0"/>
              <a:t>:</a:t>
            </a:r>
            <a:br>
              <a:rPr lang="en-US" dirty="0"/>
            </a:br>
            <a:r>
              <a:rPr lang="en-US" dirty="0"/>
              <a:t>https://en.wikipedia.org/wiki/Port-au-Prince</a:t>
            </a:r>
          </a:p>
          <a:p>
            <a:r>
              <a:rPr lang="en-GB" b="0" i="0" dirty="0">
                <a:solidFill>
                  <a:srgbClr val="1A1A1A"/>
                </a:solidFill>
                <a:effectLst/>
                <a:latin typeface="-apple-system"/>
              </a:rPr>
              <a:t>https://www.britannica.com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74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r>
              <a:rPr lang="en-GB" b="1" dirty="0"/>
              <a:t>Time:</a:t>
            </a:r>
            <a:r>
              <a:rPr lang="en-GB" dirty="0"/>
              <a:t> </a:t>
            </a:r>
            <a:r>
              <a:rPr lang="en-GB" b="1" dirty="0"/>
              <a:t>8 minutes</a:t>
            </a:r>
          </a:p>
          <a:p>
            <a:endParaRPr lang="en-GB" dirty="0"/>
          </a:p>
          <a:p>
            <a:r>
              <a:rPr lang="en-GB" b="1" dirty="0"/>
              <a:t>Aim</a:t>
            </a:r>
            <a:r>
              <a:rPr lang="en-GB" dirty="0"/>
              <a:t>: to practise written comprehension of a range of previously taught and our five new vocabulary items.</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lvl="0" indent="-228600" algn="l" rtl="0">
              <a:spcBef>
                <a:spcPts val="0"/>
              </a:spcBef>
              <a:spcAft>
                <a:spcPts val="0"/>
              </a:spcAft>
              <a:buAutoNum type="arabicPeriod"/>
            </a:pPr>
            <a:r>
              <a:rPr lang="en-GB" b="0" dirty="0"/>
              <a:t>Read the context and clarify meaning.</a:t>
            </a:r>
          </a:p>
          <a:p>
            <a:pPr marL="228600" lvl="0" indent="-228600" algn="l" rtl="0">
              <a:spcBef>
                <a:spcPts val="0"/>
              </a:spcBef>
              <a:spcAft>
                <a:spcPts val="0"/>
              </a:spcAft>
              <a:buAutoNum type="arabicPeriod"/>
            </a:pPr>
            <a:r>
              <a:rPr lang="en-GB" b="0" dirty="0"/>
              <a:t>Do number 1 together with pupils to model the task.</a:t>
            </a:r>
          </a:p>
          <a:p>
            <a:pPr marL="228600" lvl="0" indent="-228600" algn="l" rtl="0">
              <a:spcBef>
                <a:spcPts val="0"/>
              </a:spcBef>
              <a:spcAft>
                <a:spcPts val="0"/>
              </a:spcAft>
              <a:buAutoNum type="arabicPeriod"/>
            </a:pPr>
            <a:r>
              <a:rPr lang="en-GB" b="0" dirty="0"/>
              <a:t>Pupils complete 2 – 6.</a:t>
            </a:r>
          </a:p>
          <a:p>
            <a:pPr marL="228600" lvl="0" indent="-228600" algn="l" rtl="0">
              <a:spcBef>
                <a:spcPts val="0"/>
              </a:spcBef>
              <a:spcAft>
                <a:spcPts val="0"/>
              </a:spcAft>
              <a:buAutoNum type="arabicPeriod"/>
            </a:pPr>
            <a:r>
              <a:rPr lang="en-GB" b="0" dirty="0"/>
              <a:t>Click each number to listen to full sentences, if desired. Click to provide correct answers.</a:t>
            </a:r>
          </a:p>
          <a:p>
            <a:pPr marL="228600" lvl="0" indent="-228600" algn="l" rtl="0">
              <a:spcBef>
                <a:spcPts val="0"/>
              </a:spcBef>
              <a:spcAft>
                <a:spcPts val="0"/>
              </a:spcAft>
              <a:buAutoNum type="arabicPeriod"/>
            </a:pPr>
            <a:r>
              <a:rPr lang="en-GB" b="0" dirty="0"/>
              <a:t>Elicit the French for the two unused phrases (click on the letters to hear them) – C. Le </a:t>
            </a:r>
            <a:r>
              <a:rPr lang="en-GB" b="0" dirty="0" err="1"/>
              <a:t>marché</a:t>
            </a:r>
            <a:r>
              <a:rPr lang="en-GB" b="0" dirty="0"/>
              <a:t> </a:t>
            </a:r>
            <a:r>
              <a:rPr lang="en-GB" b="0" dirty="0" err="1"/>
              <a:t>est</a:t>
            </a:r>
            <a:r>
              <a:rPr lang="en-GB" b="0" dirty="0"/>
              <a:t> derrière </a:t>
            </a:r>
            <a:r>
              <a:rPr lang="en-GB" b="0" dirty="0" err="1"/>
              <a:t>l’église</a:t>
            </a:r>
            <a:r>
              <a:rPr lang="en-GB" b="0" dirty="0"/>
              <a:t>. D. Le </a:t>
            </a:r>
            <a:r>
              <a:rPr lang="en-GB" b="0" dirty="0" err="1"/>
              <a:t>bâtiment</a:t>
            </a:r>
            <a:r>
              <a:rPr lang="en-GB" b="0" dirty="0"/>
              <a:t> </a:t>
            </a:r>
            <a:r>
              <a:rPr lang="en-GB" b="0" dirty="0" err="1"/>
              <a:t>est</a:t>
            </a:r>
            <a:r>
              <a:rPr lang="en-GB" b="0" dirty="0"/>
              <a:t> </a:t>
            </a:r>
            <a:r>
              <a:rPr lang="en-GB" b="0" dirty="0" err="1"/>
              <a:t>devant</a:t>
            </a:r>
            <a:r>
              <a:rPr lang="en-GB" b="0" dirty="0"/>
              <a:t> le parc.</a:t>
            </a:r>
          </a:p>
          <a:p>
            <a:pPr marL="0" lvl="0" indent="0" algn="l" rtl="0">
              <a:spcBef>
                <a:spcPts val="0"/>
              </a:spcBef>
              <a:spcAft>
                <a:spcPts val="0"/>
              </a:spcAft>
              <a:buNone/>
            </a:pPr>
            <a:endParaRPr lang="en-GB" b="0" dirty="0"/>
          </a:p>
          <a:p>
            <a:pPr algn="l"/>
            <a:r>
              <a:rPr lang="en-GB" b="1" dirty="0"/>
              <a:t>Transcript:</a:t>
            </a:r>
            <a:br>
              <a:rPr lang="en-GB" b="0" dirty="0"/>
            </a:br>
            <a:r>
              <a:rPr lang="en-GB" b="0" dirty="0"/>
              <a:t>1. </a:t>
            </a:r>
            <a:r>
              <a:rPr lang="en-GB" sz="1200" dirty="0">
                <a:latin typeface="Century Gothic" panose="020B0502020202020204" pitchFamily="34" charset="0"/>
              </a:rPr>
              <a:t>Le </a:t>
            </a:r>
            <a:r>
              <a:rPr lang="en-GB" sz="1200" dirty="0" err="1">
                <a:latin typeface="Century Gothic" panose="020B0502020202020204" pitchFamily="34" charset="0"/>
              </a:rPr>
              <a:t>marché</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a:t>
            </a:r>
            <a:r>
              <a:rPr lang="en-GB" sz="1200" dirty="0" err="1">
                <a:latin typeface="Century Gothic" panose="020B0502020202020204" pitchFamily="34" charset="0"/>
              </a:rPr>
              <a:t>devant</a:t>
            </a:r>
            <a:r>
              <a:rPr lang="en-GB" sz="1200" dirty="0">
                <a:latin typeface="Century Gothic" panose="020B0502020202020204" pitchFamily="34" charset="0"/>
              </a:rPr>
              <a:t> </a:t>
            </a:r>
            <a:r>
              <a:rPr lang="en-GB" sz="1200" dirty="0" err="1">
                <a:latin typeface="Century Gothic" panose="020B0502020202020204" pitchFamily="34" charset="0"/>
              </a:rPr>
              <a:t>l’église</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latin typeface="Century Gothic" panose="020B0502020202020204" pitchFamily="34" charset="0"/>
              </a:rPr>
              <a:t>Le </a:t>
            </a:r>
            <a:r>
              <a:rPr lang="en-GB" sz="1200" dirty="0" err="1">
                <a:latin typeface="Century Gothic" panose="020B0502020202020204" pitchFamily="34" charset="0"/>
              </a:rPr>
              <a:t>bâtiment</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derrière la parc.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sz="1200" dirty="0">
                <a:latin typeface="Century Gothic" panose="020B0502020202020204" pitchFamily="34" charset="0"/>
              </a:rPr>
              <a:t>Le </a:t>
            </a:r>
            <a:r>
              <a:rPr lang="en-GB" sz="1200" dirty="0" err="1">
                <a:latin typeface="Century Gothic" panose="020B0502020202020204" pitchFamily="34" charset="0"/>
              </a:rPr>
              <a:t>musée</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entre la poste et </a:t>
            </a:r>
            <a:r>
              <a:rPr lang="en-GB" sz="1200" dirty="0" err="1">
                <a:latin typeface="Century Gothic" panose="020B0502020202020204" pitchFamily="34" charset="0"/>
              </a:rPr>
              <a:t>l’école</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sz="1200" dirty="0">
                <a:latin typeface="Century Gothic" panose="020B0502020202020204" pitchFamily="34" charset="0"/>
              </a:rPr>
              <a:t>Le </a:t>
            </a:r>
            <a:r>
              <a:rPr lang="en-GB" sz="1200" dirty="0" err="1">
                <a:latin typeface="Century Gothic" panose="020B0502020202020204" pitchFamily="34" charset="0"/>
              </a:rPr>
              <a:t>marché</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derrière </a:t>
            </a:r>
            <a:r>
              <a:rPr lang="en-GB" sz="1200" dirty="0" err="1">
                <a:latin typeface="Century Gothic" panose="020B0502020202020204" pitchFamily="34" charset="0"/>
              </a:rPr>
              <a:t>l’école</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sz="1200" dirty="0">
                <a:latin typeface="Century Gothic" panose="020B0502020202020204" pitchFamily="34" charset="0"/>
              </a:rPr>
              <a:t>Le </a:t>
            </a:r>
            <a:r>
              <a:rPr lang="en-GB" sz="1200" dirty="0" err="1">
                <a:latin typeface="Century Gothic" panose="020B0502020202020204" pitchFamily="34" charset="0"/>
              </a:rPr>
              <a:t>bâtiment</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a:t>
            </a:r>
            <a:r>
              <a:rPr lang="en-GB" sz="1200" dirty="0" err="1">
                <a:latin typeface="Century Gothic" panose="020B0502020202020204" pitchFamily="34" charset="0"/>
              </a:rPr>
              <a:t>devant</a:t>
            </a:r>
            <a:r>
              <a:rPr lang="en-GB" sz="1200" dirty="0">
                <a:latin typeface="Century Gothic" panose="020B0502020202020204" pitchFamily="34" charset="0"/>
              </a:rPr>
              <a:t> la poste et </a:t>
            </a:r>
            <a:r>
              <a:rPr lang="en-GB" sz="1200" dirty="0" err="1">
                <a:latin typeface="Century Gothic" panose="020B0502020202020204" pitchFamily="34" charset="0"/>
              </a:rPr>
              <a:t>l’école</a:t>
            </a:r>
            <a:r>
              <a:rPr lang="en-GB" sz="1200" dirty="0">
                <a:latin typeface="Century Gothic" panose="020B0502020202020204" pitchFamily="34" charset="0"/>
              </a:rPr>
              <a:t>.</a:t>
            </a:r>
          </a:p>
          <a:p>
            <a:pPr algn="l"/>
            <a:r>
              <a:rPr lang="en-GB" b="0" dirty="0"/>
              <a:t>6. </a:t>
            </a:r>
            <a:r>
              <a:rPr lang="en-GB" sz="1200" dirty="0">
                <a:latin typeface="Century Gothic" panose="020B0502020202020204" pitchFamily="34" charset="0"/>
              </a:rPr>
              <a:t>Le </a:t>
            </a:r>
            <a:r>
              <a:rPr lang="en-GB" sz="1200" dirty="0" err="1">
                <a:latin typeface="Century Gothic" panose="020B0502020202020204" pitchFamily="34" charset="0"/>
              </a:rPr>
              <a:t>musée</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derrière la poste et </a:t>
            </a:r>
            <a:r>
              <a:rPr lang="en-GB" sz="1200" dirty="0" err="1">
                <a:latin typeface="Century Gothic" panose="020B0502020202020204" pitchFamily="34" charset="0"/>
              </a:rPr>
              <a:t>l’école</a:t>
            </a:r>
            <a:r>
              <a:rPr lang="en-GB" sz="1200" dirty="0">
                <a:latin typeface="Century Gothic" panose="020B0502020202020204" pitchFamily="34" charset="0"/>
              </a:rPr>
              <a:t>.</a:t>
            </a:r>
          </a:p>
          <a:p>
            <a:endParaRPr lang="en-GB" dirty="0"/>
          </a:p>
        </p:txBody>
      </p:sp>
    </p:spTree>
    <p:extLst>
      <p:ext uri="{BB962C8B-B14F-4D97-AF65-F5344CB8AC3E}">
        <p14:creationId xmlns:p14="http://schemas.microsoft.com/office/powerpoint/2010/main" val="2557082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s-liaison with between des and nouns starting with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liaison.</a:t>
            </a:r>
          </a:p>
          <a:p>
            <a:pPr marL="0" marR="0" lvl="0" indent="0" algn="l" rtl="0">
              <a:lnSpc>
                <a:spcPct val="100000"/>
              </a:lnSpc>
              <a:spcBef>
                <a:spcPts val="0"/>
              </a:spcBef>
              <a:spcAft>
                <a:spcPts val="0"/>
              </a:spcAft>
              <a:buClr>
                <a:schemeClr val="dk1"/>
              </a:buClr>
              <a:buSzPts val="1200"/>
              <a:buFont typeface="Calibri"/>
              <a:buNone/>
            </a:pPr>
            <a:r>
              <a:rPr lang="en-GB" dirty="0"/>
              <a:t>2.   </a:t>
            </a:r>
            <a:r>
              <a:rPr lang="en-GB"/>
              <a:t>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liaison following ‘s’ and a vowel and no liaison after ‘s’ plus a consonant.</a:t>
            </a:r>
            <a:endParaRPr lang="en-GB" sz="1200" b="1" strike="noStrike" spc="-1" dirty="0">
              <a:solidFill>
                <a:srgbClr val="000000"/>
              </a:solidFill>
              <a:latin typeface="+mn-lt"/>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Pupils take it in turns trying to say all of the sentences (with </a:t>
            </a:r>
            <a:r>
              <a:rPr lang="en-GB" sz="1200" b="0" i="1" strike="noStrike" spc="-1" dirty="0" err="1">
                <a:solidFill>
                  <a:srgbClr val="000000"/>
                </a:solidFill>
                <a:latin typeface="+mn-lt"/>
                <a:ea typeface="Calibri"/>
              </a:rPr>
              <a:t>il</a:t>
            </a:r>
            <a:r>
              <a:rPr lang="en-GB" sz="1200" b="0" i="1" strike="noStrike" spc="-1" dirty="0">
                <a:solidFill>
                  <a:srgbClr val="000000"/>
                </a:solidFill>
                <a:latin typeface="+mn-lt"/>
                <a:ea typeface="Calibri"/>
              </a:rPr>
              <a:t> y a </a:t>
            </a:r>
            <a:r>
              <a:rPr lang="en-GB" sz="1200" b="0" strike="noStrike" spc="-1" dirty="0">
                <a:solidFill>
                  <a:srgbClr val="000000"/>
                </a:solidFill>
                <a:latin typeface="+mn-lt"/>
                <a:ea typeface="Calibri"/>
              </a:rPr>
              <a:t>each time) within the 40 second time-limit.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Partners listen carefully and they can make their partner re-start if s/he liaises or doesn’t liaise appropriately.</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The time element is to speed up processing in a low stakes way.  This is at least the 4</a:t>
            </a:r>
            <a:r>
              <a:rPr lang="en-GB" sz="1200" b="0" strike="noStrike" spc="-1" baseline="30000" dirty="0">
                <a:solidFill>
                  <a:srgbClr val="000000"/>
                </a:solidFill>
                <a:latin typeface="+mn-lt"/>
              </a:rPr>
              <a:t>th</a:t>
            </a:r>
            <a:r>
              <a:rPr lang="en-GB" sz="1200" b="0" strike="noStrike" spc="-1" dirty="0">
                <a:solidFill>
                  <a:srgbClr val="000000"/>
                </a:solidFill>
                <a:latin typeface="+mn-lt"/>
              </a:rPr>
              <a:t> time pupils have practised liaison explicitly.</a:t>
            </a: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47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present the 1</a:t>
            </a:r>
            <a:r>
              <a:rPr lang="en-GB" b="0" baseline="30000" dirty="0"/>
              <a:t>st</a:t>
            </a:r>
            <a:r>
              <a:rPr lang="en-GB" b="0" dirty="0"/>
              <a:t> and 2</a:t>
            </a:r>
            <a:r>
              <a:rPr lang="en-GB" b="0" baseline="30000" dirty="0"/>
              <a:t>nd</a:t>
            </a:r>
            <a:r>
              <a:rPr lang="en-GB" b="0" dirty="0"/>
              <a:t> person plural forms of </a:t>
            </a:r>
            <a:r>
              <a:rPr lang="en-GB" b="0" i="1" dirty="0" err="1"/>
              <a:t>avoir</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remind students of the meaning of the forms of </a:t>
            </a:r>
            <a:r>
              <a:rPr lang="en-GB" i="0" baseline="0" dirty="0" err="1"/>
              <a:t>avoir</a:t>
            </a:r>
            <a:r>
              <a:rPr lang="en-GB" i="0" baseline="0" dirty="0"/>
              <a:t> that they already know, eliciting the pronouns from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present the two new forms of </a:t>
            </a:r>
            <a:r>
              <a:rPr lang="en-GB" i="0" baseline="0" dirty="0" err="1"/>
              <a:t>avoir</a:t>
            </a:r>
            <a:r>
              <a:rPr lang="en-GB" i="0" baseline="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use animations to continue the focus on liaison.</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context for the next activity.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0" indent="0">
              <a:lnSpc>
                <a:spcPct val="100000"/>
              </a:lnSpc>
              <a:buNone/>
            </a:pPr>
            <a:r>
              <a:rPr lang="en-GB" sz="1200" b="0" strike="noStrike" spc="-1" dirty="0">
                <a:solidFill>
                  <a:srgbClr val="000000"/>
                </a:solidFill>
                <a:latin typeface="+mn-lt"/>
              </a:rPr>
              <a:t>Read the scenario.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(six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SFC ‘s’ before a consonant and s-liaison before a vowel in sentences with nous </a:t>
            </a:r>
            <a:r>
              <a:rPr lang="en-GB" sz="1200" b="0" strike="noStrike" spc="-1" dirty="0" err="1">
                <a:solidFill>
                  <a:srgbClr val="000000"/>
                </a:solidFill>
                <a:latin typeface="Calibri"/>
                <a:ea typeface="Calibri"/>
              </a:rPr>
              <a:t>avons</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vous</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avez</a:t>
            </a:r>
            <a:r>
              <a:rPr lang="en-GB" sz="1200" b="0" strike="noStrike" spc="-1" dirty="0">
                <a:solidFill>
                  <a:srgbClr val="000000"/>
                </a:solidFill>
                <a:latin typeface="Calibri"/>
                <a:ea typeface="Calibri"/>
              </a:rPr>
              <a:t> and plural indefinite articles.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audio button to hear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English meaning and click to reveal English and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five slides.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a:latin typeface="Arial"/>
              </a:rPr>
              <a:t>nous </a:t>
            </a:r>
            <a:r>
              <a:rPr lang="en-GB" sz="1200" b="0" strike="noStrike" spc="-1" dirty="0" err="1">
                <a:latin typeface="Arial"/>
              </a:rPr>
              <a:t>avons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8074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r>
              <a:rPr lang="en-GB" sz="1200" b="0" strike="noStrike" spc="-1" dirty="0">
                <a:latin typeface="Arial"/>
              </a:rPr>
              <a:t> des </a:t>
            </a:r>
            <a:r>
              <a:rPr lang="en-GB" sz="1200" b="0" strike="noStrike" spc="-1" dirty="0" err="1">
                <a:latin typeface="Arial"/>
              </a:rPr>
              <a:t>postes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1733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a:latin typeface="Arial"/>
              </a:rPr>
              <a:t>Nous </a:t>
            </a:r>
            <a:r>
              <a:rPr lang="en-GB" sz="1200" b="0" strike="noStrike" spc="-1" dirty="0" err="1">
                <a:latin typeface="Arial"/>
              </a:rPr>
              <a:t>avons</a:t>
            </a:r>
            <a:r>
              <a:rPr lang="en-GB" sz="1200" b="0" strike="noStrike" spc="-1" dirty="0">
                <a:latin typeface="Arial"/>
              </a:rPr>
              <a:t> des </a:t>
            </a:r>
            <a:r>
              <a:rPr lang="en-GB" sz="1200" b="0" strike="noStrike" spc="-1" dirty="0" err="1">
                <a:latin typeface="Arial"/>
              </a:rPr>
              <a:t>magasins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283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4783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0653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722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5509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4004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54323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55371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59750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052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04420420"/>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31.wav"/><Relationship Id="rId5" Type="http://schemas.openxmlformats.org/officeDocument/2006/relationships/audio" Target="../media/audio35.wav"/><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31.wav"/><Relationship Id="rId5" Type="http://schemas.openxmlformats.org/officeDocument/2006/relationships/audio" Target="../media/audio36.wav"/><Relationship Id="rId10" Type="http://schemas.openxmlformats.org/officeDocument/2006/relationships/image" Target="../media/image39.svg"/><Relationship Id="rId4" Type="http://schemas.openxmlformats.org/officeDocument/2006/relationships/image" Target="../media/image31.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2.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40.wav"/><Relationship Id="rId11" Type="http://schemas.openxmlformats.org/officeDocument/2006/relationships/image" Target="../media/image40.png"/><Relationship Id="rId5" Type="http://schemas.openxmlformats.org/officeDocument/2006/relationships/audio" Target="../media/audio39.wav"/><Relationship Id="rId15" Type="http://schemas.openxmlformats.org/officeDocument/2006/relationships/image" Target="../media/image42.png"/><Relationship Id="rId10" Type="http://schemas.openxmlformats.org/officeDocument/2006/relationships/image" Target="../media/image31.png"/><Relationship Id="rId4" Type="http://schemas.openxmlformats.org/officeDocument/2006/relationships/audio" Target="../media/audio38.wav"/><Relationship Id="rId9" Type="http://schemas.openxmlformats.org/officeDocument/2006/relationships/image" Target="../media/image30.png"/><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2.wav"/><Relationship Id="rId3" Type="http://schemas.openxmlformats.org/officeDocument/2006/relationships/image" Target="../media/image43.png"/><Relationship Id="rId21" Type="http://schemas.openxmlformats.org/officeDocument/2006/relationships/audio" Target="../media/audio55.wav"/><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1.wav"/><Relationship Id="rId2" Type="http://schemas.openxmlformats.org/officeDocument/2006/relationships/notesSlide" Target="../notesSlides/notesSlide13.xml"/><Relationship Id="rId16" Type="http://schemas.openxmlformats.org/officeDocument/2006/relationships/image" Target="../media/image27.gif"/><Relationship Id="rId20" Type="http://schemas.openxmlformats.org/officeDocument/2006/relationships/audio" Target="../media/audio54.wav"/><Relationship Id="rId1" Type="http://schemas.openxmlformats.org/officeDocument/2006/relationships/slideLayout" Target="../slideLayouts/slideLayout5.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5" Type="http://schemas.openxmlformats.org/officeDocument/2006/relationships/image" Target="../media/image26.gif"/><Relationship Id="rId23" Type="http://schemas.openxmlformats.org/officeDocument/2006/relationships/audio" Target="../media/audio57.wav"/><Relationship Id="rId10" Type="http://schemas.openxmlformats.org/officeDocument/2006/relationships/audio" Target="../media/audio47.wav"/><Relationship Id="rId19" Type="http://schemas.openxmlformats.org/officeDocument/2006/relationships/audio" Target="../media/audio53.wav"/><Relationship Id="rId4" Type="http://schemas.openxmlformats.org/officeDocument/2006/relationships/image" Target="../media/image44.png"/><Relationship Id="rId9" Type="http://schemas.openxmlformats.org/officeDocument/2006/relationships/audio" Target="../media/audio46.wav"/><Relationship Id="rId14" Type="http://schemas.openxmlformats.org/officeDocument/2006/relationships/image" Target="../media/image25.png"/><Relationship Id="rId22" Type="http://schemas.openxmlformats.org/officeDocument/2006/relationships/audio" Target="../media/audio56.wav"/></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5.png"/><Relationship Id="rId18" Type="http://schemas.openxmlformats.org/officeDocument/2006/relationships/image" Target="../media/image55.jpg"/><Relationship Id="rId3" Type="http://schemas.openxmlformats.org/officeDocument/2006/relationships/audio" Target="../media/audio58.wav"/><Relationship Id="rId7" Type="http://schemas.openxmlformats.org/officeDocument/2006/relationships/image" Target="../media/image46.png"/><Relationship Id="rId12" Type="http://schemas.openxmlformats.org/officeDocument/2006/relationships/image" Target="../media/image51.jpg"/><Relationship Id="rId17" Type="http://schemas.openxmlformats.org/officeDocument/2006/relationships/image" Target="../media/image54.jpg"/><Relationship Id="rId2" Type="http://schemas.openxmlformats.org/officeDocument/2006/relationships/notesSlide" Target="../notesSlides/notesSlide14.xml"/><Relationship Id="rId16" Type="http://schemas.openxmlformats.org/officeDocument/2006/relationships/image" Target="../media/image53.jpg"/><Relationship Id="rId20" Type="http://schemas.openxmlformats.org/officeDocument/2006/relationships/audio" Target="../media/audio61.wav"/><Relationship Id="rId1" Type="http://schemas.openxmlformats.org/officeDocument/2006/relationships/slideLayout" Target="../slideLayouts/slideLayout5.xml"/><Relationship Id="rId6" Type="http://schemas.openxmlformats.org/officeDocument/2006/relationships/image" Target="../media/image45.jpg"/><Relationship Id="rId11" Type="http://schemas.openxmlformats.org/officeDocument/2006/relationships/image" Target="../media/image50.png"/><Relationship Id="rId5" Type="http://schemas.openxmlformats.org/officeDocument/2006/relationships/audio" Target="../media/audio60.wav"/><Relationship Id="rId15" Type="http://schemas.openxmlformats.org/officeDocument/2006/relationships/image" Target="../media/image52.jpg"/><Relationship Id="rId10" Type="http://schemas.openxmlformats.org/officeDocument/2006/relationships/image" Target="../media/image49.jpg"/><Relationship Id="rId19" Type="http://schemas.openxmlformats.org/officeDocument/2006/relationships/image" Target="../media/image56.jpg"/><Relationship Id="rId4" Type="http://schemas.openxmlformats.org/officeDocument/2006/relationships/audio" Target="../media/audio59.wav"/><Relationship Id="rId9" Type="http://schemas.openxmlformats.org/officeDocument/2006/relationships/image" Target="../media/image48.jpg"/><Relationship Id="rId14" Type="http://schemas.openxmlformats.org/officeDocument/2006/relationships/image" Target="../media/image26.gif"/></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jpg"/><Relationship Id="rId3" Type="http://schemas.openxmlformats.org/officeDocument/2006/relationships/audio" Target="../media/audio62.wav"/><Relationship Id="rId7" Type="http://schemas.openxmlformats.org/officeDocument/2006/relationships/image" Target="../media/image46.png"/><Relationship Id="rId12"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65.wav"/><Relationship Id="rId11" Type="http://schemas.openxmlformats.org/officeDocument/2006/relationships/image" Target="../media/image50.png"/><Relationship Id="rId5" Type="http://schemas.openxmlformats.org/officeDocument/2006/relationships/audio" Target="../media/audio64.wav"/><Relationship Id="rId10" Type="http://schemas.openxmlformats.org/officeDocument/2006/relationships/image" Target="../media/image57.jpg"/><Relationship Id="rId4" Type="http://schemas.openxmlformats.org/officeDocument/2006/relationships/audio" Target="../media/audio63.wav"/><Relationship Id="rId9" Type="http://schemas.openxmlformats.org/officeDocument/2006/relationships/image" Target="../media/image45.jpg"/><Relationship Id="rId14" Type="http://schemas.openxmlformats.org/officeDocument/2006/relationships/audio" Target="../media/audio61.wav"/></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audio" Target="../media/audio71.wav"/><Relationship Id="rId18" Type="http://schemas.openxmlformats.org/officeDocument/2006/relationships/image" Target="../media/image59.png"/><Relationship Id="rId26" Type="http://schemas.openxmlformats.org/officeDocument/2006/relationships/image" Target="../media/image33.svg"/><Relationship Id="rId3" Type="http://schemas.openxmlformats.org/officeDocument/2006/relationships/image" Target="../media/image40.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audio" Target="../media/audio70.wav"/><Relationship Id="rId17" Type="http://schemas.openxmlformats.org/officeDocument/2006/relationships/image" Target="../media/image26.gif"/><Relationship Id="rId25" Type="http://schemas.openxmlformats.org/officeDocument/2006/relationships/image" Target="../media/image32.png"/><Relationship Id="rId2" Type="http://schemas.openxmlformats.org/officeDocument/2006/relationships/notesSlide" Target="../notesSlides/notesSlide16.xml"/><Relationship Id="rId16" Type="http://schemas.openxmlformats.org/officeDocument/2006/relationships/image" Target="../media/image25.png"/><Relationship Id="rId20"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audio" Target="../media/audio69.wav"/><Relationship Id="rId24" Type="http://schemas.openxmlformats.org/officeDocument/2006/relationships/image" Target="../media/image42.png"/><Relationship Id="rId5" Type="http://schemas.openxmlformats.org/officeDocument/2006/relationships/audio" Target="../media/audio66.wav"/><Relationship Id="rId15" Type="http://schemas.openxmlformats.org/officeDocument/2006/relationships/audio" Target="../media/audio73.wav"/><Relationship Id="rId23" Type="http://schemas.openxmlformats.org/officeDocument/2006/relationships/image" Target="../media/image62.svg"/><Relationship Id="rId28" Type="http://schemas.openxmlformats.org/officeDocument/2006/relationships/image" Target="../media/image37.svg"/><Relationship Id="rId10" Type="http://schemas.openxmlformats.org/officeDocument/2006/relationships/audio" Target="../media/audio68.wav"/><Relationship Id="rId19" Type="http://schemas.openxmlformats.org/officeDocument/2006/relationships/image" Target="../media/image60.svg"/><Relationship Id="rId4" Type="http://schemas.openxmlformats.org/officeDocument/2006/relationships/image" Target="../media/image41.svg"/><Relationship Id="rId9" Type="http://schemas.openxmlformats.org/officeDocument/2006/relationships/audio" Target="../media/audio67.wav"/><Relationship Id="rId14" Type="http://schemas.openxmlformats.org/officeDocument/2006/relationships/audio" Target="../media/audio72.wav"/><Relationship Id="rId22" Type="http://schemas.openxmlformats.org/officeDocument/2006/relationships/image" Target="../media/image61.png"/><Relationship Id="rId27"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2.wav"/><Relationship Id="rId18" Type="http://schemas.openxmlformats.org/officeDocument/2006/relationships/audio" Target="../media/audio17.wav"/><Relationship Id="rId26" Type="http://schemas.openxmlformats.org/officeDocument/2006/relationships/audio" Target="../media/audio19.wav"/><Relationship Id="rId3" Type="http://schemas.openxmlformats.org/officeDocument/2006/relationships/image" Target="../media/image8.png"/><Relationship Id="rId21" Type="http://schemas.openxmlformats.org/officeDocument/2006/relationships/image" Target="../media/image11.png"/><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audio" Target="../media/audio16.wav"/><Relationship Id="rId25" Type="http://schemas.openxmlformats.org/officeDocument/2006/relationships/image" Target="../media/image15.svg"/><Relationship Id="rId2" Type="http://schemas.openxmlformats.org/officeDocument/2006/relationships/notesSlide" Target="../notesSlides/notesSlide3.xml"/><Relationship Id="rId16" Type="http://schemas.openxmlformats.org/officeDocument/2006/relationships/audio" Target="../media/audio15.wav"/><Relationship Id="rId20"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image" Target="../media/image14.png"/><Relationship Id="rId5" Type="http://schemas.openxmlformats.org/officeDocument/2006/relationships/audio" Target="../media/audio4.wav"/><Relationship Id="rId15" Type="http://schemas.openxmlformats.org/officeDocument/2006/relationships/audio" Target="../media/audio14.wav"/><Relationship Id="rId23" Type="http://schemas.openxmlformats.org/officeDocument/2006/relationships/image" Target="../media/image13.svg"/><Relationship Id="rId10" Type="http://schemas.openxmlformats.org/officeDocument/2006/relationships/audio" Target="../media/audio9.wav"/><Relationship Id="rId19" Type="http://schemas.openxmlformats.org/officeDocument/2006/relationships/audio" Target="../media/audio18.wav"/><Relationship Id="rId4" Type="http://schemas.openxmlformats.org/officeDocument/2006/relationships/image" Target="../media/image9.png"/><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9.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18.png"/><Relationship Id="rId17" Type="http://schemas.openxmlformats.org/officeDocument/2006/relationships/audio" Target="../media/audio26.wav"/><Relationship Id="rId2" Type="http://schemas.openxmlformats.org/officeDocument/2006/relationships/notesSlide" Target="../notesSlides/notesSlide4.xml"/><Relationship Id="rId16" Type="http://schemas.openxmlformats.org/officeDocument/2006/relationships/image" Target="../media/image22.sv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17.png"/><Relationship Id="rId5" Type="http://schemas.openxmlformats.org/officeDocument/2006/relationships/audio" Target="../media/audio22.wav"/><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audio" Target="../media/audio21.wav"/><Relationship Id="rId9" Type="http://schemas.openxmlformats.org/officeDocument/2006/relationships/image" Target="../media/image4.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gif"/><Relationship Id="rId12" Type="http://schemas.openxmlformats.org/officeDocument/2006/relationships/audio" Target="../media/audio29.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gif"/><Relationship Id="rId11" Type="http://schemas.openxmlformats.org/officeDocument/2006/relationships/audio" Target="../media/audio28.wav"/><Relationship Id="rId5" Type="http://schemas.openxmlformats.org/officeDocument/2006/relationships/image" Target="../media/image25.png"/><Relationship Id="rId10" Type="http://schemas.openxmlformats.org/officeDocument/2006/relationships/audio" Target="../media/audio27.wav"/><Relationship Id="rId4" Type="http://schemas.openxmlformats.org/officeDocument/2006/relationships/image" Target="../media/image24.gif"/><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audio" Target="../media/audio30.wav"/><Relationship Id="rId4" Type="http://schemas.openxmlformats.org/officeDocument/2006/relationships/image" Target="../media/image31.png"/><Relationship Id="rId9" Type="http://schemas.openxmlformats.org/officeDocument/2006/relationships/audio" Target="../media/audio31.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audio" Target="../media/audio32.wav"/><Relationship Id="rId4" Type="http://schemas.openxmlformats.org/officeDocument/2006/relationships/image" Target="../media/image31.png"/><Relationship Id="rId9" Type="http://schemas.openxmlformats.org/officeDocument/2006/relationships/audio" Target="../media/audio31.wav"/></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31.wav"/><Relationship Id="rId5" Type="http://schemas.openxmlformats.org/officeDocument/2006/relationships/audio" Target="../media/audio33.wav"/><Relationship Id="rId10" Type="http://schemas.openxmlformats.org/officeDocument/2006/relationships/image" Target="../media/image33.svg"/><Relationship Id="rId4" Type="http://schemas.openxmlformats.org/officeDocument/2006/relationships/image" Target="../media/image31.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31.wav"/><Relationship Id="rId5" Type="http://schemas.openxmlformats.org/officeDocument/2006/relationships/audio" Target="../media/audio34.wav"/><Relationship Id="rId10" Type="http://schemas.openxmlformats.org/officeDocument/2006/relationships/image" Target="../media/image35.svg"/><Relationship Id="rId4" Type="http://schemas.openxmlformats.org/officeDocument/2006/relationships/image" Target="../media/image3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0011E07A-A542-480E-AFD8-EC42062CF1C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46684" y="2498982"/>
            <a:ext cx="8145316" cy="4359018"/>
          </a:xfrm>
          <a:prstGeom prst="rect">
            <a:avLst/>
          </a:prstGeom>
        </p:spPr>
      </p:pic>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449092" y="2912771"/>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72311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avoir » </a:t>
            </a:r>
            <a:r>
              <a:rPr lang="fr-FR" sz="2800" b="1" i="1" spc="-1" dirty="0">
                <a:solidFill>
                  <a:schemeClr val="bg1"/>
                </a:solidFill>
                <a:latin typeface="Century Gothic" panose="020B0502020202020204" pitchFamily="34" charset="0"/>
                <a:ea typeface="Century Gothic"/>
              </a:rPr>
              <a:t>nous avons / vous avez </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liaison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177" y="41921"/>
            <a:ext cx="3798051" cy="3256123"/>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2B566E19-FA3D-469C-A143-22E123FB8107}"/>
              </a:ext>
            </a:extLst>
          </p:cNvPr>
          <p:cNvPicPr>
            <a:picLocks noChangeAspect="1"/>
          </p:cNvPicPr>
          <p:nvPr/>
        </p:nvPicPr>
        <p:blipFill>
          <a:blip r:embed="rId5">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08F568D7-8B77-4060-8F1D-FFE70429FE1D}"/>
              </a:ext>
            </a:extLst>
          </p:cNvPr>
          <p:cNvSpPr txBox="1"/>
          <p:nvPr/>
        </p:nvSpPr>
        <p:spPr>
          <a:xfrm rot="349106">
            <a:off x="254201" y="3191871"/>
            <a:ext cx="38058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Échange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en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ligne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10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é</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coles.</a:t>
            </a:r>
          </a:p>
        </p:txBody>
      </p:sp>
      <p:sp>
        <p:nvSpPr>
          <p:cNvPr id="6" name="TextBox 5">
            <a:extLst>
              <a:ext uri="{FF2B5EF4-FFF2-40B4-BE49-F238E27FC236}">
                <a16:creationId xmlns:a16="http://schemas.microsoft.com/office/drawing/2014/main" id="{C1F9D6C7-6002-4256-BA6B-C2B50A0F68B8}"/>
              </a:ext>
            </a:extLst>
          </p:cNvPr>
          <p:cNvSpPr txBox="1"/>
          <p:nvPr/>
        </p:nvSpPr>
        <p:spPr>
          <a:xfrm>
            <a:off x="1789643" y="3495352"/>
            <a:ext cx="91994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 some schools.</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1976834" y="2754728"/>
            <a:ext cx="1171049" cy="799896"/>
          </a:xfrm>
          <a:prstGeom prst="rect">
            <a:avLst/>
          </a:prstGeom>
        </p:spPr>
      </p:pic>
      <p:pic>
        <p:nvPicPr>
          <p:cNvPr id="26" name="Picture 25" descr="Shape, circle, rectangle&#10;&#10;Description automatically generated">
            <a:extLst>
              <a:ext uri="{FF2B5EF4-FFF2-40B4-BE49-F238E27FC236}">
                <a16:creationId xmlns:a16="http://schemas.microsoft.com/office/drawing/2014/main" id="{C052D29A-7D15-47B4-A3E3-B09DBA1296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1642" y="4506312"/>
            <a:ext cx="2200826" cy="1547788"/>
          </a:xfrm>
          <a:prstGeom prst="rect">
            <a:avLst/>
          </a:prstGeom>
        </p:spPr>
      </p:pic>
      <p:pic>
        <p:nvPicPr>
          <p:cNvPr id="18" name="Graphic 17" descr="Line arrow Rotate left">
            <a:extLst>
              <a:ext uri="{FF2B5EF4-FFF2-40B4-BE49-F238E27FC236}">
                <a16:creationId xmlns:a16="http://schemas.microsoft.com/office/drawing/2014/main" id="{525B9CEB-778D-451D-9A4A-351B0C3B23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7149706" y="2754729"/>
            <a:ext cx="1171049" cy="799896"/>
          </a:xfrm>
          <a:prstGeom prst="rect">
            <a:avLst/>
          </a:prstGeom>
        </p:spPr>
      </p:pic>
      <p:pic>
        <p:nvPicPr>
          <p:cNvPr id="17" name="Graphic 16" descr="Schoolhouse with solid fill">
            <a:extLst>
              <a:ext uri="{FF2B5EF4-FFF2-40B4-BE49-F238E27FC236}">
                <a16:creationId xmlns:a16="http://schemas.microsoft.com/office/drawing/2014/main" id="{56ACB450-1125-46F3-8F57-5C4F75DF4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95999" y="4098920"/>
            <a:ext cx="1971429" cy="1971429"/>
          </a:xfrm>
          <a:prstGeom prst="rect">
            <a:avLst/>
          </a:prstGeom>
        </p:spPr>
      </p:pic>
      <p:pic>
        <p:nvPicPr>
          <p:cNvPr id="21" name="Graphic 20" descr="Schoolhouse with solid fill">
            <a:extLst>
              <a:ext uri="{FF2B5EF4-FFF2-40B4-BE49-F238E27FC236}">
                <a16:creationId xmlns:a16="http://schemas.microsoft.com/office/drawing/2014/main" id="{98267859-CB3D-445E-8E4E-D4A8133AF4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3028" y="4098920"/>
            <a:ext cx="1971429" cy="1971429"/>
          </a:xfrm>
          <a:prstGeom prst="rect">
            <a:avLst/>
          </a:prstGeom>
        </p:spPr>
      </p:pic>
      <p:pic>
        <p:nvPicPr>
          <p:cNvPr id="23" name="Graphic 22" descr="Schoolhouse with solid fill">
            <a:extLst>
              <a:ext uri="{FF2B5EF4-FFF2-40B4-BE49-F238E27FC236}">
                <a16:creationId xmlns:a16="http://schemas.microsoft.com/office/drawing/2014/main" id="{FC03A724-EB6E-4B7C-AB50-7853504FA4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10057" y="4082671"/>
            <a:ext cx="1971429" cy="1971429"/>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E1A3D4E2-3C93-DC77-2FBF-DE2B26F2F3ED}"/>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2366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11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é</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glises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 name="TextBox 5">
            <a:extLst>
              <a:ext uri="{FF2B5EF4-FFF2-40B4-BE49-F238E27FC236}">
                <a16:creationId xmlns:a16="http://schemas.microsoft.com/office/drawing/2014/main" id="{C1F9D6C7-6002-4256-BA6B-C2B50A0F68B8}"/>
              </a:ext>
            </a:extLst>
          </p:cNvPr>
          <p:cNvSpPr txBox="1"/>
          <p:nvPr/>
        </p:nvSpPr>
        <p:spPr>
          <a:xfrm>
            <a:off x="1789643" y="3495352"/>
            <a:ext cx="91994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 some churches.</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2894503" y="2750583"/>
            <a:ext cx="1171049" cy="799896"/>
          </a:xfrm>
          <a:prstGeom prst="rect">
            <a:avLst/>
          </a:prstGeom>
        </p:spPr>
      </p:pic>
      <p:pic>
        <p:nvPicPr>
          <p:cNvPr id="26" name="Picture 25" descr="Shape, circle, rectangle&#10;&#10;Description automatically generated">
            <a:extLst>
              <a:ext uri="{FF2B5EF4-FFF2-40B4-BE49-F238E27FC236}">
                <a16:creationId xmlns:a16="http://schemas.microsoft.com/office/drawing/2014/main" id="{C052D29A-7D15-47B4-A3E3-B09DBA1296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1642" y="4506312"/>
            <a:ext cx="2200826" cy="1547788"/>
          </a:xfrm>
          <a:prstGeom prst="rect">
            <a:avLst/>
          </a:prstGeom>
        </p:spPr>
      </p:pic>
      <p:pic>
        <p:nvPicPr>
          <p:cNvPr id="18" name="Graphic 17" descr="Line arrow Rotate left">
            <a:extLst>
              <a:ext uri="{FF2B5EF4-FFF2-40B4-BE49-F238E27FC236}">
                <a16:creationId xmlns:a16="http://schemas.microsoft.com/office/drawing/2014/main" id="{525B9CEB-778D-451D-9A4A-351B0C3B23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7203903" y="2721512"/>
            <a:ext cx="1171049" cy="799896"/>
          </a:xfrm>
          <a:prstGeom prst="rect">
            <a:avLst/>
          </a:prstGeom>
        </p:spPr>
      </p:pic>
      <p:pic>
        <p:nvPicPr>
          <p:cNvPr id="17" name="Graphic 16" descr="Cathedral with solid fill">
            <a:extLst>
              <a:ext uri="{FF2B5EF4-FFF2-40B4-BE49-F238E27FC236}">
                <a16:creationId xmlns:a16="http://schemas.microsoft.com/office/drawing/2014/main" id="{6304CDD6-0694-4660-A158-9851B05C8B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53281" y="4506312"/>
            <a:ext cx="1363243" cy="1363243"/>
          </a:xfrm>
          <a:prstGeom prst="rect">
            <a:avLst/>
          </a:prstGeom>
        </p:spPr>
      </p:pic>
      <p:pic>
        <p:nvPicPr>
          <p:cNvPr id="21" name="Graphic 20" descr="Cathedral with solid fill">
            <a:extLst>
              <a:ext uri="{FF2B5EF4-FFF2-40B4-BE49-F238E27FC236}">
                <a16:creationId xmlns:a16="http://schemas.microsoft.com/office/drawing/2014/main" id="{EF34EB3D-F806-45FD-B104-63BA1F381C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7337" y="4506008"/>
            <a:ext cx="1363243" cy="1363243"/>
          </a:xfrm>
          <a:prstGeom prst="rect">
            <a:avLst/>
          </a:prstGeom>
        </p:spPr>
      </p:pic>
      <p:pic>
        <p:nvPicPr>
          <p:cNvPr id="23" name="Graphic 22" descr="Cathedral with solid fill">
            <a:extLst>
              <a:ext uri="{FF2B5EF4-FFF2-40B4-BE49-F238E27FC236}">
                <a16:creationId xmlns:a16="http://schemas.microsoft.com/office/drawing/2014/main" id="{4E506161-6848-4F9C-AE09-589D634AA9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10580" y="4506008"/>
            <a:ext cx="1363243" cy="1363243"/>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0876309A-AFD7-743D-4E87-234F4F9E4BEB}"/>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8020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8" name="12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6" name="Graphic 25" descr="Building with solid fill">
            <a:extLst>
              <a:ext uri="{FF2B5EF4-FFF2-40B4-BE49-F238E27FC236}">
                <a16:creationId xmlns:a16="http://schemas.microsoft.com/office/drawing/2014/main" id="{929DC66A-5875-4E38-BBBA-9D29C9B920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94492" y="778660"/>
            <a:ext cx="2017399" cy="2017399"/>
          </a:xfrm>
          <a:prstGeom prst="rect">
            <a:avLst/>
          </a:prstGeom>
        </p:spPr>
      </p:pic>
      <p:sp>
        <p:nvSpPr>
          <p:cNvPr id="27" name="TextBox 26">
            <a:extLst>
              <a:ext uri="{FF2B5EF4-FFF2-40B4-BE49-F238E27FC236}">
                <a16:creationId xmlns:a16="http://schemas.microsoft.com/office/drawing/2014/main" id="{060658DD-F5FD-41F7-90B7-51072ADD393D}"/>
              </a:ext>
            </a:extLst>
          </p:cNvPr>
          <p:cNvSpPr txBox="1"/>
          <p:nvPr/>
        </p:nvSpPr>
        <p:spPr>
          <a:xfrm>
            <a:off x="1987566" y="2634771"/>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le </a:t>
            </a:r>
            <a:r>
              <a:rPr lang="en-GB" sz="2800" b="1" dirty="0" err="1">
                <a:solidFill>
                  <a:srgbClr val="002060"/>
                </a:solidFill>
                <a:latin typeface="Century Gothic" panose="020B0502020202020204" pitchFamily="34" charset="0"/>
              </a:rPr>
              <a:t>bâtiment</a:t>
            </a:r>
            <a:endParaRPr lang="en-GB" sz="28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AEAB6EB1-1E18-4061-9A6F-15247C51781C}"/>
              </a:ext>
            </a:extLst>
          </p:cNvPr>
          <p:cNvSpPr txBox="1"/>
          <p:nvPr/>
        </p:nvSpPr>
        <p:spPr>
          <a:xfrm>
            <a:off x="2293680" y="2986378"/>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[building]</a:t>
            </a:r>
          </a:p>
        </p:txBody>
      </p:sp>
      <p:grpSp>
        <p:nvGrpSpPr>
          <p:cNvPr id="61" name="Group 60">
            <a:extLst>
              <a:ext uri="{FF2B5EF4-FFF2-40B4-BE49-F238E27FC236}">
                <a16:creationId xmlns:a16="http://schemas.microsoft.com/office/drawing/2014/main" id="{ADB90E96-4419-48A4-8C94-5C36DF4D87BD}"/>
              </a:ext>
            </a:extLst>
          </p:cNvPr>
          <p:cNvGrpSpPr/>
          <p:nvPr/>
        </p:nvGrpSpPr>
        <p:grpSpPr>
          <a:xfrm>
            <a:off x="8998990" y="3548748"/>
            <a:ext cx="2734001" cy="2520149"/>
            <a:chOff x="8998990" y="3548748"/>
            <a:chExt cx="2734001" cy="2520149"/>
          </a:xfrm>
        </p:grpSpPr>
        <p:pic>
          <p:nvPicPr>
            <p:cNvPr id="30" name="Graphic 29" descr="Building with solid fill">
              <a:extLst>
                <a:ext uri="{FF2B5EF4-FFF2-40B4-BE49-F238E27FC236}">
                  <a16:creationId xmlns:a16="http://schemas.microsoft.com/office/drawing/2014/main" id="{2F909160-9A04-4664-9BA3-51D20BDB51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22960" y="3548748"/>
              <a:ext cx="2017399" cy="2017399"/>
            </a:xfrm>
            <a:prstGeom prst="rect">
              <a:avLst/>
            </a:prstGeom>
          </p:spPr>
        </p:pic>
        <p:pic>
          <p:nvPicPr>
            <p:cNvPr id="8" name="Graphic 7" descr="Barn with solid fill">
              <a:extLst>
                <a:ext uri="{FF2B5EF4-FFF2-40B4-BE49-F238E27FC236}">
                  <a16:creationId xmlns:a16="http://schemas.microsoft.com/office/drawing/2014/main" id="{799CF611-8323-4929-B1A0-3A2A5C6217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61562" y="4097468"/>
              <a:ext cx="1971429" cy="1971429"/>
            </a:xfrm>
            <a:prstGeom prst="rect">
              <a:avLst/>
            </a:prstGeom>
          </p:spPr>
        </p:pic>
        <p:sp>
          <p:nvSpPr>
            <p:cNvPr id="29" name="Arrow: Curved Right 28">
              <a:extLst>
                <a:ext uri="{FF2B5EF4-FFF2-40B4-BE49-F238E27FC236}">
                  <a16:creationId xmlns:a16="http://schemas.microsoft.com/office/drawing/2014/main" id="{412C5C03-7E49-45BE-A8E8-FB715E388B88}"/>
                </a:ext>
              </a:extLst>
            </p:cNvPr>
            <p:cNvSpPr/>
            <p:nvPr/>
          </p:nvSpPr>
          <p:spPr>
            <a:xfrm flipV="1">
              <a:off x="8998990" y="4267396"/>
              <a:ext cx="810031" cy="1511449"/>
            </a:xfrm>
            <a:prstGeom prst="curved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2" name="TextBox 31">
            <a:extLst>
              <a:ext uri="{FF2B5EF4-FFF2-40B4-BE49-F238E27FC236}">
                <a16:creationId xmlns:a16="http://schemas.microsoft.com/office/drawing/2014/main" id="{57198519-F067-4B72-96AC-F03E0CB503C7}"/>
              </a:ext>
            </a:extLst>
          </p:cNvPr>
          <p:cNvSpPr txBox="1"/>
          <p:nvPr/>
        </p:nvSpPr>
        <p:spPr>
          <a:xfrm>
            <a:off x="9115186" y="5813849"/>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derrière</a:t>
            </a:r>
          </a:p>
        </p:txBody>
      </p:sp>
      <p:sp>
        <p:nvSpPr>
          <p:cNvPr id="33" name="TextBox 32">
            <a:extLst>
              <a:ext uri="{FF2B5EF4-FFF2-40B4-BE49-F238E27FC236}">
                <a16:creationId xmlns:a16="http://schemas.microsoft.com/office/drawing/2014/main" id="{8376D876-D0EA-4C5F-9BF0-A39B575F8134}"/>
              </a:ext>
            </a:extLst>
          </p:cNvPr>
          <p:cNvSpPr txBox="1"/>
          <p:nvPr/>
        </p:nvSpPr>
        <p:spPr>
          <a:xfrm>
            <a:off x="9280730" y="6160106"/>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[behind]</a:t>
            </a:r>
          </a:p>
        </p:txBody>
      </p:sp>
      <p:grpSp>
        <p:nvGrpSpPr>
          <p:cNvPr id="64" name="Group 63">
            <a:extLst>
              <a:ext uri="{FF2B5EF4-FFF2-40B4-BE49-F238E27FC236}">
                <a16:creationId xmlns:a16="http://schemas.microsoft.com/office/drawing/2014/main" id="{0770FD65-088E-4219-952D-954F6E931C6B}"/>
              </a:ext>
            </a:extLst>
          </p:cNvPr>
          <p:cNvGrpSpPr/>
          <p:nvPr/>
        </p:nvGrpSpPr>
        <p:grpSpPr>
          <a:xfrm>
            <a:off x="5468030" y="3485906"/>
            <a:ext cx="2558514" cy="2308910"/>
            <a:chOff x="5468030" y="3485906"/>
            <a:chExt cx="2558514" cy="2308910"/>
          </a:xfrm>
        </p:grpSpPr>
        <p:pic>
          <p:nvPicPr>
            <p:cNvPr id="35" name="Graphic 34" descr="Barn with solid fill">
              <a:extLst>
                <a:ext uri="{FF2B5EF4-FFF2-40B4-BE49-F238E27FC236}">
                  <a16:creationId xmlns:a16="http://schemas.microsoft.com/office/drawing/2014/main" id="{9F8B164C-4DBA-48AB-9B91-3DB98A2ACA7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47747" y="3485906"/>
              <a:ext cx="1678797" cy="1678797"/>
            </a:xfrm>
            <a:prstGeom prst="rect">
              <a:avLst/>
            </a:prstGeom>
          </p:spPr>
        </p:pic>
        <p:pic>
          <p:nvPicPr>
            <p:cNvPr id="34" name="Graphic 33" descr="Building with solid fill">
              <a:extLst>
                <a:ext uri="{FF2B5EF4-FFF2-40B4-BE49-F238E27FC236}">
                  <a16:creationId xmlns:a16="http://schemas.microsoft.com/office/drawing/2014/main" id="{1F514FE5-C62E-4547-976A-B2C74A9107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34419" y="3777417"/>
              <a:ext cx="2017399" cy="2017399"/>
            </a:xfrm>
            <a:prstGeom prst="rect">
              <a:avLst/>
            </a:prstGeom>
          </p:spPr>
        </p:pic>
        <p:sp>
          <p:nvSpPr>
            <p:cNvPr id="36" name="Arrow: Curved Right 35">
              <a:extLst>
                <a:ext uri="{FF2B5EF4-FFF2-40B4-BE49-F238E27FC236}">
                  <a16:creationId xmlns:a16="http://schemas.microsoft.com/office/drawing/2014/main" id="{2395DB4C-3C5B-4080-8029-8BE991B33704}"/>
                </a:ext>
              </a:extLst>
            </p:cNvPr>
            <p:cNvSpPr/>
            <p:nvPr/>
          </p:nvSpPr>
          <p:spPr>
            <a:xfrm>
              <a:off x="5468030" y="3961228"/>
              <a:ext cx="810031" cy="1386698"/>
            </a:xfrm>
            <a:prstGeom prst="curved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7" name="TextBox 36">
            <a:extLst>
              <a:ext uri="{FF2B5EF4-FFF2-40B4-BE49-F238E27FC236}">
                <a16:creationId xmlns:a16="http://schemas.microsoft.com/office/drawing/2014/main" id="{ADECD41A-58BF-4F8C-BF5E-8BF9D0691A51}"/>
              </a:ext>
            </a:extLst>
          </p:cNvPr>
          <p:cNvSpPr txBox="1"/>
          <p:nvPr/>
        </p:nvSpPr>
        <p:spPr>
          <a:xfrm>
            <a:off x="967441" y="5854211"/>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entre</a:t>
            </a:r>
          </a:p>
        </p:txBody>
      </p:sp>
      <p:sp>
        <p:nvSpPr>
          <p:cNvPr id="38" name="TextBox 37">
            <a:extLst>
              <a:ext uri="{FF2B5EF4-FFF2-40B4-BE49-F238E27FC236}">
                <a16:creationId xmlns:a16="http://schemas.microsoft.com/office/drawing/2014/main" id="{1D90FBB8-D01B-41D0-B6E2-D90C96F21E72}"/>
              </a:ext>
            </a:extLst>
          </p:cNvPr>
          <p:cNvSpPr txBox="1"/>
          <p:nvPr/>
        </p:nvSpPr>
        <p:spPr>
          <a:xfrm>
            <a:off x="1136953" y="6177376"/>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[between]</a:t>
            </a:r>
          </a:p>
        </p:txBody>
      </p:sp>
      <p:sp>
        <p:nvSpPr>
          <p:cNvPr id="42" name="TextBox 41">
            <a:extLst>
              <a:ext uri="{FF2B5EF4-FFF2-40B4-BE49-F238E27FC236}">
                <a16:creationId xmlns:a16="http://schemas.microsoft.com/office/drawing/2014/main" id="{32CFCD07-93CC-4FF2-A3EC-DD18B33B6AEF}"/>
              </a:ext>
            </a:extLst>
          </p:cNvPr>
          <p:cNvSpPr txBox="1"/>
          <p:nvPr/>
        </p:nvSpPr>
        <p:spPr>
          <a:xfrm>
            <a:off x="5486032" y="5777254"/>
            <a:ext cx="2907742"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devant</a:t>
            </a:r>
            <a:endParaRPr lang="en-GB" sz="2800"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CF2AF574-18E5-4166-BAAB-E893B660D49B}"/>
              </a:ext>
            </a:extLst>
          </p:cNvPr>
          <p:cNvSpPr txBox="1"/>
          <p:nvPr/>
        </p:nvSpPr>
        <p:spPr>
          <a:xfrm>
            <a:off x="5639089" y="6135535"/>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[in front of]</a:t>
            </a:r>
          </a:p>
        </p:txBody>
      </p:sp>
      <p:grpSp>
        <p:nvGrpSpPr>
          <p:cNvPr id="65" name="Group 64">
            <a:extLst>
              <a:ext uri="{FF2B5EF4-FFF2-40B4-BE49-F238E27FC236}">
                <a16:creationId xmlns:a16="http://schemas.microsoft.com/office/drawing/2014/main" id="{45C4E6BC-732A-4A3C-9588-3A3F400F2E74}"/>
              </a:ext>
            </a:extLst>
          </p:cNvPr>
          <p:cNvGrpSpPr/>
          <p:nvPr/>
        </p:nvGrpSpPr>
        <p:grpSpPr>
          <a:xfrm>
            <a:off x="322680" y="3399757"/>
            <a:ext cx="4244550" cy="2669140"/>
            <a:chOff x="322680" y="3399757"/>
            <a:chExt cx="4244550" cy="2669140"/>
          </a:xfrm>
        </p:grpSpPr>
        <p:pic>
          <p:nvPicPr>
            <p:cNvPr id="39" name="Graphic 38" descr="Building with solid fill">
              <a:extLst>
                <a:ext uri="{FF2B5EF4-FFF2-40B4-BE49-F238E27FC236}">
                  <a16:creationId xmlns:a16="http://schemas.microsoft.com/office/drawing/2014/main" id="{4361FBB9-C207-4654-AC47-65FAC26FC8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8081" y="4051498"/>
              <a:ext cx="2017399" cy="2017399"/>
            </a:xfrm>
            <a:prstGeom prst="rect">
              <a:avLst/>
            </a:prstGeom>
          </p:spPr>
        </p:pic>
        <p:pic>
          <p:nvPicPr>
            <p:cNvPr id="40" name="Graphic 39" descr="Barn with solid fill">
              <a:extLst>
                <a:ext uri="{FF2B5EF4-FFF2-40B4-BE49-F238E27FC236}">
                  <a16:creationId xmlns:a16="http://schemas.microsoft.com/office/drawing/2014/main" id="{19E85D35-CE07-42C7-9ABE-292CA72E0D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2680" y="4220798"/>
              <a:ext cx="1678797" cy="1678797"/>
            </a:xfrm>
            <a:prstGeom prst="rect">
              <a:avLst/>
            </a:prstGeom>
          </p:spPr>
        </p:pic>
        <p:pic>
          <p:nvPicPr>
            <p:cNvPr id="41" name="Graphic 40" descr="Barn with solid fill">
              <a:extLst>
                <a:ext uri="{FF2B5EF4-FFF2-40B4-BE49-F238E27FC236}">
                  <a16:creationId xmlns:a16="http://schemas.microsoft.com/office/drawing/2014/main" id="{AC25DCDA-B677-4256-817F-FE1518A030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88433" y="4206948"/>
              <a:ext cx="1678797" cy="1678797"/>
            </a:xfrm>
            <a:prstGeom prst="rect">
              <a:avLst/>
            </a:prstGeom>
          </p:spPr>
        </p:pic>
        <p:sp>
          <p:nvSpPr>
            <p:cNvPr id="31" name="Arrow: Down 30">
              <a:extLst>
                <a:ext uri="{FF2B5EF4-FFF2-40B4-BE49-F238E27FC236}">
                  <a16:creationId xmlns:a16="http://schemas.microsoft.com/office/drawing/2014/main" id="{72B0290E-7BA1-4664-898E-15852365CAAA}"/>
                </a:ext>
              </a:extLst>
            </p:cNvPr>
            <p:cNvSpPr/>
            <p:nvPr/>
          </p:nvSpPr>
          <p:spPr>
            <a:xfrm>
              <a:off x="2279865" y="3399757"/>
              <a:ext cx="333829" cy="723421"/>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0" name="Picture 59" descr="A picture containing icon&#10;&#10;Description automatically generated">
            <a:extLst>
              <a:ext uri="{FF2B5EF4-FFF2-40B4-BE49-F238E27FC236}">
                <a16:creationId xmlns:a16="http://schemas.microsoft.com/office/drawing/2014/main" id="{4D64BF1A-070D-4191-8BD2-4F1F1743FF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4496" y="1107048"/>
            <a:ext cx="1850985" cy="1537869"/>
          </a:xfrm>
          <a:prstGeom prst="rect">
            <a:avLst/>
          </a:prstGeom>
        </p:spPr>
      </p:pic>
      <p:sp>
        <p:nvSpPr>
          <p:cNvPr id="62" name="TextBox 61">
            <a:extLst>
              <a:ext uri="{FF2B5EF4-FFF2-40B4-BE49-F238E27FC236}">
                <a16:creationId xmlns:a16="http://schemas.microsoft.com/office/drawing/2014/main" id="{607E04DA-7845-49EE-B01D-692DBB983C15}"/>
              </a:ext>
            </a:extLst>
          </p:cNvPr>
          <p:cNvSpPr txBox="1"/>
          <p:nvPr/>
        </p:nvSpPr>
        <p:spPr>
          <a:xfrm>
            <a:off x="6696117" y="2609347"/>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le </a:t>
            </a:r>
            <a:r>
              <a:rPr lang="en-GB" sz="2800" b="1" dirty="0" err="1">
                <a:solidFill>
                  <a:srgbClr val="002060"/>
                </a:solidFill>
                <a:latin typeface="Century Gothic" panose="020B0502020202020204" pitchFamily="34" charset="0"/>
              </a:rPr>
              <a:t>marché</a:t>
            </a:r>
            <a:endParaRPr lang="en-GB" sz="28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7FAC48C7-80A7-44DE-8979-3CBE9BE9D278}"/>
              </a:ext>
            </a:extLst>
          </p:cNvPr>
          <p:cNvSpPr txBox="1"/>
          <p:nvPr/>
        </p:nvSpPr>
        <p:spPr>
          <a:xfrm>
            <a:off x="6909023" y="2963455"/>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[market]</a:t>
            </a:r>
          </a:p>
        </p:txBody>
      </p:sp>
    </p:spTree>
    <p:extLst>
      <p:ext uri="{BB962C8B-B14F-4D97-AF65-F5344CB8AC3E}">
        <p14:creationId xmlns:p14="http://schemas.microsoft.com/office/powerpoint/2010/main" val="202128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12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12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12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12_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37" grpId="0"/>
      <p:bldP spid="38" grpId="0"/>
      <p:bldP spid="42" grpId="0"/>
      <p:bldP spid="43" grpId="0"/>
      <p:bldP spid="62" grpId="0"/>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extLst>
              <p:ext uri="{D42A27DB-BD31-4B8C-83A1-F6EECF244321}">
                <p14:modId xmlns:p14="http://schemas.microsoft.com/office/powerpoint/2010/main" val="249122276"/>
              </p:ext>
            </p:extLst>
          </p:nvPr>
        </p:nvGraphicFramePr>
        <p:xfrm>
          <a:off x="5464192" y="2127800"/>
          <a:ext cx="4655376" cy="4184459"/>
        </p:xfrm>
        <a:graphic>
          <a:graphicData uri="http://schemas.openxmlformats.org/drawingml/2006/table">
            <a:tbl>
              <a:tblPr/>
              <a:tblGrid>
                <a:gridCol w="4655376">
                  <a:extLst>
                    <a:ext uri="{9D8B030D-6E8A-4147-A177-3AD203B41FA5}">
                      <a16:colId xmlns:a16="http://schemas.microsoft.com/office/drawing/2014/main" val="20000"/>
                    </a:ext>
                  </a:extLst>
                </a:gridCol>
              </a:tblGrid>
              <a:tr h="1044745">
                <a:tc>
                  <a:txBody>
                    <a:bodyPr/>
                    <a:lstStyle/>
                    <a:p>
                      <a:pPr algn="ctr">
                        <a:lnSpc>
                          <a:spcPct val="100000"/>
                        </a:lnSpc>
                      </a:pPr>
                      <a:r>
                        <a:rPr lang="en-GB" sz="3200" b="1" strike="noStrike" spc="-1" dirty="0">
                          <a:solidFill>
                            <a:srgbClr val="002060"/>
                          </a:solidFill>
                          <a:latin typeface="Century gothic"/>
                          <a:ea typeface="Century Gothic"/>
                        </a:rPr>
                        <a:t>place</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48980">
                <a:tc>
                  <a:txBody>
                    <a:bodyPr/>
                    <a:lstStyle/>
                    <a:p>
                      <a:pPr algn="ctr"/>
                      <a:r>
                        <a:rPr lang="en-US" sz="2400" dirty="0">
                          <a:solidFill>
                            <a:srgbClr val="002060"/>
                          </a:solidFill>
                          <a:latin typeface="Century Gothic" panose="020B0502020202020204" pitchFamily="34" charset="0"/>
                        </a:rPr>
                        <a:t>a market</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20025">
                <a:tc>
                  <a:txBody>
                    <a:bodyPr/>
                    <a:lstStyle/>
                    <a:p>
                      <a:pPr algn="ctr"/>
                      <a:r>
                        <a:rPr lang="en-US" sz="2400" dirty="0">
                          <a:solidFill>
                            <a:srgbClr val="002060"/>
                          </a:solidFill>
                          <a:latin typeface="Century Gothic" panose="020B0502020202020204" pitchFamily="34" charset="0"/>
                        </a:rPr>
                        <a:t>(some) churches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79331">
                <a:tc>
                  <a:txBody>
                    <a:bodyPr/>
                    <a:lstStyle/>
                    <a:p>
                      <a:pPr algn="ctr"/>
                      <a:r>
                        <a:rPr lang="en-US" sz="2400" dirty="0">
                          <a:solidFill>
                            <a:srgbClr val="002060"/>
                          </a:solidFill>
                          <a:latin typeface="Century Gothic" panose="020B0502020202020204" pitchFamily="34" charset="0"/>
                        </a:rPr>
                        <a:t>a shopping </a:t>
                      </a:r>
                      <a:r>
                        <a:rPr lang="en-US" sz="2400" dirty="0" err="1">
                          <a:solidFill>
                            <a:srgbClr val="002060"/>
                          </a:solidFill>
                          <a:latin typeface="Century Gothic" panose="020B0502020202020204" pitchFamily="34" charset="0"/>
                        </a:rPr>
                        <a:t>centre</a:t>
                      </a:r>
                      <a:endParaRPr lang="en-US" sz="2400" dirty="0">
                        <a:solidFill>
                          <a:srgbClr val="002060"/>
                        </a:solidFill>
                        <a:latin typeface="Century Gothic" panose="020B0502020202020204" pitchFamily="34" charset="0"/>
                      </a:endParaRP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20025">
                <a:tc>
                  <a:txBody>
                    <a:bodyPr/>
                    <a:lstStyle/>
                    <a:p>
                      <a:pPr algn="ctr"/>
                      <a:r>
                        <a:rPr lang="en-US" sz="2400" dirty="0">
                          <a:solidFill>
                            <a:srgbClr val="002060"/>
                          </a:solidFill>
                          <a:latin typeface="Century Gothic" panose="020B0502020202020204" pitchFamily="34" charset="0"/>
                        </a:rPr>
                        <a:t>(some) parks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51328">
                <a:tc>
                  <a:txBody>
                    <a:bodyPr/>
                    <a:lstStyle/>
                    <a:p>
                      <a:pPr algn="ctr"/>
                      <a:r>
                        <a:rPr lang="en-US" sz="2400" dirty="0">
                          <a:solidFill>
                            <a:srgbClr val="002060"/>
                          </a:solidFill>
                          <a:latin typeface="Century Gothic" panose="020B0502020202020204" pitchFamily="34" charset="0"/>
                        </a:rPr>
                        <a:t>(some) modern buildings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20025">
                <a:tc>
                  <a:txBody>
                    <a:bodyPr/>
                    <a:lstStyle/>
                    <a:p>
                      <a:pPr algn="ctr"/>
                      <a:r>
                        <a:rPr lang="en-US" sz="2400" dirty="0">
                          <a:solidFill>
                            <a:srgbClr val="002060"/>
                          </a:solidFill>
                          <a:latin typeface="Century Gothic" panose="020B0502020202020204" pitchFamily="34" charset="0"/>
                        </a:rPr>
                        <a:t>(some) museums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nvGraphicFramePr>
        <p:xfrm>
          <a:off x="257176" y="2127800"/>
          <a:ext cx="4714874" cy="4184458"/>
        </p:xfrm>
        <a:graphic>
          <a:graphicData uri="http://schemas.openxmlformats.org/drawingml/2006/table">
            <a:tbl>
              <a:tblPr/>
              <a:tblGrid>
                <a:gridCol w="614362">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1985962">
                  <a:extLst>
                    <a:ext uri="{9D8B030D-6E8A-4147-A177-3AD203B41FA5}">
                      <a16:colId xmlns:a16="http://schemas.microsoft.com/office/drawing/2014/main" val="948948563"/>
                    </a:ext>
                  </a:extLst>
                </a:gridCol>
              </a:tblGrid>
              <a:tr h="1022100">
                <a:tc>
                  <a:txBody>
                    <a:bodyPr/>
                    <a:lstStyle/>
                    <a:p>
                      <a:endParaRPr lang="en-US" dirty="0"/>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you have</a:t>
                      </a:r>
                      <a:br>
                        <a:rPr lang="en-GB" sz="3200" b="1" strike="noStrike" spc="-1" dirty="0">
                          <a:solidFill>
                            <a:srgbClr val="002060"/>
                          </a:solidFill>
                          <a:latin typeface="Century gothic"/>
                          <a:ea typeface="Century Gothic"/>
                        </a:rPr>
                      </a:br>
                      <a:r>
                        <a:rPr lang="en-GB" sz="3200" b="0" strike="noStrike" spc="-1" dirty="0">
                          <a:solidFill>
                            <a:srgbClr val="002060"/>
                          </a:solidFill>
                          <a:latin typeface="Century gothic"/>
                          <a:ea typeface="Century Gothic"/>
                        </a:rPr>
                        <a:t>(all)</a:t>
                      </a:r>
                      <a:endParaRPr lang="en-GB" sz="32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we have</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969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1522250" y="3208280"/>
            <a:ext cx="539280" cy="539280"/>
          </a:xfrm>
          <a:prstGeom prst="rect">
            <a:avLst/>
          </a:prstGeom>
          <a:ln>
            <a:noFill/>
          </a:ln>
        </p:spPr>
      </p:pic>
      <p:sp>
        <p:nvSpPr>
          <p:cNvPr id="15" name="CustomShape 22">
            <a:hlinkClick r:id="" action="ppaction://noaction">
              <a:snd r:embed="rId5" name="13_4.wav"/>
            </a:hlinkClick>
            <a:extLst>
              <a:ext uri="{FF2B5EF4-FFF2-40B4-BE49-F238E27FC236}">
                <a16:creationId xmlns:a16="http://schemas.microsoft.com/office/drawing/2014/main" id="{133A67A6-E4DF-479D-9720-AB32A1293A9F}"/>
              </a:ext>
            </a:extLst>
          </p:cNvPr>
          <p:cNvSpPr/>
          <p:nvPr/>
        </p:nvSpPr>
        <p:spPr>
          <a:xfrm>
            <a:off x="328616" y="32183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13_5.wav"/>
            </a:hlinkClick>
            <a:extLst>
              <a:ext uri="{FF2B5EF4-FFF2-40B4-BE49-F238E27FC236}">
                <a16:creationId xmlns:a16="http://schemas.microsoft.com/office/drawing/2014/main" id="{0C046E0F-3B48-479D-B14A-49BDC2975F2E}"/>
              </a:ext>
            </a:extLst>
          </p:cNvPr>
          <p:cNvSpPr/>
          <p:nvPr/>
        </p:nvSpPr>
        <p:spPr>
          <a:xfrm>
            <a:off x="328616" y="37778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13_6.wav"/>
            </a:hlinkClick>
            <a:extLst>
              <a:ext uri="{FF2B5EF4-FFF2-40B4-BE49-F238E27FC236}">
                <a16:creationId xmlns:a16="http://schemas.microsoft.com/office/drawing/2014/main" id="{32D01521-4848-46DD-ACC2-7097A73DB523}"/>
              </a:ext>
            </a:extLst>
          </p:cNvPr>
          <p:cNvSpPr/>
          <p:nvPr/>
        </p:nvSpPr>
        <p:spPr>
          <a:xfrm>
            <a:off x="328616" y="429060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13_7.wav"/>
            </a:hlinkClick>
            <a:extLst>
              <a:ext uri="{FF2B5EF4-FFF2-40B4-BE49-F238E27FC236}">
                <a16:creationId xmlns:a16="http://schemas.microsoft.com/office/drawing/2014/main" id="{1B45B4C0-727D-4481-B269-8A56635524CF}"/>
              </a:ext>
            </a:extLst>
          </p:cNvPr>
          <p:cNvSpPr/>
          <p:nvPr/>
        </p:nvSpPr>
        <p:spPr>
          <a:xfrm>
            <a:off x="328616" y="48110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13_8.wav"/>
            </a:hlinkClick>
            <a:extLst>
              <a:ext uri="{FF2B5EF4-FFF2-40B4-BE49-F238E27FC236}">
                <a16:creationId xmlns:a16="http://schemas.microsoft.com/office/drawing/2014/main" id="{CCFDDEBF-0C53-4C91-ACEE-23977C8DC8B6}"/>
              </a:ext>
            </a:extLst>
          </p:cNvPr>
          <p:cNvSpPr/>
          <p:nvPr/>
        </p:nvSpPr>
        <p:spPr>
          <a:xfrm>
            <a:off x="328616" y="53220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13_9.wav"/>
            </a:hlinkClick>
            <a:extLst>
              <a:ext uri="{FF2B5EF4-FFF2-40B4-BE49-F238E27FC236}">
                <a16:creationId xmlns:a16="http://schemas.microsoft.com/office/drawing/2014/main" id="{6C10F124-73A1-4B0D-B940-78D5BB61E9D6}"/>
              </a:ext>
            </a:extLst>
          </p:cNvPr>
          <p:cNvSpPr/>
          <p:nvPr/>
        </p:nvSpPr>
        <p:spPr>
          <a:xfrm>
            <a:off x="328616" y="583882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TextBox 22">
            <a:hlinkClick r:id="" action="ppaction://noaction">
              <a:snd r:embed="rId11" name="13_2.wav"/>
            </a:hlinkClick>
            <a:extLst>
              <a:ext uri="{FF2B5EF4-FFF2-40B4-BE49-F238E27FC236}">
                <a16:creationId xmlns:a16="http://schemas.microsoft.com/office/drawing/2014/main" id="{7DFFF0A6-6F90-49B2-A8E3-F520A25FB4FD}"/>
              </a:ext>
            </a:extLst>
          </p:cNvPr>
          <p:cNvSpPr txBox="1"/>
          <p:nvPr/>
        </p:nvSpPr>
        <p:spPr>
          <a:xfrm>
            <a:off x="1522250" y="143870"/>
            <a:ext cx="103430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rPr>
              <a:t>Pierre compare Lorient à Port-au-Prince.</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CustomShape 6">
            <a:hlinkClick r:id="" action="ppaction://noaction">
              <a:snd r:embed="rId12" name="13_1.wav"/>
            </a:hlinkClick>
            <a:extLst>
              <a:ext uri="{FF2B5EF4-FFF2-40B4-BE49-F238E27FC236}">
                <a16:creationId xmlns:a16="http://schemas.microsoft.com/office/drawing/2014/main" id="{60B2D650-3CC9-4E19-A787-FA26B345D877}"/>
              </a:ext>
            </a:extLst>
          </p:cNvPr>
          <p:cNvSpPr/>
          <p:nvPr/>
        </p:nvSpPr>
        <p:spPr>
          <a:xfrm>
            <a:off x="0" y="78603"/>
            <a:ext cx="166837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4" name="Rectangle: Rounded Corners 13">
            <a:extLst>
              <a:ext uri="{FF2B5EF4-FFF2-40B4-BE49-F238E27FC236}">
                <a16:creationId xmlns:a16="http://schemas.microsoft.com/office/drawing/2014/main" id="{91CDF20E-DD8F-44DD-ADC8-CFB55D056547}"/>
              </a:ext>
            </a:extLst>
          </p:cNvPr>
          <p:cNvSpPr/>
          <p:nvPr/>
        </p:nvSpPr>
        <p:spPr>
          <a:xfrm>
            <a:off x="5701644" y="3248843"/>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pic>
        <p:nvPicPr>
          <p:cNvPr id="33" name="Google Shape;248;p34">
            <a:extLst>
              <a:ext uri="{FF2B5EF4-FFF2-40B4-BE49-F238E27FC236}">
                <a16:creationId xmlns:a16="http://schemas.microsoft.com/office/drawing/2014/main" id="{1DFD7BE0-A7D5-4FA2-9065-B6779414D0C2}"/>
              </a:ext>
            </a:extLst>
          </p:cNvPr>
          <p:cNvPicPr/>
          <p:nvPr/>
        </p:nvPicPr>
        <p:blipFill>
          <a:blip r:embed="rId4"/>
          <a:stretch/>
        </p:blipFill>
        <p:spPr>
          <a:xfrm>
            <a:off x="1504885" y="3747560"/>
            <a:ext cx="539280" cy="539280"/>
          </a:xfrm>
          <a:prstGeom prst="rect">
            <a:avLst/>
          </a:prstGeom>
          <a:ln>
            <a:noFill/>
          </a:ln>
        </p:spPr>
      </p:pic>
      <p:pic>
        <p:nvPicPr>
          <p:cNvPr id="34" name="Google Shape;248;p34">
            <a:extLst>
              <a:ext uri="{FF2B5EF4-FFF2-40B4-BE49-F238E27FC236}">
                <a16:creationId xmlns:a16="http://schemas.microsoft.com/office/drawing/2014/main" id="{5AE2F819-397E-4C3B-9840-CBD91AC40C3F}"/>
              </a:ext>
            </a:extLst>
          </p:cNvPr>
          <p:cNvPicPr/>
          <p:nvPr/>
        </p:nvPicPr>
        <p:blipFill>
          <a:blip r:embed="rId4"/>
          <a:stretch/>
        </p:blipFill>
        <p:spPr>
          <a:xfrm>
            <a:off x="3639760" y="4250344"/>
            <a:ext cx="539280" cy="539280"/>
          </a:xfrm>
          <a:prstGeom prst="rect">
            <a:avLst/>
          </a:prstGeom>
          <a:ln>
            <a:noFill/>
          </a:ln>
        </p:spPr>
      </p:pic>
      <p:pic>
        <p:nvPicPr>
          <p:cNvPr id="35" name="Google Shape;248;p34">
            <a:extLst>
              <a:ext uri="{FF2B5EF4-FFF2-40B4-BE49-F238E27FC236}">
                <a16:creationId xmlns:a16="http://schemas.microsoft.com/office/drawing/2014/main" id="{34CC9384-9334-4488-BA89-728C9CF2D8E3}"/>
              </a:ext>
            </a:extLst>
          </p:cNvPr>
          <p:cNvPicPr/>
          <p:nvPr/>
        </p:nvPicPr>
        <p:blipFill>
          <a:blip r:embed="rId4"/>
          <a:stretch/>
        </p:blipFill>
        <p:spPr>
          <a:xfrm>
            <a:off x="1522250" y="4760269"/>
            <a:ext cx="539280" cy="539280"/>
          </a:xfrm>
          <a:prstGeom prst="rect">
            <a:avLst/>
          </a:prstGeom>
          <a:ln>
            <a:noFill/>
          </a:ln>
        </p:spPr>
      </p:pic>
      <p:pic>
        <p:nvPicPr>
          <p:cNvPr id="37" name="Google Shape;248;p34">
            <a:extLst>
              <a:ext uri="{FF2B5EF4-FFF2-40B4-BE49-F238E27FC236}">
                <a16:creationId xmlns:a16="http://schemas.microsoft.com/office/drawing/2014/main" id="{C74AB743-13EC-4813-B015-1493F4D9ACF7}"/>
              </a:ext>
            </a:extLst>
          </p:cNvPr>
          <p:cNvPicPr/>
          <p:nvPr/>
        </p:nvPicPr>
        <p:blipFill>
          <a:blip r:embed="rId4"/>
          <a:stretch/>
        </p:blipFill>
        <p:spPr>
          <a:xfrm>
            <a:off x="3634137" y="5299549"/>
            <a:ext cx="539280" cy="539280"/>
          </a:xfrm>
          <a:prstGeom prst="rect">
            <a:avLst/>
          </a:prstGeom>
          <a:ln>
            <a:noFill/>
          </a:ln>
        </p:spPr>
      </p:pic>
      <p:pic>
        <p:nvPicPr>
          <p:cNvPr id="38" name="Google Shape;248;p34">
            <a:extLst>
              <a:ext uri="{FF2B5EF4-FFF2-40B4-BE49-F238E27FC236}">
                <a16:creationId xmlns:a16="http://schemas.microsoft.com/office/drawing/2014/main" id="{D8D90DFD-44A1-4D7C-8694-10D1ABEFB385}"/>
              </a:ext>
            </a:extLst>
          </p:cNvPr>
          <p:cNvPicPr/>
          <p:nvPr/>
        </p:nvPicPr>
        <p:blipFill>
          <a:blip r:embed="rId4"/>
          <a:stretch/>
        </p:blipFill>
        <p:spPr>
          <a:xfrm>
            <a:off x="3630337" y="5805904"/>
            <a:ext cx="539280" cy="539280"/>
          </a:xfrm>
          <a:prstGeom prst="rect">
            <a:avLst/>
          </a:prstGeom>
          <a:ln>
            <a:noFill/>
          </a:ln>
        </p:spPr>
      </p:pic>
      <p:sp>
        <p:nvSpPr>
          <p:cNvPr id="39" name="Rectangle: Rounded Corners 38">
            <a:extLst>
              <a:ext uri="{FF2B5EF4-FFF2-40B4-BE49-F238E27FC236}">
                <a16:creationId xmlns:a16="http://schemas.microsoft.com/office/drawing/2014/main" id="{2E4016D3-E45C-41FF-9012-1B73725581C3}"/>
              </a:ext>
            </a:extLst>
          </p:cNvPr>
          <p:cNvSpPr/>
          <p:nvPr/>
        </p:nvSpPr>
        <p:spPr>
          <a:xfrm>
            <a:off x="5617958" y="3747560"/>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4" name="TextBox 43">
            <a:hlinkClick r:id="" action="ppaction://noaction">
              <a:snd r:embed="rId13" name="13_3.wav"/>
            </a:hlinkClick>
            <a:extLst>
              <a:ext uri="{FF2B5EF4-FFF2-40B4-BE49-F238E27FC236}">
                <a16:creationId xmlns:a16="http://schemas.microsoft.com/office/drawing/2014/main" id="{107F4005-B959-4D49-8B68-DE0CBA7232BE}"/>
              </a:ext>
            </a:extLst>
          </p:cNvPr>
          <p:cNvSpPr txBox="1"/>
          <p:nvPr/>
        </p:nvSpPr>
        <p:spPr>
          <a:xfrm>
            <a:off x="1535435" y="520560"/>
            <a:ext cx="103430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rPr>
              <a:t>Écris</a:t>
            </a:r>
            <a:r>
              <a:rPr kumimoji="0" lang="en-US" sz="2200" b="0" i="0" u="none" strike="noStrike" kern="1200" cap="none" spc="0" normalizeH="0" baseline="0" noProof="0" dirty="0">
                <a:ln>
                  <a:noFill/>
                </a:ln>
                <a:solidFill>
                  <a:srgbClr val="002060"/>
                </a:solidFill>
                <a:effectLst/>
                <a:uLnTx/>
                <a:uFillTx/>
                <a:latin typeface="Century Gothic" panose="020F0302020204030204"/>
              </a:rPr>
              <a:t> 1 – 6, ‘you (all)’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ou</a:t>
            </a:r>
            <a:r>
              <a:rPr kumimoji="0" lang="en-US" sz="2200" b="0" i="0" u="none" strike="noStrike" kern="1200" cap="none" spc="0" normalizeH="0" baseline="0" noProof="0" dirty="0">
                <a:ln>
                  <a:noFill/>
                </a:ln>
                <a:solidFill>
                  <a:srgbClr val="002060"/>
                </a:solidFill>
                <a:effectLst/>
                <a:uLnTx/>
                <a:uFillTx/>
                <a:latin typeface="Century Gothic" panose="020F0302020204030204"/>
              </a:rPr>
              <a:t> ‘we’ et le lieu*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en</a:t>
            </a:r>
            <a:r>
              <a:rPr kumimoji="0" lang="en-US" sz="2200" b="0" i="0" u="none" strike="noStrike" kern="1200" cap="none" spc="0" normalizeH="0" baseline="0" noProof="0" dirty="0">
                <a:ln>
                  <a:noFill/>
                </a:ln>
                <a:solidFill>
                  <a:srgbClr val="002060"/>
                </a:solidFill>
                <a:effectLst/>
                <a:uLnTx/>
                <a:uFillTx/>
                <a:latin typeface="Century Gothic" panose="020F0302020204030204"/>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anglais</a:t>
            </a:r>
            <a:r>
              <a:rPr kumimoji="0" lang="en-US" sz="2200" b="0" i="0" u="none" strike="noStrike" kern="1200" cap="none" spc="0" normalizeH="0" baseline="0" noProof="0" dirty="0">
                <a:ln>
                  <a:noFill/>
                </a:ln>
                <a:solidFill>
                  <a:srgbClr val="002060"/>
                </a:solidFill>
                <a:effectLst/>
                <a:uLnTx/>
                <a:uFillTx/>
                <a:latin typeface="Century Gothic" panose="020F0302020204030204"/>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B458C260-9916-4266-A9E0-0EBB5C79670B}"/>
              </a:ext>
            </a:extLst>
          </p:cNvPr>
          <p:cNvSpPr/>
          <p:nvPr/>
        </p:nvSpPr>
        <p:spPr>
          <a:xfrm>
            <a:off x="5617958" y="4286680"/>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8" name="Rectangle: Rounded Corners 47">
            <a:extLst>
              <a:ext uri="{FF2B5EF4-FFF2-40B4-BE49-F238E27FC236}">
                <a16:creationId xmlns:a16="http://schemas.microsoft.com/office/drawing/2014/main" id="{F802199C-64E3-4313-9C7E-CD54BAEAE09C}"/>
              </a:ext>
            </a:extLst>
          </p:cNvPr>
          <p:cNvSpPr/>
          <p:nvPr/>
        </p:nvSpPr>
        <p:spPr>
          <a:xfrm>
            <a:off x="5617959" y="4803195"/>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0" name="Rectangle: Rounded Corners 49">
            <a:extLst>
              <a:ext uri="{FF2B5EF4-FFF2-40B4-BE49-F238E27FC236}">
                <a16:creationId xmlns:a16="http://schemas.microsoft.com/office/drawing/2014/main" id="{29DDF056-7CC7-4F49-87D3-7ACD88CC5574}"/>
              </a:ext>
            </a:extLst>
          </p:cNvPr>
          <p:cNvSpPr/>
          <p:nvPr/>
        </p:nvSpPr>
        <p:spPr>
          <a:xfrm>
            <a:off x="5639610" y="5284115"/>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5" name="Rectangle: Rounded Corners 54">
            <a:extLst>
              <a:ext uri="{FF2B5EF4-FFF2-40B4-BE49-F238E27FC236}">
                <a16:creationId xmlns:a16="http://schemas.microsoft.com/office/drawing/2014/main" id="{1BA37227-A1E1-4C6C-8948-959B13337365}"/>
              </a:ext>
            </a:extLst>
          </p:cNvPr>
          <p:cNvSpPr/>
          <p:nvPr/>
        </p:nvSpPr>
        <p:spPr>
          <a:xfrm>
            <a:off x="5742224" y="5836965"/>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grpSp>
        <p:nvGrpSpPr>
          <p:cNvPr id="30" name="Group 29">
            <a:extLst>
              <a:ext uri="{FF2B5EF4-FFF2-40B4-BE49-F238E27FC236}">
                <a16:creationId xmlns:a16="http://schemas.microsoft.com/office/drawing/2014/main" id="{E8334DFC-7B4F-4267-9254-CC5FB6652F94}"/>
              </a:ext>
            </a:extLst>
          </p:cNvPr>
          <p:cNvGrpSpPr/>
          <p:nvPr/>
        </p:nvGrpSpPr>
        <p:grpSpPr>
          <a:xfrm>
            <a:off x="10119568" y="1765927"/>
            <a:ext cx="2089200" cy="1126878"/>
            <a:chOff x="-1650070" y="298713"/>
            <a:chExt cx="1685597" cy="952086"/>
          </a:xfrm>
        </p:grpSpPr>
        <p:pic>
          <p:nvPicPr>
            <p:cNvPr id="31" name="Picture 2" descr="Free vector graphics of Blank profile picture">
              <a:extLst>
                <a:ext uri="{FF2B5EF4-FFF2-40B4-BE49-F238E27FC236}">
                  <a16:creationId xmlns:a16="http://schemas.microsoft.com/office/drawing/2014/main" id="{34127054-3F28-4D49-B5B3-38EF2E96B3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vector graphics of Blank profile picture">
              <a:extLst>
                <a:ext uri="{FF2B5EF4-FFF2-40B4-BE49-F238E27FC236}">
                  <a16:creationId xmlns:a16="http://schemas.microsoft.com/office/drawing/2014/main" id="{03D04D44-8A68-42A8-BEFB-EC687AC535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text&#10;&#10;Description automatically generated">
              <a:extLst>
                <a:ext uri="{FF2B5EF4-FFF2-40B4-BE49-F238E27FC236}">
                  <a16:creationId xmlns:a16="http://schemas.microsoft.com/office/drawing/2014/main" id="{570A6CB9-008D-4B3E-989F-417C5C0A6C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grpSp>
        <p:nvGrpSpPr>
          <p:cNvPr id="40" name="Group 39">
            <a:extLst>
              <a:ext uri="{FF2B5EF4-FFF2-40B4-BE49-F238E27FC236}">
                <a16:creationId xmlns:a16="http://schemas.microsoft.com/office/drawing/2014/main" id="{11E91422-D17C-4238-87F9-9EB15B3E85DD}"/>
              </a:ext>
            </a:extLst>
          </p:cNvPr>
          <p:cNvGrpSpPr/>
          <p:nvPr/>
        </p:nvGrpSpPr>
        <p:grpSpPr>
          <a:xfrm>
            <a:off x="242662" y="1001704"/>
            <a:ext cx="2076513" cy="1097279"/>
            <a:chOff x="3141053" y="1732934"/>
            <a:chExt cx="916802" cy="494507"/>
          </a:xfrm>
        </p:grpSpPr>
        <p:pic>
          <p:nvPicPr>
            <p:cNvPr id="42" name="Picture 2" descr="Free vector graphics of Blank profile picture">
              <a:extLst>
                <a:ext uri="{FF2B5EF4-FFF2-40B4-BE49-F238E27FC236}">
                  <a16:creationId xmlns:a16="http://schemas.microsoft.com/office/drawing/2014/main" id="{4A6C5016-1FDD-4167-B8B0-98C1FC0055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vector graphics of Blank profile picture">
              <a:extLst>
                <a:ext uri="{FF2B5EF4-FFF2-40B4-BE49-F238E27FC236}">
                  <a16:creationId xmlns:a16="http://schemas.microsoft.com/office/drawing/2014/main" id="{953C6127-67EC-4EBB-9DE0-696FFBAB5D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toy, doll&#10;&#10;Description automatically generated">
              <a:extLst>
                <a:ext uri="{FF2B5EF4-FFF2-40B4-BE49-F238E27FC236}">
                  <a16:creationId xmlns:a16="http://schemas.microsoft.com/office/drawing/2014/main" id="{520D4FFA-6492-4088-92ED-E80B9589E46A}"/>
                </a:ext>
              </a:extLst>
            </p:cNvPr>
            <p:cNvPicPr>
              <a:picLocks noChangeAspect="1"/>
            </p:cNvPicPr>
            <p:nvPr/>
          </p:nvPicPr>
          <p:blipFill rotWithShape="1">
            <a:blip r:embed="rId16">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sp>
        <p:nvSpPr>
          <p:cNvPr id="3" name="TextBox 2">
            <a:extLst>
              <a:ext uri="{FF2B5EF4-FFF2-40B4-BE49-F238E27FC236}">
                <a16:creationId xmlns:a16="http://schemas.microsoft.com/office/drawing/2014/main" id="{EB09108C-BB48-4E71-AB16-3B5C4C82EC2C}"/>
              </a:ext>
            </a:extLst>
          </p:cNvPr>
          <p:cNvSpPr txBox="1"/>
          <p:nvPr/>
        </p:nvSpPr>
        <p:spPr>
          <a:xfrm>
            <a:off x="9230094" y="94679"/>
            <a:ext cx="1864626"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le lieu - place</a:t>
            </a:r>
          </a:p>
        </p:txBody>
      </p:sp>
      <p:sp>
        <p:nvSpPr>
          <p:cNvPr id="4" name="CustomShape 22">
            <a:hlinkClick r:id="" action="ppaction://noaction">
              <a:snd r:embed="rId17" name="13_10.wav"/>
            </a:hlinkClick>
            <a:extLst>
              <a:ext uri="{FF2B5EF4-FFF2-40B4-BE49-F238E27FC236}">
                <a16:creationId xmlns:a16="http://schemas.microsoft.com/office/drawing/2014/main" id="{9B8302D9-B00B-1DF7-FEFD-B63ECF40D519}"/>
              </a:ext>
            </a:extLst>
          </p:cNvPr>
          <p:cNvSpPr/>
          <p:nvPr/>
        </p:nvSpPr>
        <p:spPr>
          <a:xfrm>
            <a:off x="4730561" y="32488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 name="CustomShape 23">
            <a:hlinkClick r:id="" action="ppaction://noaction">
              <a:snd r:embed="rId18" name="13_11.wav"/>
            </a:hlinkClick>
            <a:extLst>
              <a:ext uri="{FF2B5EF4-FFF2-40B4-BE49-F238E27FC236}">
                <a16:creationId xmlns:a16="http://schemas.microsoft.com/office/drawing/2014/main" id="{0F88FD37-40CD-79C9-93E9-6E221D1EB020}"/>
              </a:ext>
            </a:extLst>
          </p:cNvPr>
          <p:cNvSpPr/>
          <p:nvPr/>
        </p:nvSpPr>
        <p:spPr>
          <a:xfrm>
            <a:off x="4730561" y="38083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24">
            <a:hlinkClick r:id="" action="ppaction://noaction">
              <a:snd r:embed="rId19" name="13_12.wav"/>
            </a:hlinkClick>
            <a:extLst>
              <a:ext uri="{FF2B5EF4-FFF2-40B4-BE49-F238E27FC236}">
                <a16:creationId xmlns:a16="http://schemas.microsoft.com/office/drawing/2014/main" id="{CF1F9C5A-721E-42EE-75AD-AE46C37F2B7A}"/>
              </a:ext>
            </a:extLst>
          </p:cNvPr>
          <p:cNvSpPr/>
          <p:nvPr/>
        </p:nvSpPr>
        <p:spPr>
          <a:xfrm>
            <a:off x="4730561" y="432109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25">
            <a:hlinkClick r:id="" action="ppaction://noaction">
              <a:snd r:embed="rId20" name="13_13.wav"/>
            </a:hlinkClick>
            <a:extLst>
              <a:ext uri="{FF2B5EF4-FFF2-40B4-BE49-F238E27FC236}">
                <a16:creationId xmlns:a16="http://schemas.microsoft.com/office/drawing/2014/main" id="{BB50E378-87EE-0BA6-51F0-21292656B05D}"/>
              </a:ext>
            </a:extLst>
          </p:cNvPr>
          <p:cNvSpPr/>
          <p:nvPr/>
        </p:nvSpPr>
        <p:spPr>
          <a:xfrm>
            <a:off x="4730561" y="48415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CustomShape 26">
            <a:hlinkClick r:id="" action="ppaction://noaction">
              <a:snd r:embed="rId21" name="13_14.wav"/>
            </a:hlinkClick>
            <a:extLst>
              <a:ext uri="{FF2B5EF4-FFF2-40B4-BE49-F238E27FC236}">
                <a16:creationId xmlns:a16="http://schemas.microsoft.com/office/drawing/2014/main" id="{B9FDD142-DC03-F3A5-D6B3-0321EEE04C5F}"/>
              </a:ext>
            </a:extLst>
          </p:cNvPr>
          <p:cNvSpPr/>
          <p:nvPr/>
        </p:nvSpPr>
        <p:spPr>
          <a:xfrm>
            <a:off x="4730561" y="535250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7">
            <a:hlinkClick r:id="" action="ppaction://noaction">
              <a:snd r:embed="rId22" name="13_15.wav"/>
            </a:hlinkClick>
            <a:extLst>
              <a:ext uri="{FF2B5EF4-FFF2-40B4-BE49-F238E27FC236}">
                <a16:creationId xmlns:a16="http://schemas.microsoft.com/office/drawing/2014/main" id="{E56F9148-4A69-2490-6A00-5693CA520E70}"/>
              </a:ext>
            </a:extLst>
          </p:cNvPr>
          <p:cNvSpPr/>
          <p:nvPr/>
        </p:nvSpPr>
        <p:spPr>
          <a:xfrm>
            <a:off x="4730561" y="58693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7" name="CustomShape 14">
            <a:hlinkClick r:id="" action="ppaction://noaction">
              <a:snd r:embed="rId23" name="11_2.wav"/>
            </a:hlinkClick>
            <a:extLst>
              <a:ext uri="{FF2B5EF4-FFF2-40B4-BE49-F238E27FC236}">
                <a16:creationId xmlns:a16="http://schemas.microsoft.com/office/drawing/2014/main" id="{DB438512-C01F-48F7-B5CE-ED501E74AB89}"/>
              </a:ext>
            </a:extLst>
          </p:cNvPr>
          <p:cNvSpPr/>
          <p:nvPr/>
        </p:nvSpPr>
        <p:spPr>
          <a:xfrm>
            <a:off x="8158077" y="934628"/>
            <a:ext cx="1857271" cy="1097280"/>
          </a:xfrm>
          <a:prstGeom prst="wedgeEllipseCallout">
            <a:avLst>
              <a:gd name="adj1" fmla="val 97475"/>
              <a:gd name="adj2" fmla="val 53597"/>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Salut, Pierre ! </a:t>
            </a:r>
            <a:r>
              <a:rPr kumimoji="0" lang="en-GB" sz="2000" b="1" i="0" u="none" strike="noStrike" kern="0" cap="none" spc="-1" normalizeH="0" baseline="0" noProof="0" dirty="0" err="1">
                <a:ln>
                  <a:noFill/>
                </a:ln>
                <a:solidFill>
                  <a:srgbClr val="FFFFFF"/>
                </a:solidFill>
                <a:effectLst/>
                <a:uLnTx/>
                <a:uFillTx/>
                <a:latin typeface="Century Gothic"/>
                <a:ea typeface="DejaVu Sans"/>
                <a:cs typeface="+mn-cs"/>
                <a:sym typeface="Arial"/>
              </a:rPr>
              <a:t>Ça</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 </a:t>
            </a:r>
            <a:r>
              <a:rPr kumimoji="0" lang="en-GB" sz="2000" b="1" i="0" u="none" strike="noStrike" kern="0" cap="none" spc="-1" normalizeH="0" baseline="0" noProof="0" dirty="0" err="1">
                <a:ln>
                  <a:noFill/>
                </a:ln>
                <a:solidFill>
                  <a:srgbClr val="FFFFFF"/>
                </a:solidFill>
                <a:effectLst/>
                <a:uLnTx/>
                <a:uFillTx/>
                <a:latin typeface="Century Gothic"/>
                <a:ea typeface="DejaVu Sans"/>
                <a:cs typeface="+mn-cs"/>
                <a:sym typeface="Arial"/>
              </a:rPr>
              <a:t>va</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 ?</a:t>
            </a: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2098434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9" grpId="0" animBg="1"/>
      <p:bldP spid="46" grpId="0" animBg="1"/>
      <p:bldP spid="48" grpId="0" animBg="1"/>
      <p:bldP spid="50"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outdoor, sky, beach, water&#10;&#10;Description automatically generated">
            <a:extLst>
              <a:ext uri="{FF2B5EF4-FFF2-40B4-BE49-F238E27FC236}">
                <a16:creationId xmlns:a16="http://schemas.microsoft.com/office/drawing/2014/main" id="{71311D4F-8D3D-48C2-8967-DC93441F5D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6819" y="8793548"/>
            <a:ext cx="4509463" cy="2679842"/>
          </a:xfrm>
          <a:prstGeom prst="rect">
            <a:avLst/>
          </a:prstGeom>
        </p:spPr>
      </p:pic>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7">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7" name="Picture 26" descr="A picture containing building, sky, outdoor, place of worship&#10;&#10;Description automatically generated">
            <a:extLst>
              <a:ext uri="{FF2B5EF4-FFF2-40B4-BE49-F238E27FC236}">
                <a16:creationId xmlns:a16="http://schemas.microsoft.com/office/drawing/2014/main" id="{1452BA00-30F6-4A35-BC21-881F07777F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05885" y="-4105630"/>
            <a:ext cx="4157852" cy="2341078"/>
          </a:xfrm>
          <a:prstGeom prst="rect">
            <a:avLst/>
          </a:prstGeom>
        </p:spPr>
      </p:pic>
      <p:pic>
        <p:nvPicPr>
          <p:cNvPr id="29" name="Picture 28" descr="A picture containing sky, outdoor, building, stone&#10;&#10;Description automatically generated">
            <a:extLst>
              <a:ext uri="{FF2B5EF4-FFF2-40B4-BE49-F238E27FC236}">
                <a16:creationId xmlns:a16="http://schemas.microsoft.com/office/drawing/2014/main" id="{59405706-8AE8-4438-89D5-E137852E73D4}"/>
              </a:ext>
            </a:extLst>
          </p:cNvPr>
          <p:cNvPicPr>
            <a:picLocks noChangeAspect="1"/>
          </p:cNvPicPr>
          <p:nvPr/>
        </p:nvPicPr>
        <p:blipFill rotWithShape="1">
          <a:blip r:embed="rId10">
            <a:extLst>
              <a:ext uri="{28A0092B-C50C-407E-A947-70E740481C1C}">
                <a14:useLocalDpi xmlns:a14="http://schemas.microsoft.com/office/drawing/2010/main" val="0"/>
              </a:ext>
            </a:extLst>
          </a:blip>
          <a:srcRect t="12658" b="12658"/>
          <a:stretch/>
        </p:blipFill>
        <p:spPr>
          <a:xfrm>
            <a:off x="9142946" y="-4297266"/>
            <a:ext cx="4179500" cy="2341078"/>
          </a:xfrm>
          <a:prstGeom prst="rect">
            <a:avLst/>
          </a:prstGeom>
        </p:spPr>
      </p:pic>
      <p:sp>
        <p:nvSpPr>
          <p:cNvPr id="33" name="TextBox 32">
            <a:extLst>
              <a:ext uri="{FF2B5EF4-FFF2-40B4-BE49-F238E27FC236}">
                <a16:creationId xmlns:a16="http://schemas.microsoft.com/office/drawing/2014/main" id="{D684197D-BE5F-4272-9473-5A2FD8A23A00}"/>
              </a:ext>
            </a:extLst>
          </p:cNvPr>
          <p:cNvSpPr txBox="1"/>
          <p:nvPr/>
        </p:nvSpPr>
        <p:spPr>
          <a:xfrm>
            <a:off x="-5034037" y="-3396756"/>
            <a:ext cx="5982219"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Port-au-Prince </a:t>
            </a:r>
            <a:r>
              <a:rPr lang="en-GB" sz="2400" b="1" dirty="0" err="1">
                <a:solidFill>
                  <a:schemeClr val="bg1"/>
                </a:solidFill>
                <a:latin typeface="Century Gothic" panose="020B0502020202020204" pitchFamily="34" charset="0"/>
              </a:rPr>
              <a:t>est</a:t>
            </a:r>
            <a:r>
              <a:rPr lang="en-GB" sz="2400" b="1" dirty="0">
                <a:solidFill>
                  <a:schemeClr val="bg1"/>
                </a:solidFill>
                <a:latin typeface="Century Gothic" panose="020B0502020202020204" pitchFamily="34" charset="0"/>
              </a:rPr>
              <a:t> la </a:t>
            </a:r>
            <a:r>
              <a:rPr lang="en-GB" sz="2400" b="1" dirty="0" err="1">
                <a:solidFill>
                  <a:schemeClr val="bg1"/>
                </a:solidFill>
                <a:latin typeface="Century Gothic" panose="020B0502020202020204" pitchFamily="34" charset="0"/>
              </a:rPr>
              <a:t>capitale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d’Haïti</a:t>
            </a:r>
            <a:r>
              <a:rPr lang="en-GB" sz="2400" b="1" dirty="0">
                <a:solidFill>
                  <a:schemeClr val="bg1"/>
                </a:solidFill>
                <a:latin typeface="Century Gothic" panose="020B0502020202020204" pitchFamily="34" charset="0"/>
              </a:rPr>
              <a:t>.</a:t>
            </a:r>
          </a:p>
        </p:txBody>
      </p:sp>
      <p:pic>
        <p:nvPicPr>
          <p:cNvPr id="34" name="Picture 33">
            <a:extLst>
              <a:ext uri="{FF2B5EF4-FFF2-40B4-BE49-F238E27FC236}">
                <a16:creationId xmlns:a16="http://schemas.microsoft.com/office/drawing/2014/main" id="{F84D5B3A-C9C4-4D81-AC64-B402C3EAA89F}"/>
              </a:ext>
            </a:extLst>
          </p:cNvPr>
          <p:cNvPicPr>
            <a:picLocks noChangeAspect="1"/>
          </p:cNvPicPr>
          <p:nvPr/>
        </p:nvPicPr>
        <p:blipFill>
          <a:blip r:embed="rId11"/>
          <a:stretch>
            <a:fillRect/>
          </a:stretch>
        </p:blipFill>
        <p:spPr>
          <a:xfrm>
            <a:off x="20821442" y="-2913823"/>
            <a:ext cx="5045697" cy="3399538"/>
          </a:xfrm>
          <a:prstGeom prst="rect">
            <a:avLst/>
          </a:prstGeom>
        </p:spPr>
      </p:pic>
      <p:grpSp>
        <p:nvGrpSpPr>
          <p:cNvPr id="47" name="Group 46">
            <a:extLst>
              <a:ext uri="{FF2B5EF4-FFF2-40B4-BE49-F238E27FC236}">
                <a16:creationId xmlns:a16="http://schemas.microsoft.com/office/drawing/2014/main" id="{D9A543E2-00B2-4109-8B11-4A8D73DCAEFA}"/>
              </a:ext>
            </a:extLst>
          </p:cNvPr>
          <p:cNvGrpSpPr/>
          <p:nvPr/>
        </p:nvGrpSpPr>
        <p:grpSpPr>
          <a:xfrm>
            <a:off x="-75312" y="827759"/>
            <a:ext cx="5614077" cy="4843461"/>
            <a:chOff x="-2884487" y="-971534"/>
            <a:chExt cx="5614077" cy="4843461"/>
          </a:xfrm>
        </p:grpSpPr>
        <p:grpSp>
          <p:nvGrpSpPr>
            <p:cNvPr id="46" name="Group 45">
              <a:extLst>
                <a:ext uri="{FF2B5EF4-FFF2-40B4-BE49-F238E27FC236}">
                  <a16:creationId xmlns:a16="http://schemas.microsoft.com/office/drawing/2014/main" id="{7A8898C6-2C04-43EB-8350-0E41439E75F1}"/>
                </a:ext>
              </a:extLst>
            </p:cNvPr>
            <p:cNvGrpSpPr/>
            <p:nvPr/>
          </p:nvGrpSpPr>
          <p:grpSpPr>
            <a:xfrm>
              <a:off x="-2884487" y="-971534"/>
              <a:ext cx="5590157" cy="4843461"/>
              <a:chOff x="-11433" y="733757"/>
              <a:chExt cx="5590157" cy="4843461"/>
            </a:xfrm>
          </p:grpSpPr>
          <p:pic>
            <p:nvPicPr>
              <p:cNvPr id="5" name="Picture 4" descr="A picture containing outdoor, sky, nature, mountain&#10;&#10;Description automatically generated">
                <a:extLst>
                  <a:ext uri="{FF2B5EF4-FFF2-40B4-BE49-F238E27FC236}">
                    <a16:creationId xmlns:a16="http://schemas.microsoft.com/office/drawing/2014/main" id="{EFD6286D-3C43-44C2-8EFB-597EAFD8AE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590755"/>
                <a:ext cx="5578724" cy="3986463"/>
              </a:xfrm>
              <a:prstGeom prst="rect">
                <a:avLst/>
              </a:prstGeom>
            </p:spPr>
          </p:pic>
          <p:grpSp>
            <p:nvGrpSpPr>
              <p:cNvPr id="41" name="Group 40">
                <a:extLst>
                  <a:ext uri="{FF2B5EF4-FFF2-40B4-BE49-F238E27FC236}">
                    <a16:creationId xmlns:a16="http://schemas.microsoft.com/office/drawing/2014/main" id="{C7B4E50E-8A71-4190-AFC9-79029811B01E}"/>
                  </a:ext>
                </a:extLst>
              </p:cNvPr>
              <p:cNvGrpSpPr/>
              <p:nvPr/>
            </p:nvGrpSpPr>
            <p:grpSpPr>
              <a:xfrm>
                <a:off x="-11433" y="733757"/>
                <a:ext cx="2089200" cy="1126878"/>
                <a:chOff x="-1650070" y="298713"/>
                <a:chExt cx="1685597" cy="952086"/>
              </a:xfrm>
            </p:grpSpPr>
            <p:pic>
              <p:nvPicPr>
                <p:cNvPr id="42" name="Picture 2" descr="Free vector graphics of Blank profile picture">
                  <a:extLst>
                    <a:ext uri="{FF2B5EF4-FFF2-40B4-BE49-F238E27FC236}">
                      <a16:creationId xmlns:a16="http://schemas.microsoft.com/office/drawing/2014/main" id="{F5FF67DF-6F12-4C86-92A6-8712CC9157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vector graphics of Blank profile picture">
                  <a:extLst>
                    <a:ext uri="{FF2B5EF4-FFF2-40B4-BE49-F238E27FC236}">
                      <a16:creationId xmlns:a16="http://schemas.microsoft.com/office/drawing/2014/main" id="{478A9D4C-96EE-49D1-A349-4C0BF05698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text&#10;&#10;Description automatically generated">
                  <a:extLst>
                    <a:ext uri="{FF2B5EF4-FFF2-40B4-BE49-F238E27FC236}">
                      <a16:creationId xmlns:a16="http://schemas.microsoft.com/office/drawing/2014/main" id="{BF874AC3-499F-4A4E-8095-6BACF81F86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45" name="Speech Bubble: Rectangle with Corners Rounded 44">
                <a:extLst>
                  <a:ext uri="{FF2B5EF4-FFF2-40B4-BE49-F238E27FC236}">
                    <a16:creationId xmlns:a16="http://schemas.microsoft.com/office/drawing/2014/main" id="{25DD43BA-E48A-4512-BE6F-A6A2EAF0DA3D}"/>
                  </a:ext>
                </a:extLst>
              </p:cNvPr>
              <p:cNvSpPr/>
              <p:nvPr/>
            </p:nvSpPr>
            <p:spPr>
              <a:xfrm>
                <a:off x="1944763" y="778099"/>
                <a:ext cx="3570477" cy="812656"/>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2B3E96AC-2E02-4DCE-AFE7-87DD2F6FF50F}"/>
                </a:ext>
              </a:extLst>
            </p:cNvPr>
            <p:cNvSpPr txBox="1"/>
            <p:nvPr/>
          </p:nvSpPr>
          <p:spPr>
            <a:xfrm>
              <a:off x="-901554" y="-961277"/>
              <a:ext cx="3631144" cy="830997"/>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Port-au-Prince </a:t>
              </a:r>
              <a:r>
                <a:rPr lang="en-GB" sz="2400" b="1" dirty="0" err="1">
                  <a:solidFill>
                    <a:schemeClr val="bg1"/>
                  </a:solidFill>
                  <a:latin typeface="Century Gothic" panose="020B0502020202020204" pitchFamily="34" charset="0"/>
                </a:rPr>
                <a:t>est</a:t>
              </a:r>
              <a:r>
                <a:rPr lang="en-GB" sz="2400" b="1" dirty="0">
                  <a:solidFill>
                    <a:schemeClr val="bg1"/>
                  </a:solidFill>
                  <a:latin typeface="Century Gothic" panose="020B0502020202020204" pitchFamily="34" charset="0"/>
                </a:rPr>
                <a:t> la </a:t>
              </a:r>
              <a:r>
                <a:rPr lang="en-GB" sz="2400" b="1" dirty="0" err="1">
                  <a:solidFill>
                    <a:schemeClr val="bg1"/>
                  </a:solidFill>
                  <a:latin typeface="Century Gothic" panose="020B0502020202020204" pitchFamily="34" charset="0"/>
                </a:rPr>
                <a:t>capitale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d’Haïti</a:t>
              </a:r>
              <a:r>
                <a:rPr lang="en-GB" sz="2400" b="1" dirty="0">
                  <a:solidFill>
                    <a:schemeClr val="bg1"/>
                  </a:solidFill>
                  <a:latin typeface="Century Gothic" panose="020B0502020202020204" pitchFamily="34" charset="0"/>
                </a:rPr>
                <a:t>.</a:t>
              </a:r>
            </a:p>
          </p:txBody>
        </p:sp>
      </p:grpSp>
      <p:grpSp>
        <p:nvGrpSpPr>
          <p:cNvPr id="51" name="Group 50">
            <a:extLst>
              <a:ext uri="{FF2B5EF4-FFF2-40B4-BE49-F238E27FC236}">
                <a16:creationId xmlns:a16="http://schemas.microsoft.com/office/drawing/2014/main" id="{0A7387C1-CE96-448C-8103-0BB093E49263}"/>
              </a:ext>
            </a:extLst>
          </p:cNvPr>
          <p:cNvGrpSpPr/>
          <p:nvPr/>
        </p:nvGrpSpPr>
        <p:grpSpPr>
          <a:xfrm>
            <a:off x="5526278" y="1679270"/>
            <a:ext cx="6819372" cy="5192979"/>
            <a:chOff x="13646329" y="-408986"/>
            <a:chExt cx="9813030" cy="6858891"/>
          </a:xfrm>
        </p:grpSpPr>
        <p:pic>
          <p:nvPicPr>
            <p:cNvPr id="40" name="Picture 39" descr="A city next to the water&#10;&#10;Description automatically generated with low confidence">
              <a:extLst>
                <a:ext uri="{FF2B5EF4-FFF2-40B4-BE49-F238E27FC236}">
                  <a16:creationId xmlns:a16="http://schemas.microsoft.com/office/drawing/2014/main" id="{80C9F516-A893-4FE0-B037-05A6151494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46329" y="-408095"/>
              <a:ext cx="9699713" cy="6858000"/>
            </a:xfrm>
            <a:prstGeom prst="rect">
              <a:avLst/>
            </a:prstGeom>
          </p:spPr>
        </p:pic>
        <p:pic>
          <p:nvPicPr>
            <p:cNvPr id="8" name="Picture 7" descr="A group of people posing for the camera&#10;&#10;Description automatically generated with medium confidence">
              <a:extLst>
                <a:ext uri="{FF2B5EF4-FFF2-40B4-BE49-F238E27FC236}">
                  <a16:creationId xmlns:a16="http://schemas.microsoft.com/office/drawing/2014/main" id="{01BB6BDA-27F3-428A-928B-17F4659B2E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55870" y="476767"/>
              <a:ext cx="3680414" cy="2070232"/>
            </a:xfrm>
            <a:prstGeom prst="rect">
              <a:avLst/>
            </a:prstGeom>
          </p:spPr>
        </p:pic>
        <p:sp>
          <p:nvSpPr>
            <p:cNvPr id="50" name="Speech Bubble: Rectangle with Corners Rounded 49">
              <a:extLst>
                <a:ext uri="{FF2B5EF4-FFF2-40B4-BE49-F238E27FC236}">
                  <a16:creationId xmlns:a16="http://schemas.microsoft.com/office/drawing/2014/main" id="{67CAF31D-03C6-49B4-995A-A5F427FFE8DD}"/>
                </a:ext>
              </a:extLst>
            </p:cNvPr>
            <p:cNvSpPr/>
            <p:nvPr/>
          </p:nvSpPr>
          <p:spPr>
            <a:xfrm>
              <a:off x="18316289" y="-408986"/>
              <a:ext cx="5029755" cy="1617566"/>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3232A06B-3B22-4405-AB09-58E75A65F311}"/>
                </a:ext>
              </a:extLst>
            </p:cNvPr>
            <p:cNvSpPr txBox="1"/>
            <p:nvPr/>
          </p:nvSpPr>
          <p:spPr>
            <a:xfrm>
              <a:off x="18496185" y="-354230"/>
              <a:ext cx="4963174" cy="1585396"/>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Elle a </a:t>
              </a:r>
              <a:r>
                <a:rPr lang="en-GB" sz="2400" b="1" dirty="0" err="1">
                  <a:solidFill>
                    <a:schemeClr val="bg1"/>
                  </a:solidFill>
                  <a:latin typeface="Century Gothic" panose="020B0502020202020204" pitchFamily="34" charset="0"/>
                </a:rPr>
                <a:t>une</a:t>
              </a:r>
              <a:r>
                <a:rPr lang="en-GB" sz="2400" b="1" dirty="0">
                  <a:solidFill>
                    <a:schemeClr val="bg1"/>
                  </a:solidFill>
                  <a:latin typeface="Century Gothic" panose="020B0502020202020204" pitchFamily="34" charset="0"/>
                </a:rPr>
                <a:t> population </a:t>
              </a:r>
              <a:r>
                <a:rPr lang="en-GB" sz="2400" b="1" dirty="0" err="1">
                  <a:solidFill>
                    <a:schemeClr val="bg1"/>
                  </a:solidFill>
                  <a:latin typeface="Century Gothic" panose="020B0502020202020204" pitchFamily="34" charset="0"/>
                </a:rPr>
                <a:t>d’environ</a:t>
              </a:r>
              <a:r>
                <a:rPr lang="en-GB" sz="2400" b="1" dirty="0">
                  <a:solidFill>
                    <a:schemeClr val="bg1"/>
                  </a:solidFill>
                  <a:latin typeface="Century Gothic" panose="020B0502020202020204" pitchFamily="34" charset="0"/>
                </a:rPr>
                <a:t>* 1.000.000 de </a:t>
              </a:r>
              <a:r>
                <a:rPr lang="en-GB" sz="2400" b="1" dirty="0" err="1">
                  <a:solidFill>
                    <a:schemeClr val="bg1"/>
                  </a:solidFill>
                  <a:latin typeface="Century Gothic" panose="020B0502020202020204" pitchFamily="34" charset="0"/>
                </a:rPr>
                <a:t>personnes</a:t>
              </a:r>
              <a:r>
                <a:rPr lang="en-GB" sz="2400" b="1" dirty="0">
                  <a:solidFill>
                    <a:schemeClr val="bg1"/>
                  </a:solidFill>
                  <a:latin typeface="Century Gothic" panose="020B0502020202020204" pitchFamily="34" charset="0"/>
                </a:rPr>
                <a:t>.</a:t>
              </a:r>
            </a:p>
          </p:txBody>
        </p:sp>
      </p:grpSp>
      <p:pic>
        <p:nvPicPr>
          <p:cNvPr id="31" name="Picture 30" descr="A picture containing sky, outdoor&#10;&#10;Description automatically generated">
            <a:extLst>
              <a:ext uri="{FF2B5EF4-FFF2-40B4-BE49-F238E27FC236}">
                <a16:creationId xmlns:a16="http://schemas.microsoft.com/office/drawing/2014/main" id="{727B609C-E233-440E-9F8F-61088509924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880" y="4467764"/>
            <a:ext cx="3121152" cy="2438400"/>
          </a:xfrm>
          <a:prstGeom prst="rect">
            <a:avLst/>
          </a:prstGeom>
        </p:spPr>
      </p:pic>
      <p:pic>
        <p:nvPicPr>
          <p:cNvPr id="17" name="Picture 16" descr="A picture containing text, outdoor, ground, building&#10;&#10;Description automatically generated">
            <a:extLst>
              <a:ext uri="{FF2B5EF4-FFF2-40B4-BE49-F238E27FC236}">
                <a16:creationId xmlns:a16="http://schemas.microsoft.com/office/drawing/2014/main" id="{5B0C24BD-6401-4A0A-AEB7-79B96B093820}"/>
              </a:ext>
            </a:extLst>
          </p:cNvPr>
          <p:cNvPicPr>
            <a:picLocks noChangeAspect="1"/>
          </p:cNvPicPr>
          <p:nvPr/>
        </p:nvPicPr>
        <p:blipFill rotWithShape="1">
          <a:blip r:embed="rId18">
            <a:extLst>
              <a:ext uri="{28A0092B-C50C-407E-A947-70E740481C1C}">
                <a14:useLocalDpi xmlns:a14="http://schemas.microsoft.com/office/drawing/2010/main" val="0"/>
              </a:ext>
            </a:extLst>
          </a:blip>
          <a:srcRect t="9409" b="20588"/>
          <a:stretch/>
        </p:blipFill>
        <p:spPr>
          <a:xfrm>
            <a:off x="3051870" y="4467764"/>
            <a:ext cx="3334457" cy="2390236"/>
          </a:xfrm>
          <a:prstGeom prst="rect">
            <a:avLst/>
          </a:prstGeom>
        </p:spPr>
      </p:pic>
      <p:pic>
        <p:nvPicPr>
          <p:cNvPr id="15" name="Picture 14" descr="A picture containing outdoor, tree, building, tower&#10;&#10;Description automatically generated">
            <a:extLst>
              <a:ext uri="{FF2B5EF4-FFF2-40B4-BE49-F238E27FC236}">
                <a16:creationId xmlns:a16="http://schemas.microsoft.com/office/drawing/2014/main" id="{E8240C77-E4D0-4E87-8D2F-0535958F59FC}"/>
              </a:ext>
            </a:extLst>
          </p:cNvPr>
          <p:cNvPicPr>
            <a:picLocks noChangeAspect="1"/>
          </p:cNvPicPr>
          <p:nvPr/>
        </p:nvPicPr>
        <p:blipFill rotWithShape="1">
          <a:blip r:embed="rId19">
            <a:extLst>
              <a:ext uri="{28A0092B-C50C-407E-A947-70E740481C1C}">
                <a14:useLocalDpi xmlns:a14="http://schemas.microsoft.com/office/drawing/2010/main" val="0"/>
              </a:ext>
            </a:extLst>
          </a:blip>
          <a:srcRect t="12890"/>
          <a:stretch/>
        </p:blipFill>
        <p:spPr>
          <a:xfrm>
            <a:off x="6392957" y="4467764"/>
            <a:ext cx="3680414" cy="2404485"/>
          </a:xfrm>
          <a:prstGeom prst="rect">
            <a:avLst/>
          </a:prstGeom>
        </p:spPr>
      </p:pic>
      <p:grpSp>
        <p:nvGrpSpPr>
          <p:cNvPr id="53" name="Group 52">
            <a:extLst>
              <a:ext uri="{FF2B5EF4-FFF2-40B4-BE49-F238E27FC236}">
                <a16:creationId xmlns:a16="http://schemas.microsoft.com/office/drawing/2014/main" id="{E851F792-9C7F-42BA-9E6F-FA99D33A9AF2}"/>
              </a:ext>
            </a:extLst>
          </p:cNvPr>
          <p:cNvGrpSpPr/>
          <p:nvPr/>
        </p:nvGrpSpPr>
        <p:grpSpPr>
          <a:xfrm>
            <a:off x="1335610" y="3698751"/>
            <a:ext cx="4508743" cy="1038893"/>
            <a:chOff x="1335610" y="3698751"/>
            <a:chExt cx="4508743" cy="1038893"/>
          </a:xfrm>
        </p:grpSpPr>
        <p:sp>
          <p:nvSpPr>
            <p:cNvPr id="52" name="Speech Bubble: Rectangle with Corners Rounded 51">
              <a:extLst>
                <a:ext uri="{FF2B5EF4-FFF2-40B4-BE49-F238E27FC236}">
                  <a16:creationId xmlns:a16="http://schemas.microsoft.com/office/drawing/2014/main" id="{3942C346-0CF2-4251-86EF-095CDEC0D00D}"/>
                </a:ext>
              </a:extLst>
            </p:cNvPr>
            <p:cNvSpPr/>
            <p:nvPr/>
          </p:nvSpPr>
          <p:spPr>
            <a:xfrm>
              <a:off x="1335610" y="3698751"/>
              <a:ext cx="4473399" cy="1038893"/>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D331CAD9-6FDE-43BE-B990-F9BD7CAEEBD7}"/>
                </a:ext>
              </a:extLst>
            </p:cNvPr>
            <p:cNvSpPr txBox="1"/>
            <p:nvPr/>
          </p:nvSpPr>
          <p:spPr>
            <a:xfrm>
              <a:off x="1351979" y="3782385"/>
              <a:ext cx="4492374" cy="830997"/>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Nous </a:t>
              </a:r>
              <a:r>
                <a:rPr lang="en-GB" sz="2400" b="1" dirty="0" err="1">
                  <a:solidFill>
                    <a:schemeClr val="bg1"/>
                  </a:solidFill>
                  <a:latin typeface="Century Gothic" panose="020B0502020202020204" pitchFamily="34" charset="0"/>
                </a:rPr>
                <a:t>avons</a:t>
              </a:r>
              <a:r>
                <a:rPr lang="en-GB" sz="2400" b="1" dirty="0">
                  <a:solidFill>
                    <a:schemeClr val="bg1"/>
                  </a:solidFill>
                  <a:latin typeface="Century Gothic" panose="020B0502020202020204" pitchFamily="34" charset="0"/>
                </a:rPr>
                <a:t> un </a:t>
              </a:r>
              <a:r>
                <a:rPr lang="en-GB" sz="2400" b="1" dirty="0" err="1">
                  <a:solidFill>
                    <a:schemeClr val="bg1"/>
                  </a:solidFill>
                  <a:latin typeface="Century Gothic" panose="020B0502020202020204" pitchFamily="34" charset="0"/>
                </a:rPr>
                <a:t>marché</a:t>
              </a:r>
              <a:r>
                <a:rPr lang="en-GB" sz="2400" b="1" dirty="0">
                  <a:solidFill>
                    <a:schemeClr val="bg1"/>
                  </a:solidFill>
                  <a:latin typeface="Century Gothic" panose="020B0502020202020204" pitchFamily="34" charset="0"/>
                </a:rPr>
                <a:t>, des </a:t>
              </a:r>
              <a:r>
                <a:rPr lang="en-GB" sz="2400" b="1" dirty="0" err="1">
                  <a:solidFill>
                    <a:schemeClr val="bg1"/>
                  </a:solidFill>
                  <a:latin typeface="Century Gothic" panose="020B0502020202020204" pitchFamily="34" charset="0"/>
                </a:rPr>
                <a:t>magasins</a:t>
              </a:r>
              <a:r>
                <a:rPr lang="en-GB" sz="2400" b="1" dirty="0">
                  <a:solidFill>
                    <a:schemeClr val="bg1"/>
                  </a:solidFill>
                  <a:latin typeface="Century Gothic" panose="020B0502020202020204" pitchFamily="34" charset="0"/>
                </a:rPr>
                <a:t>, des </a:t>
              </a:r>
              <a:r>
                <a:rPr lang="en-GB" sz="2400" b="1" dirty="0" err="1">
                  <a:solidFill>
                    <a:schemeClr val="bg1"/>
                  </a:solidFill>
                  <a:latin typeface="Century Gothic" panose="020B0502020202020204" pitchFamily="34" charset="0"/>
                </a:rPr>
                <a:t>églises</a:t>
              </a:r>
              <a:r>
                <a:rPr lang="en-GB" sz="2400" b="1" dirty="0">
                  <a:solidFill>
                    <a:schemeClr val="bg1"/>
                  </a:solidFill>
                  <a:latin typeface="Century Gothic" panose="020B0502020202020204" pitchFamily="34" charset="0"/>
                </a:rPr>
                <a:t>…</a:t>
              </a:r>
            </a:p>
          </p:txBody>
        </p:sp>
      </p:grpSp>
      <p:sp>
        <p:nvSpPr>
          <p:cNvPr id="54" name="TextBox 53">
            <a:extLst>
              <a:ext uri="{FF2B5EF4-FFF2-40B4-BE49-F238E27FC236}">
                <a16:creationId xmlns:a16="http://schemas.microsoft.com/office/drawing/2014/main" id="{471E4FAE-7EA1-4AB6-903B-34D0A7B9F163}"/>
              </a:ext>
            </a:extLst>
          </p:cNvPr>
          <p:cNvSpPr txBox="1"/>
          <p:nvPr/>
        </p:nvSpPr>
        <p:spPr>
          <a:xfrm>
            <a:off x="7502868" y="126763"/>
            <a:ext cx="3248527"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environ - approximately</a:t>
            </a:r>
          </a:p>
        </p:txBody>
      </p:sp>
      <p:sp>
        <p:nvSpPr>
          <p:cNvPr id="3" name="Title 1">
            <a:hlinkClick r:id="" action="ppaction://noaction">
              <a:snd r:embed="rId20" name="14-15_1.wav"/>
            </a:hlinkClick>
            <a:extLst>
              <a:ext uri="{FF2B5EF4-FFF2-40B4-BE49-F238E27FC236}">
                <a16:creationId xmlns:a16="http://schemas.microsoft.com/office/drawing/2014/main" id="{FB6035B0-9807-EC48-55CE-3BF1732F7D37}"/>
              </a:ext>
            </a:extLst>
          </p:cNvPr>
          <p:cNvSpPr txBox="1">
            <a:spLocks/>
          </p:cNvSpPr>
          <p:nvPr/>
        </p:nvSpPr>
        <p:spPr>
          <a:xfrm>
            <a:off x="189320" y="117249"/>
            <a:ext cx="4486627"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2060"/>
                </a:solidFill>
                <a:latin typeface="Century Gothic" panose="020B0502020202020204" pitchFamily="34" charset="0"/>
              </a:rPr>
              <a:t>Port-au-Prince</a:t>
            </a:r>
            <a:endParaRPr lang="en-GB" dirty="0"/>
          </a:p>
        </p:txBody>
      </p:sp>
    </p:spTree>
    <p:extLst>
      <p:ext uri="{BB962C8B-B14F-4D97-AF65-F5344CB8AC3E}">
        <p14:creationId xmlns:p14="http://schemas.microsoft.com/office/powerpoint/2010/main" val="2726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3" name="14-15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14-15_3.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14-15_4.wav"/>
                                        </p:tgtEl>
                                      </p:cMediaNode>
                                    </p:audio>
                                  </p:sub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19324C8-5ABC-47B6-8E89-92F55F8A65F9}"/>
              </a:ext>
            </a:extLst>
          </p:cNvPr>
          <p:cNvGrpSpPr/>
          <p:nvPr/>
        </p:nvGrpSpPr>
        <p:grpSpPr>
          <a:xfrm>
            <a:off x="10772274" y="108590"/>
            <a:ext cx="1482412" cy="788722"/>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7">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grpSp>
        <p:nvGrpSpPr>
          <p:cNvPr id="6" name="Group 5">
            <a:extLst>
              <a:ext uri="{FF2B5EF4-FFF2-40B4-BE49-F238E27FC236}">
                <a16:creationId xmlns:a16="http://schemas.microsoft.com/office/drawing/2014/main" id="{01F0E575-8CD6-4D56-8AC3-7DDEA650F626}"/>
              </a:ext>
            </a:extLst>
          </p:cNvPr>
          <p:cNvGrpSpPr/>
          <p:nvPr/>
        </p:nvGrpSpPr>
        <p:grpSpPr>
          <a:xfrm>
            <a:off x="-9446" y="934964"/>
            <a:ext cx="4941429" cy="5933865"/>
            <a:chOff x="-9446" y="934964"/>
            <a:chExt cx="4941429" cy="5933865"/>
          </a:xfrm>
        </p:grpSpPr>
        <p:pic>
          <p:nvPicPr>
            <p:cNvPr id="25" name="Picture 24" descr="A picture containing outdoor, sky, beach, water&#10;&#10;Description automatically generated">
              <a:extLst>
                <a:ext uri="{FF2B5EF4-FFF2-40B4-BE49-F238E27FC236}">
                  <a16:creationId xmlns:a16="http://schemas.microsoft.com/office/drawing/2014/main" id="{71311D4F-8D3D-48C2-8967-DC93441F5D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6" y="3943603"/>
              <a:ext cx="4922379" cy="2925226"/>
            </a:xfrm>
            <a:prstGeom prst="rect">
              <a:avLst/>
            </a:prstGeom>
          </p:spPr>
        </p:pic>
        <p:pic>
          <p:nvPicPr>
            <p:cNvPr id="21" name="Picture 20" descr="A picture containing water, outdoor, tree, palm&#10;&#10;Description automatically generated">
              <a:extLst>
                <a:ext uri="{FF2B5EF4-FFF2-40B4-BE49-F238E27FC236}">
                  <a16:creationId xmlns:a16="http://schemas.microsoft.com/office/drawing/2014/main" id="{B144B261-DC52-457C-AE0C-56BEEE77DA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3" y="934964"/>
              <a:ext cx="4940126" cy="3272834"/>
            </a:xfrm>
            <a:prstGeom prst="rect">
              <a:avLst/>
            </a:prstGeom>
          </p:spPr>
        </p:pic>
      </p:grpSp>
      <p:pic>
        <p:nvPicPr>
          <p:cNvPr id="34" name="Picture 33">
            <a:extLst>
              <a:ext uri="{FF2B5EF4-FFF2-40B4-BE49-F238E27FC236}">
                <a16:creationId xmlns:a16="http://schemas.microsoft.com/office/drawing/2014/main" id="{F84D5B3A-C9C4-4D81-AC64-B402C3EAA89F}"/>
              </a:ext>
            </a:extLst>
          </p:cNvPr>
          <p:cNvPicPr>
            <a:picLocks noChangeAspect="1"/>
          </p:cNvPicPr>
          <p:nvPr/>
        </p:nvPicPr>
        <p:blipFill>
          <a:blip r:embed="rId11"/>
          <a:stretch>
            <a:fillRect/>
          </a:stretch>
        </p:blipFill>
        <p:spPr>
          <a:xfrm>
            <a:off x="4928323" y="934963"/>
            <a:ext cx="7254073" cy="4887431"/>
          </a:xfrm>
          <a:prstGeom prst="rect">
            <a:avLst/>
          </a:prstGeom>
        </p:spPr>
      </p:pic>
      <p:pic>
        <p:nvPicPr>
          <p:cNvPr id="27" name="Picture 26" descr="A picture containing building, sky, outdoor, place of worship&#10;&#10;Description automatically generated">
            <a:extLst>
              <a:ext uri="{FF2B5EF4-FFF2-40B4-BE49-F238E27FC236}">
                <a16:creationId xmlns:a16="http://schemas.microsoft.com/office/drawing/2014/main" id="{1452BA00-30F6-4A35-BC21-881F07777F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17074" y="4516922"/>
            <a:ext cx="4157852" cy="2341078"/>
          </a:xfrm>
          <a:prstGeom prst="rect">
            <a:avLst/>
          </a:prstGeom>
        </p:spPr>
      </p:pic>
      <p:pic>
        <p:nvPicPr>
          <p:cNvPr id="29" name="Picture 28" descr="A picture containing sky, outdoor, building, stone&#10;&#10;Description automatically generated">
            <a:extLst>
              <a:ext uri="{FF2B5EF4-FFF2-40B4-BE49-F238E27FC236}">
                <a16:creationId xmlns:a16="http://schemas.microsoft.com/office/drawing/2014/main" id="{59405706-8AE8-4438-89D5-E137852E73D4}"/>
              </a:ext>
            </a:extLst>
          </p:cNvPr>
          <p:cNvPicPr>
            <a:picLocks noChangeAspect="1"/>
          </p:cNvPicPr>
          <p:nvPr/>
        </p:nvPicPr>
        <p:blipFill rotWithShape="1">
          <a:blip r:embed="rId13">
            <a:extLst>
              <a:ext uri="{28A0092B-C50C-407E-A947-70E740481C1C}">
                <a14:useLocalDpi xmlns:a14="http://schemas.microsoft.com/office/drawing/2010/main" val="0"/>
              </a:ext>
            </a:extLst>
          </a:blip>
          <a:srcRect t="12658" b="12658"/>
          <a:stretch/>
        </p:blipFill>
        <p:spPr>
          <a:xfrm>
            <a:off x="8012500" y="4527751"/>
            <a:ext cx="4179500" cy="2341078"/>
          </a:xfrm>
          <a:prstGeom prst="rect">
            <a:avLst/>
          </a:prstGeom>
        </p:spPr>
      </p:pic>
      <p:grpSp>
        <p:nvGrpSpPr>
          <p:cNvPr id="23" name="Group 22">
            <a:extLst>
              <a:ext uri="{FF2B5EF4-FFF2-40B4-BE49-F238E27FC236}">
                <a16:creationId xmlns:a16="http://schemas.microsoft.com/office/drawing/2014/main" id="{ACD707D9-61E2-4DD4-8280-97DE232C2348}"/>
              </a:ext>
            </a:extLst>
          </p:cNvPr>
          <p:cNvGrpSpPr/>
          <p:nvPr/>
        </p:nvGrpSpPr>
        <p:grpSpPr>
          <a:xfrm>
            <a:off x="2070477" y="4014994"/>
            <a:ext cx="3379828" cy="618821"/>
            <a:chOff x="1335610" y="3698751"/>
            <a:chExt cx="4473399" cy="1728655"/>
          </a:xfrm>
        </p:grpSpPr>
        <p:sp>
          <p:nvSpPr>
            <p:cNvPr id="24" name="Speech Bubble: Rectangle with Corners Rounded 23">
              <a:extLst>
                <a:ext uri="{FF2B5EF4-FFF2-40B4-BE49-F238E27FC236}">
                  <a16:creationId xmlns:a16="http://schemas.microsoft.com/office/drawing/2014/main" id="{AA1DDED2-9313-46C3-8214-8D6F160BF488}"/>
                </a:ext>
              </a:extLst>
            </p:cNvPr>
            <p:cNvSpPr/>
            <p:nvPr/>
          </p:nvSpPr>
          <p:spPr>
            <a:xfrm>
              <a:off x="1335610" y="3698751"/>
              <a:ext cx="4473399" cy="1728655"/>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ED81F942-6B29-44BE-88B0-00AFBE0D118A}"/>
                </a:ext>
              </a:extLst>
            </p:cNvPr>
            <p:cNvSpPr txBox="1"/>
            <p:nvPr/>
          </p:nvSpPr>
          <p:spPr>
            <a:xfrm>
              <a:off x="1475034" y="3918253"/>
              <a:ext cx="4314809" cy="1289645"/>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C’est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très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joli</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mais</a:t>
              </a:r>
              <a:r>
                <a:rPr lang="en-GB" sz="2400" b="1" dirty="0">
                  <a:solidFill>
                    <a:schemeClr val="bg1"/>
                  </a:solidFill>
                  <a:latin typeface="Century Gothic" panose="020B0502020202020204" pitchFamily="34" charset="0"/>
                </a:rPr>
                <a:t>…</a:t>
              </a:r>
            </a:p>
          </p:txBody>
        </p:sp>
      </p:grpSp>
      <p:grpSp>
        <p:nvGrpSpPr>
          <p:cNvPr id="28" name="Group 27">
            <a:extLst>
              <a:ext uri="{FF2B5EF4-FFF2-40B4-BE49-F238E27FC236}">
                <a16:creationId xmlns:a16="http://schemas.microsoft.com/office/drawing/2014/main" id="{07DD9F30-AF17-4854-8609-090FB974E569}"/>
              </a:ext>
            </a:extLst>
          </p:cNvPr>
          <p:cNvGrpSpPr/>
          <p:nvPr/>
        </p:nvGrpSpPr>
        <p:grpSpPr>
          <a:xfrm>
            <a:off x="5819080" y="3663727"/>
            <a:ext cx="3467448" cy="1109180"/>
            <a:chOff x="1335610" y="3698751"/>
            <a:chExt cx="4473399" cy="1728655"/>
          </a:xfrm>
        </p:grpSpPr>
        <p:sp>
          <p:nvSpPr>
            <p:cNvPr id="30" name="Speech Bubble: Rectangle with Corners Rounded 29">
              <a:extLst>
                <a:ext uri="{FF2B5EF4-FFF2-40B4-BE49-F238E27FC236}">
                  <a16:creationId xmlns:a16="http://schemas.microsoft.com/office/drawing/2014/main" id="{D70DC30A-0FA3-4E65-B52E-195EB9D161EA}"/>
                </a:ext>
              </a:extLst>
            </p:cNvPr>
            <p:cNvSpPr/>
            <p:nvPr/>
          </p:nvSpPr>
          <p:spPr>
            <a:xfrm>
              <a:off x="1335610" y="3698751"/>
              <a:ext cx="4473399" cy="1728655"/>
            </a:xfrm>
            <a:prstGeom prst="wedgeRoundRectCallout">
              <a:avLst>
                <a:gd name="adj1" fmla="val -14884"/>
                <a:gd name="adj2" fmla="val 71297"/>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978A56A-F94C-4166-8E2C-0982997D6DA1}"/>
                </a:ext>
              </a:extLst>
            </p:cNvPr>
            <p:cNvSpPr txBox="1"/>
            <p:nvPr/>
          </p:nvSpPr>
          <p:spPr>
            <a:xfrm>
              <a:off x="1514569" y="3915524"/>
              <a:ext cx="4294440" cy="1295107"/>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Voici</a:t>
              </a:r>
              <a:r>
                <a:rPr lang="en-GB" sz="2400" b="1" dirty="0">
                  <a:solidFill>
                    <a:schemeClr val="bg1"/>
                  </a:solidFill>
                  <a:latin typeface="Century Gothic" panose="020B0502020202020204" pitchFamily="34" charset="0"/>
                </a:rPr>
                <a:t> la </a:t>
              </a:r>
              <a:r>
                <a:rPr lang="en-GB" sz="2400" b="1" dirty="0" err="1">
                  <a:solidFill>
                    <a:schemeClr val="bg1"/>
                  </a:solidFill>
                  <a:latin typeface="Century Gothic" panose="020B0502020202020204" pitchFamily="34" charset="0"/>
                </a:rPr>
                <a:t>cathédrale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en</a:t>
              </a:r>
              <a:r>
                <a:rPr lang="en-GB" sz="2400" b="1" dirty="0">
                  <a:solidFill>
                    <a:schemeClr val="bg1"/>
                  </a:solidFill>
                  <a:latin typeface="Century Gothic" panose="020B0502020202020204" pitchFamily="34" charset="0"/>
                </a:rPr>
                <a:t> 2009…</a:t>
              </a:r>
            </a:p>
          </p:txBody>
        </p:sp>
      </p:grpSp>
      <p:grpSp>
        <p:nvGrpSpPr>
          <p:cNvPr id="36" name="Group 35">
            <a:extLst>
              <a:ext uri="{FF2B5EF4-FFF2-40B4-BE49-F238E27FC236}">
                <a16:creationId xmlns:a16="http://schemas.microsoft.com/office/drawing/2014/main" id="{D3F7EEED-0FED-44FF-B1DE-FC62888C9738}"/>
              </a:ext>
            </a:extLst>
          </p:cNvPr>
          <p:cNvGrpSpPr/>
          <p:nvPr/>
        </p:nvGrpSpPr>
        <p:grpSpPr>
          <a:xfrm>
            <a:off x="9310409" y="3944293"/>
            <a:ext cx="2848106" cy="689522"/>
            <a:chOff x="1335610" y="3698753"/>
            <a:chExt cx="3674378" cy="1074618"/>
          </a:xfrm>
        </p:grpSpPr>
        <p:sp>
          <p:nvSpPr>
            <p:cNvPr id="37" name="Speech Bubble: Rectangle with Corners Rounded 36">
              <a:extLst>
                <a:ext uri="{FF2B5EF4-FFF2-40B4-BE49-F238E27FC236}">
                  <a16:creationId xmlns:a16="http://schemas.microsoft.com/office/drawing/2014/main" id="{8F9C132D-28EB-4BE7-95CB-397C7B5A17AE}"/>
                </a:ext>
              </a:extLst>
            </p:cNvPr>
            <p:cNvSpPr/>
            <p:nvPr/>
          </p:nvSpPr>
          <p:spPr>
            <a:xfrm>
              <a:off x="1335610" y="3698753"/>
              <a:ext cx="3674378" cy="1074618"/>
            </a:xfrm>
            <a:prstGeom prst="wedgeRoundRectCallout">
              <a:avLst>
                <a:gd name="adj1" fmla="val -27712"/>
                <a:gd name="adj2" fmla="val 82999"/>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64D1547D-83DC-4F51-9E79-CCE4772967E0}"/>
                </a:ext>
              </a:extLst>
            </p:cNvPr>
            <p:cNvSpPr txBox="1"/>
            <p:nvPr/>
          </p:nvSpPr>
          <p:spPr>
            <a:xfrm>
              <a:off x="1514569" y="3915524"/>
              <a:ext cx="3495419" cy="719504"/>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…et </a:t>
              </a:r>
              <a:r>
                <a:rPr lang="en-GB" sz="2400" b="1" dirty="0" err="1">
                  <a:solidFill>
                    <a:schemeClr val="bg1"/>
                  </a:solidFill>
                  <a:latin typeface="Century Gothic" panose="020B0502020202020204" pitchFamily="34" charset="0"/>
                </a:rPr>
                <a:t>aujourd’hui</a:t>
              </a:r>
              <a:r>
                <a:rPr lang="en-GB" sz="2400" b="1" dirty="0">
                  <a:solidFill>
                    <a:schemeClr val="bg1"/>
                  </a:solidFill>
                  <a:latin typeface="Century Gothic" panose="020B0502020202020204" pitchFamily="34" charset="0"/>
                </a:rPr>
                <a:t>.</a:t>
              </a:r>
            </a:p>
          </p:txBody>
        </p:sp>
      </p:grpSp>
      <p:grpSp>
        <p:nvGrpSpPr>
          <p:cNvPr id="39" name="Group 38">
            <a:extLst>
              <a:ext uri="{FF2B5EF4-FFF2-40B4-BE49-F238E27FC236}">
                <a16:creationId xmlns:a16="http://schemas.microsoft.com/office/drawing/2014/main" id="{915722EA-BC0F-43A4-8449-B5BD1A039C91}"/>
              </a:ext>
            </a:extLst>
          </p:cNvPr>
          <p:cNvGrpSpPr/>
          <p:nvPr/>
        </p:nvGrpSpPr>
        <p:grpSpPr>
          <a:xfrm>
            <a:off x="4106120" y="34602"/>
            <a:ext cx="5714203" cy="830997"/>
            <a:chOff x="657646" y="3604668"/>
            <a:chExt cx="4473399" cy="1324772"/>
          </a:xfrm>
        </p:grpSpPr>
        <p:sp>
          <p:nvSpPr>
            <p:cNvPr id="41" name="Speech Bubble: Rectangle with Corners Rounded 40">
              <a:extLst>
                <a:ext uri="{FF2B5EF4-FFF2-40B4-BE49-F238E27FC236}">
                  <a16:creationId xmlns:a16="http://schemas.microsoft.com/office/drawing/2014/main" id="{80261312-AAC8-4271-8DBF-2C9742B70ADC}"/>
                </a:ext>
              </a:extLst>
            </p:cNvPr>
            <p:cNvSpPr/>
            <p:nvPr/>
          </p:nvSpPr>
          <p:spPr>
            <a:xfrm>
              <a:off x="657646" y="3664692"/>
              <a:ext cx="4473399" cy="1200328"/>
            </a:xfrm>
            <a:prstGeom prst="wedgeRoundRectCallout">
              <a:avLst>
                <a:gd name="adj1" fmla="val -14078"/>
                <a:gd name="adj2" fmla="val 70224"/>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F3AC647C-AACB-4411-9741-E9C68E9C8266}"/>
                </a:ext>
              </a:extLst>
            </p:cNvPr>
            <p:cNvSpPr txBox="1"/>
            <p:nvPr/>
          </p:nvSpPr>
          <p:spPr>
            <a:xfrm>
              <a:off x="704683" y="3604668"/>
              <a:ext cx="4115480" cy="1324772"/>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 le 12 </a:t>
              </a:r>
              <a:r>
                <a:rPr lang="en-GB" sz="2400" b="1" dirty="0" err="1">
                  <a:solidFill>
                    <a:schemeClr val="bg1"/>
                  </a:solidFill>
                  <a:latin typeface="Century Gothic" panose="020B0502020202020204" pitchFamily="34" charset="0"/>
                </a:rPr>
                <a:t>janvier</a:t>
              </a:r>
              <a:r>
                <a:rPr lang="en-GB" sz="2400" b="1" dirty="0">
                  <a:solidFill>
                    <a:schemeClr val="bg1"/>
                  </a:solidFill>
                  <a:latin typeface="Century Gothic" panose="020B0502020202020204" pitchFamily="34" charset="0"/>
                </a:rPr>
                <a:t> 2010 il y a </a:t>
              </a:r>
              <a:r>
                <a:rPr lang="en-GB" sz="2400" b="1" dirty="0" err="1">
                  <a:solidFill>
                    <a:schemeClr val="bg1"/>
                  </a:solidFill>
                  <a:latin typeface="Century Gothic" panose="020B0502020202020204" pitchFamily="34" charset="0"/>
                </a:rPr>
                <a:t>eu</a:t>
              </a:r>
              <a:r>
                <a:rPr lang="en-GB" sz="2400" b="1" dirty="0">
                  <a:solidFill>
                    <a:schemeClr val="bg1"/>
                  </a:solidFill>
                  <a:latin typeface="Century Gothic" panose="020B0502020202020204" pitchFamily="34" charset="0"/>
                </a:rPr>
                <a:t> un terrible tremblement de </a:t>
              </a:r>
              <a:r>
                <a:rPr lang="en-GB" sz="2400" b="1" dirty="0" err="1">
                  <a:solidFill>
                    <a:schemeClr val="bg1"/>
                  </a:solidFill>
                  <a:latin typeface="Century Gothic" panose="020B0502020202020204" pitchFamily="34" charset="0"/>
                </a:rPr>
                <a:t>terre</a:t>
              </a:r>
              <a:r>
                <a:rPr lang="en-GB" sz="2400" b="1" dirty="0">
                  <a:solidFill>
                    <a:schemeClr val="bg1"/>
                  </a:solidFill>
                  <a:latin typeface="Century Gothic" panose="020B0502020202020204" pitchFamily="34" charset="0"/>
                </a:rPr>
                <a:t>.</a:t>
              </a:r>
            </a:p>
          </p:txBody>
        </p:sp>
      </p:grpSp>
      <p:sp>
        <p:nvSpPr>
          <p:cNvPr id="3" name="Title 1">
            <a:hlinkClick r:id="" action="ppaction://noaction">
              <a:snd r:embed="rId14" name="14-15_1.wav"/>
            </a:hlinkClick>
            <a:extLst>
              <a:ext uri="{FF2B5EF4-FFF2-40B4-BE49-F238E27FC236}">
                <a16:creationId xmlns:a16="http://schemas.microsoft.com/office/drawing/2014/main" id="{06F404FA-7096-37A9-8BFD-D8C95880A653}"/>
              </a:ext>
            </a:extLst>
          </p:cNvPr>
          <p:cNvSpPr txBox="1">
            <a:spLocks/>
          </p:cNvSpPr>
          <p:nvPr/>
        </p:nvSpPr>
        <p:spPr>
          <a:xfrm>
            <a:off x="128363" y="149849"/>
            <a:ext cx="4486627"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2060"/>
                </a:solidFill>
                <a:latin typeface="Century Gothic" panose="020B0502020202020204" pitchFamily="34" charset="0"/>
              </a:rPr>
              <a:t>Port-au-Prince</a:t>
            </a:r>
            <a:endParaRPr lang="en-GB" dirty="0"/>
          </a:p>
        </p:txBody>
      </p:sp>
    </p:spTree>
    <p:extLst>
      <p:ext uri="{BB962C8B-B14F-4D97-AF65-F5344CB8AC3E}">
        <p14:creationId xmlns:p14="http://schemas.microsoft.com/office/powerpoint/2010/main" val="28982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14-15_5.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14-15_6.wav"/>
                                        </p:tgtEl>
                                      </p:cMediaNode>
                                    </p:audio>
                                  </p:sub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14-15_7.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4-15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Graphic 106" descr="Building with solid fill">
            <a:extLst>
              <a:ext uri="{FF2B5EF4-FFF2-40B4-BE49-F238E27FC236}">
                <a16:creationId xmlns:a16="http://schemas.microsoft.com/office/drawing/2014/main" id="{41E59AF0-D713-4F61-9FC0-AE8746248A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5705" y="1241672"/>
            <a:ext cx="1135230" cy="1135230"/>
          </a:xfrm>
          <a:prstGeom prst="rect">
            <a:avLst/>
          </a:prstGeom>
        </p:spPr>
      </p:pic>
      <p:sp>
        <p:nvSpPr>
          <p:cNvPr id="112" name="CustomShape 6">
            <a:hlinkClick r:id="" action="ppaction://noaction">
              <a:snd r:embed="rId5" name="16_1.wav"/>
            </a:hlinkClick>
          </p:cNvPr>
          <p:cNvSpPr/>
          <p:nvPr/>
        </p:nvSpPr>
        <p:spPr>
          <a:xfrm>
            <a:off x="1382502" y="1128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où</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exactement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34" name="Graphic 33" descr="Teacher">
            <a:extLst>
              <a:ext uri="{FF2B5EF4-FFF2-40B4-BE49-F238E27FC236}">
                <a16:creationId xmlns:a16="http://schemas.microsoft.com/office/drawing/2014/main" id="{552F2B20-D7FA-4DCD-8900-01CA073995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5870" y="411968"/>
            <a:ext cx="914400" cy="914400"/>
          </a:xfrm>
          <a:prstGeom prst="rect">
            <a:avLst/>
          </a:prstGeom>
        </p:spPr>
      </p:pic>
      <p:sp>
        <p:nvSpPr>
          <p:cNvPr id="35" name="Speech Bubble: Rectangle with Corners Rounded 34">
            <a:hlinkClick r:id="" action="ppaction://noaction">
              <a:snd r:embed="rId9" name="V_T1 W10 lesson S16.wav"/>
            </a:hlinkClick>
            <a:extLst>
              <a:ext uri="{FF2B5EF4-FFF2-40B4-BE49-F238E27FC236}">
                <a16:creationId xmlns:a16="http://schemas.microsoft.com/office/drawing/2014/main" id="{DC24851B-E41E-4E4D-881F-C0F6E9DCCFEA}"/>
              </a:ext>
            </a:extLst>
          </p:cNvPr>
          <p:cNvSpPr/>
          <p:nvPr/>
        </p:nvSpPr>
        <p:spPr>
          <a:xfrm>
            <a:off x="2183349" y="658029"/>
            <a:ext cx="8905653" cy="395206"/>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Lis les phrases. C’est quelle image ? Écris 1-6 et la bonne lettre A-H.</a:t>
            </a:r>
          </a:p>
        </p:txBody>
      </p:sp>
      <p:sp>
        <p:nvSpPr>
          <p:cNvPr id="53" name="Action Button: Blank 52">
            <a:hlinkClick r:id="" action="ppaction://noaction" highlightClick="1"/>
            <a:extLst>
              <a:ext uri="{FF2B5EF4-FFF2-40B4-BE49-F238E27FC236}">
                <a16:creationId xmlns:a16="http://schemas.microsoft.com/office/drawing/2014/main" id="{51C8DC22-D9FF-4F7F-91C6-8034A5FA77D5}"/>
              </a:ext>
            </a:extLst>
          </p:cNvPr>
          <p:cNvSpPr/>
          <p:nvPr/>
        </p:nvSpPr>
        <p:spPr>
          <a:xfrm>
            <a:off x="4885281" y="156075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A</a:t>
            </a:r>
          </a:p>
        </p:txBody>
      </p:sp>
      <p:sp>
        <p:nvSpPr>
          <p:cNvPr id="54" name="Action Button: Blank 53">
            <a:hlinkClick r:id="" action="ppaction://noaction" highlightClick="1"/>
            <a:extLst>
              <a:ext uri="{FF2B5EF4-FFF2-40B4-BE49-F238E27FC236}">
                <a16:creationId xmlns:a16="http://schemas.microsoft.com/office/drawing/2014/main" id="{F9FF85F4-E104-49C0-9505-0F81F5917857}"/>
              </a:ext>
            </a:extLst>
          </p:cNvPr>
          <p:cNvSpPr/>
          <p:nvPr/>
        </p:nvSpPr>
        <p:spPr>
          <a:xfrm>
            <a:off x="7434528" y="492329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G</a:t>
            </a:r>
          </a:p>
        </p:txBody>
      </p:sp>
      <p:sp>
        <p:nvSpPr>
          <p:cNvPr id="61" name="Action Button: Blank 60">
            <a:hlinkClick r:id="" action="ppaction://noaction" highlightClick="1"/>
            <a:extLst>
              <a:ext uri="{FF2B5EF4-FFF2-40B4-BE49-F238E27FC236}">
                <a16:creationId xmlns:a16="http://schemas.microsoft.com/office/drawing/2014/main" id="{1B5B5ECB-2F09-4F18-8FCE-CA4D5E785F66}"/>
              </a:ext>
            </a:extLst>
          </p:cNvPr>
          <p:cNvSpPr/>
          <p:nvPr/>
        </p:nvSpPr>
        <p:spPr>
          <a:xfrm>
            <a:off x="9853280" y="156609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p>
        </p:txBody>
      </p:sp>
      <p:sp>
        <p:nvSpPr>
          <p:cNvPr id="62" name="Action Button: Blank 61">
            <a:hlinkClick r:id="" action="ppaction://noaction" highlightClick="1"/>
            <a:extLst>
              <a:ext uri="{FF2B5EF4-FFF2-40B4-BE49-F238E27FC236}">
                <a16:creationId xmlns:a16="http://schemas.microsoft.com/office/drawing/2014/main" id="{1C59D462-A000-4518-AE70-9736B28E064C}"/>
              </a:ext>
            </a:extLst>
          </p:cNvPr>
          <p:cNvSpPr/>
          <p:nvPr/>
        </p:nvSpPr>
        <p:spPr>
          <a:xfrm>
            <a:off x="7436936" y="156075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B</a:t>
            </a:r>
          </a:p>
        </p:txBody>
      </p:sp>
      <p:sp>
        <p:nvSpPr>
          <p:cNvPr id="63" name="Action Button: Blank 62">
            <a:hlinkClick r:id="" action="ppaction://noaction" highlightClick="1"/>
            <a:extLst>
              <a:ext uri="{FF2B5EF4-FFF2-40B4-BE49-F238E27FC236}">
                <a16:creationId xmlns:a16="http://schemas.microsoft.com/office/drawing/2014/main" id="{8169BE38-705E-4596-90BF-9CF6D56CDF82}"/>
              </a:ext>
            </a:extLst>
          </p:cNvPr>
          <p:cNvSpPr/>
          <p:nvPr/>
        </p:nvSpPr>
        <p:spPr>
          <a:xfrm>
            <a:off x="4894129" y="3239552"/>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D</a:t>
            </a:r>
          </a:p>
        </p:txBody>
      </p:sp>
      <p:sp>
        <p:nvSpPr>
          <p:cNvPr id="64" name="Action Button: Blank 63">
            <a:hlinkClick r:id="" action="ppaction://noaction" highlightClick="1"/>
            <a:extLst>
              <a:ext uri="{FF2B5EF4-FFF2-40B4-BE49-F238E27FC236}">
                <a16:creationId xmlns:a16="http://schemas.microsoft.com/office/drawing/2014/main" id="{460FDAE1-C84E-4719-8D94-8423F720FF85}"/>
              </a:ext>
            </a:extLst>
          </p:cNvPr>
          <p:cNvSpPr/>
          <p:nvPr/>
        </p:nvSpPr>
        <p:spPr>
          <a:xfrm>
            <a:off x="9853280" y="3239552"/>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a:t>
            </a:r>
          </a:p>
        </p:txBody>
      </p:sp>
      <p:sp>
        <p:nvSpPr>
          <p:cNvPr id="65" name="Action Button: Blank 64">
            <a:hlinkClick r:id="" action="ppaction://noaction" highlightClick="1"/>
            <a:extLst>
              <a:ext uri="{FF2B5EF4-FFF2-40B4-BE49-F238E27FC236}">
                <a16:creationId xmlns:a16="http://schemas.microsoft.com/office/drawing/2014/main" id="{1F7F25B3-7730-4997-8CE8-8F02F14A36E3}"/>
              </a:ext>
            </a:extLst>
          </p:cNvPr>
          <p:cNvSpPr/>
          <p:nvPr/>
        </p:nvSpPr>
        <p:spPr>
          <a:xfrm>
            <a:off x="4136845" y="4907342"/>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E</a:t>
            </a:r>
          </a:p>
        </p:txBody>
      </p:sp>
      <p:sp>
        <p:nvSpPr>
          <p:cNvPr id="66" name="Action Button: Blank 65">
            <a:hlinkClick r:id="" action="ppaction://noaction" highlightClick="1"/>
            <a:extLst>
              <a:ext uri="{FF2B5EF4-FFF2-40B4-BE49-F238E27FC236}">
                <a16:creationId xmlns:a16="http://schemas.microsoft.com/office/drawing/2014/main" id="{3A135C28-A4B1-465F-8E25-025FE1ACB395}"/>
              </a:ext>
            </a:extLst>
          </p:cNvPr>
          <p:cNvSpPr/>
          <p:nvPr/>
        </p:nvSpPr>
        <p:spPr>
          <a:xfrm>
            <a:off x="9850523" y="4928851"/>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H</a:t>
            </a:r>
          </a:p>
        </p:txBody>
      </p:sp>
      <p:sp>
        <p:nvSpPr>
          <p:cNvPr id="67" name="Action Button: Blank 66">
            <a:hlinkClick r:id="" action="ppaction://noaction" highlightClick="1"/>
            <a:extLst>
              <a:ext uri="{FF2B5EF4-FFF2-40B4-BE49-F238E27FC236}">
                <a16:creationId xmlns:a16="http://schemas.microsoft.com/office/drawing/2014/main" id="{CA582753-3A28-4482-80D8-139A0CA2EF97}"/>
              </a:ext>
            </a:extLst>
          </p:cNvPr>
          <p:cNvSpPr/>
          <p:nvPr/>
        </p:nvSpPr>
        <p:spPr>
          <a:xfrm>
            <a:off x="4125992" y="1371112"/>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786EB1"/>
                </a:solidFill>
                <a:latin typeface="Century Gothic" panose="020B0502020202020204" pitchFamily="34" charset="0"/>
              </a:rPr>
              <a:t>G</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ndParaRPr>
          </a:p>
        </p:txBody>
      </p:sp>
      <p:sp>
        <p:nvSpPr>
          <p:cNvPr id="68" name="Action Button: Blank 67">
            <a:hlinkClick r:id="" action="ppaction://noaction" highlightClick="1"/>
            <a:extLst>
              <a:ext uri="{FF2B5EF4-FFF2-40B4-BE49-F238E27FC236}">
                <a16:creationId xmlns:a16="http://schemas.microsoft.com/office/drawing/2014/main" id="{A4D9A3A1-86A5-4B6F-9010-B321DA8C5599}"/>
              </a:ext>
            </a:extLst>
          </p:cNvPr>
          <p:cNvSpPr/>
          <p:nvPr/>
        </p:nvSpPr>
        <p:spPr>
          <a:xfrm>
            <a:off x="4128026" y="2279204"/>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B</a:t>
            </a:r>
          </a:p>
        </p:txBody>
      </p:sp>
      <p:sp>
        <p:nvSpPr>
          <p:cNvPr id="69" name="Action Button: Blank 68">
            <a:hlinkClick r:id="" action="ppaction://noaction" highlightClick="1"/>
            <a:extLst>
              <a:ext uri="{FF2B5EF4-FFF2-40B4-BE49-F238E27FC236}">
                <a16:creationId xmlns:a16="http://schemas.microsoft.com/office/drawing/2014/main" id="{00352D51-5B95-4BE0-A1E1-881B1910F926}"/>
              </a:ext>
            </a:extLst>
          </p:cNvPr>
          <p:cNvSpPr/>
          <p:nvPr/>
        </p:nvSpPr>
        <p:spPr>
          <a:xfrm>
            <a:off x="4128026" y="3192091"/>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H</a:t>
            </a:r>
          </a:p>
        </p:txBody>
      </p:sp>
      <p:sp>
        <p:nvSpPr>
          <p:cNvPr id="70" name="Action Button: Blank 69">
            <a:hlinkClick r:id="" action="ppaction://noaction" highlightClick="1"/>
            <a:extLst>
              <a:ext uri="{FF2B5EF4-FFF2-40B4-BE49-F238E27FC236}">
                <a16:creationId xmlns:a16="http://schemas.microsoft.com/office/drawing/2014/main" id="{549A2F83-3FA4-46E9-AC17-1B180DED9B02}"/>
              </a:ext>
            </a:extLst>
          </p:cNvPr>
          <p:cNvSpPr/>
          <p:nvPr/>
        </p:nvSpPr>
        <p:spPr>
          <a:xfrm>
            <a:off x="4128027" y="4062311"/>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F</a:t>
            </a:r>
          </a:p>
        </p:txBody>
      </p:sp>
      <p:sp>
        <p:nvSpPr>
          <p:cNvPr id="71" name="Action Button: Blank 70">
            <a:hlinkClick r:id="" action="ppaction://noaction" highlightClick="1"/>
            <a:extLst>
              <a:ext uri="{FF2B5EF4-FFF2-40B4-BE49-F238E27FC236}">
                <a16:creationId xmlns:a16="http://schemas.microsoft.com/office/drawing/2014/main" id="{16D6241E-1DF6-4FB9-9984-0B32D2DABB37}"/>
              </a:ext>
            </a:extLst>
          </p:cNvPr>
          <p:cNvSpPr/>
          <p:nvPr/>
        </p:nvSpPr>
        <p:spPr>
          <a:xfrm>
            <a:off x="4119750" y="5911879"/>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A</a:t>
            </a:r>
          </a:p>
        </p:txBody>
      </p:sp>
      <p:sp>
        <p:nvSpPr>
          <p:cNvPr id="72" name="Action Button: Blank 71">
            <a:hlinkClick r:id="" action="ppaction://noaction" highlightClick="1"/>
            <a:extLst>
              <a:ext uri="{FF2B5EF4-FFF2-40B4-BE49-F238E27FC236}">
                <a16:creationId xmlns:a16="http://schemas.microsoft.com/office/drawing/2014/main" id="{7BBD848E-821A-46AD-BCA3-F318C5655D11}"/>
              </a:ext>
            </a:extLst>
          </p:cNvPr>
          <p:cNvSpPr/>
          <p:nvPr/>
        </p:nvSpPr>
        <p:spPr>
          <a:xfrm>
            <a:off x="4880307" y="4963476"/>
            <a:ext cx="465513" cy="397632"/>
          </a:xfrm>
          <a:prstGeom prst="actionButtonBlank">
            <a:avLst/>
          </a:prstGeom>
          <a:solidFill>
            <a:schemeClr val="bg1"/>
          </a:solidFill>
          <a:ln w="19050">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F</a:t>
            </a:r>
          </a:p>
        </p:txBody>
      </p:sp>
      <p:sp>
        <p:nvSpPr>
          <p:cNvPr id="15" name="Oval 14">
            <a:hlinkClick r:id="" action="ppaction://noaction">
              <a:snd r:embed="rId10" name="16_2.wav"/>
            </a:hlinkClick>
            <a:extLst>
              <a:ext uri="{FF2B5EF4-FFF2-40B4-BE49-F238E27FC236}">
                <a16:creationId xmlns:a16="http://schemas.microsoft.com/office/drawing/2014/main" id="{63E1B22E-9F89-4B5D-B02C-4E7D22B512E1}"/>
              </a:ext>
            </a:extLst>
          </p:cNvPr>
          <p:cNvSpPr/>
          <p:nvPr/>
        </p:nvSpPr>
        <p:spPr>
          <a:xfrm>
            <a:off x="7948" y="1254907"/>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16" name="Oval 15">
            <a:hlinkClick r:id="" action="ppaction://noaction">
              <a:snd r:embed="rId11" name="16_3.wav"/>
            </a:hlinkClick>
            <a:extLst>
              <a:ext uri="{FF2B5EF4-FFF2-40B4-BE49-F238E27FC236}">
                <a16:creationId xmlns:a16="http://schemas.microsoft.com/office/drawing/2014/main" id="{88D255A7-BA56-4C65-A906-B3BF666ACEF0}"/>
              </a:ext>
            </a:extLst>
          </p:cNvPr>
          <p:cNvSpPr/>
          <p:nvPr/>
        </p:nvSpPr>
        <p:spPr>
          <a:xfrm>
            <a:off x="10104" y="2189795"/>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17" name="Oval 16">
            <a:hlinkClick r:id="" action="ppaction://noaction">
              <a:snd r:embed="rId12" name="16_4.wav"/>
            </a:hlinkClick>
            <a:extLst>
              <a:ext uri="{FF2B5EF4-FFF2-40B4-BE49-F238E27FC236}">
                <a16:creationId xmlns:a16="http://schemas.microsoft.com/office/drawing/2014/main" id="{D7AA5D17-AB4F-4109-84BF-CA9DA58AAFED}"/>
              </a:ext>
            </a:extLst>
          </p:cNvPr>
          <p:cNvSpPr/>
          <p:nvPr/>
        </p:nvSpPr>
        <p:spPr>
          <a:xfrm>
            <a:off x="7948" y="3003608"/>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18" name="Oval 17">
            <a:hlinkClick r:id="" action="ppaction://noaction">
              <a:snd r:embed="rId13" name="16_5.wav"/>
            </a:hlinkClick>
            <a:extLst>
              <a:ext uri="{FF2B5EF4-FFF2-40B4-BE49-F238E27FC236}">
                <a16:creationId xmlns:a16="http://schemas.microsoft.com/office/drawing/2014/main" id="{84661229-30CF-4B61-A4F7-B606C690D9F4}"/>
              </a:ext>
            </a:extLst>
          </p:cNvPr>
          <p:cNvSpPr/>
          <p:nvPr/>
        </p:nvSpPr>
        <p:spPr>
          <a:xfrm>
            <a:off x="16836" y="3999440"/>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19" name="Oval 18">
            <a:hlinkClick r:id="" action="ppaction://noaction">
              <a:snd r:embed="rId14" name="16_6.wav"/>
            </a:hlinkClick>
            <a:extLst>
              <a:ext uri="{FF2B5EF4-FFF2-40B4-BE49-F238E27FC236}">
                <a16:creationId xmlns:a16="http://schemas.microsoft.com/office/drawing/2014/main" id="{7A9A9475-A635-4DDF-8448-E166E41A0187}"/>
              </a:ext>
            </a:extLst>
          </p:cNvPr>
          <p:cNvSpPr/>
          <p:nvPr/>
        </p:nvSpPr>
        <p:spPr>
          <a:xfrm>
            <a:off x="7948" y="4864538"/>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39" name="Oval 38">
            <a:hlinkClick r:id="" action="ppaction://noaction">
              <a:snd r:embed="rId15" name="16_7.wav"/>
            </a:hlinkClick>
            <a:extLst>
              <a:ext uri="{FF2B5EF4-FFF2-40B4-BE49-F238E27FC236}">
                <a16:creationId xmlns:a16="http://schemas.microsoft.com/office/drawing/2014/main" id="{04277A7C-8D6E-41BA-9266-346B92C1C4CF}"/>
              </a:ext>
            </a:extLst>
          </p:cNvPr>
          <p:cNvSpPr/>
          <p:nvPr/>
        </p:nvSpPr>
        <p:spPr>
          <a:xfrm>
            <a:off x="16836" y="5824795"/>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grpSp>
        <p:nvGrpSpPr>
          <p:cNvPr id="93" name="Group 92">
            <a:extLst>
              <a:ext uri="{FF2B5EF4-FFF2-40B4-BE49-F238E27FC236}">
                <a16:creationId xmlns:a16="http://schemas.microsoft.com/office/drawing/2014/main" id="{40C6A465-D101-4DCD-A505-1F8CC0D059A8}"/>
              </a:ext>
            </a:extLst>
          </p:cNvPr>
          <p:cNvGrpSpPr/>
          <p:nvPr/>
        </p:nvGrpSpPr>
        <p:grpSpPr>
          <a:xfrm>
            <a:off x="-11382" y="207"/>
            <a:ext cx="1409867" cy="859933"/>
            <a:chOff x="-1650070" y="298713"/>
            <a:chExt cx="1685597" cy="952086"/>
          </a:xfrm>
        </p:grpSpPr>
        <p:pic>
          <p:nvPicPr>
            <p:cNvPr id="94" name="Picture 2" descr="Free vector graphics of Blank profile picture">
              <a:extLst>
                <a:ext uri="{FF2B5EF4-FFF2-40B4-BE49-F238E27FC236}">
                  <a16:creationId xmlns:a16="http://schemas.microsoft.com/office/drawing/2014/main" id="{B1031170-6E9B-4E3A-A9B8-66D8C94F47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Free vector graphics of Blank profile picture">
              <a:extLst>
                <a:ext uri="{FF2B5EF4-FFF2-40B4-BE49-F238E27FC236}">
                  <a16:creationId xmlns:a16="http://schemas.microsoft.com/office/drawing/2014/main" id="{3A51D46F-073B-4511-B248-48E9F55C64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A picture containing text&#10;&#10;Description automatically generated">
              <a:extLst>
                <a:ext uri="{FF2B5EF4-FFF2-40B4-BE49-F238E27FC236}">
                  <a16:creationId xmlns:a16="http://schemas.microsoft.com/office/drawing/2014/main" id="{B0E78C84-9962-4584-A2D5-85153D9B2D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2" name="Speech Bubble: Rectangle with Corners Rounded 1">
            <a:extLst>
              <a:ext uri="{FF2B5EF4-FFF2-40B4-BE49-F238E27FC236}">
                <a16:creationId xmlns:a16="http://schemas.microsoft.com/office/drawing/2014/main" id="{292AC784-9AB3-4224-8CDD-6291CC29B607}"/>
              </a:ext>
            </a:extLst>
          </p:cNvPr>
          <p:cNvSpPr/>
          <p:nvPr/>
        </p:nvSpPr>
        <p:spPr>
          <a:xfrm>
            <a:off x="485303" y="1200361"/>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marché</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devant</a:t>
            </a:r>
            <a:r>
              <a:rPr lang="en-GB" sz="2000" dirty="0">
                <a:latin typeface="Century Gothic" panose="020B0502020202020204" pitchFamily="34" charset="0"/>
              </a:rPr>
              <a:t> </a:t>
            </a:r>
            <a:r>
              <a:rPr lang="en-GB" sz="2000" dirty="0" err="1">
                <a:latin typeface="Century Gothic" panose="020B0502020202020204" pitchFamily="34" charset="0"/>
              </a:rPr>
              <a:t>l’église</a:t>
            </a:r>
            <a:r>
              <a:rPr lang="en-GB" sz="2000" dirty="0">
                <a:latin typeface="Century Gothic" panose="020B0502020202020204" pitchFamily="34" charset="0"/>
              </a:rPr>
              <a:t>.</a:t>
            </a:r>
          </a:p>
        </p:txBody>
      </p:sp>
      <p:pic>
        <p:nvPicPr>
          <p:cNvPr id="97" name="Graphic 96" descr="Court with solid fill">
            <a:extLst>
              <a:ext uri="{FF2B5EF4-FFF2-40B4-BE49-F238E27FC236}">
                <a16:creationId xmlns:a16="http://schemas.microsoft.com/office/drawing/2014/main" id="{14470D75-7407-4E3E-93F8-B861C0C10F1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942536" y="5320922"/>
            <a:ext cx="1135230" cy="1135230"/>
          </a:xfrm>
          <a:prstGeom prst="rect">
            <a:avLst/>
          </a:prstGeom>
        </p:spPr>
      </p:pic>
      <p:pic>
        <p:nvPicPr>
          <p:cNvPr id="100" name="Graphic 99" descr="Cathedral with solid fill">
            <a:extLst>
              <a:ext uri="{FF2B5EF4-FFF2-40B4-BE49-F238E27FC236}">
                <a16:creationId xmlns:a16="http://schemas.microsoft.com/office/drawing/2014/main" id="{077B3563-7E8F-48A6-AD23-E291C02C0EF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148158" y="5407078"/>
            <a:ext cx="1135230" cy="1135230"/>
          </a:xfrm>
          <a:prstGeom prst="rect">
            <a:avLst/>
          </a:prstGeom>
        </p:spPr>
      </p:pic>
      <p:pic>
        <p:nvPicPr>
          <p:cNvPr id="8" name="Graphic 7" descr="Rainy scene with solid fill">
            <a:extLst>
              <a:ext uri="{FF2B5EF4-FFF2-40B4-BE49-F238E27FC236}">
                <a16:creationId xmlns:a16="http://schemas.microsoft.com/office/drawing/2014/main" id="{C762271C-D13E-4C8B-B76E-4737F585D25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445282" y="2945449"/>
            <a:ext cx="914400" cy="914400"/>
          </a:xfrm>
          <a:prstGeom prst="rect">
            <a:avLst/>
          </a:prstGeom>
        </p:spPr>
      </p:pic>
      <p:pic>
        <p:nvPicPr>
          <p:cNvPr id="101" name="Graphic 100" descr="Building with solid fill">
            <a:extLst>
              <a:ext uri="{FF2B5EF4-FFF2-40B4-BE49-F238E27FC236}">
                <a16:creationId xmlns:a16="http://schemas.microsoft.com/office/drawing/2014/main" id="{D74BF9E5-B879-4BD1-BDFE-CE8EAC2CE8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5925" y="2965887"/>
            <a:ext cx="1135230" cy="1135230"/>
          </a:xfrm>
          <a:prstGeom prst="rect">
            <a:avLst/>
          </a:prstGeom>
        </p:spPr>
      </p:pic>
      <p:pic>
        <p:nvPicPr>
          <p:cNvPr id="102" name="Picture 101" descr="A picture containing icon&#10;&#10;Description automatically generated">
            <a:extLst>
              <a:ext uri="{FF2B5EF4-FFF2-40B4-BE49-F238E27FC236}">
                <a16:creationId xmlns:a16="http://schemas.microsoft.com/office/drawing/2014/main" id="{45458027-B5F8-4497-95CE-B2AB0DFECA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91605" y="5876816"/>
            <a:ext cx="1041586" cy="865389"/>
          </a:xfrm>
          <a:prstGeom prst="rect">
            <a:avLst/>
          </a:prstGeom>
        </p:spPr>
      </p:pic>
      <p:pic>
        <p:nvPicPr>
          <p:cNvPr id="104" name="Picture 103" descr="A picture containing icon&#10;&#10;Description automatically generated">
            <a:extLst>
              <a:ext uri="{FF2B5EF4-FFF2-40B4-BE49-F238E27FC236}">
                <a16:creationId xmlns:a16="http://schemas.microsoft.com/office/drawing/2014/main" id="{68A6F1A5-C3C6-4AA4-873E-8A43592CB89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827144" y="1723979"/>
            <a:ext cx="1041586" cy="865389"/>
          </a:xfrm>
          <a:prstGeom prst="rect">
            <a:avLst/>
          </a:prstGeom>
        </p:spPr>
      </p:pic>
      <p:pic>
        <p:nvPicPr>
          <p:cNvPr id="103" name="Graphic 102" descr="Cathedral with solid fill">
            <a:extLst>
              <a:ext uri="{FF2B5EF4-FFF2-40B4-BE49-F238E27FC236}">
                <a16:creationId xmlns:a16="http://schemas.microsoft.com/office/drawing/2014/main" id="{60590DF6-E2D1-440A-913A-9C91617CF30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92626" y="1756076"/>
            <a:ext cx="1135230" cy="1135230"/>
          </a:xfrm>
          <a:prstGeom prst="rect">
            <a:avLst/>
          </a:prstGeom>
        </p:spPr>
      </p:pic>
      <p:sp>
        <p:nvSpPr>
          <p:cNvPr id="105" name="Speech Bubble: Rectangle with Corners Rounded 104">
            <a:extLst>
              <a:ext uri="{FF2B5EF4-FFF2-40B4-BE49-F238E27FC236}">
                <a16:creationId xmlns:a16="http://schemas.microsoft.com/office/drawing/2014/main" id="{C76A4D55-2D5D-4A13-94B7-9C4903DB0F0A}"/>
              </a:ext>
            </a:extLst>
          </p:cNvPr>
          <p:cNvSpPr/>
          <p:nvPr/>
        </p:nvSpPr>
        <p:spPr>
          <a:xfrm>
            <a:off x="499587" y="2128602"/>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bâtiment</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derrière la parc.</a:t>
            </a:r>
          </a:p>
        </p:txBody>
      </p:sp>
      <p:pic>
        <p:nvPicPr>
          <p:cNvPr id="106" name="Graphic 105" descr="Rainy scene with solid fill">
            <a:extLst>
              <a:ext uri="{FF2B5EF4-FFF2-40B4-BE49-F238E27FC236}">
                <a16:creationId xmlns:a16="http://schemas.microsoft.com/office/drawing/2014/main" id="{5FCA3B5E-BF5E-4443-BBD3-311F93CEB94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69954" y="1556807"/>
            <a:ext cx="914400" cy="914400"/>
          </a:xfrm>
          <a:prstGeom prst="rect">
            <a:avLst/>
          </a:prstGeom>
        </p:spPr>
      </p:pic>
      <p:sp>
        <p:nvSpPr>
          <p:cNvPr id="108" name="Speech Bubble: Rectangle with Corners Rounded 107">
            <a:extLst>
              <a:ext uri="{FF2B5EF4-FFF2-40B4-BE49-F238E27FC236}">
                <a16:creationId xmlns:a16="http://schemas.microsoft.com/office/drawing/2014/main" id="{47B87706-91B5-4C2F-86A5-2F90B082B751}"/>
              </a:ext>
            </a:extLst>
          </p:cNvPr>
          <p:cNvSpPr/>
          <p:nvPr/>
        </p:nvSpPr>
        <p:spPr>
          <a:xfrm>
            <a:off x="507216" y="3020385"/>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musée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entre la poste et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pic>
        <p:nvPicPr>
          <p:cNvPr id="111" name="Graphic 110" descr="Court with solid fill">
            <a:extLst>
              <a:ext uri="{FF2B5EF4-FFF2-40B4-BE49-F238E27FC236}">
                <a16:creationId xmlns:a16="http://schemas.microsoft.com/office/drawing/2014/main" id="{2559E339-943A-40AF-BAAA-A88660F48E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72834" y="1221467"/>
            <a:ext cx="1135230" cy="1135230"/>
          </a:xfrm>
          <a:prstGeom prst="rect">
            <a:avLst/>
          </a:prstGeom>
        </p:spPr>
      </p:pic>
      <p:pic>
        <p:nvPicPr>
          <p:cNvPr id="109" name="Graphic 108" descr="Barn with solid fill">
            <a:extLst>
              <a:ext uri="{FF2B5EF4-FFF2-40B4-BE49-F238E27FC236}">
                <a16:creationId xmlns:a16="http://schemas.microsoft.com/office/drawing/2014/main" id="{1829086F-DDC5-459A-9B23-C947912788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76185" y="1715421"/>
            <a:ext cx="892472" cy="892472"/>
          </a:xfrm>
          <a:prstGeom prst="rect">
            <a:avLst/>
          </a:prstGeom>
        </p:spPr>
      </p:pic>
      <p:pic>
        <p:nvPicPr>
          <p:cNvPr id="110" name="Graphic 109" descr="Schoolhouse with solid fill">
            <a:extLst>
              <a:ext uri="{FF2B5EF4-FFF2-40B4-BE49-F238E27FC236}">
                <a16:creationId xmlns:a16="http://schemas.microsoft.com/office/drawing/2014/main" id="{9733E70C-15C7-4F64-8BBA-449C512C89C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071259" y="1512921"/>
            <a:ext cx="1189562" cy="1189562"/>
          </a:xfrm>
          <a:prstGeom prst="rect">
            <a:avLst/>
          </a:prstGeom>
        </p:spPr>
      </p:pic>
      <p:sp>
        <p:nvSpPr>
          <p:cNvPr id="113" name="Speech Bubble: Rectangle with Corners Rounded 112">
            <a:extLst>
              <a:ext uri="{FF2B5EF4-FFF2-40B4-BE49-F238E27FC236}">
                <a16:creationId xmlns:a16="http://schemas.microsoft.com/office/drawing/2014/main" id="{31394811-3C20-4439-A974-E17DEFFCACDD}"/>
              </a:ext>
            </a:extLst>
          </p:cNvPr>
          <p:cNvSpPr/>
          <p:nvPr/>
        </p:nvSpPr>
        <p:spPr>
          <a:xfrm>
            <a:off x="518064" y="3912168"/>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marché</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derrière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sp>
        <p:nvSpPr>
          <p:cNvPr id="114" name="Speech Bubble: Rectangle with Corners Rounded 113">
            <a:extLst>
              <a:ext uri="{FF2B5EF4-FFF2-40B4-BE49-F238E27FC236}">
                <a16:creationId xmlns:a16="http://schemas.microsoft.com/office/drawing/2014/main" id="{3FFF583D-B652-4653-A178-5B9EC5F49204}"/>
              </a:ext>
            </a:extLst>
          </p:cNvPr>
          <p:cNvSpPr/>
          <p:nvPr/>
        </p:nvSpPr>
        <p:spPr>
          <a:xfrm>
            <a:off x="533466" y="4773146"/>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bâtiment</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devant</a:t>
            </a:r>
            <a:r>
              <a:rPr lang="en-GB" sz="2000" dirty="0">
                <a:latin typeface="Century Gothic" panose="020B0502020202020204" pitchFamily="34" charset="0"/>
              </a:rPr>
              <a:t> la poste et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sp>
        <p:nvSpPr>
          <p:cNvPr id="115" name="Speech Bubble: Rectangle with Corners Rounded 114">
            <a:extLst>
              <a:ext uri="{FF2B5EF4-FFF2-40B4-BE49-F238E27FC236}">
                <a16:creationId xmlns:a16="http://schemas.microsoft.com/office/drawing/2014/main" id="{E3345901-C0AA-4A78-AB8F-D5A94A80995B}"/>
              </a:ext>
            </a:extLst>
          </p:cNvPr>
          <p:cNvSpPr/>
          <p:nvPr/>
        </p:nvSpPr>
        <p:spPr>
          <a:xfrm>
            <a:off x="494662" y="5729907"/>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musée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derrière la poste et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pic>
        <p:nvPicPr>
          <p:cNvPr id="116" name="Graphic 115" descr="Barn with solid fill">
            <a:extLst>
              <a:ext uri="{FF2B5EF4-FFF2-40B4-BE49-F238E27FC236}">
                <a16:creationId xmlns:a16="http://schemas.microsoft.com/office/drawing/2014/main" id="{E9334111-7375-4DE2-81ED-746DBD5068F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790727" y="5500327"/>
            <a:ext cx="892472" cy="892472"/>
          </a:xfrm>
          <a:prstGeom prst="rect">
            <a:avLst/>
          </a:prstGeom>
        </p:spPr>
      </p:pic>
      <p:pic>
        <p:nvPicPr>
          <p:cNvPr id="117" name="Graphic 116" descr="Schoolhouse with solid fill">
            <a:extLst>
              <a:ext uri="{FF2B5EF4-FFF2-40B4-BE49-F238E27FC236}">
                <a16:creationId xmlns:a16="http://schemas.microsoft.com/office/drawing/2014/main" id="{11BFACC8-943D-4202-A2C1-5E5FA12C93C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053938" y="5327677"/>
            <a:ext cx="1189562" cy="1189562"/>
          </a:xfrm>
          <a:prstGeom prst="rect">
            <a:avLst/>
          </a:prstGeom>
        </p:spPr>
      </p:pic>
      <p:pic>
        <p:nvPicPr>
          <p:cNvPr id="118" name="Picture 117" descr="A picture containing icon&#10;&#10;Description automatically generated">
            <a:extLst>
              <a:ext uri="{FF2B5EF4-FFF2-40B4-BE49-F238E27FC236}">
                <a16:creationId xmlns:a16="http://schemas.microsoft.com/office/drawing/2014/main" id="{F9EF9B56-A168-4343-9E98-6D9B1C2A74D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89420" y="4867329"/>
            <a:ext cx="1041586" cy="865389"/>
          </a:xfrm>
          <a:prstGeom prst="rect">
            <a:avLst/>
          </a:prstGeom>
        </p:spPr>
      </p:pic>
      <p:pic>
        <p:nvPicPr>
          <p:cNvPr id="119" name="Graphic 118" descr="Schoolhouse with solid fill">
            <a:extLst>
              <a:ext uri="{FF2B5EF4-FFF2-40B4-BE49-F238E27FC236}">
                <a16:creationId xmlns:a16="http://schemas.microsoft.com/office/drawing/2014/main" id="{79D40D81-CFB9-4F65-B392-D22218CD89A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532478" y="4655628"/>
            <a:ext cx="1453720" cy="1453720"/>
          </a:xfrm>
          <a:prstGeom prst="rect">
            <a:avLst/>
          </a:prstGeom>
        </p:spPr>
      </p:pic>
      <p:pic>
        <p:nvPicPr>
          <p:cNvPr id="121" name="Graphic 120" descr="Barn with solid fill">
            <a:extLst>
              <a:ext uri="{FF2B5EF4-FFF2-40B4-BE49-F238E27FC236}">
                <a16:creationId xmlns:a16="http://schemas.microsoft.com/office/drawing/2014/main" id="{50037A41-516C-4471-9661-FB99E275A86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241367" y="3520459"/>
            <a:ext cx="892472" cy="892472"/>
          </a:xfrm>
          <a:prstGeom prst="rect">
            <a:avLst/>
          </a:prstGeom>
        </p:spPr>
      </p:pic>
      <p:pic>
        <p:nvPicPr>
          <p:cNvPr id="122" name="Graphic 121" descr="Schoolhouse with solid fill">
            <a:extLst>
              <a:ext uri="{FF2B5EF4-FFF2-40B4-BE49-F238E27FC236}">
                <a16:creationId xmlns:a16="http://schemas.microsoft.com/office/drawing/2014/main" id="{E4E4523E-D0E3-42A4-A326-33DC87E26D2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833097" y="3315413"/>
            <a:ext cx="1189562" cy="1189562"/>
          </a:xfrm>
          <a:prstGeom prst="rect">
            <a:avLst/>
          </a:prstGeom>
        </p:spPr>
      </p:pic>
      <p:pic>
        <p:nvPicPr>
          <p:cNvPr id="120" name="Graphic 119" descr="Building with solid fill">
            <a:extLst>
              <a:ext uri="{FF2B5EF4-FFF2-40B4-BE49-F238E27FC236}">
                <a16:creationId xmlns:a16="http://schemas.microsoft.com/office/drawing/2014/main" id="{C4F6B739-7E05-4456-A666-4C9245D513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5484" y="3267106"/>
            <a:ext cx="1253900" cy="1253900"/>
          </a:xfrm>
          <a:prstGeom prst="rect">
            <a:avLst/>
          </a:prstGeom>
        </p:spPr>
      </p:pic>
    </p:spTree>
    <p:extLst>
      <p:ext uri="{BB962C8B-B14F-4D97-AF65-F5344CB8AC3E}">
        <p14:creationId xmlns:p14="http://schemas.microsoft.com/office/powerpoint/2010/main" val="189151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69" grpId="0" animBg="1"/>
      <p:bldP spid="70" grpId="0" animBg="1"/>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6921908B-DC84-4691-9BC5-CDDD38063D11}"/>
              </a:ext>
            </a:extLst>
          </p:cNvPr>
          <p:cNvSpPr/>
          <p:nvPr/>
        </p:nvSpPr>
        <p:spPr>
          <a:xfrm>
            <a:off x="1454241" y="3601575"/>
            <a:ext cx="3319494"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830028F7-6F61-4817-9592-4489735A6641}"/>
              </a:ext>
            </a:extLst>
          </p:cNvPr>
          <p:cNvSpPr/>
          <p:nvPr/>
        </p:nvSpPr>
        <p:spPr>
          <a:xfrm>
            <a:off x="1489073" y="2037282"/>
            <a:ext cx="3689284"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351541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hlinkClick r:id="" action="ppaction://noaction">
                  <a:snd r:embed="rId3" name="liaison.wav"/>
                </a:hlinkClick>
              </a:rPr>
              <a:t>La liaison</a:t>
            </a:r>
            <a:endParaRPr lang="en-GB" sz="3600" i="0" u="none" strike="noStrike" cap="none" dirty="0">
              <a:solidFill>
                <a:srgbClr val="1E4E79"/>
              </a:solidFill>
              <a:latin typeface="Century Gothic"/>
              <a:ea typeface="Century Gothic"/>
              <a:cs typeface="Century Gothic"/>
              <a:sym typeface="Century Gothic"/>
              <a:hlinkClick r:id="" action="ppaction://noaction">
                <a:snd r:embed="rId3" name="liaison.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719836" y="0"/>
            <a:ext cx="1330395" cy="1332245"/>
          </a:xfrm>
          <a:prstGeom prst="rect">
            <a:avLst/>
          </a:prstGeom>
          <a:noFill/>
          <a:ln>
            <a:noFill/>
          </a:ln>
        </p:spPr>
      </p:pic>
      <p:sp>
        <p:nvSpPr>
          <p:cNvPr id="74" name="TextBox 73">
            <a:extLst>
              <a:ext uri="{FF2B5EF4-FFF2-40B4-BE49-F238E27FC236}">
                <a16:creationId xmlns:a16="http://schemas.microsoft.com/office/drawing/2014/main" id="{C807F89C-303A-4704-A305-A48C3214BBC3}"/>
              </a:ext>
            </a:extLst>
          </p:cNvPr>
          <p:cNvSpPr txBox="1"/>
          <p:nvPr/>
        </p:nvSpPr>
        <p:spPr>
          <a:xfrm>
            <a:off x="204236" y="2877645"/>
            <a:ext cx="186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3719648" y="2794617"/>
            <a:ext cx="2723015" cy="754441"/>
          </a:xfrm>
          <a:prstGeom prst="wedgeRoundRectCallout">
            <a:avLst>
              <a:gd name="adj1" fmla="val -73789"/>
              <a:gd name="adj2" fmla="val 670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here sounds like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z</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489071" y="2005598"/>
            <a:ext cx="368928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 de</a:t>
            </a:r>
            <a:r>
              <a:rPr kumimoji="0" lang="en-GB" sz="2800" b="0"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mn-ea"/>
                <a:cs typeface="Arial"/>
                <a:sym typeface="Arial"/>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magasin</a:t>
            </a:r>
            <a:r>
              <a:rPr kumimoji="0" lang="en-GB" sz="2800" b="0" i="0" u="none" strike="noStrike" kern="1200" cap="none" spc="0" normalizeH="0" baseline="0" noProof="0" dirty="0" err="1">
                <a:ln>
                  <a:noFill/>
                </a:ln>
                <a:solidFill>
                  <a:srgbClr val="FFFFFF">
                    <a:lumMod val="50000"/>
                  </a:srgbClr>
                </a:solidFill>
                <a:effectLst/>
                <a:uLnTx/>
                <a:uFillTx/>
                <a:latin typeface="Century Gothic" panose="020B0502020202020204" pitchFamily="34" charset="0"/>
                <a:ea typeface="+mn-ea"/>
                <a:cs typeface="Arial"/>
                <a:sym typeface="Arial"/>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5614058" y="1991785"/>
            <a:ext cx="51167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There are some shops.</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0910" y="1590282"/>
            <a:ext cx="299939" cy="424200"/>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171;p8">
            <a:extLst>
              <a:ext uri="{FF2B5EF4-FFF2-40B4-BE49-F238E27FC236}">
                <a16:creationId xmlns:a16="http://schemas.microsoft.com/office/drawing/2014/main" id="{4ACB2391-53D9-492C-9420-C7F707FD1231}"/>
              </a:ext>
            </a:extLst>
          </p:cNvPr>
          <p:cNvSpPr txBox="1"/>
          <p:nvPr/>
        </p:nvSpPr>
        <p:spPr>
          <a:xfrm>
            <a:off x="1410610" y="3561871"/>
            <a:ext cx="386726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 de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Arial"/>
                <a:sym typeface="Arial"/>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é</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glises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8" name="Google Shape;169;p8">
            <a:extLst>
              <a:ext uri="{FF2B5EF4-FFF2-40B4-BE49-F238E27FC236}">
                <a16:creationId xmlns:a16="http://schemas.microsoft.com/office/drawing/2014/main" id="{D897FA79-363E-4A93-9063-0D3F07D81B16}"/>
              </a:ext>
            </a:extLst>
          </p:cNvPr>
          <p:cNvSpPr txBox="1"/>
          <p:nvPr/>
        </p:nvSpPr>
        <p:spPr>
          <a:xfrm>
            <a:off x="4934912" y="3583646"/>
            <a:ext cx="533470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There are some churches.</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2" name="Arc 41">
            <a:extLst>
              <a:ext uri="{FF2B5EF4-FFF2-40B4-BE49-F238E27FC236}">
                <a16:creationId xmlns:a16="http://schemas.microsoft.com/office/drawing/2014/main" id="{03BA024A-57AF-40FF-8C98-5AAF77BF1DCB}"/>
              </a:ext>
            </a:extLst>
          </p:cNvPr>
          <p:cNvSpPr/>
          <p:nvPr/>
        </p:nvSpPr>
        <p:spPr>
          <a:xfrm rot="7925323">
            <a:off x="2867435" y="3623914"/>
            <a:ext cx="392711" cy="429831"/>
          </a:xfrm>
          <a:prstGeom prst="arc">
            <a:avLst>
              <a:gd name="adj1" fmla="val 16485859"/>
              <a:gd name="adj2" fmla="val 0"/>
            </a:avLst>
          </a:prstGeom>
          <a:ln w="5715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43" name="Google Shape;169;p8">
            <a:extLst>
              <a:ext uri="{FF2B5EF4-FFF2-40B4-BE49-F238E27FC236}">
                <a16:creationId xmlns:a16="http://schemas.microsoft.com/office/drawing/2014/main" id="{D296AE95-7028-4376-94E6-8AD0A1247B70}"/>
              </a:ext>
            </a:extLst>
          </p:cNvPr>
          <p:cNvSpPr txBox="1"/>
          <p:nvPr/>
        </p:nvSpPr>
        <p:spPr>
          <a:xfrm>
            <a:off x="178493" y="454602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Because the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is followed by a </a:t>
            </a:r>
            <a:r>
              <a:rPr kumimoji="0" lang="en-GB" sz="2800" b="0" i="0" u="sng" strike="noStrike" kern="0" cap="none" spc="0" normalizeH="0" baseline="0" noProof="0" dirty="0">
                <a:ln>
                  <a:noFill/>
                </a:ln>
                <a:solidFill>
                  <a:srgbClr val="1E4E79"/>
                </a:solidFill>
                <a:effectLst/>
                <a:uLnTx/>
                <a:uFillTx/>
                <a:latin typeface="Century Gothic"/>
                <a:ea typeface="Century Gothic"/>
                <a:cs typeface="Century Gothic"/>
                <a:sym typeface="Century Gothic"/>
              </a:rPr>
              <a:t>vowel</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you pronounce it.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69;p8">
            <a:extLst>
              <a:ext uri="{FF2B5EF4-FFF2-40B4-BE49-F238E27FC236}">
                <a16:creationId xmlns:a16="http://schemas.microsoft.com/office/drawing/2014/main" id="{6B024C5B-6B12-4327-89B9-6431CC35B0F8}"/>
              </a:ext>
            </a:extLst>
          </p:cNvPr>
          <p:cNvSpPr txBox="1"/>
          <p:nvPr/>
        </p:nvSpPr>
        <p:spPr>
          <a:xfrm>
            <a:off x="178493" y="544876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Remember that this is called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liaison</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 name="Action Button: Sound 5">
            <a:hlinkClick r:id="" action="ppaction://noaction" highlightClick="1">
              <a:snd r:embed="rId6" name="2_1.wav"/>
            </a:hlinkClick>
            <a:extLst>
              <a:ext uri="{FF2B5EF4-FFF2-40B4-BE49-F238E27FC236}">
                <a16:creationId xmlns:a16="http://schemas.microsoft.com/office/drawing/2014/main" id="{7284A3FB-D9ED-4B20-931C-ECACCA6BC76E}"/>
              </a:ext>
            </a:extLst>
          </p:cNvPr>
          <p:cNvSpPr/>
          <p:nvPr/>
        </p:nvSpPr>
        <p:spPr>
          <a:xfrm>
            <a:off x="390678" y="1986003"/>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Action Button: Sound 47">
            <a:hlinkClick r:id="" action="ppaction://noaction" highlightClick="1">
              <a:snd r:embed="rId7" name="2_2.wav"/>
            </a:hlinkClick>
            <a:extLst>
              <a:ext uri="{FF2B5EF4-FFF2-40B4-BE49-F238E27FC236}">
                <a16:creationId xmlns:a16="http://schemas.microsoft.com/office/drawing/2014/main" id="{487A7D40-E4B0-4DDB-AD13-14CEFDE6FC11}"/>
              </a:ext>
            </a:extLst>
          </p:cNvPr>
          <p:cNvSpPr/>
          <p:nvPr/>
        </p:nvSpPr>
        <p:spPr>
          <a:xfrm>
            <a:off x="364320" y="3564384"/>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Google Shape;169;p8">
            <a:extLst>
              <a:ext uri="{FF2B5EF4-FFF2-40B4-BE49-F238E27FC236}">
                <a16:creationId xmlns:a16="http://schemas.microsoft.com/office/drawing/2014/main" id="{441BE9E9-7830-4754-97BB-354B590199CD}"/>
              </a:ext>
            </a:extLst>
          </p:cNvPr>
          <p:cNvSpPr txBox="1"/>
          <p:nvPr/>
        </p:nvSpPr>
        <p:spPr>
          <a:xfrm>
            <a:off x="141769" y="819790"/>
            <a:ext cx="10127848"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You know that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is usually a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ilent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inal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onsonant.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2" name="Picture 2" descr="Quiet Sign Clip Art">
            <a:extLst>
              <a:ext uri="{FF2B5EF4-FFF2-40B4-BE49-F238E27FC236}">
                <a16:creationId xmlns:a16="http://schemas.microsoft.com/office/drawing/2014/main" id="{385E00A5-6EA6-4390-B62D-2C96F644B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862" y="1573899"/>
            <a:ext cx="299939" cy="424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shape&#10;&#10;Description automatically generated">
            <a:extLst>
              <a:ext uri="{FF2B5EF4-FFF2-40B4-BE49-F238E27FC236}">
                <a16:creationId xmlns:a16="http://schemas.microsoft.com/office/drawing/2014/main" id="{F5D92D86-9524-475A-AED7-082AFDC4AB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6361" y="2006713"/>
            <a:ext cx="880124" cy="453814"/>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B4EDBB20-B4A9-4DAD-A10D-BF988DF8F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2927" y="1998099"/>
            <a:ext cx="880124" cy="453814"/>
          </a:xfrm>
          <a:prstGeom prst="rect">
            <a:avLst/>
          </a:prstGeom>
        </p:spPr>
      </p:pic>
      <p:pic>
        <p:nvPicPr>
          <p:cNvPr id="32" name="Picture 6" descr="Iglesia, Capilla, Religión, Cementerio, Campanas">
            <a:extLst>
              <a:ext uri="{FF2B5EF4-FFF2-40B4-BE49-F238E27FC236}">
                <a16:creationId xmlns:a16="http://schemas.microsoft.com/office/drawing/2014/main" id="{4CE3B3B7-26CD-4CDF-9DEC-260E810F6E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260" y="2862687"/>
            <a:ext cx="1050667" cy="15859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glesia, Capilla, Religión, Cementerio, Campanas">
            <a:extLst>
              <a:ext uri="{FF2B5EF4-FFF2-40B4-BE49-F238E27FC236}">
                <a16:creationId xmlns:a16="http://schemas.microsoft.com/office/drawing/2014/main" id="{0E1F05F2-FDBB-486D-9095-883ED2C4A0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49959" y="2840014"/>
            <a:ext cx="1050667" cy="158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9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animBg="1"/>
      <p:bldP spid="74" grpId="0"/>
      <p:bldP spid="28" grpId="0" animBg="1"/>
      <p:bldP spid="17" grpId="0"/>
      <p:bldP spid="33" grpId="0" animBg="1"/>
      <p:bldP spid="36" grpId="0"/>
      <p:bldP spid="38" grpId="0" animBg="1"/>
      <p:bldP spid="42" grpId="0" animBg="1"/>
      <p:bldP spid="43" grpId="0" animBg="1"/>
      <p:bldP spid="44" grpId="0" animBg="1"/>
      <p:bldP spid="6" grpId="0" animBg="1"/>
      <p:bldP spid="48"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A5EBDE-69AB-4C00-9434-C61BE7B1C1D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482132" y="-71250"/>
            <a:ext cx="10044011" cy="6858000"/>
          </a:xfrm>
          <a:prstGeom prst="rect">
            <a:avLst/>
          </a:prstGeom>
        </p:spPr>
      </p:pic>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36281"/>
            <a:ext cx="2257425" cy="622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Liaison</a:t>
            </a:r>
            <a:endParaRPr kumimoji="0" lang="en-GB" sz="4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27A5D686-3E91-460B-8972-3F0543504BEE}"/>
              </a:ext>
            </a:extLst>
          </p:cNvPr>
          <p:cNvGraphicFramePr>
            <a:graphicFrameLocks noGrp="1"/>
          </p:cNvGraphicFramePr>
          <p:nvPr/>
        </p:nvGraphicFramePr>
        <p:xfrm>
          <a:off x="488712" y="1233055"/>
          <a:ext cx="10049165" cy="5365872"/>
        </p:xfrm>
        <a:graphic>
          <a:graphicData uri="http://schemas.openxmlformats.org/drawingml/2006/table">
            <a:tbl>
              <a:tblPr firstRow="1" bandRow="1">
                <a:tableStyleId>{5940675A-B579-460E-94D1-54222C63F5DA}</a:tableStyleId>
              </a:tblPr>
              <a:tblGrid>
                <a:gridCol w="2009833">
                  <a:extLst>
                    <a:ext uri="{9D8B030D-6E8A-4147-A177-3AD203B41FA5}">
                      <a16:colId xmlns:a16="http://schemas.microsoft.com/office/drawing/2014/main" val="2508814625"/>
                    </a:ext>
                  </a:extLst>
                </a:gridCol>
                <a:gridCol w="2009833">
                  <a:extLst>
                    <a:ext uri="{9D8B030D-6E8A-4147-A177-3AD203B41FA5}">
                      <a16:colId xmlns:a16="http://schemas.microsoft.com/office/drawing/2014/main" val="1807968392"/>
                    </a:ext>
                  </a:extLst>
                </a:gridCol>
                <a:gridCol w="2009833">
                  <a:extLst>
                    <a:ext uri="{9D8B030D-6E8A-4147-A177-3AD203B41FA5}">
                      <a16:colId xmlns:a16="http://schemas.microsoft.com/office/drawing/2014/main" val="2352764145"/>
                    </a:ext>
                  </a:extLst>
                </a:gridCol>
                <a:gridCol w="2009833">
                  <a:extLst>
                    <a:ext uri="{9D8B030D-6E8A-4147-A177-3AD203B41FA5}">
                      <a16:colId xmlns:a16="http://schemas.microsoft.com/office/drawing/2014/main" val="498008656"/>
                    </a:ext>
                  </a:extLst>
                </a:gridCol>
                <a:gridCol w="2009833">
                  <a:extLst>
                    <a:ext uri="{9D8B030D-6E8A-4147-A177-3AD203B41FA5}">
                      <a16:colId xmlns:a16="http://schemas.microsoft.com/office/drawing/2014/main" val="4110750483"/>
                    </a:ext>
                  </a:extLst>
                </a:gridCol>
              </a:tblGrid>
              <a:tr h="17886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63553521"/>
                  </a:ext>
                </a:extLst>
              </a:tr>
              <a:tr h="17886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90496537"/>
                  </a:ext>
                </a:extLst>
              </a:tr>
              <a:tr h="178862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4731921"/>
                  </a:ext>
                </a:extLst>
              </a:tr>
            </a:tbl>
          </a:graphicData>
        </a:graphic>
      </p:graphicFrame>
      <p:sp>
        <p:nvSpPr>
          <p:cNvPr id="22" name="Google Shape;410;p19">
            <a:extLst>
              <a:ext uri="{FF2B5EF4-FFF2-40B4-BE49-F238E27FC236}">
                <a16:creationId xmlns:a16="http://schemas.microsoft.com/office/drawing/2014/main" id="{D7047EE4-2023-496B-86B0-64040BBAAC74}"/>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4" name="Google Shape;387;p19">
            <a:extLst>
              <a:ext uri="{FF2B5EF4-FFF2-40B4-BE49-F238E27FC236}">
                <a16:creationId xmlns:a16="http://schemas.microsoft.com/office/drawing/2014/main" id="{F4CB3644-507F-4107-83EC-05814A60C6A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71810CA9-C2B8-452D-8EC8-5D33F652A417}"/>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96FEC710-77E0-4094-9FD2-779F8AAC90B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DB21A4BF-203F-4BA7-A033-D215198AC83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20360365-8F7D-443B-9A12-2523FB30ADB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FA7A355-B742-42C5-9A62-23FEDBD91C7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394;p19">
            <a:extLst>
              <a:ext uri="{FF2B5EF4-FFF2-40B4-BE49-F238E27FC236}">
                <a16:creationId xmlns:a16="http://schemas.microsoft.com/office/drawing/2014/main" id="{ACE623D8-0FE3-4919-B18C-D0D4F054745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395;p19">
            <a:extLst>
              <a:ext uri="{FF2B5EF4-FFF2-40B4-BE49-F238E27FC236}">
                <a16:creationId xmlns:a16="http://schemas.microsoft.com/office/drawing/2014/main" id="{26F2FEF5-DDBA-4CC1-A66D-15E69DE35FF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TextBox 37">
            <a:hlinkClick r:id="" action="ppaction://noaction">
              <a:snd r:embed="rId5" name="3_6.wav"/>
            </a:hlinkClick>
            <a:extLst>
              <a:ext uri="{FF2B5EF4-FFF2-40B4-BE49-F238E27FC236}">
                <a16:creationId xmlns:a16="http://schemas.microsoft.com/office/drawing/2014/main" id="{5A3BCF9E-182B-47AC-BA3C-90071EE23997}"/>
              </a:ext>
            </a:extLst>
          </p:cNvPr>
          <p:cNvSpPr txBox="1"/>
          <p:nvPr/>
        </p:nvSpPr>
        <p:spPr>
          <a:xfrm>
            <a:off x="504413" y="3531051"/>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activités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39" name="TextBox 38">
            <a:hlinkClick r:id="" action="ppaction://noaction">
              <a:snd r:embed="rId6" name="3_11.wav"/>
            </a:hlinkClick>
            <a:extLst>
              <a:ext uri="{FF2B5EF4-FFF2-40B4-BE49-F238E27FC236}">
                <a16:creationId xmlns:a16="http://schemas.microsoft.com/office/drawing/2014/main" id="{90DCC83B-9D5C-4809-91B4-F8EFDA4267D2}"/>
              </a:ext>
            </a:extLst>
          </p:cNvPr>
          <p:cNvSpPr txBox="1"/>
          <p:nvPr/>
        </p:nvSpPr>
        <p:spPr>
          <a:xfrm>
            <a:off x="534895" y="1927129"/>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parcs</a:t>
            </a:r>
          </a:p>
        </p:txBody>
      </p:sp>
      <p:sp>
        <p:nvSpPr>
          <p:cNvPr id="40" name="TextBox 39">
            <a:hlinkClick r:id="" action="ppaction://noaction">
              <a:snd r:embed="rId7" name="3_12.wav"/>
            </a:hlinkClick>
            <a:extLst>
              <a:ext uri="{FF2B5EF4-FFF2-40B4-BE49-F238E27FC236}">
                <a16:creationId xmlns:a16="http://schemas.microsoft.com/office/drawing/2014/main" id="{D9C5E1AE-9E25-4248-B539-DF35A29980AE}"/>
              </a:ext>
            </a:extLst>
          </p:cNvPr>
          <p:cNvSpPr txBox="1"/>
          <p:nvPr/>
        </p:nvSpPr>
        <p:spPr>
          <a:xfrm>
            <a:off x="2558504" y="1940065"/>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amis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1" name="TextBox 40">
            <a:hlinkClick r:id="" action="ppaction://noaction">
              <a:snd r:embed="rId8" name="3_13.wav"/>
            </a:hlinkClick>
            <a:extLst>
              <a:ext uri="{FF2B5EF4-FFF2-40B4-BE49-F238E27FC236}">
                <a16:creationId xmlns:a16="http://schemas.microsoft.com/office/drawing/2014/main" id="{C1B0585F-312B-4618-B86E-E2927CF576FE}"/>
              </a:ext>
            </a:extLst>
          </p:cNvPr>
          <p:cNvSpPr txBox="1"/>
          <p:nvPr/>
        </p:nvSpPr>
        <p:spPr>
          <a:xfrm>
            <a:off x="4503803" y="1912672"/>
            <a:ext cx="22174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musées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2" name="TextBox 41">
            <a:hlinkClick r:id="" action="ppaction://noaction">
              <a:snd r:embed="rId9" name="3_14.wav"/>
            </a:hlinkClick>
            <a:extLst>
              <a:ext uri="{FF2B5EF4-FFF2-40B4-BE49-F238E27FC236}">
                <a16:creationId xmlns:a16="http://schemas.microsoft.com/office/drawing/2014/main" id="{42040B94-B8AF-4D91-9536-1781773CB256}"/>
              </a:ext>
            </a:extLst>
          </p:cNvPr>
          <p:cNvSpPr txBox="1"/>
          <p:nvPr/>
        </p:nvSpPr>
        <p:spPr>
          <a:xfrm>
            <a:off x="6625429" y="1911841"/>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cafés</a:t>
            </a:r>
          </a:p>
        </p:txBody>
      </p:sp>
      <p:sp>
        <p:nvSpPr>
          <p:cNvPr id="44" name="TextBox 43">
            <a:hlinkClick r:id="" action="ppaction://noaction">
              <a:snd r:embed="rId10" name="3_7.wav"/>
            </a:hlinkClick>
            <a:extLst>
              <a:ext uri="{FF2B5EF4-FFF2-40B4-BE49-F238E27FC236}">
                <a16:creationId xmlns:a16="http://schemas.microsoft.com/office/drawing/2014/main" id="{646EEB6B-FB60-4FFF-870C-51B408F32BD6}"/>
              </a:ext>
            </a:extLst>
          </p:cNvPr>
          <p:cNvSpPr txBox="1"/>
          <p:nvPr/>
        </p:nvSpPr>
        <p:spPr>
          <a:xfrm>
            <a:off x="2498075" y="3600148"/>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rues</a:t>
            </a:r>
          </a:p>
        </p:txBody>
      </p:sp>
      <p:sp>
        <p:nvSpPr>
          <p:cNvPr id="45" name="TextBox 44">
            <a:hlinkClick r:id="" action="ppaction://noaction">
              <a:snd r:embed="rId11" name="3_8.wav"/>
            </a:hlinkClick>
            <a:extLst>
              <a:ext uri="{FF2B5EF4-FFF2-40B4-BE49-F238E27FC236}">
                <a16:creationId xmlns:a16="http://schemas.microsoft.com/office/drawing/2014/main" id="{F656729E-BD95-4AF8-9CB4-5E1AB3DBF27C}"/>
              </a:ext>
            </a:extLst>
          </p:cNvPr>
          <p:cNvSpPr txBox="1"/>
          <p:nvPr/>
        </p:nvSpPr>
        <p:spPr>
          <a:xfrm>
            <a:off x="4492222" y="3488423"/>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cinémas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6" name="TextBox 45">
            <a:hlinkClick r:id="" action="ppaction://noaction">
              <a:snd r:embed="rId12" name="3_9.wav"/>
            </a:hlinkClick>
            <a:extLst>
              <a:ext uri="{FF2B5EF4-FFF2-40B4-BE49-F238E27FC236}">
                <a16:creationId xmlns:a16="http://schemas.microsoft.com/office/drawing/2014/main" id="{65180AAC-6F70-4403-80B4-CCB5ECFD90CA}"/>
              </a:ext>
            </a:extLst>
          </p:cNvPr>
          <p:cNvSpPr txBox="1"/>
          <p:nvPr/>
        </p:nvSpPr>
        <p:spPr>
          <a:xfrm>
            <a:off x="6445772" y="3715718"/>
            <a:ext cx="22174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hôtels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7" name="TextBox 46">
            <a:hlinkClick r:id="" action="ppaction://noaction">
              <a:snd r:embed="rId13" name="3_10.wav"/>
            </a:hlinkClick>
            <a:extLst>
              <a:ext uri="{FF2B5EF4-FFF2-40B4-BE49-F238E27FC236}">
                <a16:creationId xmlns:a16="http://schemas.microsoft.com/office/drawing/2014/main" id="{B59E6381-CCBC-4898-A1EE-5FEEFD919EF4}"/>
              </a:ext>
            </a:extLst>
          </p:cNvPr>
          <p:cNvSpPr txBox="1"/>
          <p:nvPr/>
        </p:nvSpPr>
        <p:spPr>
          <a:xfrm>
            <a:off x="8559147" y="3460199"/>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universités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8" name="TextBox 47">
            <a:hlinkClick r:id="" action="ppaction://noaction">
              <a:snd r:embed="rId14" name="3_3.wav"/>
            </a:hlinkClick>
            <a:extLst>
              <a:ext uri="{FF2B5EF4-FFF2-40B4-BE49-F238E27FC236}">
                <a16:creationId xmlns:a16="http://schemas.microsoft.com/office/drawing/2014/main" id="{4F0D0821-8E9B-4637-AC9E-72B89FAA66EE}"/>
              </a:ext>
            </a:extLst>
          </p:cNvPr>
          <p:cNvSpPr txBox="1"/>
          <p:nvPr/>
        </p:nvSpPr>
        <p:spPr>
          <a:xfrm>
            <a:off x="4491004" y="5420091"/>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magasins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9" name="TextBox 48">
            <a:hlinkClick r:id="" action="ppaction://noaction">
              <a:snd r:embed="rId15" name="3_2.wav"/>
            </a:hlinkClick>
            <a:extLst>
              <a:ext uri="{FF2B5EF4-FFF2-40B4-BE49-F238E27FC236}">
                <a16:creationId xmlns:a16="http://schemas.microsoft.com/office/drawing/2014/main" id="{BC8998F2-8C1B-42E9-A24E-700946E0B420}"/>
              </a:ext>
            </a:extLst>
          </p:cNvPr>
          <p:cNvSpPr txBox="1"/>
          <p:nvPr/>
        </p:nvSpPr>
        <p:spPr>
          <a:xfrm>
            <a:off x="2529658" y="5407155"/>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ponts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0" name="TextBox 49">
            <a:hlinkClick r:id="" action="ppaction://noaction">
              <a:snd r:embed="rId16" name="3_1.wav"/>
            </a:hlinkClick>
            <a:extLst>
              <a:ext uri="{FF2B5EF4-FFF2-40B4-BE49-F238E27FC236}">
                <a16:creationId xmlns:a16="http://schemas.microsoft.com/office/drawing/2014/main" id="{4BDBDF25-BB96-49D5-B9EE-6275B47968D9}"/>
              </a:ext>
            </a:extLst>
          </p:cNvPr>
          <p:cNvSpPr txBox="1"/>
          <p:nvPr/>
        </p:nvSpPr>
        <p:spPr>
          <a:xfrm>
            <a:off x="488712" y="5407048"/>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Début</a:t>
            </a:r>
          </a:p>
        </p:txBody>
      </p:sp>
      <p:sp>
        <p:nvSpPr>
          <p:cNvPr id="51" name="TextBox 50">
            <a:hlinkClick r:id="" action="ppaction://noaction">
              <a:snd r:embed="rId17" name="3_4.wav"/>
            </a:hlinkClick>
            <a:extLst>
              <a:ext uri="{FF2B5EF4-FFF2-40B4-BE49-F238E27FC236}">
                <a16:creationId xmlns:a16="http://schemas.microsoft.com/office/drawing/2014/main" id="{9FE79CB2-77A5-4AA9-AFBC-8DE1CA034F73}"/>
              </a:ext>
            </a:extLst>
          </p:cNvPr>
          <p:cNvSpPr txBox="1"/>
          <p:nvPr/>
        </p:nvSpPr>
        <p:spPr>
          <a:xfrm>
            <a:off x="6416304" y="5391867"/>
            <a:ext cx="22174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églises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2" name="TextBox 51">
            <a:hlinkClick r:id="" action="ppaction://noaction">
              <a:snd r:embed="rId18" name="3_5.wav"/>
            </a:hlinkClick>
            <a:extLst>
              <a:ext uri="{FF2B5EF4-FFF2-40B4-BE49-F238E27FC236}">
                <a16:creationId xmlns:a16="http://schemas.microsoft.com/office/drawing/2014/main" id="{34787E96-7D8B-44EB-8476-9103A6D7F01B}"/>
              </a:ext>
            </a:extLst>
          </p:cNvPr>
          <p:cNvSpPr txBox="1"/>
          <p:nvPr/>
        </p:nvSpPr>
        <p:spPr>
          <a:xfrm>
            <a:off x="8620192" y="5391867"/>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postes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31" name="TextBox 30">
            <a:hlinkClick r:id="" action="ppaction://noaction">
              <a:snd r:embed="rId19" name="3_15.wav"/>
            </a:hlinkClick>
            <a:extLst>
              <a:ext uri="{FF2B5EF4-FFF2-40B4-BE49-F238E27FC236}">
                <a16:creationId xmlns:a16="http://schemas.microsoft.com/office/drawing/2014/main" id="{59BAF829-5522-4044-A381-A507E91D506A}"/>
              </a:ext>
            </a:extLst>
          </p:cNvPr>
          <p:cNvSpPr txBox="1"/>
          <p:nvPr/>
        </p:nvSpPr>
        <p:spPr>
          <a:xfrm>
            <a:off x="8558561" y="1967204"/>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Fin</a:t>
            </a:r>
          </a:p>
        </p:txBody>
      </p:sp>
      <p:pic>
        <p:nvPicPr>
          <p:cNvPr id="5" name="Picture 4">
            <a:extLst>
              <a:ext uri="{FF2B5EF4-FFF2-40B4-BE49-F238E27FC236}">
                <a16:creationId xmlns:a16="http://schemas.microsoft.com/office/drawing/2014/main" id="{34C27988-B981-4ED1-83E2-14AADA6755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0132" y="5758448"/>
            <a:ext cx="978580" cy="868490"/>
          </a:xfrm>
          <a:prstGeom prst="rect">
            <a:avLst/>
          </a:prstGeom>
        </p:spPr>
      </p:pic>
      <p:pic>
        <p:nvPicPr>
          <p:cNvPr id="9" name="Picture 8">
            <a:extLst>
              <a:ext uri="{FF2B5EF4-FFF2-40B4-BE49-F238E27FC236}">
                <a16:creationId xmlns:a16="http://schemas.microsoft.com/office/drawing/2014/main" id="{222D038C-07E1-4B26-A618-8E92DB87694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57431" y="934594"/>
            <a:ext cx="1911622" cy="955811"/>
          </a:xfrm>
          <a:prstGeom prst="rect">
            <a:avLst/>
          </a:prstGeom>
        </p:spPr>
      </p:pic>
      <p:sp>
        <p:nvSpPr>
          <p:cNvPr id="53" name="TextBox 52">
            <a:hlinkClick r:id="" action="ppaction://noaction">
              <a:snd r:embed="rId5" name="3_6.wav"/>
            </a:hlinkClick>
            <a:extLst>
              <a:ext uri="{FF2B5EF4-FFF2-40B4-BE49-F238E27FC236}">
                <a16:creationId xmlns:a16="http://schemas.microsoft.com/office/drawing/2014/main" id="{83E01798-5DC1-4DB9-BC34-DA5631B854F8}"/>
              </a:ext>
            </a:extLst>
          </p:cNvPr>
          <p:cNvSpPr txBox="1"/>
          <p:nvPr/>
        </p:nvSpPr>
        <p:spPr>
          <a:xfrm>
            <a:off x="503443" y="3543634"/>
            <a:ext cx="1981676"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ctivités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5" name="TextBox 54">
            <a:hlinkClick r:id="" action="ppaction://noaction">
              <a:snd r:embed="rId7" name="3_12.wav"/>
            </a:hlinkClick>
            <a:extLst>
              <a:ext uri="{FF2B5EF4-FFF2-40B4-BE49-F238E27FC236}">
                <a16:creationId xmlns:a16="http://schemas.microsoft.com/office/drawing/2014/main" id="{2D70DC08-E1E2-4EBB-B79E-8A8C41EE346A}"/>
              </a:ext>
            </a:extLst>
          </p:cNvPr>
          <p:cNvSpPr txBox="1"/>
          <p:nvPr/>
        </p:nvSpPr>
        <p:spPr>
          <a:xfrm>
            <a:off x="2542124" y="2009162"/>
            <a:ext cx="192147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mis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6" name="TextBox 55">
            <a:hlinkClick r:id="" action="ppaction://noaction">
              <a:snd r:embed="rId12" name="3_9.wav"/>
            </a:hlinkClick>
            <a:extLst>
              <a:ext uri="{FF2B5EF4-FFF2-40B4-BE49-F238E27FC236}">
                <a16:creationId xmlns:a16="http://schemas.microsoft.com/office/drawing/2014/main" id="{BF011CEF-07D6-43D4-8E91-806365948CD5}"/>
              </a:ext>
            </a:extLst>
          </p:cNvPr>
          <p:cNvSpPr txBox="1"/>
          <p:nvPr/>
        </p:nvSpPr>
        <p:spPr>
          <a:xfrm>
            <a:off x="6528872" y="3772624"/>
            <a:ext cx="193511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lumMod val="65000"/>
                  </a:schemeClr>
                </a:solidFill>
                <a:effectLst/>
                <a:uLnTx/>
                <a:uFillTx/>
                <a:latin typeface="Century Gothic" panose="020B0502020202020204" pitchFamily="34" charset="0"/>
              </a:rPr>
              <a:t>h</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ô</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tels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7" name="TextBox 56">
            <a:hlinkClick r:id="" action="ppaction://noaction">
              <a:snd r:embed="rId13" name="3_10.wav"/>
            </a:hlinkClick>
            <a:extLst>
              <a:ext uri="{FF2B5EF4-FFF2-40B4-BE49-F238E27FC236}">
                <a16:creationId xmlns:a16="http://schemas.microsoft.com/office/drawing/2014/main" id="{A69D5314-AC6A-4188-80C5-8A24C0EFF1A3}"/>
              </a:ext>
            </a:extLst>
          </p:cNvPr>
          <p:cNvSpPr txBox="1"/>
          <p:nvPr/>
        </p:nvSpPr>
        <p:spPr>
          <a:xfrm>
            <a:off x="8566668" y="3510249"/>
            <a:ext cx="1935117"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niversités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8" name="TextBox 57">
            <a:hlinkClick r:id="" action="ppaction://noaction">
              <a:snd r:embed="rId17" name="3_4.wav"/>
            </a:hlinkClick>
            <a:extLst>
              <a:ext uri="{FF2B5EF4-FFF2-40B4-BE49-F238E27FC236}">
                <a16:creationId xmlns:a16="http://schemas.microsoft.com/office/drawing/2014/main" id="{60F8B9E1-C722-433E-96CB-CD0703B2AF4F}"/>
              </a:ext>
            </a:extLst>
          </p:cNvPr>
          <p:cNvSpPr txBox="1"/>
          <p:nvPr/>
        </p:nvSpPr>
        <p:spPr>
          <a:xfrm>
            <a:off x="6574617" y="5434666"/>
            <a:ext cx="193511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glises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pic>
        <p:nvPicPr>
          <p:cNvPr id="8" name="Graphic 7" descr="Line arrow: Clockwise curve with solid fill">
            <a:extLst>
              <a:ext uri="{FF2B5EF4-FFF2-40B4-BE49-F238E27FC236}">
                <a16:creationId xmlns:a16="http://schemas.microsoft.com/office/drawing/2014/main" id="{79A81177-2AD5-4B3A-8DFB-1E81DE9F5F4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726981">
            <a:off x="-165620" y="2391030"/>
            <a:ext cx="914400" cy="914400"/>
          </a:xfrm>
          <a:prstGeom prst="rect">
            <a:avLst/>
          </a:prstGeom>
        </p:spPr>
      </p:pic>
      <p:pic>
        <p:nvPicPr>
          <p:cNvPr id="12" name="Graphic 11" descr="Line arrow: Anti-clockwise curve with solid fill">
            <a:extLst>
              <a:ext uri="{FF2B5EF4-FFF2-40B4-BE49-F238E27FC236}">
                <a16:creationId xmlns:a16="http://schemas.microsoft.com/office/drawing/2014/main" id="{1F8A40EE-763E-4BEC-8171-37B7C9D8998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799515">
            <a:off x="10256476" y="4247416"/>
            <a:ext cx="914400" cy="914400"/>
          </a:xfrm>
          <a:prstGeom prst="rect">
            <a:avLst/>
          </a:prstGeom>
        </p:spPr>
      </p:pic>
      <p:sp>
        <p:nvSpPr>
          <p:cNvPr id="43" name="TextBox 42">
            <a:hlinkClick r:id="" action="ppaction://noaction">
              <a:snd r:embed="rId26" name="Add_W10_3.1.wav"/>
            </a:hlinkClick>
            <a:extLst>
              <a:ext uri="{FF2B5EF4-FFF2-40B4-BE49-F238E27FC236}">
                <a16:creationId xmlns:a16="http://schemas.microsoft.com/office/drawing/2014/main" id="{DB5E7671-9017-4947-940E-8C62446389B2}"/>
              </a:ext>
            </a:extLst>
          </p:cNvPr>
          <p:cNvSpPr txBox="1"/>
          <p:nvPr/>
        </p:nvSpPr>
        <p:spPr>
          <a:xfrm>
            <a:off x="488712" y="772953"/>
            <a:ext cx="3972452" cy="461665"/>
          </a:xfrm>
          <a:prstGeom prst="rect">
            <a:avLst/>
          </a:prstGeom>
          <a:noFill/>
        </p:spPr>
        <p:txBody>
          <a:bodyPr wrap="square" rtlCol="0">
            <a:spAutoFit/>
          </a:bodyPr>
          <a:lstStyle/>
          <a:p>
            <a:r>
              <a:rPr lang="en-GB" sz="2400" b="1" dirty="0">
                <a:solidFill>
                  <a:srgbClr val="0070C0"/>
                </a:solidFill>
                <a:latin typeface="Century Gothic" panose="020B0502020202020204" pitchFamily="34" charset="0"/>
              </a:rPr>
              <a:t>Il y a quoi ?  Il y a …</a:t>
            </a:r>
          </a:p>
        </p:txBody>
      </p:sp>
    </p:spTree>
    <p:extLst>
      <p:ext uri="{BB962C8B-B14F-4D97-AF65-F5344CB8AC3E}">
        <p14:creationId xmlns:p14="http://schemas.microsoft.com/office/powerpoint/2010/main" val="19418561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100"/>
                                  </p:stCondLst>
                                  <p:childTnLst>
                                    <p:anim calcmode="lin" valueType="num">
                                      <p:cBhvr additive="base">
                                        <p:cTn id="19" dur="40000"/>
                                        <p:tgtEl>
                                          <p:spTgt spid="28"/>
                                        </p:tgtEl>
                                        <p:attrNameLst>
                                          <p:attrName>ppt_y</p:attrName>
                                        </p:attrNameLst>
                                      </p:cBhvr>
                                      <p:tavLst>
                                        <p:tav tm="0">
                                          <p:val>
                                            <p:strVal val="#ppt_y"/>
                                          </p:val>
                                        </p:tav>
                                        <p:tav tm="100000">
                                          <p:val>
                                            <p:strVal val="#ppt_y+#ppt_h*1.125000"/>
                                          </p:val>
                                        </p:tav>
                                      </p:tavLst>
                                    </p:anim>
                                    <p:animEffect transition="out" filter="wipe(down)">
                                      <p:cBhvr>
                                        <p:cTn id="20" dur="40000"/>
                                        <p:tgtEl>
                                          <p:spTgt spid="28"/>
                                        </p:tgtEl>
                                      </p:cBhvr>
                                    </p:animEffect>
                                    <p:set>
                                      <p:cBhvr>
                                        <p:cTn id="21" dur="1" fill="hold">
                                          <p:stCondLst>
                                            <p:cond delay="3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8" grpId="0" animBg="1"/>
      <p:bldP spid="53" grpId="0" animBg="1"/>
      <p:bldP spid="55" grpId="0" animBg="1"/>
      <p:bldP spid="56" grpId="0" animBg="1"/>
      <p:bldP spid="57"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721400" y="111744"/>
            <a:ext cx="1329840" cy="1331640"/>
          </a:xfrm>
          <a:prstGeom prst="rect">
            <a:avLst/>
          </a:prstGeom>
          <a:ln>
            <a:noFill/>
          </a:ln>
        </p:spPr>
      </p:pic>
      <p:sp>
        <p:nvSpPr>
          <p:cNvPr id="90" name="CustomShape 3"/>
          <p:cNvSpPr/>
          <p:nvPr/>
        </p:nvSpPr>
        <p:spPr>
          <a:xfrm>
            <a:off x="1381860" y="58672"/>
            <a:ext cx="46170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have | having]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10"/>
          <a:srcRect r="39765"/>
          <a:stretch/>
        </p:blipFill>
        <p:spPr>
          <a:xfrm>
            <a:off x="430839" y="2088540"/>
            <a:ext cx="622107" cy="646360"/>
          </a:xfrm>
          <a:prstGeom prst="rect">
            <a:avLst/>
          </a:prstGeom>
          <a:ln>
            <a:noFill/>
          </a:ln>
        </p:spPr>
      </p:pic>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some parts of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2E7C0E06-2B7A-4AA8-8E83-015B38BB69D0}"/>
              </a:ext>
            </a:extLst>
          </p:cNvPr>
          <p:cNvSpPr txBox="1"/>
          <p:nvPr/>
        </p:nvSpPr>
        <p:spPr>
          <a:xfrm>
            <a:off x="2110775" y="4938056"/>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3" name="Picture 42" descr="Shape, circle, rectangle&#10;&#10;Description automatically generated">
            <a:extLst>
              <a:ext uri="{FF2B5EF4-FFF2-40B4-BE49-F238E27FC236}">
                <a16:creationId xmlns:a16="http://schemas.microsoft.com/office/drawing/2014/main" id="{534A2859-B0E9-496C-B493-D1C2B68E50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477" y="5903735"/>
            <a:ext cx="1177006" cy="827760"/>
          </a:xfrm>
          <a:prstGeom prst="rect">
            <a:avLst/>
          </a:prstGeom>
        </p:spPr>
      </p:pic>
      <p:sp>
        <p:nvSpPr>
          <p:cNvPr id="4" name="Rectangle 3">
            <a:extLst>
              <a:ext uri="{FF2B5EF4-FFF2-40B4-BE49-F238E27FC236}">
                <a16:creationId xmlns:a16="http://schemas.microsoft.com/office/drawing/2014/main" id="{246812A8-51C0-45F4-AFA3-3014D000B92A}"/>
              </a:ext>
            </a:extLst>
          </p:cNvPr>
          <p:cNvSpPr/>
          <p:nvPr/>
        </p:nvSpPr>
        <p:spPr>
          <a:xfrm>
            <a:off x="1280722" y="1387769"/>
            <a:ext cx="883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 ai</a:t>
            </a:r>
          </a:p>
        </p:txBody>
      </p:sp>
      <p:sp>
        <p:nvSpPr>
          <p:cNvPr id="5" name="Rectangle 4">
            <a:extLst>
              <a:ext uri="{FF2B5EF4-FFF2-40B4-BE49-F238E27FC236}">
                <a16:creationId xmlns:a16="http://schemas.microsoft.com/office/drawing/2014/main" id="{BDFE82BD-D88E-47B6-9CAA-A60511A385BA}"/>
              </a:ext>
            </a:extLst>
          </p:cNvPr>
          <p:cNvSpPr/>
          <p:nvPr/>
        </p:nvSpPr>
        <p:spPr>
          <a:xfrm>
            <a:off x="2532374" y="1367410"/>
            <a:ext cx="12634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sp>
        <p:nvSpPr>
          <p:cNvPr id="23" name="Rectangle 22">
            <a:extLst>
              <a:ext uri="{FF2B5EF4-FFF2-40B4-BE49-F238E27FC236}">
                <a16:creationId xmlns:a16="http://schemas.microsoft.com/office/drawing/2014/main" id="{78D390DC-9692-4A32-8CBC-1BF1E9DA9BAB}"/>
              </a:ext>
            </a:extLst>
          </p:cNvPr>
          <p:cNvSpPr/>
          <p:nvPr/>
        </p:nvSpPr>
        <p:spPr>
          <a:xfrm>
            <a:off x="1333406" y="2088540"/>
            <a:ext cx="10470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a:t>
            </a:r>
          </a:p>
        </p:txBody>
      </p:sp>
      <p:pic>
        <p:nvPicPr>
          <p:cNvPr id="24" name="Google Shape;180;p8">
            <a:extLst>
              <a:ext uri="{FF2B5EF4-FFF2-40B4-BE49-F238E27FC236}">
                <a16:creationId xmlns:a16="http://schemas.microsoft.com/office/drawing/2014/main" id="{5A91F07F-2417-4787-A43A-E3FE97ED7971}"/>
              </a:ext>
            </a:extLst>
          </p:cNvPr>
          <p:cNvPicPr/>
          <p:nvPr/>
        </p:nvPicPr>
        <p:blipFill>
          <a:blip r:embed="rId12"/>
          <a:stretch/>
        </p:blipFill>
        <p:spPr>
          <a:xfrm>
            <a:off x="571139" y="1209470"/>
            <a:ext cx="341506" cy="790030"/>
          </a:xfrm>
          <a:prstGeom prst="rect">
            <a:avLst/>
          </a:prstGeom>
          <a:ln>
            <a:noFill/>
          </a:ln>
        </p:spPr>
      </p:pic>
      <p:pic>
        <p:nvPicPr>
          <p:cNvPr id="26" name="Google Shape;181;p8">
            <a:extLst>
              <a:ext uri="{FF2B5EF4-FFF2-40B4-BE49-F238E27FC236}">
                <a16:creationId xmlns:a16="http://schemas.microsoft.com/office/drawing/2014/main" id="{95B74AEE-F4E4-4970-8EDF-ACBEA5C48A0D}"/>
              </a:ext>
            </a:extLst>
          </p:cNvPr>
          <p:cNvPicPr/>
          <p:nvPr/>
        </p:nvPicPr>
        <p:blipFill>
          <a:blip r:embed="rId10"/>
          <a:stretch/>
        </p:blipFill>
        <p:spPr>
          <a:xfrm>
            <a:off x="131551" y="2898535"/>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13"/>
          <a:stretch/>
        </p:blipFill>
        <p:spPr>
          <a:xfrm>
            <a:off x="115736" y="3707914"/>
            <a:ext cx="1043327" cy="723404"/>
          </a:xfrm>
          <a:prstGeom prst="rect">
            <a:avLst/>
          </a:prstGeom>
          <a:ln>
            <a:noFill/>
          </a:ln>
        </p:spPr>
      </p:pic>
      <p:pic>
        <p:nvPicPr>
          <p:cNvPr id="29" name="Picture 28">
            <a:extLst>
              <a:ext uri="{FF2B5EF4-FFF2-40B4-BE49-F238E27FC236}">
                <a16:creationId xmlns:a16="http://schemas.microsoft.com/office/drawing/2014/main" id="{C968ADD2-8994-469E-9C03-C4413AA2ED03}"/>
              </a:ext>
            </a:extLst>
          </p:cNvPr>
          <p:cNvPicPr>
            <a:picLocks noChangeAspect="1"/>
          </p:cNvPicPr>
          <p:nvPr/>
        </p:nvPicPr>
        <p:blipFill>
          <a:blip r:embed="rId14"/>
          <a:stretch>
            <a:fillRect/>
          </a:stretch>
        </p:blipFill>
        <p:spPr>
          <a:xfrm>
            <a:off x="331803" y="4954861"/>
            <a:ext cx="894856" cy="724106"/>
          </a:xfrm>
          <a:prstGeom prst="rect">
            <a:avLst/>
          </a:prstGeom>
        </p:spPr>
      </p:pic>
      <p:sp>
        <p:nvSpPr>
          <p:cNvPr id="31" name="Rectangle 30">
            <a:extLst>
              <a:ext uri="{FF2B5EF4-FFF2-40B4-BE49-F238E27FC236}">
                <a16:creationId xmlns:a16="http://schemas.microsoft.com/office/drawing/2014/main" id="{F22F08AE-E272-4EE1-9E6A-76AD1AD4AE62}"/>
              </a:ext>
            </a:extLst>
          </p:cNvPr>
          <p:cNvSpPr/>
          <p:nvPr/>
        </p:nvSpPr>
        <p:spPr>
          <a:xfrm>
            <a:off x="1366483" y="2931096"/>
            <a:ext cx="7104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32" name="Rectangle 31">
            <a:extLst>
              <a:ext uri="{FF2B5EF4-FFF2-40B4-BE49-F238E27FC236}">
                <a16:creationId xmlns:a16="http://schemas.microsoft.com/office/drawing/2014/main" id="{468EE1EA-0FE3-45BC-9213-6CC6356CFD41}"/>
              </a:ext>
            </a:extLst>
          </p:cNvPr>
          <p:cNvSpPr/>
          <p:nvPr/>
        </p:nvSpPr>
        <p:spPr>
          <a:xfrm>
            <a:off x="1372236" y="3808006"/>
            <a:ext cx="1111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a:t>
            </a:r>
          </a:p>
        </p:txBody>
      </p:sp>
      <p:sp>
        <p:nvSpPr>
          <p:cNvPr id="34" name="Rectangle 33">
            <a:extLst>
              <a:ext uri="{FF2B5EF4-FFF2-40B4-BE49-F238E27FC236}">
                <a16:creationId xmlns:a16="http://schemas.microsoft.com/office/drawing/2014/main" id="{D9E3A425-0DAA-4F58-B759-9B659E7EA278}"/>
              </a:ext>
            </a:extLst>
          </p:cNvPr>
          <p:cNvSpPr/>
          <p:nvPr/>
        </p:nvSpPr>
        <p:spPr>
          <a:xfrm>
            <a:off x="2532374" y="2053394"/>
            <a:ext cx="18485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sp>
        <p:nvSpPr>
          <p:cNvPr id="39" name="Rectangle 38">
            <a:extLst>
              <a:ext uri="{FF2B5EF4-FFF2-40B4-BE49-F238E27FC236}">
                <a16:creationId xmlns:a16="http://schemas.microsoft.com/office/drawing/2014/main" id="{6293D636-CB45-4E7A-A473-02E31CE93383}"/>
              </a:ext>
            </a:extLst>
          </p:cNvPr>
          <p:cNvSpPr/>
          <p:nvPr/>
        </p:nvSpPr>
        <p:spPr>
          <a:xfrm>
            <a:off x="2548451" y="2908171"/>
            <a:ext cx="13420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sp>
        <p:nvSpPr>
          <p:cNvPr id="40" name="Rectangle 39">
            <a:extLst>
              <a:ext uri="{FF2B5EF4-FFF2-40B4-BE49-F238E27FC236}">
                <a16:creationId xmlns:a16="http://schemas.microsoft.com/office/drawing/2014/main" id="{386CBDE4-2F52-4543-919E-BBB5F3F99AA5}"/>
              </a:ext>
            </a:extLst>
          </p:cNvPr>
          <p:cNvSpPr/>
          <p:nvPr/>
        </p:nvSpPr>
        <p:spPr>
          <a:xfrm>
            <a:off x="2566066" y="3808377"/>
            <a:ext cx="14814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44" name="Rectangle 43">
            <a:extLst>
              <a:ext uri="{FF2B5EF4-FFF2-40B4-BE49-F238E27FC236}">
                <a16:creationId xmlns:a16="http://schemas.microsoft.com/office/drawing/2014/main" id="{2CB0D45A-1652-4842-9179-6C37752A22C7}"/>
              </a:ext>
            </a:extLst>
          </p:cNvPr>
          <p:cNvSpPr/>
          <p:nvPr/>
        </p:nvSpPr>
        <p:spPr>
          <a:xfrm>
            <a:off x="228706" y="44948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 say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we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you (plural)’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avoir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43E223A5-57DD-4161-A434-38A0A1405191}"/>
              </a:ext>
            </a:extLst>
          </p:cNvPr>
          <p:cNvSpPr txBox="1"/>
          <p:nvPr/>
        </p:nvSpPr>
        <p:spPr>
          <a:xfrm>
            <a:off x="1329756" y="5115126"/>
            <a:ext cx="53896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avons</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lang="en-GB" sz="3000" b="1" dirty="0" err="1">
                <a:solidFill>
                  <a:srgbClr val="002060"/>
                </a:solidFill>
                <a:latin typeface="Century Gothic" panose="020B0502020202020204" pitchFamily="34" charset="0"/>
              </a:rPr>
              <a:t>églises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996CFCD7-CA90-4D46-A60D-48A214C3A0FF}"/>
              </a:ext>
            </a:extLst>
          </p:cNvPr>
          <p:cNvSpPr txBox="1"/>
          <p:nvPr/>
        </p:nvSpPr>
        <p:spPr>
          <a:xfrm>
            <a:off x="6353139" y="5176336"/>
            <a:ext cx="55070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have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churches.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04CC721E-0E81-4549-B4AA-93D39AE8E583}"/>
              </a:ext>
            </a:extLst>
          </p:cNvPr>
          <p:cNvSpPr/>
          <p:nvPr/>
        </p:nvSpPr>
        <p:spPr>
          <a:xfrm>
            <a:off x="6353139" y="5997188"/>
            <a:ext cx="50337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(all) have some bridges</a:t>
            </a:r>
          </a:p>
        </p:txBody>
      </p:sp>
      <p:sp>
        <p:nvSpPr>
          <p:cNvPr id="7" name="Rectangle 6">
            <a:extLst>
              <a:ext uri="{FF2B5EF4-FFF2-40B4-BE49-F238E27FC236}">
                <a16:creationId xmlns:a16="http://schemas.microsoft.com/office/drawing/2014/main" id="{5E1C3E93-778D-4300-98C1-17F776583CA6}"/>
              </a:ext>
            </a:extLst>
          </p:cNvPr>
          <p:cNvSpPr/>
          <p:nvPr/>
        </p:nvSpPr>
        <p:spPr>
          <a:xfrm>
            <a:off x="1396810" y="5997188"/>
            <a:ext cx="38475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avez</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ponts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A5F985EC-A00C-4910-B295-CCB235564700}"/>
              </a:ext>
            </a:extLst>
          </p:cNvPr>
          <p:cNvSpPr/>
          <p:nvPr/>
        </p:nvSpPr>
        <p:spPr>
          <a:xfrm>
            <a:off x="1396810" y="6002895"/>
            <a:ext cx="3847528" cy="52322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Vou</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ve</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z</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ponts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raphic 32" descr="Line arrow Rotate left">
            <a:extLst>
              <a:ext uri="{FF2B5EF4-FFF2-40B4-BE49-F238E27FC236}">
                <a16:creationId xmlns:a16="http://schemas.microsoft.com/office/drawing/2014/main" id="{1F54B5ED-586B-4C19-B7F7-5D665F437C5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9768366">
            <a:off x="2170318" y="6253254"/>
            <a:ext cx="474603" cy="474603"/>
          </a:xfrm>
          <a:prstGeom prst="rect">
            <a:avLst/>
          </a:prstGeom>
        </p:spPr>
      </p:pic>
      <p:sp>
        <p:nvSpPr>
          <p:cNvPr id="47" name="TextBox 46">
            <a:extLst>
              <a:ext uri="{FF2B5EF4-FFF2-40B4-BE49-F238E27FC236}">
                <a16:creationId xmlns:a16="http://schemas.microsoft.com/office/drawing/2014/main" id="{6E3D4175-26AB-4738-89B5-4569230E1AF6}"/>
              </a:ext>
            </a:extLst>
          </p:cNvPr>
          <p:cNvSpPr txBox="1"/>
          <p:nvPr/>
        </p:nvSpPr>
        <p:spPr>
          <a:xfrm>
            <a:off x="1329977" y="5115126"/>
            <a:ext cx="53896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a:t>
            </a:r>
            <a:r>
              <a:rPr kumimoji="0" lang="en-GB" sz="3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a:t>
            </a: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von</a:t>
            </a:r>
            <a:r>
              <a:rPr kumimoji="0" lang="en-GB" sz="30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ea typeface="+mn-ea"/>
                <a:cs typeface="+mn-cs"/>
              </a:rPr>
              <a:t>s</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r>
              <a:rPr kumimoji="0" lang="en-GB" sz="3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é</a:t>
            </a: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glise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8" name="Graphic 47" descr="Line arrow Rotate left">
            <a:extLst>
              <a:ext uri="{FF2B5EF4-FFF2-40B4-BE49-F238E27FC236}">
                <a16:creationId xmlns:a16="http://schemas.microsoft.com/office/drawing/2014/main" id="{B2B4657A-A185-4AD1-A0E0-EF9DC7F2AB0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9768366">
            <a:off x="2199314" y="5463043"/>
            <a:ext cx="474603" cy="474603"/>
          </a:xfrm>
          <a:prstGeom prst="rect">
            <a:avLst/>
          </a:prstGeom>
        </p:spPr>
      </p:pic>
      <p:sp>
        <p:nvSpPr>
          <p:cNvPr id="49" name="TextBox 48">
            <a:extLst>
              <a:ext uri="{FF2B5EF4-FFF2-40B4-BE49-F238E27FC236}">
                <a16:creationId xmlns:a16="http://schemas.microsoft.com/office/drawing/2014/main" id="{99319DB9-67EB-4CF8-A77B-D216C7BB7E81}"/>
              </a:ext>
            </a:extLst>
          </p:cNvPr>
          <p:cNvSpPr txBox="1"/>
          <p:nvPr/>
        </p:nvSpPr>
        <p:spPr>
          <a:xfrm>
            <a:off x="4101697" y="4907352"/>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0" name="TextBox 49">
            <a:extLst>
              <a:ext uri="{FF2B5EF4-FFF2-40B4-BE49-F238E27FC236}">
                <a16:creationId xmlns:a16="http://schemas.microsoft.com/office/drawing/2014/main" id="{0B912EB0-C0FB-4892-8828-CF202D012291}"/>
              </a:ext>
            </a:extLst>
          </p:cNvPr>
          <p:cNvSpPr txBox="1"/>
          <p:nvPr/>
        </p:nvSpPr>
        <p:spPr>
          <a:xfrm>
            <a:off x="2110775" y="5784880"/>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8" name="Group 7">
            <a:extLst>
              <a:ext uri="{FF2B5EF4-FFF2-40B4-BE49-F238E27FC236}">
                <a16:creationId xmlns:a16="http://schemas.microsoft.com/office/drawing/2014/main" id="{73E176BB-7BAB-4052-B7AA-3709EE863B94}"/>
              </a:ext>
            </a:extLst>
          </p:cNvPr>
          <p:cNvGrpSpPr/>
          <p:nvPr/>
        </p:nvGrpSpPr>
        <p:grpSpPr>
          <a:xfrm>
            <a:off x="4189148" y="2757318"/>
            <a:ext cx="3288277" cy="2373251"/>
            <a:chOff x="4175193" y="2757265"/>
            <a:chExt cx="3288277" cy="2373251"/>
          </a:xfrm>
        </p:grpSpPr>
        <p:sp>
          <p:nvSpPr>
            <p:cNvPr id="37" name="Oval Callout 13">
              <a:extLst>
                <a:ext uri="{FF2B5EF4-FFF2-40B4-BE49-F238E27FC236}">
                  <a16:creationId xmlns:a16="http://schemas.microsoft.com/office/drawing/2014/main" id="{CB56E398-43F5-4C3B-B07E-6F66676257A4}"/>
                </a:ext>
              </a:extLst>
            </p:cNvPr>
            <p:cNvSpPr/>
            <p:nvPr/>
          </p:nvSpPr>
          <p:spPr>
            <a:xfrm>
              <a:off x="4175193" y="2757265"/>
              <a:ext cx="3288277" cy="2373251"/>
            </a:xfrm>
            <a:prstGeom prst="wedgeEllipseCallout">
              <a:avLst>
                <a:gd name="adj1" fmla="val -96680"/>
                <a:gd name="adj2" fmla="val 51574"/>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CustomShape 3">
              <a:extLst>
                <a:ext uri="{FF2B5EF4-FFF2-40B4-BE49-F238E27FC236}">
                  <a16:creationId xmlns:a16="http://schemas.microsoft.com/office/drawing/2014/main" id="{215F64F0-F96E-40EF-BE8F-7669B4E63A0B}"/>
                </a:ext>
              </a:extLst>
            </p:cNvPr>
            <p:cNvSpPr/>
            <p:nvPr/>
          </p:nvSpPr>
          <p:spPr>
            <a:xfrm>
              <a:off x="4422482" y="3036977"/>
              <a:ext cx="2817925" cy="18836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hear the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(like ‘z’) on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nous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because of the vowel that follows. This liaison is </a:t>
              </a:r>
              <a:r>
                <a:rPr kumimoji="0" lang="en-GB" sz="2000" b="0" i="0" u="sng" strike="noStrike" kern="1200" cap="none" spc="-1" normalizeH="0" baseline="0" noProof="0" dirty="0">
                  <a:ln>
                    <a:noFill/>
                  </a:ln>
                  <a:solidFill>
                    <a:prstClr val="white"/>
                  </a:solidFill>
                  <a:effectLst/>
                  <a:uLnTx/>
                  <a:uFillTx/>
                  <a:latin typeface="Century Gothic" panose="020B0502020202020204" pitchFamily="34" charset="0"/>
                </a:rPr>
                <a:t>always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made.</a:t>
              </a:r>
            </a:p>
          </p:txBody>
        </p:sp>
      </p:grpSp>
      <p:sp>
        <p:nvSpPr>
          <p:cNvPr id="10" name="Rectangle: Rounded Corners 9">
            <a:extLst>
              <a:ext uri="{FF2B5EF4-FFF2-40B4-BE49-F238E27FC236}">
                <a16:creationId xmlns:a16="http://schemas.microsoft.com/office/drawing/2014/main" id="{A4D398AA-61AD-43EB-A5B9-C2698FDE2F54}"/>
              </a:ext>
            </a:extLst>
          </p:cNvPr>
          <p:cNvSpPr/>
          <p:nvPr/>
        </p:nvSpPr>
        <p:spPr>
          <a:xfrm>
            <a:off x="1108366" y="1471817"/>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1" name="Rectangle: Rounded Corners 50">
            <a:extLst>
              <a:ext uri="{FF2B5EF4-FFF2-40B4-BE49-F238E27FC236}">
                <a16:creationId xmlns:a16="http://schemas.microsoft.com/office/drawing/2014/main" id="{B19A4859-8F05-4209-A5A1-CD52ED3CF558}"/>
              </a:ext>
            </a:extLst>
          </p:cNvPr>
          <p:cNvSpPr/>
          <p:nvPr/>
        </p:nvSpPr>
        <p:spPr>
          <a:xfrm>
            <a:off x="1266178" y="2179354"/>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2" name="Rectangle: Rounded Corners 51">
            <a:extLst>
              <a:ext uri="{FF2B5EF4-FFF2-40B4-BE49-F238E27FC236}">
                <a16:creationId xmlns:a16="http://schemas.microsoft.com/office/drawing/2014/main" id="{AF20E273-98CC-4848-99F5-35EEF142FD31}"/>
              </a:ext>
            </a:extLst>
          </p:cNvPr>
          <p:cNvSpPr/>
          <p:nvPr/>
        </p:nvSpPr>
        <p:spPr>
          <a:xfrm>
            <a:off x="1127318" y="3026309"/>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3" name="Rectangle: Rounded Corners 52">
            <a:extLst>
              <a:ext uri="{FF2B5EF4-FFF2-40B4-BE49-F238E27FC236}">
                <a16:creationId xmlns:a16="http://schemas.microsoft.com/office/drawing/2014/main" id="{746BC53C-0107-4947-A9B1-3B03F45742B0}"/>
              </a:ext>
            </a:extLst>
          </p:cNvPr>
          <p:cNvSpPr/>
          <p:nvPr/>
        </p:nvSpPr>
        <p:spPr>
          <a:xfrm>
            <a:off x="1381860" y="3888447"/>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grpSp>
        <p:nvGrpSpPr>
          <p:cNvPr id="41" name="Group 40">
            <a:extLst>
              <a:ext uri="{FF2B5EF4-FFF2-40B4-BE49-F238E27FC236}">
                <a16:creationId xmlns:a16="http://schemas.microsoft.com/office/drawing/2014/main" id="{CAFAA060-827A-4B6C-9ACF-789957E9C4D4}"/>
              </a:ext>
            </a:extLst>
          </p:cNvPr>
          <p:cNvGrpSpPr/>
          <p:nvPr/>
        </p:nvGrpSpPr>
        <p:grpSpPr>
          <a:xfrm>
            <a:off x="4226294" y="3642461"/>
            <a:ext cx="3288277" cy="2373251"/>
            <a:chOff x="4175193" y="2757265"/>
            <a:chExt cx="3288277" cy="2373251"/>
          </a:xfrm>
        </p:grpSpPr>
        <p:sp>
          <p:nvSpPr>
            <p:cNvPr id="42" name="Oval Callout 13">
              <a:extLst>
                <a:ext uri="{FF2B5EF4-FFF2-40B4-BE49-F238E27FC236}">
                  <a16:creationId xmlns:a16="http://schemas.microsoft.com/office/drawing/2014/main" id="{B348BB25-C57F-4580-8DB0-75283F72C591}"/>
                </a:ext>
              </a:extLst>
            </p:cNvPr>
            <p:cNvSpPr/>
            <p:nvPr/>
          </p:nvSpPr>
          <p:spPr>
            <a:xfrm>
              <a:off x="4175193" y="2757265"/>
              <a:ext cx="3288277" cy="2373251"/>
            </a:xfrm>
            <a:prstGeom prst="wedgeEllipseCallout">
              <a:avLst>
                <a:gd name="adj1" fmla="val -96680"/>
                <a:gd name="adj2" fmla="val 51574"/>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CustomShape 3">
              <a:extLst>
                <a:ext uri="{FF2B5EF4-FFF2-40B4-BE49-F238E27FC236}">
                  <a16:creationId xmlns:a16="http://schemas.microsoft.com/office/drawing/2014/main" id="{AA1E79E9-6E88-4738-82C6-0659A6AFD2A6}"/>
                </a:ext>
              </a:extLst>
            </p:cNvPr>
            <p:cNvSpPr/>
            <p:nvPr/>
          </p:nvSpPr>
          <p:spPr>
            <a:xfrm>
              <a:off x="4422482" y="3036977"/>
              <a:ext cx="2817925" cy="18836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hear the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(like ‘z’) on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rPr>
                <a:t>vous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because of the vowel that follows. This liaison is </a:t>
              </a:r>
              <a:r>
                <a:rPr kumimoji="0" lang="en-GB" sz="2000" b="0" i="0" u="sng" strike="noStrike" kern="1200" cap="none" spc="-1" normalizeH="0" baseline="0" noProof="0" dirty="0">
                  <a:ln>
                    <a:noFill/>
                  </a:ln>
                  <a:solidFill>
                    <a:prstClr val="white"/>
                  </a:solidFill>
                  <a:effectLst/>
                  <a:uLnTx/>
                  <a:uFillTx/>
                  <a:latin typeface="Century Gothic" panose="020B0502020202020204" pitchFamily="34" charset="0"/>
                </a:rPr>
                <a:t>always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made.</a:t>
              </a:r>
            </a:p>
          </p:txBody>
        </p:sp>
      </p:grpSp>
      <p:sp>
        <p:nvSpPr>
          <p:cNvPr id="11" name="Title 1">
            <a:hlinkClick r:id="" action="ppaction://noaction">
              <a:snd r:embed="rId17" name="4_1.wav"/>
            </a:hlinkClick>
            <a:extLst>
              <a:ext uri="{FF2B5EF4-FFF2-40B4-BE49-F238E27FC236}">
                <a16:creationId xmlns:a16="http://schemas.microsoft.com/office/drawing/2014/main" id="{EB2DACE3-C011-1DBE-2AFD-9559BD059EF9}"/>
              </a:ext>
            </a:extLst>
          </p:cNvPr>
          <p:cNvSpPr txBox="1">
            <a:spLocks/>
          </p:cNvSpPr>
          <p:nvPr/>
        </p:nvSpPr>
        <p:spPr>
          <a:xfrm>
            <a:off x="208593" y="131877"/>
            <a:ext cx="1329840" cy="523220"/>
          </a:xfrm>
          <a:prstGeom prst="rect">
            <a:avLst/>
          </a:prstGeom>
        </p:spPr>
        <p:txBody>
          <a:bodyPr lIns="0" tIns="0" rIns="0" bIns="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pc="-1" dirty="0" err="1">
                <a:solidFill>
                  <a:srgbClr val="1E4E79"/>
                </a:solidFill>
                <a:latin typeface="Century Gothic" panose="020B0502020202020204" pitchFamily="34" charset="0"/>
                <a:ea typeface="Century Gothic"/>
              </a:rPr>
              <a:t>Avoir</a:t>
            </a:r>
            <a:endParaRPr lang="en-GB" sz="3600" dirty="0"/>
          </a:p>
        </p:txBody>
      </p:sp>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4_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4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6" name="4_5.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4_6.wav"/>
                                        </p:tgtEl>
                                      </p:cMediaNode>
                                    </p:audio>
                                  </p:sub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4_6.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4_6.wav"/>
                                        </p:tgtEl>
                                      </p:cMediaNode>
                                    </p:audio>
                                  </p:sub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4_7.wav"/>
                                        </p:tgtEl>
                                      </p:cMediaNode>
                                    </p:audio>
                                  </p:subTnLst>
                                </p:cTn>
                              </p:par>
                              <p:par>
                                <p:cTn id="81" presetID="1" presetClass="entr" presetSubtype="0" fill="hold" grpId="0" nodeType="withEffect">
                                  <p:stCondLst>
                                    <p:cond delay="0"/>
                                  </p:stCondLst>
                                  <p:childTnLst>
                                    <p:set>
                                      <p:cBhvr>
                                        <p:cTn id="8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8" name="4_7.wav"/>
                                        </p:tgtEl>
                                      </p:cMediaNode>
                                    </p:audio>
                                  </p:sub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8" name="4_7.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4_7.wav"/>
                                        </p:tgtEl>
                                      </p:cMediaNode>
                                    </p:audio>
                                  </p:sub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3" grpId="0"/>
      <p:bldP spid="31" grpId="0"/>
      <p:bldP spid="32" grpId="0"/>
      <p:bldP spid="34" grpId="0"/>
      <p:bldP spid="39" grpId="0"/>
      <p:bldP spid="40" grpId="0"/>
      <p:bldP spid="44" grpId="0"/>
      <p:bldP spid="45" grpId="0"/>
      <p:bldP spid="46" grpId="0"/>
      <p:bldP spid="6" grpId="0"/>
      <p:bldP spid="7" grpId="0"/>
      <p:bldP spid="9" grpId="0" animBg="1"/>
      <p:bldP spid="47" grpId="0"/>
      <p:bldP spid="49" grpId="0"/>
      <p:bldP spid="50" grpId="0"/>
      <p:bldP spid="10" grpId="0" animBg="1"/>
      <p:bldP spid="51" grpId="0" animBg="1"/>
      <p:bldP spid="51" grpId="1" animBg="1"/>
      <p:bldP spid="52" grpId="0" animBg="1"/>
      <p:bldP spid="52" grpId="1" animBg="1"/>
      <p:bldP spid="53" grpId="0" animBg="1"/>
      <p:bldP spid="5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video game&#10;&#10;Description automatically generated with medium confidence">
            <a:extLst>
              <a:ext uri="{FF2B5EF4-FFF2-40B4-BE49-F238E27FC236}">
                <a16:creationId xmlns:a16="http://schemas.microsoft.com/office/drawing/2014/main" id="{59871F91-B1DA-4082-A1F4-153F0E2F1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842" y="2044691"/>
            <a:ext cx="4725338" cy="3722995"/>
          </a:xfrm>
          <a:prstGeom prst="rect">
            <a:avLst/>
          </a:prstGeom>
        </p:spPr>
      </p:pic>
      <p:pic>
        <p:nvPicPr>
          <p:cNvPr id="22" name="Picture 21" descr="Map&#10;&#10;Description automatically generated">
            <a:extLst>
              <a:ext uri="{FF2B5EF4-FFF2-40B4-BE49-F238E27FC236}">
                <a16:creationId xmlns:a16="http://schemas.microsoft.com/office/drawing/2014/main" id="{A70B45BC-A051-4988-91C3-659D687AA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259" y="195535"/>
            <a:ext cx="2812968" cy="1866729"/>
          </a:xfrm>
          <a:prstGeom prst="rect">
            <a:avLst/>
          </a:prstGeom>
        </p:spPr>
      </p:pic>
      <p:grpSp>
        <p:nvGrpSpPr>
          <p:cNvPr id="31" name="Group 30">
            <a:extLst>
              <a:ext uri="{FF2B5EF4-FFF2-40B4-BE49-F238E27FC236}">
                <a16:creationId xmlns:a16="http://schemas.microsoft.com/office/drawing/2014/main" id="{32EE69F0-7780-4938-B475-014E9EB8D71A}"/>
              </a:ext>
            </a:extLst>
          </p:cNvPr>
          <p:cNvGrpSpPr/>
          <p:nvPr/>
        </p:nvGrpSpPr>
        <p:grpSpPr>
          <a:xfrm>
            <a:off x="7713072" y="1534686"/>
            <a:ext cx="916802" cy="494507"/>
            <a:chOff x="-1650070" y="298713"/>
            <a:chExt cx="1685597" cy="952086"/>
          </a:xfrm>
        </p:grpSpPr>
        <p:pic>
          <p:nvPicPr>
            <p:cNvPr id="32" name="Picture 2" descr="Free vector graphics of Blank profile picture">
              <a:extLst>
                <a:ext uri="{FF2B5EF4-FFF2-40B4-BE49-F238E27FC236}">
                  <a16:creationId xmlns:a16="http://schemas.microsoft.com/office/drawing/2014/main" id="{034748D7-0008-4902-9E33-27FAD82E1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vector graphics of Blank profile picture">
              <a:extLst>
                <a:ext uri="{FF2B5EF4-FFF2-40B4-BE49-F238E27FC236}">
                  <a16:creationId xmlns:a16="http://schemas.microsoft.com/office/drawing/2014/main" id="{CE3C5908-8E15-4C99-8B89-D3C61DEC4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ext&#10;&#10;Description automatically generated">
              <a:extLst>
                <a:ext uri="{FF2B5EF4-FFF2-40B4-BE49-F238E27FC236}">
                  <a16:creationId xmlns:a16="http://schemas.microsoft.com/office/drawing/2014/main" id="{54FD1C55-A6B3-4576-9862-C04B01AA53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grpSp>
        <p:nvGrpSpPr>
          <p:cNvPr id="3" name="Group 2">
            <a:extLst>
              <a:ext uri="{FF2B5EF4-FFF2-40B4-BE49-F238E27FC236}">
                <a16:creationId xmlns:a16="http://schemas.microsoft.com/office/drawing/2014/main" id="{6975024A-F55F-45EF-AF88-293F85A63C5E}"/>
              </a:ext>
            </a:extLst>
          </p:cNvPr>
          <p:cNvGrpSpPr/>
          <p:nvPr/>
        </p:nvGrpSpPr>
        <p:grpSpPr>
          <a:xfrm>
            <a:off x="9527865" y="1023830"/>
            <a:ext cx="916802" cy="494507"/>
            <a:chOff x="3141053" y="1732934"/>
            <a:chExt cx="916802" cy="494507"/>
          </a:xfrm>
        </p:grpSpPr>
        <p:pic>
          <p:nvPicPr>
            <p:cNvPr id="36" name="Picture 2" descr="Free vector graphics of Blank profile picture">
              <a:extLst>
                <a:ext uri="{FF2B5EF4-FFF2-40B4-BE49-F238E27FC236}">
                  <a16:creationId xmlns:a16="http://schemas.microsoft.com/office/drawing/2014/main" id="{6DAA49F4-C687-4A5C-989F-142C01B8E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vector graphics of Blank profile picture">
              <a:extLst>
                <a:ext uri="{FF2B5EF4-FFF2-40B4-BE49-F238E27FC236}">
                  <a16:creationId xmlns:a16="http://schemas.microsoft.com/office/drawing/2014/main" id="{B150BE53-0B4E-471C-BF33-84E24C293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10;&#10;Description automatically generated">
              <a:extLst>
                <a:ext uri="{FF2B5EF4-FFF2-40B4-BE49-F238E27FC236}">
                  <a16:creationId xmlns:a16="http://schemas.microsoft.com/office/drawing/2014/main" id="{2028E290-14EC-45E8-90BB-B5FE3F6A8BC3}"/>
                </a:ext>
              </a:extLst>
            </p:cNvPr>
            <p:cNvPicPr>
              <a:picLocks noChangeAspect="1"/>
            </p:cNvPicPr>
            <p:nvPr/>
          </p:nvPicPr>
          <p:blipFill rotWithShape="1">
            <a:blip r:embed="rId7">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pic>
        <p:nvPicPr>
          <p:cNvPr id="39" name="Graphic 38" descr="Teacher">
            <a:extLst>
              <a:ext uri="{FF2B5EF4-FFF2-40B4-BE49-F238E27FC236}">
                <a16:creationId xmlns:a16="http://schemas.microsoft.com/office/drawing/2014/main" id="{F06A4586-FCA6-4AB4-8ECA-44BB45B6A9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535" y="899425"/>
            <a:ext cx="857079" cy="914400"/>
          </a:xfrm>
          <a:prstGeom prst="rect">
            <a:avLst/>
          </a:prstGeom>
        </p:spPr>
      </p:pic>
      <p:sp>
        <p:nvSpPr>
          <p:cNvPr id="40" name="Speech Bubble: Rectangle with Corners Rounded 39">
            <a:extLst>
              <a:ext uri="{FF2B5EF4-FFF2-40B4-BE49-F238E27FC236}">
                <a16:creationId xmlns:a16="http://schemas.microsoft.com/office/drawing/2014/main" id="{E34CCFED-120D-4E54-9D72-78954CB5AC27}"/>
              </a:ext>
            </a:extLst>
          </p:cNvPr>
          <p:cNvSpPr/>
          <p:nvPr/>
        </p:nvSpPr>
        <p:spPr>
          <a:xfrm>
            <a:off x="936285" y="1190161"/>
            <a:ext cx="5452921" cy="1020279"/>
          </a:xfrm>
          <a:prstGeom prst="wedgeRoundRectCallout">
            <a:avLst>
              <a:gd name="adj1" fmla="val -53366"/>
              <a:gd name="adj2" fmla="val -420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CustomShape 7">
            <a:hlinkClick r:id="" action="ppaction://noaction">
              <a:snd r:embed="rId10" name="5_2.wav"/>
            </a:hlinkClick>
            <a:extLst>
              <a:ext uri="{FF2B5EF4-FFF2-40B4-BE49-F238E27FC236}">
                <a16:creationId xmlns:a16="http://schemas.microsoft.com/office/drawing/2014/main" id="{66B46286-BA1E-41F0-BE6E-B31DCD17445E}"/>
              </a:ext>
            </a:extLst>
          </p:cNvPr>
          <p:cNvSpPr/>
          <p:nvPr/>
        </p:nvSpPr>
        <p:spPr>
          <a:xfrm>
            <a:off x="1048767" y="1324884"/>
            <a:ext cx="5032288" cy="11651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rPr>
              <a:t>Pierre compare Lorient, </a:t>
            </a:r>
            <a:r>
              <a:rPr kumimoji="0" lang="en-GB" sz="2200" b="0" i="0" u="none" strike="noStrike" kern="1200" cap="none" spc="-1" normalizeH="0" baseline="0" noProof="0" dirty="0" err="1">
                <a:ln>
                  <a:noFill/>
                </a:ln>
                <a:solidFill>
                  <a:srgbClr val="002060"/>
                </a:solidFill>
                <a:effectLst/>
                <a:uLnTx/>
                <a:uFillTx/>
                <a:latin typeface="Century gothic"/>
                <a:ea typeface="Century Gothic"/>
              </a:rPr>
              <a:t>en</a:t>
            </a:r>
            <a:r>
              <a:rPr kumimoji="0" lang="en-GB" sz="2200" b="0" i="0" u="none" strike="noStrike" kern="1200" cap="none" spc="-1" normalizeH="0" baseline="0" noProof="0" dirty="0">
                <a:ln>
                  <a:noFill/>
                </a:ln>
                <a:solidFill>
                  <a:srgbClr val="002060"/>
                </a:solidFill>
                <a:effectLst/>
                <a:uLnTx/>
                <a:uFillTx/>
                <a:latin typeface="Century gothic"/>
                <a:ea typeface="Century Gothic"/>
              </a:rPr>
              <a:t> France, à Port-au-Prince, à </a:t>
            </a:r>
            <a:r>
              <a:rPr kumimoji="0" lang="en-GB" sz="2200" b="0" i="0" u="none" strike="noStrike" kern="1200" cap="none" spc="-1" normalizeH="0" baseline="0" noProof="0" dirty="0" err="1">
                <a:ln>
                  <a:noFill/>
                </a:ln>
                <a:solidFill>
                  <a:srgbClr val="002060"/>
                </a:solidFill>
                <a:effectLst/>
                <a:uLnTx/>
                <a:uFillTx/>
                <a:latin typeface="Century gothic"/>
                <a:ea typeface="Century Gothic"/>
              </a:rPr>
              <a:t>Haïti</a:t>
            </a:r>
            <a:r>
              <a:rPr kumimoji="0" lang="en-GB" sz="2200" b="0" i="0" u="none" strike="noStrike" kern="1200" cap="none" spc="-1" normalizeH="0" baseline="0" noProof="0" dirty="0">
                <a:ln>
                  <a:noFill/>
                </a:ln>
                <a:solidFill>
                  <a:srgbClr val="002060"/>
                </a:solidFill>
                <a:effectLst/>
                <a:uLnTx/>
                <a:uFillTx/>
                <a:latin typeface="Century gothic"/>
                <a:ea typeface="Century Gothic"/>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47" name="Group 46">
            <a:extLst>
              <a:ext uri="{FF2B5EF4-FFF2-40B4-BE49-F238E27FC236}">
                <a16:creationId xmlns:a16="http://schemas.microsoft.com/office/drawing/2014/main" id="{3DD2C43F-192E-4A12-97F7-FE9AECAAA2C4}"/>
              </a:ext>
            </a:extLst>
          </p:cNvPr>
          <p:cNvGrpSpPr/>
          <p:nvPr/>
        </p:nvGrpSpPr>
        <p:grpSpPr>
          <a:xfrm>
            <a:off x="372530" y="2624751"/>
            <a:ext cx="1681122" cy="1020279"/>
            <a:chOff x="3141053" y="1732934"/>
            <a:chExt cx="916802" cy="494507"/>
          </a:xfrm>
        </p:grpSpPr>
        <p:pic>
          <p:nvPicPr>
            <p:cNvPr id="48" name="Picture 2" descr="Free vector graphics of Blank profile picture">
              <a:extLst>
                <a:ext uri="{FF2B5EF4-FFF2-40B4-BE49-F238E27FC236}">
                  <a16:creationId xmlns:a16="http://schemas.microsoft.com/office/drawing/2014/main" id="{E232D58C-A43B-4C0F-B2CA-747013DD7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Blank profile picture">
              <a:extLst>
                <a:ext uri="{FF2B5EF4-FFF2-40B4-BE49-F238E27FC236}">
                  <a16:creationId xmlns:a16="http://schemas.microsoft.com/office/drawing/2014/main" id="{D3EC03A7-0968-496F-8266-0EB9B6F67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toy, doll&#10;&#10;Description automatically generated">
              <a:extLst>
                <a:ext uri="{FF2B5EF4-FFF2-40B4-BE49-F238E27FC236}">
                  <a16:creationId xmlns:a16="http://schemas.microsoft.com/office/drawing/2014/main" id="{BB7AD62F-37B2-4018-AED1-F4573369A1F9}"/>
                </a:ext>
              </a:extLst>
            </p:cNvPr>
            <p:cNvPicPr>
              <a:picLocks noChangeAspect="1"/>
            </p:cNvPicPr>
            <p:nvPr/>
          </p:nvPicPr>
          <p:blipFill rotWithShape="1">
            <a:blip r:embed="rId7">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sp>
        <p:nvSpPr>
          <p:cNvPr id="35" name="Speech Bubble: Rectangle with Corners Rounded 34">
            <a:extLst>
              <a:ext uri="{FF2B5EF4-FFF2-40B4-BE49-F238E27FC236}">
                <a16:creationId xmlns:a16="http://schemas.microsoft.com/office/drawing/2014/main" id="{9EEDA483-04FD-4F1F-B62B-44447B6A957B}"/>
              </a:ext>
            </a:extLst>
          </p:cNvPr>
          <p:cNvSpPr/>
          <p:nvPr/>
        </p:nvSpPr>
        <p:spPr>
          <a:xfrm>
            <a:off x="936285" y="3760279"/>
            <a:ext cx="5452921" cy="598123"/>
          </a:xfrm>
          <a:prstGeom prst="wedgeRoundRectCallout">
            <a:avLst>
              <a:gd name="adj1" fmla="val -35772"/>
              <a:gd name="adj2" fmla="val -11225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8" name="CustomShape 7">
            <a:hlinkClick r:id="" action="ppaction://noaction">
              <a:snd r:embed="rId11" name="5_3.wav"/>
            </a:hlinkClick>
            <a:extLst>
              <a:ext uri="{FF2B5EF4-FFF2-40B4-BE49-F238E27FC236}">
                <a16:creationId xmlns:a16="http://schemas.microsoft.com/office/drawing/2014/main" id="{17ACE8E5-F52E-49CC-9D9C-4ED00DDAB46E}"/>
              </a:ext>
            </a:extLst>
          </p:cNvPr>
          <p:cNvSpPr/>
          <p:nvPr/>
        </p:nvSpPr>
        <p:spPr>
          <a:xfrm>
            <a:off x="1104093" y="3839983"/>
            <a:ext cx="5032288" cy="6027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chemeClr val="bg1"/>
                </a:solidFill>
                <a:effectLst/>
                <a:uLnTx/>
                <a:uFillTx/>
                <a:latin typeface="Century gothic"/>
                <a:ea typeface="Century Gothic"/>
              </a:rPr>
              <a:t>Nous </a:t>
            </a:r>
            <a:r>
              <a:rPr kumimoji="0" lang="en-GB" sz="2200" b="0" i="0" u="none" strike="noStrike" kern="1200" cap="none" spc="-1" normalizeH="0" baseline="0" noProof="0" dirty="0" err="1">
                <a:ln>
                  <a:noFill/>
                </a:ln>
                <a:solidFill>
                  <a:schemeClr val="bg1"/>
                </a:solidFill>
                <a:effectLst/>
                <a:uLnTx/>
                <a:uFillTx/>
                <a:latin typeface="Century gothic"/>
                <a:ea typeface="Century Gothic"/>
              </a:rPr>
              <a:t>avons</a:t>
            </a:r>
            <a:r>
              <a:rPr kumimoji="0" lang="en-GB" sz="2200" b="0" i="0" u="none" strike="noStrike" kern="1200" cap="none" spc="-1" normalizeH="0" baseline="0" noProof="0" dirty="0">
                <a:ln>
                  <a:noFill/>
                </a:ln>
                <a:solidFill>
                  <a:schemeClr val="bg1"/>
                </a:solidFill>
                <a:effectLst/>
                <a:uLnTx/>
                <a:uFillTx/>
                <a:latin typeface="Century gothic"/>
                <a:ea typeface="Century Gothic"/>
              </a:rPr>
              <a:t>……..       </a:t>
            </a:r>
            <a:r>
              <a:rPr lang="en-GB" sz="2200" spc="-1" dirty="0">
                <a:solidFill>
                  <a:schemeClr val="bg1"/>
                </a:solidFill>
                <a:latin typeface="Century gothic"/>
                <a:ea typeface="Century Gothic"/>
              </a:rPr>
              <a:t>V</a:t>
            </a:r>
            <a:r>
              <a:rPr kumimoji="0" lang="en-GB" sz="2200" b="0" i="0" u="none" strike="noStrike" kern="1200" cap="none" spc="-1" normalizeH="0" baseline="0" noProof="0" dirty="0" err="1">
                <a:ln>
                  <a:noFill/>
                </a:ln>
                <a:solidFill>
                  <a:schemeClr val="bg1"/>
                </a:solidFill>
                <a:effectLst/>
                <a:uLnTx/>
                <a:uFillTx/>
                <a:latin typeface="Century gothic"/>
                <a:ea typeface="Century Gothic"/>
              </a:rPr>
              <a:t>ous</a:t>
            </a:r>
            <a:r>
              <a:rPr kumimoji="0" lang="en-GB" sz="2200" b="0" i="0" u="none" strike="noStrike" kern="1200" cap="none" spc="-1" normalizeH="0" baseline="0" noProof="0" dirty="0">
                <a:ln>
                  <a:noFill/>
                </a:ln>
                <a:solidFill>
                  <a:schemeClr val="bg1"/>
                </a:solidFill>
                <a:effectLst/>
                <a:uLnTx/>
                <a:uFillTx/>
                <a:latin typeface="Century gothic"/>
                <a:ea typeface="Century Gothic"/>
              </a:rPr>
              <a:t> </a:t>
            </a:r>
            <a:r>
              <a:rPr kumimoji="0" lang="en-GB" sz="2200" b="0" i="0" u="none" strike="noStrike" kern="1200" cap="none" spc="-1" normalizeH="0" baseline="0" noProof="0" dirty="0" err="1">
                <a:ln>
                  <a:noFill/>
                </a:ln>
                <a:solidFill>
                  <a:schemeClr val="bg1"/>
                </a:solidFill>
                <a:effectLst/>
                <a:uLnTx/>
                <a:uFillTx/>
                <a:latin typeface="Century gothic"/>
                <a:ea typeface="Century Gothic"/>
              </a:rPr>
              <a:t>avez</a:t>
            </a:r>
            <a:r>
              <a:rPr kumimoji="0" lang="en-GB" sz="2200" b="0" i="0" u="none" strike="noStrike" kern="1200" cap="none" spc="-1" normalizeH="0" baseline="0" noProof="0" dirty="0">
                <a:ln>
                  <a:noFill/>
                </a:ln>
                <a:solidFill>
                  <a:schemeClr val="bg1"/>
                </a:solidFill>
                <a:effectLst/>
                <a:uLnTx/>
                <a:uFillTx/>
                <a:latin typeface="Century gothic"/>
                <a:ea typeface="Century Gothic"/>
              </a:rPr>
              <a:t>…….</a:t>
            </a:r>
            <a:endParaRPr kumimoji="0" lang="en-US" sz="2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 name="Title 1">
            <a:hlinkClick r:id="" action="ppaction://noaction">
              <a:snd r:embed="rId12" name="5_1.wav"/>
            </a:hlinkClick>
            <a:extLst>
              <a:ext uri="{FF2B5EF4-FFF2-40B4-BE49-F238E27FC236}">
                <a16:creationId xmlns:a16="http://schemas.microsoft.com/office/drawing/2014/main" id="{5DACEA49-B0D1-343B-4AEB-8B5CD6D5355C}"/>
              </a:ext>
            </a:extLst>
          </p:cNvPr>
          <p:cNvSpPr txBox="1">
            <a:spLocks/>
          </p:cNvSpPr>
          <p:nvPr/>
        </p:nvSpPr>
        <p:spPr>
          <a:xfrm>
            <a:off x="188535" y="5624"/>
            <a:ext cx="6711891" cy="1219251"/>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002060"/>
                </a:solidFill>
                <a:latin typeface="Century Gothic" panose="020B0502020202020204" pitchFamily="34" charset="0"/>
              </a:rPr>
              <a:t>Pierre compare Lorient à Port- au-Prince.</a:t>
            </a:r>
            <a:endParaRPr lang="en-GB" sz="3600" dirty="0"/>
          </a:p>
        </p:txBody>
      </p:sp>
    </p:spTree>
    <p:extLst>
      <p:ext uri="{BB962C8B-B14F-4D97-AF65-F5344CB8AC3E}">
        <p14:creationId xmlns:p14="http://schemas.microsoft.com/office/powerpoint/2010/main" val="37527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6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505989" y="1925112"/>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vons</a:t>
            </a:r>
            <a:endPar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648477"/>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have</a:t>
            </a:r>
          </a:p>
        </p:txBody>
      </p:sp>
      <p:pic>
        <p:nvPicPr>
          <p:cNvPr id="13" name="Picture 12">
            <a:extLst>
              <a:ext uri="{FF2B5EF4-FFF2-40B4-BE49-F238E27FC236}">
                <a16:creationId xmlns:a16="http://schemas.microsoft.com/office/drawing/2014/main" id="{08C5CFC7-E349-4E8B-8F2B-8D853D2B6DD3}"/>
              </a:ext>
            </a:extLst>
          </p:cNvPr>
          <p:cNvPicPr>
            <a:picLocks noChangeAspect="1"/>
          </p:cNvPicPr>
          <p:nvPr/>
        </p:nvPicPr>
        <p:blipFill>
          <a:blip r:embed="rId6"/>
          <a:stretch>
            <a:fillRect/>
          </a:stretch>
        </p:blipFill>
        <p:spPr>
          <a:xfrm>
            <a:off x="4814393" y="4333201"/>
            <a:ext cx="2182151" cy="1765769"/>
          </a:xfrm>
          <a:prstGeom prst="rect">
            <a:avLst/>
          </a:prstGeom>
        </p:spPr>
      </p:pic>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147929">
            <a:off x="5222287" y="3003475"/>
            <a:ext cx="1171049" cy="799896"/>
          </a:xfrm>
          <a:prstGeom prst="rect">
            <a:avLst/>
          </a:prstGeom>
        </p:spPr>
      </p:pic>
      <p:sp>
        <p:nvSpPr>
          <p:cNvPr id="5" name="CustomShape 6">
            <a:hlinkClick r:id="" action="ppaction://noaction">
              <a:snd r:embed="rId9" name="12_1.wav"/>
            </a:hlinkClick>
            <a:extLst>
              <a:ext uri="{FF2B5EF4-FFF2-40B4-BE49-F238E27FC236}">
                <a16:creationId xmlns:a16="http://schemas.microsoft.com/office/drawing/2014/main" id="{E4183D2F-7326-56FA-620A-AA077885B252}"/>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7076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7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505989" y="1925112"/>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endPar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648477"/>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5510474" y="3014996"/>
            <a:ext cx="1171049" cy="799896"/>
          </a:xfrm>
          <a:prstGeom prst="rect">
            <a:avLst/>
          </a:prstGeom>
        </p:spPr>
      </p:pic>
      <p:pic>
        <p:nvPicPr>
          <p:cNvPr id="15" name="Picture 14" descr="Shape, circle, rectangle&#10;&#10;Description automatically generated">
            <a:extLst>
              <a:ext uri="{FF2B5EF4-FFF2-40B4-BE49-F238E27FC236}">
                <a16:creationId xmlns:a16="http://schemas.microsoft.com/office/drawing/2014/main" id="{9243E355-0293-48AF-94DD-EA64255215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309" y="4651452"/>
            <a:ext cx="2200826" cy="1547788"/>
          </a:xfrm>
          <a:prstGeom prst="rect">
            <a:avLst/>
          </a:prstGeom>
        </p:spPr>
      </p:pic>
      <p:sp>
        <p:nvSpPr>
          <p:cNvPr id="5" name="CustomShape 6">
            <a:hlinkClick r:id="" action="ppaction://noaction">
              <a:snd r:embed="rId9" name="12_1.wav"/>
            </a:hlinkClick>
            <a:extLst>
              <a:ext uri="{FF2B5EF4-FFF2-40B4-BE49-F238E27FC236}">
                <a16:creationId xmlns:a16="http://schemas.microsoft.com/office/drawing/2014/main" id="{C9DBA97A-77D0-3B80-EE5B-B9247D733662}"/>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7527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postes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 name="TextBox 5">
            <a:extLst>
              <a:ext uri="{FF2B5EF4-FFF2-40B4-BE49-F238E27FC236}">
                <a16:creationId xmlns:a16="http://schemas.microsoft.com/office/drawing/2014/main" id="{C1F9D6C7-6002-4256-BA6B-C2B50A0F68B8}"/>
              </a:ext>
            </a:extLst>
          </p:cNvPr>
          <p:cNvSpPr txBox="1"/>
          <p:nvPr/>
        </p:nvSpPr>
        <p:spPr>
          <a:xfrm>
            <a:off x="1783540" y="3525437"/>
            <a:ext cx="91377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 some post</a:t>
            </a:r>
            <a:r>
              <a:rPr kumimoji="0" lang="en-GB" sz="4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offices.</a:t>
            </a:r>
            <a:endPar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3084188" y="2759476"/>
            <a:ext cx="1171049" cy="799896"/>
          </a:xfrm>
          <a:prstGeom prst="rect">
            <a:avLst/>
          </a:prstGeom>
        </p:spPr>
      </p:pic>
      <p:pic>
        <p:nvPicPr>
          <p:cNvPr id="26" name="Picture 25" descr="Shape, circle, rectangle&#10;&#10;Description automatically generated">
            <a:extLst>
              <a:ext uri="{FF2B5EF4-FFF2-40B4-BE49-F238E27FC236}">
                <a16:creationId xmlns:a16="http://schemas.microsoft.com/office/drawing/2014/main" id="{C052D29A-7D15-47B4-A3E3-B09DBA1296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1642" y="4506312"/>
            <a:ext cx="2200826" cy="1547788"/>
          </a:xfrm>
          <a:prstGeom prst="rect">
            <a:avLst/>
          </a:prstGeom>
        </p:spPr>
      </p:pic>
      <p:pic>
        <p:nvPicPr>
          <p:cNvPr id="18" name="Graphic 17" descr="Barn with solid fill">
            <a:extLst>
              <a:ext uri="{FF2B5EF4-FFF2-40B4-BE49-F238E27FC236}">
                <a16:creationId xmlns:a16="http://schemas.microsoft.com/office/drawing/2014/main" id="{13B93136-B7DE-47B9-AA66-37E96D75E2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52396" y="4375303"/>
            <a:ext cx="1678797" cy="1678797"/>
          </a:xfrm>
          <a:prstGeom prst="rect">
            <a:avLst/>
          </a:prstGeom>
        </p:spPr>
      </p:pic>
      <p:pic>
        <p:nvPicPr>
          <p:cNvPr id="19" name="Graphic 18" descr="Barn with solid fill">
            <a:extLst>
              <a:ext uri="{FF2B5EF4-FFF2-40B4-BE49-F238E27FC236}">
                <a16:creationId xmlns:a16="http://schemas.microsoft.com/office/drawing/2014/main" id="{B71370B5-8773-40DE-9DC7-3A94091BD6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1193" y="4357795"/>
            <a:ext cx="1678797" cy="1678797"/>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FD648BD2-131D-AD69-DB2C-D45D89712B53}"/>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3287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9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vons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magasins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 name="TextBox 5">
            <a:extLst>
              <a:ext uri="{FF2B5EF4-FFF2-40B4-BE49-F238E27FC236}">
                <a16:creationId xmlns:a16="http://schemas.microsoft.com/office/drawing/2014/main" id="{C1F9D6C7-6002-4256-BA6B-C2B50A0F68B8}"/>
              </a:ext>
            </a:extLst>
          </p:cNvPr>
          <p:cNvSpPr txBox="1"/>
          <p:nvPr/>
        </p:nvSpPr>
        <p:spPr>
          <a:xfrm>
            <a:off x="2386630" y="3581649"/>
            <a:ext cx="69601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have some shops.</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2180344" y="2750584"/>
            <a:ext cx="1171049" cy="799896"/>
          </a:xfrm>
          <a:prstGeom prst="rect">
            <a:avLst/>
          </a:prstGeom>
        </p:spPr>
      </p:pic>
      <p:pic>
        <p:nvPicPr>
          <p:cNvPr id="16" name="Picture 15">
            <a:extLst>
              <a:ext uri="{FF2B5EF4-FFF2-40B4-BE49-F238E27FC236}">
                <a16:creationId xmlns:a16="http://schemas.microsoft.com/office/drawing/2014/main" id="{12E2AD49-5DF7-4ED5-82AF-736C81487F22}"/>
              </a:ext>
            </a:extLst>
          </p:cNvPr>
          <p:cNvPicPr>
            <a:picLocks noChangeAspect="1"/>
          </p:cNvPicPr>
          <p:nvPr/>
        </p:nvPicPr>
        <p:blipFill>
          <a:blip r:embed="rId8"/>
          <a:stretch>
            <a:fillRect/>
          </a:stretch>
        </p:blipFill>
        <p:spPr>
          <a:xfrm>
            <a:off x="4315629" y="4704811"/>
            <a:ext cx="2182151" cy="1765769"/>
          </a:xfrm>
          <a:prstGeom prst="rect">
            <a:avLst/>
          </a:prstGeom>
        </p:spPr>
      </p:pic>
      <p:pic>
        <p:nvPicPr>
          <p:cNvPr id="21" name="Graphic 20" descr="Store with solid fill">
            <a:extLst>
              <a:ext uri="{FF2B5EF4-FFF2-40B4-BE49-F238E27FC236}">
                <a16:creationId xmlns:a16="http://schemas.microsoft.com/office/drawing/2014/main" id="{46C80550-16C1-4582-B665-504DB67BCF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97780" y="4601980"/>
            <a:ext cx="1971429" cy="1971429"/>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8C5AFBEA-819D-8B06-409D-E9721540886C}"/>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0745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10682</TotalTime>
  <Words>2120</Words>
  <Application>Microsoft Office PowerPoint</Application>
  <PresentationFormat>Widescreen</PresentationFormat>
  <Paragraphs>351</Paragraphs>
  <Slides>17</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-apple-system</vt:lpstr>
      <vt:lpstr>Arial</vt:lpstr>
      <vt:lpstr>Calibri</vt:lpstr>
      <vt:lpstr>Century Gothic</vt:lpstr>
      <vt:lpstr>Century Gothic</vt:lpstr>
      <vt:lpstr>Eras Demi ITC</vt:lpstr>
      <vt:lpstr>Modern Love</vt:lpstr>
      <vt:lpstr>Segoe Print</vt:lpstr>
      <vt:lpstr>Symbol</vt:lpstr>
      <vt:lpstr>Tw Cen MT</vt:lpstr>
      <vt:lpstr>Wingdings</vt:lpstr>
      <vt:lpstr>1_Office Theme</vt:lpstr>
      <vt:lpstr>4_Office Theme</vt:lpstr>
      <vt:lpstr>Interactions</vt:lpstr>
      <vt:lpstr>La liaison</vt:lpstr>
      <vt:lpstr>prononcer</vt:lpstr>
      <vt:lpstr>PowerPoint Presentation</vt:lpstr>
      <vt:lpstr>PowerPoint Presentation</vt:lpstr>
      <vt:lpstr>vocabulaire</vt:lpstr>
      <vt:lpstr>vocabulaire</vt:lpstr>
      <vt:lpstr>vocabulaire</vt:lpstr>
      <vt:lpstr>vocabulaire</vt:lpstr>
      <vt:lpstr>vocabulaire</vt:lpstr>
      <vt:lpstr>vocabulaire</vt:lpstr>
      <vt:lpstr>vocabulaire</vt:lpstr>
      <vt:lpstr>écouter</vt:lpstr>
      <vt:lpstr>PowerPoint Presentation</vt:lpstr>
      <vt:lpstr>PowerPoint Presentation</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182</cp:revision>
  <dcterms:created xsi:type="dcterms:W3CDTF">2021-07-02T19:27:01Z</dcterms:created>
  <dcterms:modified xsi:type="dcterms:W3CDTF">2023-11-26T15:16:15Z</dcterms:modified>
</cp:coreProperties>
</file>