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Lst>
  <p:notesMasterIdLst>
    <p:notesMasterId r:id="rId21"/>
  </p:notesMasterIdLst>
  <p:sldIdLst>
    <p:sldId id="275" r:id="rId3"/>
    <p:sldId id="984" r:id="rId4"/>
    <p:sldId id="1028" r:id="rId5"/>
    <p:sldId id="1029" r:id="rId6"/>
    <p:sldId id="1030" r:id="rId7"/>
    <p:sldId id="1031" r:id="rId8"/>
    <p:sldId id="1032" r:id="rId9"/>
    <p:sldId id="1033" r:id="rId10"/>
    <p:sldId id="1034" r:id="rId11"/>
    <p:sldId id="292" r:id="rId12"/>
    <p:sldId id="294" r:id="rId13"/>
    <p:sldId id="1004" r:id="rId14"/>
    <p:sldId id="962" r:id="rId15"/>
    <p:sldId id="625" r:id="rId16"/>
    <p:sldId id="779" r:id="rId17"/>
    <p:sldId id="1005" r:id="rId18"/>
    <p:sldId id="1025" r:id="rId19"/>
    <p:sldId id="29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99" autoAdjust="0"/>
    <p:restoredTop sz="93844" autoAdjust="0"/>
  </p:normalViewPr>
  <p:slideViewPr>
    <p:cSldViewPr snapToGrid="0">
      <p:cViewPr varScale="1">
        <p:scale>
          <a:sx n="77" d="100"/>
          <a:sy n="77" d="100"/>
        </p:scale>
        <p:origin x="994" y="5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05/07/2023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Phonics:  </a:t>
            </a:r>
            <a:r>
              <a:rPr lang="en-GB" sz="1200" b="0" strike="noStrike" spc="-1" dirty="0">
                <a:solidFill>
                  <a:srgbClr val="002060"/>
                </a:solidFill>
                <a:latin typeface="Century Gothic"/>
                <a:ea typeface="Century Gothic"/>
              </a:rPr>
              <a:t>Revisit SSC from this term and from previous learning:</a:t>
            </a:r>
            <a:br>
              <a:rPr lang="en-GB" sz="1200" b="0" strike="noStrike" spc="-1" dirty="0">
                <a:solidFill>
                  <a:srgbClr val="002060"/>
                </a:solidFill>
                <a:latin typeface="Century Gothic"/>
                <a:ea typeface="Century Gothic"/>
              </a:rPr>
            </a:br>
            <a:r>
              <a:rPr lang="en-GB" sz="1200" b="0" strike="noStrike" spc="-1" dirty="0">
                <a:solidFill>
                  <a:srgbClr val="002060"/>
                </a:solidFill>
                <a:latin typeface="Century Gothic"/>
                <a:ea typeface="Century Gothic"/>
              </a:rPr>
              <a:t>[-</a:t>
            </a:r>
            <a:r>
              <a:rPr lang="en-GB" sz="1200" b="0" strike="noStrike" spc="-1" dirty="0" err="1">
                <a:solidFill>
                  <a:srgbClr val="002060"/>
                </a:solidFill>
                <a:latin typeface="Century Gothic"/>
                <a:ea typeface="Century Gothic"/>
              </a:rPr>
              <a:t>tion</a:t>
            </a:r>
            <a:r>
              <a:rPr lang="en-GB" sz="1200" b="0" strike="noStrike" spc="-1" dirty="0">
                <a:solidFill>
                  <a:srgbClr val="002060"/>
                </a:solidFill>
                <a:latin typeface="Century Gothic"/>
                <a:ea typeface="Century Gothic"/>
              </a:rPr>
              <a:t>] [</a:t>
            </a:r>
            <a:r>
              <a:rPr lang="en-GB" sz="1200" b="0" strike="noStrike" spc="-1" dirty="0" err="1">
                <a:solidFill>
                  <a:srgbClr val="002060"/>
                </a:solidFill>
                <a:latin typeface="Century Gothic"/>
                <a:ea typeface="Century Gothic"/>
              </a:rPr>
              <a:t>qu</a:t>
            </a:r>
            <a:r>
              <a:rPr lang="en-GB" sz="1200" b="0" strike="noStrike" spc="-1" dirty="0">
                <a:solidFill>
                  <a:srgbClr val="002060"/>
                </a:solidFill>
                <a:latin typeface="Century Gothic"/>
                <a:ea typeface="Century Gothic"/>
              </a:rPr>
              <a:t>] [-s-] [h] [-</a:t>
            </a:r>
            <a:r>
              <a:rPr lang="en-GB" sz="1200" b="0" strike="noStrike" spc="-1" dirty="0" err="1">
                <a:solidFill>
                  <a:srgbClr val="002060"/>
                </a:solidFill>
                <a:latin typeface="Century Gothic"/>
                <a:ea typeface="Century Gothic"/>
              </a:rPr>
              <a:t>ien</a:t>
            </a:r>
            <a:r>
              <a:rPr lang="en-GB" sz="1200" b="0" strike="noStrike" spc="-1" dirty="0">
                <a:solidFill>
                  <a:srgbClr val="002060"/>
                </a:solidFill>
                <a:latin typeface="Century Gothic"/>
                <a:ea typeface="Century Gothic"/>
              </a:rPr>
              <a:t>] [j/g] [ç/c] [SFC] [u] [</a:t>
            </a:r>
            <a:r>
              <a:rPr lang="en-GB" sz="1200" b="0" strike="noStrike" spc="-1" dirty="0" err="1">
                <a:solidFill>
                  <a:srgbClr val="002060"/>
                </a:solidFill>
                <a:latin typeface="Century Gothic"/>
                <a:ea typeface="Century Gothic"/>
              </a:rPr>
              <a:t>ou</a:t>
            </a:r>
            <a:r>
              <a:rPr lang="en-GB" sz="1200" b="0" strike="noStrike" spc="-1" dirty="0">
                <a:solidFill>
                  <a:srgbClr val="002060"/>
                </a:solidFill>
                <a:latin typeface="Century Gothic"/>
                <a:ea typeface="Century Gothic"/>
              </a:rPr>
              <a:t>]</a:t>
            </a:r>
            <a:r>
              <a:rPr lang="fr-FR" sz="1200" b="0" strike="noStrike" spc="-1" dirty="0">
                <a:solidFill>
                  <a:srgbClr val="002060"/>
                </a:solidFill>
                <a:latin typeface="Century Gothic"/>
                <a:ea typeface="Century Gothic"/>
              </a:rPr>
              <a:t> [(a)in] open [eu] [ch] [(e)au]</a:t>
            </a:r>
            <a:endParaRPr lang="fr-FR" sz="1200" b="0" baseline="0" dirty="0">
              <a:solidFill>
                <a:srgbClr val="115076"/>
              </a:solidFill>
              <a:latin typeface="Century Gothic" panose="020B0502020202020204" pitchFamily="34" charset="0"/>
              <a:cs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Tx/>
              <a:buSzTx/>
              <a:buFontTx/>
              <a:buNone/>
              <a:tabLst/>
              <a:defRPr/>
            </a:pPr>
            <a:endParaRPr lang="it-IT" sz="12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it-IT" sz="1200" b="1" strike="noStrike" spc="-1" dirty="0">
                <a:solidFill>
                  <a:srgbClr val="FF0066"/>
                </a:solidFill>
                <a:latin typeface="Century Gothic"/>
                <a:ea typeface="Century Gothic"/>
              </a:rPr>
              <a:t>Revisit vocabulary </a:t>
            </a:r>
            <a:r>
              <a:rPr lang="it-IT" sz="1200" b="0" strike="noStrike" spc="-1" dirty="0">
                <a:solidFill>
                  <a:srgbClr val="FF0066"/>
                </a:solidFill>
                <a:latin typeface="Century Gothic"/>
                <a:ea typeface="Century Gothic"/>
              </a:rPr>
              <a:t>(new words in </a:t>
            </a:r>
            <a:r>
              <a:rPr lang="it-IT" sz="1200" b="1" strike="noStrike" spc="-1" dirty="0">
                <a:solidFill>
                  <a:srgbClr val="FF0066"/>
                </a:solidFill>
                <a:latin typeface="Century Gothic"/>
                <a:ea typeface="Century Gothic"/>
              </a:rPr>
              <a:t>bold</a:t>
            </a:r>
            <a:r>
              <a:rPr lang="it-IT" sz="1200" b="0" strike="noStrike" spc="-1" dirty="0">
                <a:solidFill>
                  <a:srgbClr val="FF0066"/>
                </a:solidFill>
                <a:latin typeface="Century Gothic"/>
                <a:ea typeface="Century Gothic"/>
              </a:rPr>
              <a:t>) from this term and from previous learning: </a:t>
            </a:r>
          </a:p>
          <a:p>
            <a:pPr marL="216000" indent="-216000">
              <a:lnSpc>
                <a:spcPct val="100000"/>
              </a:lnSpc>
            </a:pPr>
            <a:r>
              <a:rPr lang="it-IT" sz="1200" b="0" i="0" strike="noStrike" spc="-1" dirty="0">
                <a:solidFill>
                  <a:srgbClr val="002060"/>
                </a:solidFill>
                <a:latin typeface="Century Gothic"/>
                <a:ea typeface="Century Gothic"/>
              </a:rPr>
              <a:t>Revisit 1: </a:t>
            </a:r>
            <a:r>
              <a:rPr lang="fr-FR" sz="1200" b="1" i="0" strike="noStrike" spc="-1" dirty="0">
                <a:solidFill>
                  <a:srgbClr val="002060"/>
                </a:solidFill>
                <a:latin typeface="Century Gothic"/>
                <a:ea typeface="Century Gothic"/>
              </a:rPr>
              <a:t>cyclisme</a:t>
            </a:r>
            <a:r>
              <a:rPr lang="fr-FR" sz="1200" b="0" i="0" strike="noStrike" spc="-1" dirty="0">
                <a:solidFill>
                  <a:srgbClr val="002060"/>
                </a:solidFill>
                <a:latin typeface="Century Gothic"/>
                <a:ea typeface="Century Gothic"/>
              </a:rPr>
              <a:t> [&gt;5000] </a:t>
            </a:r>
            <a:r>
              <a:rPr lang="fr-FR" sz="1200" b="1" i="0" strike="noStrike" spc="-1" dirty="0">
                <a:solidFill>
                  <a:srgbClr val="002060"/>
                </a:solidFill>
                <a:latin typeface="Century Gothic"/>
                <a:ea typeface="Century Gothic"/>
              </a:rPr>
              <a:t>exercice </a:t>
            </a:r>
            <a:r>
              <a:rPr lang="fr-FR" sz="1200" b="0" i="0" strike="noStrike" spc="-1" dirty="0">
                <a:solidFill>
                  <a:srgbClr val="002060"/>
                </a:solidFill>
                <a:latin typeface="Century Gothic"/>
                <a:ea typeface="Century Gothic"/>
              </a:rPr>
              <a:t>[1290] </a:t>
            </a:r>
            <a:r>
              <a:rPr lang="fr-FR" sz="1200" b="1" i="0" strike="noStrike" spc="-1" dirty="0">
                <a:solidFill>
                  <a:srgbClr val="002060"/>
                </a:solidFill>
                <a:latin typeface="Century Gothic"/>
                <a:ea typeface="Century Gothic"/>
              </a:rPr>
              <a:t>gymnastique </a:t>
            </a:r>
            <a:r>
              <a:rPr lang="fr-FR" sz="1200" b="0" i="0" strike="noStrike" spc="-1" dirty="0">
                <a:solidFill>
                  <a:srgbClr val="002060"/>
                </a:solidFill>
                <a:latin typeface="Century Gothic"/>
                <a:ea typeface="Century Gothic"/>
              </a:rPr>
              <a:t>[&gt;5000]</a:t>
            </a:r>
            <a:r>
              <a:rPr lang="fr-FR" sz="1200" b="1" i="0" strike="noStrike" spc="-1" dirty="0">
                <a:solidFill>
                  <a:srgbClr val="002060"/>
                </a:solidFill>
                <a:latin typeface="Century Gothic"/>
                <a:ea typeface="Century Gothic"/>
              </a:rPr>
              <a:t> natation </a:t>
            </a:r>
            <a:r>
              <a:rPr lang="fr-FR" sz="1200" b="0" i="0" strike="noStrike" spc="-1" dirty="0">
                <a:solidFill>
                  <a:srgbClr val="002060"/>
                </a:solidFill>
                <a:latin typeface="Century Gothic"/>
                <a:ea typeface="Century Gothic"/>
              </a:rPr>
              <a:t>[&gt;5000] </a:t>
            </a:r>
            <a:r>
              <a:rPr lang="fr-FR" sz="1200" b="1" i="0" strike="noStrike" spc="-1" dirty="0">
                <a:solidFill>
                  <a:srgbClr val="002060"/>
                </a:solidFill>
                <a:latin typeface="Century Gothic"/>
                <a:ea typeface="Century Gothic"/>
              </a:rPr>
              <a:t>ski</a:t>
            </a:r>
            <a:r>
              <a:rPr lang="fr-FR" sz="1200" b="0" i="0" strike="noStrike" spc="-1" dirty="0">
                <a:solidFill>
                  <a:srgbClr val="002060"/>
                </a:solidFill>
                <a:latin typeface="Century Gothic"/>
                <a:ea typeface="Century Gothic"/>
              </a:rPr>
              <a:t> [4751] </a:t>
            </a:r>
            <a:r>
              <a:rPr lang="fr-FR" sz="1200" b="1" i="0" strike="noStrike" spc="-1" dirty="0">
                <a:solidFill>
                  <a:srgbClr val="002060"/>
                </a:solidFill>
                <a:latin typeface="Century Gothic"/>
                <a:ea typeface="Century Gothic"/>
              </a:rPr>
              <a:t>sport </a:t>
            </a:r>
            <a:r>
              <a:rPr lang="fr-FR" sz="1200" b="0" i="0" strike="noStrike" spc="-1" dirty="0">
                <a:solidFill>
                  <a:srgbClr val="002060"/>
                </a:solidFill>
                <a:latin typeface="Century Gothic"/>
                <a:ea typeface="Century Gothic"/>
              </a:rPr>
              <a:t>[2011]</a:t>
            </a:r>
          </a:p>
          <a:p>
            <a:pPr marL="216000" indent="-216000">
              <a:lnSpc>
                <a:spcPct val="100000"/>
              </a:lnSpc>
            </a:pPr>
            <a:r>
              <a:rPr lang="fr-FR" sz="1200" b="0" i="0" strike="noStrike" spc="-1" dirty="0">
                <a:solidFill>
                  <a:srgbClr val="002060"/>
                </a:solidFill>
                <a:latin typeface="Century Gothic"/>
                <a:ea typeface="Century Gothic"/>
              </a:rPr>
              <a:t>Revisit 2: </a:t>
            </a:r>
            <a:r>
              <a:rPr lang="fr-FR" sz="1200" b="1" i="0" strike="noStrike" spc="-1" dirty="0">
                <a:solidFill>
                  <a:srgbClr val="002060"/>
                </a:solidFill>
                <a:latin typeface="Century Gothic"/>
                <a:ea typeface="Century Gothic"/>
              </a:rPr>
              <a:t>tu vas </a:t>
            </a:r>
            <a:r>
              <a:rPr lang="fr-FR" sz="1200" b="0" i="0" strike="noStrike" spc="-1" dirty="0">
                <a:solidFill>
                  <a:srgbClr val="002060"/>
                </a:solidFill>
                <a:latin typeface="Century Gothic"/>
                <a:ea typeface="Century Gothic"/>
              </a:rPr>
              <a:t>je vais  [53] tu es je suis [5] à (meaning ‘at/in/to’)[4] </a:t>
            </a:r>
            <a:r>
              <a:rPr lang="fr-FR" sz="1200" b="1" i="0" strike="noStrike" spc="-1" dirty="0">
                <a:solidFill>
                  <a:srgbClr val="002060"/>
                </a:solidFill>
                <a:latin typeface="Century Gothic"/>
                <a:ea typeface="Century Gothic"/>
              </a:rPr>
              <a:t>marché</a:t>
            </a:r>
            <a:r>
              <a:rPr lang="fr-FR" sz="1200" b="0" i="0" strike="noStrike" spc="-1" dirty="0">
                <a:solidFill>
                  <a:srgbClr val="002060"/>
                </a:solidFill>
                <a:latin typeface="Century Gothic"/>
                <a:ea typeface="Century Gothic"/>
              </a:rPr>
              <a:t> [280] </a:t>
            </a:r>
            <a:r>
              <a:rPr lang="fr-FR" sz="1200" b="1" i="0" strike="noStrike" spc="-1" dirty="0">
                <a:solidFill>
                  <a:srgbClr val="002060"/>
                </a:solidFill>
                <a:latin typeface="Century Gothic"/>
                <a:ea typeface="Century Gothic"/>
              </a:rPr>
              <a:t>piscine </a:t>
            </a:r>
            <a:r>
              <a:rPr lang="fr-FR" sz="1200" b="0" i="0" strike="noStrike" spc="-1" dirty="0">
                <a:solidFill>
                  <a:srgbClr val="002060"/>
                </a:solidFill>
                <a:latin typeface="Century Gothic"/>
                <a:ea typeface="Century Gothic"/>
              </a:rPr>
              <a:t>[&gt;5000]</a:t>
            </a: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6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and production of vocabulary.</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try to write one or two words that could plausibly belong to the 9 categories.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Option: decide if to click on the ‘help’ image to bring up a jumbled list of English suggestions to prompt pupils with ideas.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provide possible suggested answers.  Note that some of the categories have many possible answers.</a:t>
            </a:r>
          </a:p>
          <a:p>
            <a:pPr marL="0" marR="0" lvl="0" indent="0" algn="l" rtl="0">
              <a:lnSpc>
                <a:spcPct val="100000"/>
              </a:lnSpc>
              <a:spcBef>
                <a:spcPts val="0"/>
              </a:spcBef>
              <a:spcAft>
                <a:spcPts val="0"/>
              </a:spcAft>
              <a:buClr>
                <a:schemeClr val="dk1"/>
              </a:buClr>
              <a:buSzPts val="1200"/>
              <a:buFont typeface="Calibri"/>
              <a:buNone/>
            </a:pPr>
            <a:r>
              <a:rPr lang="en-GB" sz="1200" b="0" dirty="0"/>
              <a:t>4.   Option: click to play the optional answers, together with the original words.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13175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a range of infinitive verbs.</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Tell pupils to be ready to write the English meanings of verbs they have been learning and practising in their course.  There will be 15 altogether and they should prepare to work from the bottom of the slide, left to right.</a:t>
            </a:r>
          </a:p>
          <a:p>
            <a:pPr marL="228600" lvl="0" indent="-228600" algn="l" rtl="0">
              <a:spcBef>
                <a:spcPts val="0"/>
              </a:spcBef>
              <a:spcAft>
                <a:spcPts val="0"/>
              </a:spcAft>
              <a:buAutoNum type="arabicPeriod"/>
            </a:pPr>
            <a:r>
              <a:rPr lang="en-GB" dirty="0"/>
              <a:t>Explain the scenario – it’s raining and the raindrops will splash down and cover the words.  They need to write the meanings before the verbs get covered. Tell them they will have 5 seconds to get a </a:t>
            </a:r>
            <a:r>
              <a:rPr lang="en-GB" dirty="0" err="1"/>
              <a:t>headstart</a:t>
            </a:r>
            <a:r>
              <a:rPr lang="en-GB" dirty="0"/>
              <a:t> on the rain.</a:t>
            </a:r>
          </a:p>
          <a:p>
            <a:pPr marL="228600" lvl="0" indent="-228600" algn="l" rtl="0">
              <a:spcBef>
                <a:spcPts val="0"/>
              </a:spcBef>
              <a:spcAft>
                <a:spcPts val="0"/>
              </a:spcAft>
              <a:buAutoNum type="arabicPeriod"/>
            </a:pPr>
            <a:r>
              <a:rPr lang="en-GB" dirty="0"/>
              <a:t>Click to start number animation.</a:t>
            </a:r>
          </a:p>
          <a:p>
            <a:pPr marL="228600" lvl="0" indent="-228600" algn="l" rtl="0">
              <a:spcBef>
                <a:spcPts val="0"/>
              </a:spcBef>
              <a:spcAft>
                <a:spcPts val="0"/>
              </a:spcAft>
              <a:buAutoNum type="arabicPeriod"/>
            </a:pPr>
            <a:r>
              <a:rPr lang="en-GB" dirty="0"/>
              <a:t>Click once more to start raindrops. The timing has been carefully set! Don’t click again or all the raindrops will appear at once.</a:t>
            </a:r>
          </a:p>
          <a:p>
            <a:pPr marL="228600" lvl="0" indent="-228600" algn="l" rtl="0">
              <a:spcBef>
                <a:spcPts val="0"/>
              </a:spcBef>
              <a:spcAft>
                <a:spcPts val="0"/>
              </a:spcAft>
              <a:buAutoNum type="arabicPeriod"/>
            </a:pPr>
            <a:r>
              <a:rPr lang="en-GB" dirty="0"/>
              <a:t>When finished move to the next slide to check answers.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production of 15 previously taught verbs.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 </a:t>
            </a:r>
            <a:endParaRPr lang="en-GB" sz="1200" b="0" strike="noStrike" spc="-1" dirty="0">
              <a:solidFill>
                <a:srgbClr val="000000"/>
              </a:solidFill>
              <a:latin typeface="Calibri"/>
              <a:ea typeface="Calibri"/>
            </a:endParaRPr>
          </a:p>
          <a:p>
            <a:pPr marL="229320" indent="-228600">
              <a:lnSpc>
                <a:spcPct val="100000"/>
              </a:lnSpc>
              <a:buAutoNum type="arabicPeriod"/>
            </a:pPr>
            <a:r>
              <a:rPr lang="en-GB" sz="1200" b="0" strike="noStrike" spc="-1" dirty="0">
                <a:solidFill>
                  <a:srgbClr val="000000"/>
                </a:solidFill>
                <a:latin typeface="Calibri"/>
              </a:rPr>
              <a:t>Click to bring up all the English answers for pupils to check their work.</a:t>
            </a:r>
          </a:p>
          <a:p>
            <a:pPr marL="229320" indent="-228600">
              <a:lnSpc>
                <a:spcPct val="100000"/>
              </a:lnSpc>
              <a:buAutoNum type="arabicPeriod"/>
            </a:pPr>
            <a:r>
              <a:rPr lang="en-GB" sz="1200" b="0" strike="noStrike" spc="-1" dirty="0">
                <a:solidFill>
                  <a:srgbClr val="000000"/>
                </a:solidFill>
                <a:latin typeface="Calibri"/>
              </a:rPr>
              <a:t>Click to disappear the French verbs individually and elicit the French from pupils, orally.</a:t>
            </a:r>
          </a:p>
          <a:p>
            <a:pPr marL="720" indent="0">
              <a:lnSpc>
                <a:spcPct val="100000"/>
              </a:lnSpc>
              <a:buNone/>
            </a:pPr>
            <a:r>
              <a:rPr lang="en-GB" sz="1200" b="0" strike="noStrike" spc="-1" dirty="0">
                <a:solidFill>
                  <a:srgbClr val="000000"/>
                </a:solidFill>
                <a:latin typeface="Calibri"/>
              </a:rPr>
              <a:t>(The verbs disappear in a random order).</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93152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i="0" dirty="0"/>
              <a:t>Timing</a:t>
            </a:r>
            <a:r>
              <a:rPr lang="en-GB" b="0" i="0" dirty="0"/>
              <a:t>: </a:t>
            </a:r>
            <a:r>
              <a:rPr lang="en-GB" b="1" i="0" dirty="0"/>
              <a:t>2 minutes</a:t>
            </a:r>
          </a:p>
          <a:p>
            <a:endParaRPr lang="en-GB" b="0" i="0" dirty="0"/>
          </a:p>
          <a:p>
            <a:r>
              <a:rPr lang="en-GB" b="1" i="0" dirty="0"/>
              <a:t>Aim: </a:t>
            </a:r>
            <a:r>
              <a:rPr lang="en-GB" b="0" i="0" dirty="0"/>
              <a:t>to revisit the partitive article ‘de’ with sports and contrast it with faire + un/</a:t>
            </a:r>
            <a:r>
              <a:rPr lang="en-GB" b="0" i="0" dirty="0" err="1"/>
              <a:t>une</a:t>
            </a:r>
            <a:r>
              <a:rPr lang="en-GB" b="0" i="0" dirty="0"/>
              <a:t> + nouns.</a:t>
            </a:r>
          </a:p>
          <a:p>
            <a:endParaRPr lang="en-GB" b="1" i="0" dirty="0"/>
          </a:p>
          <a:p>
            <a:r>
              <a:rPr lang="en-GB" b="1" i="0" dirty="0"/>
              <a:t>Procedure:</a:t>
            </a:r>
          </a:p>
          <a:p>
            <a:pPr marL="228600" indent="-228600">
              <a:buAutoNum type="arabicPeriod"/>
            </a:pPr>
            <a:r>
              <a:rPr lang="en-GB" b="0" i="0" dirty="0"/>
              <a:t>Click through the animations.</a:t>
            </a:r>
          </a:p>
          <a:p>
            <a:pPr marL="228600" indent="-228600">
              <a:buAutoNum type="arabicPeriod"/>
            </a:pPr>
            <a:r>
              <a:rPr lang="en-GB" b="0" i="0" dirty="0"/>
              <a:t>Elicit English from pupils following the ?.</a:t>
            </a:r>
          </a:p>
          <a:p>
            <a:pPr marL="0" indent="0">
              <a:buNone/>
            </a:pPr>
            <a:endParaRPr lang="en-GB" b="0" i="0" dirty="0"/>
          </a:p>
          <a:p>
            <a:pPr marL="0" indent="0">
              <a:buNone/>
            </a:pPr>
            <a:r>
              <a:rPr lang="en-GB" b="1" i="0" dirty="0"/>
              <a:t>Note</a:t>
            </a:r>
            <a:r>
              <a:rPr lang="en-GB" b="0" i="0" dirty="0"/>
              <a:t>: in weeks 8 and 9 pupils will also learn to use the partitive with other nouns (food and drink).</a:t>
            </a:r>
          </a:p>
          <a:p>
            <a:endParaRPr lang="en-GB" dirty="0"/>
          </a:p>
        </p:txBody>
      </p:sp>
    </p:spTree>
    <p:extLst>
      <p:ext uri="{BB962C8B-B14F-4D97-AF65-F5344CB8AC3E}">
        <p14:creationId xmlns:p14="http://schemas.microsoft.com/office/powerpoint/2010/main" val="3895896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the definite, indefinite and partitive articles.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written comprehension of key vocabulary and grammar from Term 3.</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to read the context and ensure this is clear.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to read the message aloud in pairs.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First, they need to write all the articles that are missing.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Then they look at the activities pictured and decide if just J-M does them or if he does them with others (we).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answers from pupils and click to bring up answers. </a:t>
            </a: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Note</a:t>
            </a:r>
            <a:r>
              <a:rPr lang="en-GB" dirty="0">
                <a:sym typeface="Wingdings" panose="05000000000000000000" pitchFamily="2" charset="2"/>
              </a:rPr>
              <a:t>: in the audio version, click on the message to hear it in full.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6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vocabulary and structures.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this term’s vocabulary and to practise written production of short sentences.</a:t>
            </a:r>
          </a:p>
          <a:p>
            <a:pPr marL="216000" indent="-215280">
              <a:lnSpc>
                <a:spcPct val="100000"/>
              </a:lnSpc>
            </a:pPr>
            <a:endParaRPr lang="en-GB" sz="1200" b="0" strike="noStrike" spc="-1" dirty="0">
              <a:solidFill>
                <a:srgbClr val="000000"/>
              </a:solidFill>
              <a:latin typeface="Calibri"/>
              <a:ea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This is a less challenging version of the activity, where pupils are encouraged to write any word and/or phrases they can in French.</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the message from Pierre in the green text box.</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use Pierre’s message and the words and pictures on the notebook to the right as inspiration. They use the lines on the left and the empty notepad to write any words or sentences in French that they could use to reply to Pierre.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97727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this term’s vocabulary and to practise written production of short sentences.</a:t>
            </a:r>
          </a:p>
          <a:p>
            <a:pPr marL="216000" indent="-215280">
              <a:lnSpc>
                <a:spcPct val="100000"/>
              </a:lnSpc>
            </a:pPr>
            <a:endParaRPr lang="en-GB" sz="1200" b="0" strike="noStrike" spc="-1" dirty="0">
              <a:solidFill>
                <a:srgbClr val="000000"/>
              </a:solidFill>
              <a:latin typeface="Calibri"/>
              <a:ea typeface="Calibri"/>
            </a:endParaRPr>
          </a:p>
          <a:p>
            <a:pPr marL="216000" marR="0" lvl="0" indent="-21528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ea typeface="Calibri"/>
              </a:rPr>
              <a:t>Note: </a:t>
            </a:r>
            <a:r>
              <a:rPr lang="en-GB" sz="1200" b="0" strike="noStrike" spc="-1" dirty="0">
                <a:solidFill>
                  <a:srgbClr val="000000"/>
                </a:solidFill>
                <a:latin typeface="Calibri"/>
                <a:ea typeface="Calibri"/>
              </a:rPr>
              <a:t>This is a more challenging version of the activity, where pupils are encouraged to write a mixture of sentences and words. A more straightforward version of the activity can be found on the previous slide, where pupils are asked to write individual words.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read the message from Pierre in the green text box.</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use Pierre’s message and the words and pictures on the notebook to the right as inspiration. They use the lines on the left and the empty notepad to write any words or sentences in French that they could use to reply to Pierre.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24685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pronunciation of words with a variety of previously taught SSC.  This set of 14 unknown words is set out as for the upcoming phonics quiz, to provide pupils with familiarity of the task as part of their revision.</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The teacher explains that this is a revisit of 14 different SSC, and that the format is the same as a quiz they will be having next week.</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Then s/he clicks through the 7 slides, with two words on each slide, eliciting pronunciation of both the SSC and the unknown word.</a:t>
            </a:r>
          </a:p>
          <a:p>
            <a:pPr marL="0" lvl="0" indent="0" algn="l" rtl="0">
              <a:spcBef>
                <a:spcPts val="0"/>
              </a:spcBef>
              <a:spcAft>
                <a:spcPts val="0"/>
              </a:spcAft>
              <a:buClr>
                <a:schemeClr val="dk1"/>
              </a:buClr>
              <a:buSzPts val="1200"/>
              <a:buFont typeface="Calibri"/>
              <a:buNone/>
            </a:pPr>
            <a:r>
              <a:rPr lang="en-GB" b="0" dirty="0">
                <a:latin typeface="Calibri" panose="020F0502020204030204" pitchFamily="34" charset="0"/>
                <a:cs typeface="Calibri" panose="020F0502020204030204" pitchFamily="34" charset="0"/>
              </a:rPr>
              <a:t>3.  Click </a:t>
            </a:r>
            <a:r>
              <a:rPr lang="en-GB" b="1" dirty="0">
                <a:latin typeface="Calibri" panose="020F0502020204030204" pitchFamily="34" charset="0"/>
                <a:cs typeface="Calibri" panose="020F0502020204030204" pitchFamily="34" charset="0"/>
              </a:rPr>
              <a:t>on the word </a:t>
            </a:r>
            <a:r>
              <a:rPr lang="en-GB" b="0" dirty="0">
                <a:latin typeface="Calibri" panose="020F0502020204030204" pitchFamily="34" charset="0"/>
                <a:cs typeface="Calibri" panose="020F0502020204030204" pitchFamily="34" charset="0"/>
              </a:rPr>
              <a:t>to hear it pronounced.</a:t>
            </a:r>
            <a:br>
              <a:rPr lang="en-GB" b="0"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Note</a:t>
            </a:r>
            <a:r>
              <a:rPr lang="en-GB" b="0" dirty="0">
                <a:latin typeface="Calibri" panose="020F0502020204030204" pitchFamily="34" charset="0"/>
                <a:cs typeface="Calibri" panose="020F0502020204030204" pitchFamily="34" charset="0"/>
              </a:rPr>
              <a:t>: in the quiz itself pupils are not required to produce the SSC but this step is included in the revision,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a:t>
            </a:r>
            <a:r>
              <a:rPr lang="en-GB" baseline="0" dirty="0"/>
              <a:t>:</a:t>
            </a:r>
          </a:p>
          <a:p>
            <a:pPr algn="l">
              <a:lnSpc>
                <a:spcPct val="107000"/>
              </a:lnSpc>
              <a:spcAft>
                <a:spcPts val="800"/>
              </a:spcAft>
            </a:pPr>
            <a:r>
              <a:rPr lang="en-GB" sz="18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competition [2651]</a:t>
            </a:r>
            <a:endParaRPr lang="en-GB" baseline="0"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377086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félicitation</a:t>
            </a:r>
            <a:r>
              <a:rPr lang="en-US" dirty="0"/>
              <a:t> [4589] </a:t>
            </a:r>
            <a:r>
              <a:rPr lang="en-US" dirty="0" err="1"/>
              <a:t>risquer</a:t>
            </a:r>
            <a:r>
              <a:rPr lang="en-US" dirty="0"/>
              <a:t> [322]</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49061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crise [765] </a:t>
            </a:r>
            <a:r>
              <a:rPr lang="en-US" dirty="0" err="1"/>
              <a:t>harmonie</a:t>
            </a:r>
            <a:r>
              <a:rPr lang="en-US" dirty="0"/>
              <a:t> [4584]</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71935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bouger</a:t>
            </a:r>
            <a:r>
              <a:rPr lang="en-US" dirty="0"/>
              <a:t> [1893] politician [3371]</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83377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cerner</a:t>
            </a:r>
            <a:r>
              <a:rPr lang="en-US" dirty="0"/>
              <a:t> [3435] </a:t>
            </a:r>
            <a:r>
              <a:rPr lang="en-US" dirty="0" err="1"/>
              <a:t>refus</a:t>
            </a:r>
            <a:r>
              <a:rPr lang="en-US" dirty="0"/>
              <a:t> [1615]</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83805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furet</a:t>
            </a:r>
            <a:r>
              <a:rPr lang="en-US" dirty="0"/>
              <a:t> [&gt;5000] </a:t>
            </a:r>
            <a:r>
              <a:rPr lang="en-US" dirty="0" err="1"/>
              <a:t>ouvrier</a:t>
            </a:r>
            <a:r>
              <a:rPr lang="en-US" dirty="0"/>
              <a:t> [1861]</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50899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africain</a:t>
            </a:r>
            <a:r>
              <a:rPr lang="en-US" dirty="0"/>
              <a:t> [&gt;5000] Pasteur [4071]</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97274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cerveau</a:t>
            </a:r>
            <a:r>
              <a:rPr lang="en-US" dirty="0"/>
              <a:t> [1990] toucher [231]</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85148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05/07/2023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466474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05/07/2023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118209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05/07/2023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83995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05/07/2023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80442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05/07/2023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73104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05/07/2023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075126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05/07/2023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898039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05/07/2023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5790791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05/07/2023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2170354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05/07/2023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237737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05/07/2023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224410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05/07/2023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355960032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audio" Target="../media/audio25.wav"/><Relationship Id="rId3" Type="http://schemas.openxmlformats.org/officeDocument/2006/relationships/image" Target="../media/image21.png"/><Relationship Id="rId7" Type="http://schemas.openxmlformats.org/officeDocument/2006/relationships/image" Target="../media/image5.svg"/><Relationship Id="rId12" Type="http://schemas.openxmlformats.org/officeDocument/2006/relationships/audio" Target="../media/audio24.wav"/><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png"/><Relationship Id="rId11" Type="http://schemas.openxmlformats.org/officeDocument/2006/relationships/audio" Target="../media/audio23.wav"/><Relationship Id="rId5" Type="http://schemas.openxmlformats.org/officeDocument/2006/relationships/audio" Target="../media/audio19.wav"/><Relationship Id="rId15" Type="http://schemas.openxmlformats.org/officeDocument/2006/relationships/image" Target="../media/image24.png"/><Relationship Id="rId10" Type="http://schemas.openxmlformats.org/officeDocument/2006/relationships/audio" Target="../media/audio22.wav"/><Relationship Id="rId4" Type="http://schemas.openxmlformats.org/officeDocument/2006/relationships/image" Target="../media/image22.png"/><Relationship Id="rId9" Type="http://schemas.openxmlformats.org/officeDocument/2006/relationships/audio" Target="../media/audio21.wav"/><Relationship Id="rId1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image" Target="../media/image33.png"/><Relationship Id="rId7" Type="http://schemas.openxmlformats.org/officeDocument/2006/relationships/image" Target="../media/image36.gif"/><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notesSlide" Target="../notesSlides/notesSlide15.xml"/><Relationship Id="rId16" Type="http://schemas.openxmlformats.org/officeDocument/2006/relationships/image" Target="../media/image45.png"/><Relationship Id="rId20" Type="http://schemas.openxmlformats.org/officeDocument/2006/relationships/image" Target="../media/image49.svg"/><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40.svg"/><Relationship Id="rId5" Type="http://schemas.openxmlformats.org/officeDocument/2006/relationships/image" Target="../media/image35.svg"/><Relationship Id="rId15" Type="http://schemas.openxmlformats.org/officeDocument/2006/relationships/image" Target="../media/image44.sv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34.png"/><Relationship Id="rId9" Type="http://schemas.openxmlformats.org/officeDocument/2006/relationships/image" Target="../media/image38.svg"/><Relationship Id="rId1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image" Target="../media/image50.png"/><Relationship Id="rId7" Type="http://schemas.openxmlformats.org/officeDocument/2006/relationships/image" Target="../media/image5.svg"/><Relationship Id="rId12"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png"/><Relationship Id="rId11" Type="http://schemas.openxmlformats.org/officeDocument/2006/relationships/image" Target="../media/image54.svg"/><Relationship Id="rId5" Type="http://schemas.openxmlformats.org/officeDocument/2006/relationships/image" Target="../media/image22.png"/><Relationship Id="rId10" Type="http://schemas.openxmlformats.org/officeDocument/2006/relationships/image" Target="../media/image53.png"/><Relationship Id="rId4" Type="http://schemas.openxmlformats.org/officeDocument/2006/relationships/image" Target="../media/image21.png"/><Relationship Id="rId9" Type="http://schemas.openxmlformats.org/officeDocument/2006/relationships/image" Target="../media/image52.gif"/></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3" Type="http://schemas.openxmlformats.org/officeDocument/2006/relationships/image" Target="../media/image56.png"/><Relationship Id="rId7" Type="http://schemas.openxmlformats.org/officeDocument/2006/relationships/image" Target="../media/image52.gif"/><Relationship Id="rId12" Type="http://schemas.openxmlformats.org/officeDocument/2006/relationships/image" Target="../media/image5.sv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51.gif"/><Relationship Id="rId11" Type="http://schemas.openxmlformats.org/officeDocument/2006/relationships/image" Target="../media/image4.png"/><Relationship Id="rId5" Type="http://schemas.openxmlformats.org/officeDocument/2006/relationships/image" Target="../media/image22.png"/><Relationship Id="rId10" Type="http://schemas.openxmlformats.org/officeDocument/2006/relationships/image" Target="../media/image55.png"/><Relationship Id="rId4" Type="http://schemas.openxmlformats.org/officeDocument/2006/relationships/image" Target="../media/image21.png"/><Relationship Id="rId9" Type="http://schemas.openxmlformats.org/officeDocument/2006/relationships/image" Target="../media/image54.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3.png"/><Relationship Id="rId7"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audio" Target="../media/audio2.wav"/><Relationship Id="rId10"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audio" Target="../media/audio4.wav"/></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audio" Target="../media/audio6.wav"/><Relationship Id="rId4" Type="http://schemas.openxmlformats.org/officeDocument/2006/relationships/audio" Target="../media/audio5.wav"/></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audio" Target="../media/audio8.wav"/><Relationship Id="rId4" Type="http://schemas.openxmlformats.org/officeDocument/2006/relationships/audio" Target="../media/audio7.wav"/></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1.jpg"/><Relationship Id="rId5" Type="http://schemas.openxmlformats.org/officeDocument/2006/relationships/audio" Target="../media/audio10.wav"/><Relationship Id="rId4" Type="http://schemas.openxmlformats.org/officeDocument/2006/relationships/audio" Target="../media/audio9.wav"/></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audio" Target="../media/audio12.wav"/><Relationship Id="rId4" Type="http://schemas.openxmlformats.org/officeDocument/2006/relationships/audio" Target="../media/audio11.wav"/></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5.jpg"/><Relationship Id="rId5" Type="http://schemas.openxmlformats.org/officeDocument/2006/relationships/audio" Target="../media/audio14.wav"/><Relationship Id="rId4" Type="http://schemas.openxmlformats.org/officeDocument/2006/relationships/audio" Target="../media/audio13.wav"/></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audio" Target="../media/audio16.wav"/><Relationship Id="rId4" Type="http://schemas.openxmlformats.org/officeDocument/2006/relationships/audio" Target="../media/audio15.wav"/></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9.jpg"/><Relationship Id="rId5" Type="http://schemas.openxmlformats.org/officeDocument/2006/relationships/audio" Target="../media/audio18.wav"/><Relationship Id="rId4" Type="http://schemas.openxmlformats.org/officeDocument/2006/relationships/audio" Target="../media/audio17.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0" y="6288928"/>
            <a:ext cx="4571280" cy="5551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b="1" spc="-1" dirty="0">
                <a:solidFill>
                  <a:prstClr val="white"/>
                </a:solidFill>
                <a:latin typeface="Century Gothic" panose="020B0502020202020204" pitchFamily="34" charset="0"/>
                <a:ea typeface="Century Gothic"/>
              </a:rPr>
              <a:t>Révision</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150037"/>
            <a:ext cx="4350240" cy="1144800"/>
          </a:xfrm>
        </p:spPr>
        <p:txBody>
          <a:bodyPr/>
          <a:lstStyle/>
          <a:p>
            <a:pPr algn="ctr"/>
            <a:r>
              <a:rPr lang="en-GB" sz="3200" b="1" spc="-1" dirty="0">
                <a:solidFill>
                  <a:schemeClr val="bg1"/>
                </a:solidFill>
                <a:latin typeface="Century Gothic" panose="020B0502020202020204" pitchFamily="34" charset="0"/>
                <a:ea typeface="Century Gothic"/>
              </a:rPr>
              <a:t>Expressing likes and saying what I and others do</a:t>
            </a:r>
            <a:endParaRPr lang="en-GB" sz="32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8" name="Picture 7" descr="A cartoon character sitting at a desk with a book&#10;&#10;Description automatically generated with low confidence">
            <a:extLst>
              <a:ext uri="{FF2B5EF4-FFF2-40B4-BE49-F238E27FC236}">
                <a16:creationId xmlns:a16="http://schemas.microsoft.com/office/drawing/2014/main" id="{EDA1F286-4275-4CC3-88B4-B50842F1E7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192" y="2921386"/>
            <a:ext cx="4100599" cy="1794012"/>
          </a:xfrm>
          <a:prstGeom prst="ellipse">
            <a:avLst/>
          </a:prstGeom>
        </p:spPr>
      </p:pic>
      <p:sp>
        <p:nvSpPr>
          <p:cNvPr id="9" name="Speech Bubble: Oval 8">
            <a:extLst>
              <a:ext uri="{FF2B5EF4-FFF2-40B4-BE49-F238E27FC236}">
                <a16:creationId xmlns:a16="http://schemas.microsoft.com/office/drawing/2014/main" id="{59FB0024-C404-4F11-9BBB-03D3BB30D472}"/>
              </a:ext>
            </a:extLst>
          </p:cNvPr>
          <p:cNvSpPr/>
          <p:nvPr/>
        </p:nvSpPr>
        <p:spPr>
          <a:xfrm>
            <a:off x="125192" y="1938544"/>
            <a:ext cx="2057194" cy="982842"/>
          </a:xfrm>
          <a:prstGeom prst="wedgeEllipseCallout">
            <a:avLst>
              <a:gd name="adj1" fmla="val 21076"/>
              <a:gd name="adj2" fmla="val 71804"/>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87C5719-434B-47B1-8FDB-F7254DA5AF0A}"/>
              </a:ext>
            </a:extLst>
          </p:cNvPr>
          <p:cNvSpPr txBox="1"/>
          <p:nvPr/>
        </p:nvSpPr>
        <p:spPr>
          <a:xfrm>
            <a:off x="158877" y="2168355"/>
            <a:ext cx="1989824" cy="523220"/>
          </a:xfrm>
          <a:prstGeom prst="rect">
            <a:avLst/>
          </a:prstGeom>
          <a:noFill/>
        </p:spPr>
        <p:txBody>
          <a:bodyPr wrap="square" rtlCol="0">
            <a:spAutoFit/>
          </a:bodyPr>
          <a:lstStyle/>
          <a:p>
            <a:pPr algn="ctr"/>
            <a:r>
              <a:rPr lang="en-GB" sz="2800" b="1" dirty="0">
                <a:solidFill>
                  <a:srgbClr val="0070C0"/>
                </a:solidFill>
                <a:latin typeface="Century Gothic" panose="020B0502020202020204" pitchFamily="34" charset="0"/>
              </a:rPr>
              <a:t>Je </a:t>
            </a:r>
            <a:r>
              <a:rPr lang="en-GB" sz="2800" b="1" dirty="0" err="1">
                <a:solidFill>
                  <a:srgbClr val="0070C0"/>
                </a:solidFill>
                <a:latin typeface="Century Gothic" panose="020B0502020202020204" pitchFamily="34" charset="0"/>
              </a:rPr>
              <a:t>révise</a:t>
            </a:r>
            <a:r>
              <a:rPr lang="en-GB" sz="2800" b="1" dirty="0">
                <a:solidFill>
                  <a:srgbClr val="0070C0"/>
                </a:solidFill>
                <a:latin typeface="Century Gothic" panose="020B0502020202020204" pitchFamily="34" charset="0"/>
              </a:rPr>
              <a:t> !</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5455" y="-16285"/>
            <a:ext cx="1101542" cy="1104931"/>
          </a:xfrm>
          <a:prstGeom prst="rect">
            <a:avLst/>
          </a:prstGeom>
        </p:spPr>
      </p:pic>
      <p:pic>
        <p:nvPicPr>
          <p:cNvPr id="7" name="Picture 6" descr="Icon&#10;&#10;Description automatically generated">
            <a:extLst>
              <a:ext uri="{FF2B5EF4-FFF2-40B4-BE49-F238E27FC236}">
                <a16:creationId xmlns:a16="http://schemas.microsoft.com/office/drawing/2014/main" id="{5BB89A30-F419-483E-B628-477BA528946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88916" y="23125"/>
            <a:ext cx="1101542" cy="1101542"/>
          </a:xfrm>
          <a:prstGeom prst="rect">
            <a:avLst/>
          </a:prstGeom>
        </p:spPr>
      </p:pic>
      <p:sp>
        <p:nvSpPr>
          <p:cNvPr id="9" name="Title 2">
            <a:extLst>
              <a:ext uri="{FF2B5EF4-FFF2-40B4-BE49-F238E27FC236}">
                <a16:creationId xmlns:a16="http://schemas.microsoft.com/office/drawing/2014/main" id="{8F243B67-9A9A-4979-BB25-97E22A11215C}"/>
              </a:ext>
            </a:extLst>
          </p:cNvPr>
          <p:cNvSpPr txBox="1">
            <a:spLocks/>
          </p:cNvSpPr>
          <p:nvPr/>
        </p:nvSpPr>
        <p:spPr>
          <a:xfrm>
            <a:off x="10215687" y="1057106"/>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177793" y="1065875"/>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sp>
        <p:nvSpPr>
          <p:cNvPr id="10" name="Speech Bubble: Rectangle with Corners Rounded 9">
            <a:hlinkClick r:id="" action="ppaction://noaction">
              <a:snd r:embed="rId5" name="écris un mot correspondant.wav"/>
            </a:hlinkClick>
            <a:extLst>
              <a:ext uri="{FF2B5EF4-FFF2-40B4-BE49-F238E27FC236}">
                <a16:creationId xmlns:a16="http://schemas.microsoft.com/office/drawing/2014/main" id="{5FC5BA22-B0FF-4FCD-A65C-0F182637E861}"/>
              </a:ext>
            </a:extLst>
          </p:cNvPr>
          <p:cNvSpPr/>
          <p:nvPr/>
        </p:nvSpPr>
        <p:spPr>
          <a:xfrm>
            <a:off x="1007113" y="217965"/>
            <a:ext cx="5088887" cy="55444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1" name="Graphic 10" descr="Teacher">
            <a:extLst>
              <a:ext uri="{FF2B5EF4-FFF2-40B4-BE49-F238E27FC236}">
                <a16:creationId xmlns:a16="http://schemas.microsoft.com/office/drawing/2014/main" id="{C1EF9882-371A-416C-BB62-FBEE24AA9F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0"/>
            <a:ext cx="914400" cy="914400"/>
          </a:xfrm>
          <a:prstGeom prst="rect">
            <a:avLst/>
          </a:prstGeom>
        </p:spPr>
      </p:pic>
      <p:sp>
        <p:nvSpPr>
          <p:cNvPr id="12" name="Google Shape;108;p3">
            <a:hlinkClick r:id="" action="ppaction://noaction">
              <a:snd r:embed="rId5" name="écris un mot correspondant.wav"/>
            </a:hlinkClick>
            <a:extLst>
              <a:ext uri="{FF2B5EF4-FFF2-40B4-BE49-F238E27FC236}">
                <a16:creationId xmlns:a16="http://schemas.microsoft.com/office/drawing/2014/main" id="{63348DB1-05CC-41C0-B33C-793F8F09B06F}"/>
              </a:ext>
            </a:extLst>
          </p:cNvPr>
          <p:cNvSpPr txBox="1"/>
          <p:nvPr/>
        </p:nvSpPr>
        <p:spPr>
          <a:xfrm>
            <a:off x="1101542" y="236402"/>
            <a:ext cx="4994458" cy="5388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Écris</a:t>
            </a:r>
            <a:r>
              <a:rPr kumimoji="0" lang="en-GB"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un mot </a:t>
            </a:r>
            <a:r>
              <a:rPr kumimoji="0" lang="en-GB" sz="28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correspondant</a:t>
            </a:r>
            <a:r>
              <a:rPr kumimoji="0" lang="en-GB"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graphicFrame>
        <p:nvGraphicFramePr>
          <p:cNvPr id="13" name="Table 2">
            <a:extLst>
              <a:ext uri="{FF2B5EF4-FFF2-40B4-BE49-F238E27FC236}">
                <a16:creationId xmlns:a16="http://schemas.microsoft.com/office/drawing/2014/main" id="{22FF6327-3C72-419E-B6F7-F117CAE9B4F5}"/>
              </a:ext>
            </a:extLst>
          </p:cNvPr>
          <p:cNvGraphicFramePr>
            <a:graphicFrameLocks noGrp="1"/>
          </p:cNvGraphicFramePr>
          <p:nvPr/>
        </p:nvGraphicFramePr>
        <p:xfrm>
          <a:off x="522226" y="2249202"/>
          <a:ext cx="11454781" cy="3302817"/>
        </p:xfrm>
        <a:graphic>
          <a:graphicData uri="http://schemas.openxmlformats.org/drawingml/2006/table">
            <a:tbl>
              <a:tblPr firstRow="1" bandRow="1">
                <a:tableStyleId>{5940675A-B579-460E-94D1-54222C63F5DA}</a:tableStyleId>
              </a:tblPr>
              <a:tblGrid>
                <a:gridCol w="8469374">
                  <a:extLst>
                    <a:ext uri="{9D8B030D-6E8A-4147-A177-3AD203B41FA5}">
                      <a16:colId xmlns:a16="http://schemas.microsoft.com/office/drawing/2014/main" val="2626125723"/>
                    </a:ext>
                  </a:extLst>
                </a:gridCol>
                <a:gridCol w="2985407">
                  <a:extLst>
                    <a:ext uri="{9D8B030D-6E8A-4147-A177-3AD203B41FA5}">
                      <a16:colId xmlns:a16="http://schemas.microsoft.com/office/drawing/2014/main" val="429055013"/>
                    </a:ext>
                  </a:extLst>
                </a:gridCol>
              </a:tblGrid>
              <a:tr h="471831">
                <a:tc>
                  <a:txBody>
                    <a:bodyPr/>
                    <a:lstStyle/>
                    <a:p>
                      <a:endParaRPr lang="en-GB" sz="2400" dirty="0">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400" dirty="0" err="1">
                          <a:solidFill>
                            <a:srgbClr val="002060"/>
                          </a:solidFill>
                          <a:latin typeface="Century Gothic" panose="020B0502020202020204" pitchFamily="34" charset="0"/>
                        </a:rPr>
                        <a:t>Catégorie</a:t>
                      </a: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63059489"/>
                  </a:ext>
                </a:extLst>
              </a:tr>
              <a:tr h="4718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400" dirty="0">
                          <a:solidFill>
                            <a:srgbClr val="002060"/>
                          </a:solidFill>
                          <a:latin typeface="Century Gothic" panose="020B0502020202020204" pitchFamily="34" charset="0"/>
                        </a:rPr>
                        <a:t>    le ski | la gymnastique | le cyclisme |</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dirty="0">
                          <a:solidFill>
                            <a:srgbClr val="002060"/>
                          </a:solidFill>
                          <a:latin typeface="Cavolini" panose="03000502040302020204" pitchFamily="66" charset="0"/>
                          <a:cs typeface="Cavolini" panose="03000502040302020204" pitchFamily="66" charset="0"/>
                        </a:rPr>
                        <a:t>sport</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019071983"/>
                  </a:ext>
                </a:extLst>
              </a:tr>
              <a:tr h="4718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400" dirty="0">
                          <a:solidFill>
                            <a:srgbClr val="002060"/>
                          </a:solidFill>
                          <a:latin typeface="Century Gothic" panose="020B0502020202020204" pitchFamily="34" charset="0"/>
                        </a:rPr>
                        <a:t>    le bus | le vélo | le cheval |</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400" b="1" dirty="0">
                          <a:solidFill>
                            <a:srgbClr val="002060"/>
                          </a:solidFill>
                          <a:latin typeface="Cavolini" panose="03000502040302020204" pitchFamily="66" charset="0"/>
                          <a:cs typeface="Cavolini" panose="03000502040302020204" pitchFamily="66" charset="0"/>
                        </a:rPr>
                        <a:t>transport</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216708264"/>
                  </a:ext>
                </a:extLst>
              </a:tr>
              <a:tr h="4718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400" dirty="0">
                          <a:solidFill>
                            <a:srgbClr val="002060"/>
                          </a:solidFill>
                          <a:latin typeface="Century Gothic" panose="020B0502020202020204" pitchFamily="34" charset="0"/>
                        </a:rPr>
                        <a:t>    le nord | l’ouest | le sud | </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400" b="1" dirty="0">
                          <a:solidFill>
                            <a:srgbClr val="002060"/>
                          </a:solidFill>
                          <a:latin typeface="Cavolini" panose="03000502040302020204" pitchFamily="66" charset="0"/>
                          <a:cs typeface="Cavolini" panose="03000502040302020204" pitchFamily="66" charset="0"/>
                        </a:rPr>
                        <a:t>directions</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604823539"/>
                  </a:ext>
                </a:extLst>
              </a:tr>
              <a:tr h="471831">
                <a:tc>
                  <a:txBody>
                    <a:bodyPr/>
                    <a:lstStyle/>
                    <a:p>
                      <a:r>
                        <a:rPr lang="en-GB" sz="2400" dirty="0">
                          <a:latin typeface="Century Gothic" panose="020B0502020202020204" pitchFamily="34" charset="0"/>
                        </a:rPr>
                        <a:t>    le </a:t>
                      </a:r>
                      <a:r>
                        <a:rPr lang="en-GB" sz="2400" dirty="0" err="1">
                          <a:latin typeface="Century Gothic" panose="020B0502020202020204" pitchFamily="34" charset="0"/>
                        </a:rPr>
                        <a:t>printemps</a:t>
                      </a:r>
                      <a:r>
                        <a:rPr lang="en-GB" sz="2400" dirty="0">
                          <a:latin typeface="Century Gothic" panose="020B0502020202020204" pitchFamily="34" charset="0"/>
                        </a:rPr>
                        <a:t> | </a:t>
                      </a:r>
                      <a:r>
                        <a:rPr lang="en-GB" sz="2400" dirty="0" err="1">
                          <a:latin typeface="Century Gothic" panose="020B0502020202020204" pitchFamily="34" charset="0"/>
                        </a:rPr>
                        <a:t>l’automne</a:t>
                      </a:r>
                      <a:r>
                        <a:rPr lang="en-GB" sz="2400" dirty="0">
                          <a:latin typeface="Century Gothic" panose="020B0502020202020204" pitchFamily="34" charset="0"/>
                        </a:rPr>
                        <a:t> | </a:t>
                      </a:r>
                      <a:r>
                        <a:rPr lang="en-GB" sz="2400" dirty="0" err="1">
                          <a:latin typeface="Century Gothic" panose="020B0502020202020204" pitchFamily="34" charset="0"/>
                        </a:rPr>
                        <a:t>l’été</a:t>
                      </a:r>
                      <a:r>
                        <a:rPr lang="en-GB" sz="2400" dirty="0">
                          <a:latin typeface="Century Gothic" panose="020B0502020202020204" pitchFamily="34" charset="0"/>
                        </a:rPr>
                        <a:t> | </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400" b="1" dirty="0" err="1">
                          <a:solidFill>
                            <a:srgbClr val="002060"/>
                          </a:solidFill>
                          <a:latin typeface="Cavolini" panose="03000502040302020204" pitchFamily="66" charset="0"/>
                          <a:cs typeface="Cavolini" panose="03000502040302020204" pitchFamily="66" charset="0"/>
                        </a:rPr>
                        <a:t>saisons</a:t>
                      </a:r>
                      <a:endParaRPr lang="en-GB" sz="2400" b="1" dirty="0">
                        <a:solidFill>
                          <a:srgbClr val="002060"/>
                        </a:solidFill>
                        <a:latin typeface="Cavolini" panose="03000502040302020204" pitchFamily="66" charset="0"/>
                        <a:cs typeface="Cavolini" panose="03000502040302020204" pitchFamily="66"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41376452"/>
                  </a:ext>
                </a:extLst>
              </a:tr>
              <a:tr h="4718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400" dirty="0">
                          <a:solidFill>
                            <a:srgbClr val="002060"/>
                          </a:solidFill>
                          <a:latin typeface="Century Gothic" panose="020B0502020202020204" pitchFamily="34" charset="0"/>
                        </a:rPr>
                        <a:t>    le café | la glace | le poisson | </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400" b="1" dirty="0">
                          <a:solidFill>
                            <a:srgbClr val="002060"/>
                          </a:solidFill>
                          <a:latin typeface="Cavolini" panose="03000502040302020204" pitchFamily="66" charset="0"/>
                          <a:cs typeface="Cavolini" panose="03000502040302020204" pitchFamily="66" charset="0"/>
                        </a:rPr>
                        <a:t>manger/</a:t>
                      </a:r>
                      <a:r>
                        <a:rPr lang="en-GB" sz="2400" b="1" dirty="0" err="1">
                          <a:solidFill>
                            <a:srgbClr val="002060"/>
                          </a:solidFill>
                          <a:latin typeface="Cavolini" panose="03000502040302020204" pitchFamily="66" charset="0"/>
                          <a:cs typeface="Cavolini" panose="03000502040302020204" pitchFamily="66" charset="0"/>
                        </a:rPr>
                        <a:t>boire</a:t>
                      </a:r>
                      <a:endParaRPr lang="en-GB" sz="2400" b="0" dirty="0">
                        <a:solidFill>
                          <a:srgbClr val="002060"/>
                        </a:solidFill>
                        <a:latin typeface="Cavolini" panose="03000502040302020204" pitchFamily="66" charset="0"/>
                        <a:cs typeface="Cavolini" panose="03000502040302020204" pitchFamily="66"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73556766"/>
                  </a:ext>
                </a:extLst>
              </a:tr>
              <a:tr h="47183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r-FR" sz="2400" dirty="0">
                          <a:solidFill>
                            <a:srgbClr val="002060"/>
                          </a:solidFill>
                          <a:latin typeface="Century Gothic" panose="020B0502020202020204" pitchFamily="34" charset="0"/>
                        </a:rPr>
                        <a:t>    la fleur | le fruit | le ballon |</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r>
                        <a:rPr lang="en-GB" sz="2400" b="1" dirty="0">
                          <a:solidFill>
                            <a:srgbClr val="002060"/>
                          </a:solidFill>
                          <a:latin typeface="Cavolini" panose="03000502040302020204" pitchFamily="66" charset="0"/>
                          <a:cs typeface="Cavolini" panose="03000502040302020204" pitchFamily="66" charset="0"/>
                        </a:rPr>
                        <a:t>dehors</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091642425"/>
                  </a:ext>
                </a:extLst>
              </a:tr>
            </a:tbl>
          </a:graphicData>
        </a:graphic>
      </p:graphicFrame>
      <p:sp>
        <p:nvSpPr>
          <p:cNvPr id="14" name="TextBox 13">
            <a:extLst>
              <a:ext uri="{FF2B5EF4-FFF2-40B4-BE49-F238E27FC236}">
                <a16:creationId xmlns:a16="http://schemas.microsoft.com/office/drawing/2014/main" id="{D0797139-F44D-4C83-981B-2E41CFF9D089}"/>
              </a:ext>
            </a:extLst>
          </p:cNvPr>
          <p:cNvSpPr txBox="1"/>
          <p:nvPr/>
        </p:nvSpPr>
        <p:spPr>
          <a:xfrm>
            <a:off x="6530146" y="2724169"/>
            <a:ext cx="181110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la natation</a:t>
            </a:r>
          </a:p>
        </p:txBody>
      </p:sp>
      <p:sp>
        <p:nvSpPr>
          <p:cNvPr id="15" name="TextBox 14">
            <a:extLst>
              <a:ext uri="{FF2B5EF4-FFF2-40B4-BE49-F238E27FC236}">
                <a16:creationId xmlns:a16="http://schemas.microsoft.com/office/drawing/2014/main" id="{EEC47596-64A5-4D29-94C1-DDF0F64BC1CE}"/>
              </a:ext>
            </a:extLst>
          </p:cNvPr>
          <p:cNvSpPr txBox="1"/>
          <p:nvPr/>
        </p:nvSpPr>
        <p:spPr>
          <a:xfrm>
            <a:off x="5118926" y="3209270"/>
            <a:ext cx="363768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la voiture</a:t>
            </a:r>
          </a:p>
        </p:txBody>
      </p:sp>
      <p:sp>
        <p:nvSpPr>
          <p:cNvPr id="16" name="TextBox 15">
            <a:extLst>
              <a:ext uri="{FF2B5EF4-FFF2-40B4-BE49-F238E27FC236}">
                <a16:creationId xmlns:a16="http://schemas.microsoft.com/office/drawing/2014/main" id="{68A93C46-F08E-4C3F-AFEE-3F2EEA020B73}"/>
              </a:ext>
            </a:extLst>
          </p:cNvPr>
          <p:cNvSpPr txBox="1"/>
          <p:nvPr/>
        </p:nvSpPr>
        <p:spPr>
          <a:xfrm>
            <a:off x="4995206" y="3642005"/>
            <a:ext cx="334604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l’est</a:t>
            </a:r>
          </a:p>
        </p:txBody>
      </p:sp>
      <p:sp>
        <p:nvSpPr>
          <p:cNvPr id="17" name="TextBox 16">
            <a:extLst>
              <a:ext uri="{FF2B5EF4-FFF2-40B4-BE49-F238E27FC236}">
                <a16:creationId xmlns:a16="http://schemas.microsoft.com/office/drawing/2014/main" id="{5CEC6C01-AD74-443B-B3D7-38AAB0ECC19B}"/>
              </a:ext>
            </a:extLst>
          </p:cNvPr>
          <p:cNvSpPr txBox="1"/>
          <p:nvPr/>
        </p:nvSpPr>
        <p:spPr>
          <a:xfrm>
            <a:off x="5909210" y="4123713"/>
            <a:ext cx="275414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l’hiver</a:t>
            </a:r>
          </a:p>
        </p:txBody>
      </p:sp>
      <p:sp>
        <p:nvSpPr>
          <p:cNvPr id="18" name="TextBox 17">
            <a:extLst>
              <a:ext uri="{FF2B5EF4-FFF2-40B4-BE49-F238E27FC236}">
                <a16:creationId xmlns:a16="http://schemas.microsoft.com/office/drawing/2014/main" id="{94B241F8-0729-4EEA-A771-0BCABD656F8D}"/>
              </a:ext>
            </a:extLst>
          </p:cNvPr>
          <p:cNvSpPr txBox="1"/>
          <p:nvPr/>
        </p:nvSpPr>
        <p:spPr>
          <a:xfrm>
            <a:off x="5670437" y="4631003"/>
            <a:ext cx="363768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l’eau</a:t>
            </a:r>
          </a:p>
        </p:txBody>
      </p:sp>
      <p:sp>
        <p:nvSpPr>
          <p:cNvPr id="19" name="TextBox 18">
            <a:extLst>
              <a:ext uri="{FF2B5EF4-FFF2-40B4-BE49-F238E27FC236}">
                <a16:creationId xmlns:a16="http://schemas.microsoft.com/office/drawing/2014/main" id="{F5110F60-677A-4883-9DEA-701B84C18AF1}"/>
              </a:ext>
            </a:extLst>
          </p:cNvPr>
          <p:cNvSpPr txBox="1"/>
          <p:nvPr/>
        </p:nvSpPr>
        <p:spPr>
          <a:xfrm>
            <a:off x="5118926" y="5073723"/>
            <a:ext cx="190968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26859D"/>
                </a:solidFill>
                <a:effectLst/>
                <a:uLnTx/>
                <a:uFillTx/>
                <a:latin typeface="Century Gothic" panose="020B0502020202020204" pitchFamily="34" charset="0"/>
                <a:ea typeface="+mn-ea"/>
                <a:cs typeface="+mn-cs"/>
              </a:rPr>
              <a:t>le jardin</a:t>
            </a:r>
          </a:p>
        </p:txBody>
      </p:sp>
      <p:sp>
        <p:nvSpPr>
          <p:cNvPr id="20" name="Action Button: Blank 19">
            <a:hlinkClick r:id="" action="ppaction://noaction" highlightClick="1">
              <a:snd r:embed="rId8" name="S10_1.wav"/>
            </a:hlinkClick>
            <a:extLst>
              <a:ext uri="{FF2B5EF4-FFF2-40B4-BE49-F238E27FC236}">
                <a16:creationId xmlns:a16="http://schemas.microsoft.com/office/drawing/2014/main" id="{347D074D-552F-49F0-8882-2A3BEA0F8D1A}"/>
              </a:ext>
            </a:extLst>
          </p:cNvPr>
          <p:cNvSpPr/>
          <p:nvPr/>
        </p:nvSpPr>
        <p:spPr>
          <a:xfrm>
            <a:off x="376936" y="2763529"/>
            <a:ext cx="44743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21" name="Action Button: Blank 20">
            <a:hlinkClick r:id="" action="ppaction://noaction" highlightClick="1">
              <a:snd r:embed="rId9" name="S10_2.wav"/>
            </a:hlinkClick>
            <a:extLst>
              <a:ext uri="{FF2B5EF4-FFF2-40B4-BE49-F238E27FC236}">
                <a16:creationId xmlns:a16="http://schemas.microsoft.com/office/drawing/2014/main" id="{4DE69089-48E6-40EB-8303-FA115CB72F69}"/>
              </a:ext>
            </a:extLst>
          </p:cNvPr>
          <p:cNvSpPr/>
          <p:nvPr/>
        </p:nvSpPr>
        <p:spPr>
          <a:xfrm>
            <a:off x="376935" y="3243386"/>
            <a:ext cx="44743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22" name="Action Button: Blank 21">
            <a:hlinkClick r:id="" action="ppaction://noaction" highlightClick="1">
              <a:snd r:embed="rId10" name="S10_3.wav"/>
            </a:hlinkClick>
            <a:extLst>
              <a:ext uri="{FF2B5EF4-FFF2-40B4-BE49-F238E27FC236}">
                <a16:creationId xmlns:a16="http://schemas.microsoft.com/office/drawing/2014/main" id="{6E3ED790-C93F-482C-90A4-98132913B2A3}"/>
              </a:ext>
            </a:extLst>
          </p:cNvPr>
          <p:cNvSpPr/>
          <p:nvPr/>
        </p:nvSpPr>
        <p:spPr>
          <a:xfrm>
            <a:off x="376935" y="3700352"/>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23" name="Action Button: Blank 22">
            <a:hlinkClick r:id="" action="ppaction://noaction" highlightClick="1">
              <a:snd r:embed="rId11" name="S10_4.wav"/>
            </a:hlinkClick>
            <a:extLst>
              <a:ext uri="{FF2B5EF4-FFF2-40B4-BE49-F238E27FC236}">
                <a16:creationId xmlns:a16="http://schemas.microsoft.com/office/drawing/2014/main" id="{DECAA0C8-970D-4331-8D1A-4E869F0AF364}"/>
              </a:ext>
            </a:extLst>
          </p:cNvPr>
          <p:cNvSpPr/>
          <p:nvPr/>
        </p:nvSpPr>
        <p:spPr>
          <a:xfrm>
            <a:off x="393854" y="4157318"/>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24" name="Action Button: Blank 23">
            <a:hlinkClick r:id="" action="ppaction://noaction" highlightClick="1">
              <a:snd r:embed="rId12" name="S10_5.wav"/>
            </a:hlinkClick>
            <a:extLst>
              <a:ext uri="{FF2B5EF4-FFF2-40B4-BE49-F238E27FC236}">
                <a16:creationId xmlns:a16="http://schemas.microsoft.com/office/drawing/2014/main" id="{A65B0A0C-105C-448A-ADE0-F335268CD3A7}"/>
              </a:ext>
            </a:extLst>
          </p:cNvPr>
          <p:cNvSpPr/>
          <p:nvPr/>
        </p:nvSpPr>
        <p:spPr>
          <a:xfrm>
            <a:off x="393854" y="4637175"/>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25" name="Action Button: Blank 24">
            <a:hlinkClick r:id="" action="ppaction://noaction" highlightClick="1">
              <a:snd r:embed="rId13" name="S10_6.wav"/>
            </a:hlinkClick>
            <a:extLst>
              <a:ext uri="{FF2B5EF4-FFF2-40B4-BE49-F238E27FC236}">
                <a16:creationId xmlns:a16="http://schemas.microsoft.com/office/drawing/2014/main" id="{88815D35-C6E3-4279-BB21-FF04AE5ED71E}"/>
              </a:ext>
            </a:extLst>
          </p:cNvPr>
          <p:cNvSpPr/>
          <p:nvPr/>
        </p:nvSpPr>
        <p:spPr>
          <a:xfrm>
            <a:off x="408298" y="5116850"/>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2" name="TextBox 1">
            <a:extLst>
              <a:ext uri="{FF2B5EF4-FFF2-40B4-BE49-F238E27FC236}">
                <a16:creationId xmlns:a16="http://schemas.microsoft.com/office/drawing/2014/main" id="{4FBF7D6A-21A5-449D-8F0D-548660506E80}"/>
              </a:ext>
            </a:extLst>
          </p:cNvPr>
          <p:cNvSpPr txBox="1"/>
          <p:nvPr/>
        </p:nvSpPr>
        <p:spPr>
          <a:xfrm>
            <a:off x="1289913" y="5974824"/>
            <a:ext cx="90053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car | east | garden | winter | water | swimming </a:t>
            </a:r>
          </a:p>
        </p:txBody>
      </p:sp>
      <p:pic>
        <p:nvPicPr>
          <p:cNvPr id="5" name="Picture 4" descr="A red and blue hands touching each other&#10;&#10;Description automatically generated with low confidence">
            <a:extLst>
              <a:ext uri="{FF2B5EF4-FFF2-40B4-BE49-F238E27FC236}">
                <a16:creationId xmlns:a16="http://schemas.microsoft.com/office/drawing/2014/main" id="{14DB2EA7-B6C2-4886-95D3-4518343AEA6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8685" y="5656247"/>
            <a:ext cx="780019" cy="820197"/>
          </a:xfrm>
          <a:prstGeom prst="rect">
            <a:avLst/>
          </a:prstGeom>
        </p:spPr>
      </p:pic>
      <p:sp>
        <p:nvSpPr>
          <p:cNvPr id="6" name="TextBox 5">
            <a:extLst>
              <a:ext uri="{FF2B5EF4-FFF2-40B4-BE49-F238E27FC236}">
                <a16:creationId xmlns:a16="http://schemas.microsoft.com/office/drawing/2014/main" id="{288C7DD8-83A7-4AE7-A21D-EBD030B63351}"/>
              </a:ext>
            </a:extLst>
          </p:cNvPr>
          <p:cNvSpPr txBox="1"/>
          <p:nvPr/>
        </p:nvSpPr>
        <p:spPr>
          <a:xfrm>
            <a:off x="205154" y="6398698"/>
            <a:ext cx="14184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rPr>
              <a:t>de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rPr>
              <a:t>l’aide</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9" name="Picture 28">
            <a:extLst>
              <a:ext uri="{FF2B5EF4-FFF2-40B4-BE49-F238E27FC236}">
                <a16:creationId xmlns:a16="http://schemas.microsoft.com/office/drawing/2014/main" id="{ED872B7B-DC66-427C-B221-B8E953629A47}"/>
              </a:ext>
            </a:extLst>
          </p:cNvPr>
          <p:cNvPicPr>
            <a:picLocks noChangeAspect="1"/>
          </p:cNvPicPr>
          <p:nvPr/>
        </p:nvPicPr>
        <p:blipFill>
          <a:blip r:embed="rId15"/>
          <a:stretch>
            <a:fillRect/>
          </a:stretch>
        </p:blipFill>
        <p:spPr>
          <a:xfrm>
            <a:off x="315707" y="887063"/>
            <a:ext cx="1825597" cy="1288656"/>
          </a:xfrm>
          <a:prstGeom prst="rect">
            <a:avLst/>
          </a:prstGeom>
        </p:spPr>
      </p:pic>
    </p:spTree>
    <p:extLst>
      <p:ext uri="{BB962C8B-B14F-4D97-AF65-F5344CB8AC3E}">
        <p14:creationId xmlns:p14="http://schemas.microsoft.com/office/powerpoint/2010/main" val="21510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5"/>
                  </p:tgtEl>
                </p:cond>
              </p:nextCondLst>
            </p:seq>
          </p:childTnLst>
        </p:cTn>
      </p:par>
    </p:tnLst>
    <p:bldLst>
      <p:bldP spid="14" grpId="0"/>
      <p:bldP spid="15" grpId="0"/>
      <p:bldP spid="16" grpId="0"/>
      <p:bldP spid="17" grpId="0"/>
      <p:bldP spid="18" grpId="0"/>
      <p:bldP spid="19"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7847" y="-24311"/>
            <a:ext cx="3292816" cy="56607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rPr>
              <a:t>Il fait </a:t>
            </a:r>
            <a:r>
              <a:rPr lang="en-GB" sz="2800" b="1" spc="-1" dirty="0" err="1">
                <a:solidFill>
                  <a:srgbClr val="002060"/>
                </a:solidFill>
                <a:latin typeface="Century gothic"/>
              </a:rPr>
              <a:t>mauvais</a:t>
            </a:r>
            <a:r>
              <a:rPr lang="en-GB" sz="2800" b="1" spc="-1" dirty="0">
                <a:solidFill>
                  <a:srgbClr val="002060"/>
                </a:solidFill>
                <a:latin typeface="Century gothic"/>
              </a:rPr>
              <a:t> !</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3" name="Google Shape;433;p45">
            <a:extLst>
              <a:ext uri="{FF2B5EF4-FFF2-40B4-BE49-F238E27FC236}">
                <a16:creationId xmlns:a16="http://schemas.microsoft.com/office/drawing/2014/main" id="{65D02B3D-9815-4E4B-9253-F4D1936126A9}"/>
              </a:ext>
            </a:extLst>
          </p:cNvPr>
          <p:cNvSpPr/>
          <p:nvPr/>
        </p:nvSpPr>
        <p:spPr>
          <a:xfrm>
            <a:off x="11524887" y="4469242"/>
            <a:ext cx="518292" cy="617109"/>
          </a:xfrm>
          <a:prstGeom prst="rect">
            <a:avLst/>
          </a:prstGeom>
        </p:spPr>
        <p:txBody>
          <a:bodyPr>
            <a:prstTxWarp prst="textPlain">
              <a:avLst/>
            </a:prstTxWarp>
          </a:bodyPr>
          <a:lstStyle/>
          <a:p>
            <a:pPr algn="ctr">
              <a:defRPr/>
            </a:pPr>
            <a:r>
              <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3</a:t>
            </a:r>
          </a:p>
        </p:txBody>
      </p:sp>
      <p:sp>
        <p:nvSpPr>
          <p:cNvPr id="14" name="Google Shape;434;p45">
            <a:extLst>
              <a:ext uri="{FF2B5EF4-FFF2-40B4-BE49-F238E27FC236}">
                <a16:creationId xmlns:a16="http://schemas.microsoft.com/office/drawing/2014/main" id="{BB66F44E-EF27-4EDA-9E9D-8096EF9F5ECB}"/>
              </a:ext>
            </a:extLst>
          </p:cNvPr>
          <p:cNvSpPr/>
          <p:nvPr/>
        </p:nvSpPr>
        <p:spPr>
          <a:xfrm>
            <a:off x="11500855" y="5231061"/>
            <a:ext cx="522014" cy="617109"/>
          </a:xfrm>
          <a:prstGeom prst="rect">
            <a:avLst/>
          </a:prstGeom>
        </p:spPr>
        <p:txBody>
          <a:bodyPr>
            <a:prstTxWarp prst="textPlain">
              <a:avLst/>
            </a:prstTxWarp>
          </a:bodyPr>
          <a:lstStyle/>
          <a:p>
            <a:pPr algn="ctr">
              <a:defRPr/>
            </a:pPr>
            <a:r>
              <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2</a:t>
            </a:r>
          </a:p>
        </p:txBody>
      </p:sp>
      <p:sp>
        <p:nvSpPr>
          <p:cNvPr id="15" name="Google Shape;435;p45">
            <a:extLst>
              <a:ext uri="{FF2B5EF4-FFF2-40B4-BE49-F238E27FC236}">
                <a16:creationId xmlns:a16="http://schemas.microsoft.com/office/drawing/2014/main" id="{C45AAB6B-4828-4BEB-A62C-7BE3EEE687F2}"/>
              </a:ext>
            </a:extLst>
          </p:cNvPr>
          <p:cNvSpPr/>
          <p:nvPr/>
        </p:nvSpPr>
        <p:spPr>
          <a:xfrm>
            <a:off x="11634741" y="6089121"/>
            <a:ext cx="281012" cy="606708"/>
          </a:xfrm>
          <a:prstGeom prst="rect">
            <a:avLst/>
          </a:prstGeom>
        </p:spPr>
        <p:txBody>
          <a:bodyPr>
            <a:prstTxWarp prst="textPlain">
              <a:avLst/>
            </a:prstTxWarp>
          </a:bodyPr>
          <a:lstStyle/>
          <a:p>
            <a:pPr algn="ctr">
              <a:defRPr/>
            </a:pPr>
            <a:r>
              <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1</a:t>
            </a:r>
          </a:p>
        </p:txBody>
      </p:sp>
      <p:sp>
        <p:nvSpPr>
          <p:cNvPr id="16" name="Google Shape;433;p45">
            <a:extLst>
              <a:ext uri="{FF2B5EF4-FFF2-40B4-BE49-F238E27FC236}">
                <a16:creationId xmlns:a16="http://schemas.microsoft.com/office/drawing/2014/main" id="{C068866C-D4FA-4C3D-9C3D-610FC4DDBA03}"/>
              </a:ext>
            </a:extLst>
          </p:cNvPr>
          <p:cNvSpPr/>
          <p:nvPr/>
        </p:nvSpPr>
        <p:spPr>
          <a:xfrm>
            <a:off x="11510373" y="3677485"/>
            <a:ext cx="518292" cy="617109"/>
          </a:xfrm>
          <a:prstGeom prst="rect">
            <a:avLst/>
          </a:prstGeom>
        </p:spPr>
        <p:txBody>
          <a:bodyPr>
            <a:prstTxWarp prst="textPlain">
              <a:avLst/>
            </a:prstTxWarp>
          </a:bodyPr>
          <a:lstStyle/>
          <a:p>
            <a:pPr algn="ctr">
              <a:defRPr/>
            </a:pPr>
            <a:r>
              <a:rPr lang="en-GB"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4</a:t>
            </a:r>
            <a:endPar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endParaRPr>
          </a:p>
        </p:txBody>
      </p:sp>
      <p:sp>
        <p:nvSpPr>
          <p:cNvPr id="17" name="Google Shape;433;p45">
            <a:extLst>
              <a:ext uri="{FF2B5EF4-FFF2-40B4-BE49-F238E27FC236}">
                <a16:creationId xmlns:a16="http://schemas.microsoft.com/office/drawing/2014/main" id="{DCCC2C0A-D926-415B-8455-9B0D49B03290}"/>
              </a:ext>
            </a:extLst>
          </p:cNvPr>
          <p:cNvSpPr/>
          <p:nvPr/>
        </p:nvSpPr>
        <p:spPr>
          <a:xfrm>
            <a:off x="11487438" y="2845424"/>
            <a:ext cx="518292" cy="617109"/>
          </a:xfrm>
          <a:prstGeom prst="rect">
            <a:avLst/>
          </a:prstGeom>
        </p:spPr>
        <p:txBody>
          <a:bodyPr>
            <a:prstTxWarp prst="textPlain">
              <a:avLst/>
            </a:prstTxWarp>
          </a:bodyPr>
          <a:lstStyle/>
          <a:p>
            <a:pPr algn="ctr">
              <a:defRPr/>
            </a:pPr>
            <a:r>
              <a:rPr lang="en-GB"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rPr>
              <a:t>5</a:t>
            </a:r>
            <a:endParaRPr sz="1000" b="1" dirty="0">
              <a:ln w="9525" cap="flat" cmpd="sng">
                <a:solidFill>
                  <a:srgbClr val="FF0066"/>
                </a:solidFill>
                <a:prstDash val="solid"/>
                <a:round/>
                <a:headEnd type="none" w="sm" len="sm"/>
                <a:tailEnd type="none" w="sm" len="sm"/>
              </a:ln>
              <a:solidFill>
                <a:srgbClr val="FF0066"/>
              </a:solidFill>
              <a:latin typeface="Modern Love" panose="04090805081005020601" pitchFamily="82" charset="0"/>
            </a:endParaRPr>
          </a:p>
        </p:txBody>
      </p:sp>
      <p:sp>
        <p:nvSpPr>
          <p:cNvPr id="19" name="TextBox 18">
            <a:extLst>
              <a:ext uri="{FF2B5EF4-FFF2-40B4-BE49-F238E27FC236}">
                <a16:creationId xmlns:a16="http://schemas.microsoft.com/office/drawing/2014/main" id="{B21DC780-FCE3-42AA-B527-4443B10AF062}"/>
              </a:ext>
            </a:extLst>
          </p:cNvPr>
          <p:cNvSpPr txBox="1"/>
          <p:nvPr/>
        </p:nvSpPr>
        <p:spPr>
          <a:xfrm>
            <a:off x="-77569" y="4791762"/>
            <a:ext cx="3216245" cy="830997"/>
          </a:xfrm>
          <a:prstGeom prst="rect">
            <a:avLst/>
          </a:prstGeom>
          <a:noFill/>
        </p:spPr>
        <p:txBody>
          <a:bodyPr wrap="square" rtlCol="0">
            <a:spAutoFit/>
          </a:bodyPr>
          <a:lstStyle/>
          <a:p>
            <a:pPr algn="ctr">
              <a:defRPr/>
            </a:pPr>
            <a:r>
              <a:rPr lang="en-GB" sz="4800" dirty="0" err="1">
                <a:solidFill>
                  <a:srgbClr val="002060"/>
                </a:solidFill>
                <a:latin typeface="Segoe Print" panose="02000600000000000000" pitchFamily="2" charset="0"/>
              </a:rPr>
              <a:t>expliquer</a:t>
            </a:r>
            <a:endParaRPr lang="en-GB" sz="4800" dirty="0">
              <a:solidFill>
                <a:srgbClr val="002060"/>
              </a:solidFill>
              <a:latin typeface="Segoe Print" panose="02000600000000000000" pitchFamily="2" charset="0"/>
            </a:endParaRPr>
          </a:p>
        </p:txBody>
      </p:sp>
      <p:sp>
        <p:nvSpPr>
          <p:cNvPr id="20" name="TextBox 19">
            <a:extLst>
              <a:ext uri="{FF2B5EF4-FFF2-40B4-BE49-F238E27FC236}">
                <a16:creationId xmlns:a16="http://schemas.microsoft.com/office/drawing/2014/main" id="{1745323E-CACA-4E7B-B9EB-198FACB91A7C}"/>
              </a:ext>
            </a:extLst>
          </p:cNvPr>
          <p:cNvSpPr txBox="1"/>
          <p:nvPr/>
        </p:nvSpPr>
        <p:spPr>
          <a:xfrm>
            <a:off x="1859374" y="5895179"/>
            <a:ext cx="3643566" cy="830997"/>
          </a:xfrm>
          <a:prstGeom prst="rect">
            <a:avLst/>
          </a:prstGeom>
          <a:noFill/>
        </p:spPr>
        <p:txBody>
          <a:bodyPr wrap="square" rtlCol="0">
            <a:spAutoFit/>
          </a:bodyPr>
          <a:lstStyle/>
          <a:p>
            <a:pPr algn="ctr">
              <a:defRPr/>
            </a:pPr>
            <a:r>
              <a:rPr lang="en-GB" sz="4800" dirty="0">
                <a:solidFill>
                  <a:srgbClr val="002060"/>
                </a:solidFill>
                <a:latin typeface="Segoe Print" panose="02000600000000000000" pitchFamily="2" charset="0"/>
              </a:rPr>
              <a:t>aimer</a:t>
            </a:r>
          </a:p>
        </p:txBody>
      </p:sp>
      <p:sp>
        <p:nvSpPr>
          <p:cNvPr id="21" name="TextBox 20">
            <a:extLst>
              <a:ext uri="{FF2B5EF4-FFF2-40B4-BE49-F238E27FC236}">
                <a16:creationId xmlns:a16="http://schemas.microsoft.com/office/drawing/2014/main" id="{50732621-530F-4FFC-B0AF-6A3F0374DCB2}"/>
              </a:ext>
            </a:extLst>
          </p:cNvPr>
          <p:cNvSpPr txBox="1"/>
          <p:nvPr/>
        </p:nvSpPr>
        <p:spPr>
          <a:xfrm>
            <a:off x="4711547" y="5393416"/>
            <a:ext cx="3643566" cy="830997"/>
          </a:xfrm>
          <a:prstGeom prst="rect">
            <a:avLst/>
          </a:prstGeom>
          <a:noFill/>
        </p:spPr>
        <p:txBody>
          <a:bodyPr wrap="square" rtlCol="0">
            <a:spAutoFit/>
          </a:bodyPr>
          <a:lstStyle/>
          <a:p>
            <a:pPr algn="ctr">
              <a:defRPr/>
            </a:pPr>
            <a:r>
              <a:rPr lang="en-GB" sz="4800" dirty="0" err="1">
                <a:solidFill>
                  <a:srgbClr val="002060"/>
                </a:solidFill>
                <a:latin typeface="Segoe Print" panose="02000600000000000000" pitchFamily="2" charset="0"/>
              </a:rPr>
              <a:t>détester</a:t>
            </a:r>
            <a:endParaRPr lang="en-GB" sz="4800" dirty="0">
              <a:solidFill>
                <a:srgbClr val="002060"/>
              </a:solidFill>
              <a:latin typeface="Segoe Print" panose="02000600000000000000" pitchFamily="2" charset="0"/>
            </a:endParaRPr>
          </a:p>
        </p:txBody>
      </p:sp>
      <p:sp>
        <p:nvSpPr>
          <p:cNvPr id="23" name="TextBox 22">
            <a:extLst>
              <a:ext uri="{FF2B5EF4-FFF2-40B4-BE49-F238E27FC236}">
                <a16:creationId xmlns:a16="http://schemas.microsoft.com/office/drawing/2014/main" id="{E3C09662-E263-4775-A2B7-EA8407EB62EA}"/>
              </a:ext>
            </a:extLst>
          </p:cNvPr>
          <p:cNvSpPr txBox="1"/>
          <p:nvPr/>
        </p:nvSpPr>
        <p:spPr>
          <a:xfrm>
            <a:off x="2889764" y="4389225"/>
            <a:ext cx="3643566" cy="830997"/>
          </a:xfrm>
          <a:prstGeom prst="rect">
            <a:avLst/>
          </a:prstGeom>
          <a:noFill/>
        </p:spPr>
        <p:txBody>
          <a:bodyPr wrap="square" rtlCol="0">
            <a:spAutoFit/>
          </a:bodyPr>
          <a:lstStyle/>
          <a:p>
            <a:pPr algn="ctr">
              <a:defRPr/>
            </a:pPr>
            <a:r>
              <a:rPr lang="en-GB" sz="4800" dirty="0" err="1">
                <a:solidFill>
                  <a:srgbClr val="002060"/>
                </a:solidFill>
                <a:latin typeface="Segoe Print" panose="02000600000000000000" pitchFamily="2" charset="0"/>
              </a:rPr>
              <a:t>boire</a:t>
            </a:r>
            <a:endParaRPr lang="en-GB" sz="4800" dirty="0">
              <a:solidFill>
                <a:srgbClr val="002060"/>
              </a:solidFill>
              <a:latin typeface="Segoe Print" panose="02000600000000000000" pitchFamily="2" charset="0"/>
            </a:endParaRPr>
          </a:p>
        </p:txBody>
      </p:sp>
      <p:sp>
        <p:nvSpPr>
          <p:cNvPr id="24" name="TextBox 23">
            <a:extLst>
              <a:ext uri="{FF2B5EF4-FFF2-40B4-BE49-F238E27FC236}">
                <a16:creationId xmlns:a16="http://schemas.microsoft.com/office/drawing/2014/main" id="{6AC7D58A-7B66-45B4-BA7D-4A49B0B9BE66}"/>
              </a:ext>
            </a:extLst>
          </p:cNvPr>
          <p:cNvSpPr txBox="1"/>
          <p:nvPr/>
        </p:nvSpPr>
        <p:spPr>
          <a:xfrm>
            <a:off x="6590910" y="4233221"/>
            <a:ext cx="3643566" cy="830997"/>
          </a:xfrm>
          <a:prstGeom prst="rect">
            <a:avLst/>
          </a:prstGeom>
          <a:noFill/>
        </p:spPr>
        <p:txBody>
          <a:bodyPr wrap="square" rtlCol="0">
            <a:spAutoFit/>
          </a:bodyPr>
          <a:lstStyle/>
          <a:p>
            <a:pPr algn="ctr">
              <a:defRPr/>
            </a:pPr>
            <a:r>
              <a:rPr lang="en-GB" sz="4800" dirty="0" err="1">
                <a:solidFill>
                  <a:srgbClr val="002060"/>
                </a:solidFill>
                <a:latin typeface="Segoe Print" panose="02000600000000000000" pitchFamily="2" charset="0"/>
              </a:rPr>
              <a:t>acheter</a:t>
            </a:r>
            <a:endParaRPr lang="en-GB" sz="4800" dirty="0">
              <a:solidFill>
                <a:srgbClr val="002060"/>
              </a:solidFill>
              <a:latin typeface="Segoe Print" panose="02000600000000000000" pitchFamily="2" charset="0"/>
            </a:endParaRPr>
          </a:p>
        </p:txBody>
      </p:sp>
      <p:sp>
        <p:nvSpPr>
          <p:cNvPr id="25" name="TextBox 24">
            <a:extLst>
              <a:ext uri="{FF2B5EF4-FFF2-40B4-BE49-F238E27FC236}">
                <a16:creationId xmlns:a16="http://schemas.microsoft.com/office/drawing/2014/main" id="{0BD55967-C13C-4635-B7E2-6E2039219BD9}"/>
              </a:ext>
            </a:extLst>
          </p:cNvPr>
          <p:cNvSpPr txBox="1"/>
          <p:nvPr/>
        </p:nvSpPr>
        <p:spPr>
          <a:xfrm>
            <a:off x="8073979" y="5577381"/>
            <a:ext cx="3643566" cy="830997"/>
          </a:xfrm>
          <a:prstGeom prst="rect">
            <a:avLst/>
          </a:prstGeom>
          <a:noFill/>
        </p:spPr>
        <p:txBody>
          <a:bodyPr wrap="square" rtlCol="0">
            <a:spAutoFit/>
          </a:bodyPr>
          <a:lstStyle/>
          <a:p>
            <a:pPr algn="ctr">
              <a:defRPr/>
            </a:pPr>
            <a:r>
              <a:rPr lang="en-GB" sz="4800" dirty="0">
                <a:solidFill>
                  <a:srgbClr val="002060"/>
                </a:solidFill>
                <a:latin typeface="Segoe Print" panose="02000600000000000000" pitchFamily="2" charset="0"/>
              </a:rPr>
              <a:t>faire</a:t>
            </a:r>
          </a:p>
        </p:txBody>
      </p:sp>
      <p:sp>
        <p:nvSpPr>
          <p:cNvPr id="26" name="TextBox 25">
            <a:extLst>
              <a:ext uri="{FF2B5EF4-FFF2-40B4-BE49-F238E27FC236}">
                <a16:creationId xmlns:a16="http://schemas.microsoft.com/office/drawing/2014/main" id="{3B859253-DE20-4068-BC7A-CC6AC373D1AF}"/>
              </a:ext>
            </a:extLst>
          </p:cNvPr>
          <p:cNvSpPr txBox="1"/>
          <p:nvPr/>
        </p:nvSpPr>
        <p:spPr>
          <a:xfrm>
            <a:off x="-42778" y="3517428"/>
            <a:ext cx="3643566" cy="830997"/>
          </a:xfrm>
          <a:prstGeom prst="rect">
            <a:avLst/>
          </a:prstGeom>
          <a:noFill/>
        </p:spPr>
        <p:txBody>
          <a:bodyPr wrap="square" rtlCol="0">
            <a:spAutoFit/>
          </a:bodyPr>
          <a:lstStyle/>
          <a:p>
            <a:pPr algn="ctr">
              <a:defRPr/>
            </a:pPr>
            <a:r>
              <a:rPr lang="en-GB" sz="4800" dirty="0" err="1">
                <a:solidFill>
                  <a:srgbClr val="002060"/>
                </a:solidFill>
                <a:latin typeface="Segoe Print" panose="02000600000000000000" pitchFamily="2" charset="0"/>
              </a:rPr>
              <a:t>fermer</a:t>
            </a:r>
            <a:endParaRPr lang="en-GB" sz="4800" dirty="0">
              <a:solidFill>
                <a:srgbClr val="002060"/>
              </a:solidFill>
              <a:latin typeface="Segoe Print" panose="02000600000000000000" pitchFamily="2" charset="0"/>
            </a:endParaRPr>
          </a:p>
        </p:txBody>
      </p:sp>
      <p:sp>
        <p:nvSpPr>
          <p:cNvPr id="27" name="TextBox 26">
            <a:extLst>
              <a:ext uri="{FF2B5EF4-FFF2-40B4-BE49-F238E27FC236}">
                <a16:creationId xmlns:a16="http://schemas.microsoft.com/office/drawing/2014/main" id="{59D8A20E-61E3-4A78-B480-DBEFFE93D180}"/>
              </a:ext>
            </a:extLst>
          </p:cNvPr>
          <p:cNvSpPr txBox="1"/>
          <p:nvPr/>
        </p:nvSpPr>
        <p:spPr>
          <a:xfrm>
            <a:off x="3216936" y="3209699"/>
            <a:ext cx="4169268" cy="830997"/>
          </a:xfrm>
          <a:prstGeom prst="rect">
            <a:avLst/>
          </a:prstGeom>
          <a:noFill/>
        </p:spPr>
        <p:txBody>
          <a:bodyPr wrap="square" rtlCol="0">
            <a:spAutoFit/>
          </a:bodyPr>
          <a:lstStyle/>
          <a:p>
            <a:pPr algn="ctr">
              <a:defRPr/>
            </a:pPr>
            <a:r>
              <a:rPr lang="en-GB" sz="4800" dirty="0" err="1">
                <a:solidFill>
                  <a:srgbClr val="002060"/>
                </a:solidFill>
                <a:latin typeface="Segoe Print" panose="02000600000000000000" pitchFamily="2" charset="0"/>
              </a:rPr>
              <a:t>aller</a:t>
            </a:r>
            <a:endParaRPr lang="en-GB" sz="4800" dirty="0">
              <a:solidFill>
                <a:srgbClr val="002060"/>
              </a:solidFill>
              <a:latin typeface="Segoe Print" panose="02000600000000000000" pitchFamily="2" charset="0"/>
            </a:endParaRPr>
          </a:p>
        </p:txBody>
      </p:sp>
      <p:sp>
        <p:nvSpPr>
          <p:cNvPr id="28" name="TextBox 27">
            <a:extLst>
              <a:ext uri="{FF2B5EF4-FFF2-40B4-BE49-F238E27FC236}">
                <a16:creationId xmlns:a16="http://schemas.microsoft.com/office/drawing/2014/main" id="{0A7B3274-1068-407D-8F10-B9A0AD1FB881}"/>
              </a:ext>
            </a:extLst>
          </p:cNvPr>
          <p:cNvSpPr txBox="1"/>
          <p:nvPr/>
        </p:nvSpPr>
        <p:spPr>
          <a:xfrm>
            <a:off x="7892016" y="3073026"/>
            <a:ext cx="3643566" cy="830997"/>
          </a:xfrm>
          <a:prstGeom prst="rect">
            <a:avLst/>
          </a:prstGeom>
          <a:noFill/>
        </p:spPr>
        <p:txBody>
          <a:bodyPr wrap="square" rtlCol="0">
            <a:spAutoFit/>
          </a:bodyPr>
          <a:lstStyle/>
          <a:p>
            <a:pPr algn="ctr">
              <a:defRPr/>
            </a:pPr>
            <a:r>
              <a:rPr lang="en-GB" sz="4800" dirty="0" err="1">
                <a:solidFill>
                  <a:srgbClr val="002060"/>
                </a:solidFill>
                <a:latin typeface="Segoe Print" panose="02000600000000000000" pitchFamily="2" charset="0"/>
              </a:rPr>
              <a:t>corriger</a:t>
            </a:r>
            <a:endParaRPr lang="en-GB" sz="4800" dirty="0">
              <a:solidFill>
                <a:srgbClr val="002060"/>
              </a:solidFill>
              <a:latin typeface="Segoe Print" panose="02000600000000000000" pitchFamily="2" charset="0"/>
            </a:endParaRPr>
          </a:p>
        </p:txBody>
      </p:sp>
      <p:sp>
        <p:nvSpPr>
          <p:cNvPr id="29" name="TextBox 28">
            <a:extLst>
              <a:ext uri="{FF2B5EF4-FFF2-40B4-BE49-F238E27FC236}">
                <a16:creationId xmlns:a16="http://schemas.microsoft.com/office/drawing/2014/main" id="{C3DCC62F-2AAF-43D1-8B8F-5E649EEBDF46}"/>
              </a:ext>
            </a:extLst>
          </p:cNvPr>
          <p:cNvSpPr txBox="1"/>
          <p:nvPr/>
        </p:nvSpPr>
        <p:spPr>
          <a:xfrm>
            <a:off x="-358597" y="2074619"/>
            <a:ext cx="3643566" cy="830997"/>
          </a:xfrm>
          <a:prstGeom prst="rect">
            <a:avLst/>
          </a:prstGeom>
          <a:noFill/>
        </p:spPr>
        <p:txBody>
          <a:bodyPr wrap="square" rtlCol="0">
            <a:spAutoFit/>
          </a:bodyPr>
          <a:lstStyle/>
          <a:p>
            <a:pPr algn="ctr">
              <a:defRPr/>
            </a:pPr>
            <a:r>
              <a:rPr lang="en-GB" sz="4800" dirty="0" err="1">
                <a:solidFill>
                  <a:srgbClr val="002060"/>
                </a:solidFill>
                <a:latin typeface="Segoe Print" panose="02000600000000000000" pitchFamily="2" charset="0"/>
              </a:rPr>
              <a:t>fabriquer</a:t>
            </a:r>
            <a:endParaRPr lang="en-GB" sz="4800" dirty="0">
              <a:solidFill>
                <a:srgbClr val="002060"/>
              </a:solidFill>
              <a:latin typeface="Segoe Print" panose="02000600000000000000" pitchFamily="2" charset="0"/>
            </a:endParaRPr>
          </a:p>
        </p:txBody>
      </p:sp>
      <p:sp>
        <p:nvSpPr>
          <p:cNvPr id="30" name="TextBox 29">
            <a:extLst>
              <a:ext uri="{FF2B5EF4-FFF2-40B4-BE49-F238E27FC236}">
                <a16:creationId xmlns:a16="http://schemas.microsoft.com/office/drawing/2014/main" id="{E5617A0F-57B0-44CF-B101-33550F77A8CB}"/>
              </a:ext>
            </a:extLst>
          </p:cNvPr>
          <p:cNvSpPr txBox="1"/>
          <p:nvPr/>
        </p:nvSpPr>
        <p:spPr>
          <a:xfrm>
            <a:off x="3479787" y="2042220"/>
            <a:ext cx="3643566" cy="830997"/>
          </a:xfrm>
          <a:prstGeom prst="rect">
            <a:avLst/>
          </a:prstGeom>
          <a:noFill/>
        </p:spPr>
        <p:txBody>
          <a:bodyPr wrap="square" rtlCol="0">
            <a:spAutoFit/>
          </a:bodyPr>
          <a:lstStyle/>
          <a:p>
            <a:pPr algn="ctr">
              <a:defRPr/>
            </a:pPr>
            <a:r>
              <a:rPr lang="en-GB" sz="4800" dirty="0">
                <a:solidFill>
                  <a:srgbClr val="002060"/>
                </a:solidFill>
                <a:latin typeface="Segoe Print" panose="02000600000000000000" pitchFamily="2" charset="0"/>
              </a:rPr>
              <a:t>laver</a:t>
            </a:r>
          </a:p>
        </p:txBody>
      </p:sp>
      <p:sp>
        <p:nvSpPr>
          <p:cNvPr id="31" name="TextBox 30">
            <a:extLst>
              <a:ext uri="{FF2B5EF4-FFF2-40B4-BE49-F238E27FC236}">
                <a16:creationId xmlns:a16="http://schemas.microsoft.com/office/drawing/2014/main" id="{8222215D-2742-4080-869D-0B3B42D9C025}"/>
              </a:ext>
            </a:extLst>
          </p:cNvPr>
          <p:cNvSpPr txBox="1"/>
          <p:nvPr/>
        </p:nvSpPr>
        <p:spPr>
          <a:xfrm>
            <a:off x="6533330" y="2050842"/>
            <a:ext cx="4023361" cy="830997"/>
          </a:xfrm>
          <a:prstGeom prst="rect">
            <a:avLst/>
          </a:prstGeom>
          <a:noFill/>
        </p:spPr>
        <p:txBody>
          <a:bodyPr wrap="square" rtlCol="0">
            <a:spAutoFit/>
          </a:bodyPr>
          <a:lstStyle/>
          <a:p>
            <a:pPr algn="ctr">
              <a:defRPr/>
            </a:pPr>
            <a:r>
              <a:rPr lang="en-GB" sz="4800" dirty="0">
                <a:solidFill>
                  <a:srgbClr val="002060"/>
                </a:solidFill>
                <a:latin typeface="Segoe Print" panose="02000600000000000000" pitchFamily="2" charset="0"/>
              </a:rPr>
              <a:t>ranger</a:t>
            </a:r>
          </a:p>
        </p:txBody>
      </p:sp>
      <p:sp>
        <p:nvSpPr>
          <p:cNvPr id="33" name="TextBox 32">
            <a:extLst>
              <a:ext uri="{FF2B5EF4-FFF2-40B4-BE49-F238E27FC236}">
                <a16:creationId xmlns:a16="http://schemas.microsoft.com/office/drawing/2014/main" id="{2FEF185A-3244-4452-86FE-83C94F44E76D}"/>
              </a:ext>
            </a:extLst>
          </p:cNvPr>
          <p:cNvSpPr txBox="1"/>
          <p:nvPr/>
        </p:nvSpPr>
        <p:spPr>
          <a:xfrm>
            <a:off x="-314992" y="909172"/>
            <a:ext cx="4348732" cy="830997"/>
          </a:xfrm>
          <a:prstGeom prst="rect">
            <a:avLst/>
          </a:prstGeom>
          <a:noFill/>
        </p:spPr>
        <p:txBody>
          <a:bodyPr wrap="square" rtlCol="0">
            <a:spAutoFit/>
          </a:bodyPr>
          <a:lstStyle/>
          <a:p>
            <a:pPr algn="ctr">
              <a:defRPr/>
            </a:pPr>
            <a:r>
              <a:rPr lang="en-GB" sz="4800" dirty="0" err="1">
                <a:solidFill>
                  <a:srgbClr val="002060"/>
                </a:solidFill>
                <a:latin typeface="Segoe Print" panose="02000600000000000000" pitchFamily="2" charset="0"/>
              </a:rPr>
              <a:t>souhaiter</a:t>
            </a:r>
            <a:endParaRPr lang="en-GB" sz="4800" dirty="0">
              <a:solidFill>
                <a:srgbClr val="002060"/>
              </a:solidFill>
              <a:latin typeface="Segoe Print" panose="02000600000000000000" pitchFamily="2" charset="0"/>
            </a:endParaRPr>
          </a:p>
        </p:txBody>
      </p:sp>
      <p:sp>
        <p:nvSpPr>
          <p:cNvPr id="34" name="TextBox 33">
            <a:extLst>
              <a:ext uri="{FF2B5EF4-FFF2-40B4-BE49-F238E27FC236}">
                <a16:creationId xmlns:a16="http://schemas.microsoft.com/office/drawing/2014/main" id="{35334FD4-60F5-4D04-B7BF-43C0316E526A}"/>
              </a:ext>
            </a:extLst>
          </p:cNvPr>
          <p:cNvSpPr txBox="1"/>
          <p:nvPr/>
        </p:nvSpPr>
        <p:spPr>
          <a:xfrm>
            <a:off x="3965278" y="933894"/>
            <a:ext cx="3643566" cy="830997"/>
          </a:xfrm>
          <a:prstGeom prst="rect">
            <a:avLst/>
          </a:prstGeom>
          <a:noFill/>
        </p:spPr>
        <p:txBody>
          <a:bodyPr wrap="square" rtlCol="0">
            <a:spAutoFit/>
          </a:bodyPr>
          <a:lstStyle/>
          <a:p>
            <a:pPr algn="ctr">
              <a:defRPr/>
            </a:pPr>
            <a:r>
              <a:rPr lang="en-GB" sz="4800" dirty="0" err="1">
                <a:solidFill>
                  <a:srgbClr val="002060"/>
                </a:solidFill>
                <a:latin typeface="Segoe Print" panose="02000600000000000000" pitchFamily="2" charset="0"/>
              </a:rPr>
              <a:t>célébrer</a:t>
            </a:r>
            <a:endParaRPr lang="en-GB" sz="4800" dirty="0">
              <a:solidFill>
                <a:srgbClr val="002060"/>
              </a:solidFill>
              <a:latin typeface="Segoe Print" panose="02000600000000000000" pitchFamily="2" charset="0"/>
            </a:endParaRPr>
          </a:p>
        </p:txBody>
      </p:sp>
      <p:sp>
        <p:nvSpPr>
          <p:cNvPr id="35" name="TextBox 34">
            <a:extLst>
              <a:ext uri="{FF2B5EF4-FFF2-40B4-BE49-F238E27FC236}">
                <a16:creationId xmlns:a16="http://schemas.microsoft.com/office/drawing/2014/main" id="{CBF9FE7C-18FD-4777-81AC-A462DA40E8F9}"/>
              </a:ext>
            </a:extLst>
          </p:cNvPr>
          <p:cNvSpPr txBox="1"/>
          <p:nvPr/>
        </p:nvSpPr>
        <p:spPr>
          <a:xfrm>
            <a:off x="7169453" y="887035"/>
            <a:ext cx="3643566" cy="830997"/>
          </a:xfrm>
          <a:prstGeom prst="rect">
            <a:avLst/>
          </a:prstGeom>
          <a:noFill/>
        </p:spPr>
        <p:txBody>
          <a:bodyPr wrap="square" rtlCol="0">
            <a:spAutoFit/>
          </a:bodyPr>
          <a:lstStyle/>
          <a:p>
            <a:pPr algn="ctr">
              <a:defRPr/>
            </a:pPr>
            <a:r>
              <a:rPr lang="en-GB" sz="4800" dirty="0" err="1">
                <a:solidFill>
                  <a:srgbClr val="002060"/>
                </a:solidFill>
                <a:latin typeface="Segoe Print" panose="02000600000000000000" pitchFamily="2" charset="0"/>
              </a:rPr>
              <a:t>échanger</a:t>
            </a:r>
            <a:endParaRPr lang="en-GB" sz="4800" dirty="0">
              <a:solidFill>
                <a:srgbClr val="002060"/>
              </a:solidFill>
              <a:latin typeface="Segoe Print" panose="02000600000000000000" pitchFamily="2" charset="0"/>
            </a:endParaRPr>
          </a:p>
        </p:txBody>
      </p:sp>
      <p:sp>
        <p:nvSpPr>
          <p:cNvPr id="37" name="Speech Bubble: Rectangle with Corners Rounded 36">
            <a:extLst>
              <a:ext uri="{FF2B5EF4-FFF2-40B4-BE49-F238E27FC236}">
                <a16:creationId xmlns:a16="http://schemas.microsoft.com/office/drawing/2014/main" id="{2E110DD0-D792-46C1-B73A-0DE897039D3F}"/>
              </a:ext>
            </a:extLst>
          </p:cNvPr>
          <p:cNvSpPr/>
          <p:nvPr/>
        </p:nvSpPr>
        <p:spPr>
          <a:xfrm>
            <a:off x="3681157" y="109467"/>
            <a:ext cx="6975405" cy="609313"/>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8" name="Graphic 37" descr="Teacher">
            <a:extLst>
              <a:ext uri="{FF2B5EF4-FFF2-40B4-BE49-F238E27FC236}">
                <a16:creationId xmlns:a16="http://schemas.microsoft.com/office/drawing/2014/main" id="{A03719DE-C817-45BA-BB22-FA56FBBEE5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74044" y="-108497"/>
            <a:ext cx="914400" cy="914400"/>
          </a:xfrm>
          <a:prstGeom prst="rect">
            <a:avLst/>
          </a:prstGeom>
        </p:spPr>
      </p:pic>
      <p:sp>
        <p:nvSpPr>
          <p:cNvPr id="39" name="Google Shape;108;p3">
            <a:extLst>
              <a:ext uri="{FF2B5EF4-FFF2-40B4-BE49-F238E27FC236}">
                <a16:creationId xmlns:a16="http://schemas.microsoft.com/office/drawing/2014/main" id="{60A5AA96-F48F-46FA-B07C-580EB9BB2A0E}"/>
              </a:ext>
            </a:extLst>
          </p:cNvPr>
          <p:cNvSpPr txBox="1"/>
          <p:nvPr/>
        </p:nvSpPr>
        <p:spPr>
          <a:xfrm>
            <a:off x="3883125" y="131824"/>
            <a:ext cx="621339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Écris</a:t>
            </a:r>
            <a:r>
              <a:rPr kumimoji="0" lang="en-GB"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en</a:t>
            </a:r>
            <a:r>
              <a:rPr kumimoji="0" lang="en-GB"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anglais</a:t>
            </a:r>
            <a:r>
              <a:rPr kumimoji="0" lang="en-GB"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Parle</a:t>
            </a:r>
            <a:r>
              <a:rPr kumimoji="0" lang="en-GB"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en</a:t>
            </a:r>
            <a:r>
              <a:rPr kumimoji="0" lang="en-GB"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français</a:t>
            </a:r>
            <a:r>
              <a:rPr kumimoji="0" lang="en-GB"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grpSp>
        <p:nvGrpSpPr>
          <p:cNvPr id="40" name="Group 39">
            <a:extLst>
              <a:ext uri="{FF2B5EF4-FFF2-40B4-BE49-F238E27FC236}">
                <a16:creationId xmlns:a16="http://schemas.microsoft.com/office/drawing/2014/main" id="{07982F50-AFD5-4EE1-A93F-EC2C090EB596}"/>
              </a:ext>
            </a:extLst>
          </p:cNvPr>
          <p:cNvGrpSpPr/>
          <p:nvPr/>
        </p:nvGrpSpPr>
        <p:grpSpPr>
          <a:xfrm>
            <a:off x="-65955" y="-1501774"/>
            <a:ext cx="1523919" cy="1508441"/>
            <a:chOff x="-1086098" y="5127259"/>
            <a:chExt cx="1523919" cy="1508441"/>
          </a:xfrm>
        </p:grpSpPr>
        <p:sp>
          <p:nvSpPr>
            <p:cNvPr id="41" name="Teardrop 40">
              <a:extLst>
                <a:ext uri="{FF2B5EF4-FFF2-40B4-BE49-F238E27FC236}">
                  <a16:creationId xmlns:a16="http://schemas.microsoft.com/office/drawing/2014/main" id="{643D2EB3-58F3-4BC8-8BD4-9556F5C71DE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picture containing electronics&#10;&#10;Description automatically generated">
              <a:extLst>
                <a:ext uri="{FF2B5EF4-FFF2-40B4-BE49-F238E27FC236}">
                  <a16:creationId xmlns:a16="http://schemas.microsoft.com/office/drawing/2014/main" id="{6CD235C4-6AB8-4C3D-8A7E-A4FE58333D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43" name="Group 42">
            <a:extLst>
              <a:ext uri="{FF2B5EF4-FFF2-40B4-BE49-F238E27FC236}">
                <a16:creationId xmlns:a16="http://schemas.microsoft.com/office/drawing/2014/main" id="{D608B855-BF4C-473F-8AA7-36492A2D0BB2}"/>
              </a:ext>
            </a:extLst>
          </p:cNvPr>
          <p:cNvGrpSpPr/>
          <p:nvPr/>
        </p:nvGrpSpPr>
        <p:grpSpPr>
          <a:xfrm>
            <a:off x="1105621" y="-1528736"/>
            <a:ext cx="1523919" cy="1508441"/>
            <a:chOff x="-1086098" y="5127259"/>
            <a:chExt cx="1523919" cy="1508441"/>
          </a:xfrm>
        </p:grpSpPr>
        <p:sp>
          <p:nvSpPr>
            <p:cNvPr id="44" name="Teardrop 43">
              <a:extLst>
                <a:ext uri="{FF2B5EF4-FFF2-40B4-BE49-F238E27FC236}">
                  <a16:creationId xmlns:a16="http://schemas.microsoft.com/office/drawing/2014/main" id="{178C765C-83BE-4B1D-BA37-8176BA5DA81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Picture 44" descr="A picture containing electronics&#10;&#10;Description automatically generated">
              <a:extLst>
                <a:ext uri="{FF2B5EF4-FFF2-40B4-BE49-F238E27FC236}">
                  <a16:creationId xmlns:a16="http://schemas.microsoft.com/office/drawing/2014/main" id="{43E2A8D3-94CF-4F8C-A00D-16D5C04BA1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46" name="Group 45">
            <a:extLst>
              <a:ext uri="{FF2B5EF4-FFF2-40B4-BE49-F238E27FC236}">
                <a16:creationId xmlns:a16="http://schemas.microsoft.com/office/drawing/2014/main" id="{D149AACF-98BE-4561-84AA-80A11899F7BD}"/>
              </a:ext>
            </a:extLst>
          </p:cNvPr>
          <p:cNvGrpSpPr/>
          <p:nvPr/>
        </p:nvGrpSpPr>
        <p:grpSpPr>
          <a:xfrm>
            <a:off x="2347138" y="-1528736"/>
            <a:ext cx="1523919" cy="1508441"/>
            <a:chOff x="-1086098" y="5127259"/>
            <a:chExt cx="1523919" cy="1508441"/>
          </a:xfrm>
        </p:grpSpPr>
        <p:sp>
          <p:nvSpPr>
            <p:cNvPr id="47" name="Teardrop 46">
              <a:extLst>
                <a:ext uri="{FF2B5EF4-FFF2-40B4-BE49-F238E27FC236}">
                  <a16:creationId xmlns:a16="http://schemas.microsoft.com/office/drawing/2014/main" id="{9D6946F2-C3D9-4B9C-B4D6-DB699BE142D2}"/>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8" name="Picture 47" descr="A picture containing electronics&#10;&#10;Description automatically generated">
              <a:extLst>
                <a:ext uri="{FF2B5EF4-FFF2-40B4-BE49-F238E27FC236}">
                  <a16:creationId xmlns:a16="http://schemas.microsoft.com/office/drawing/2014/main" id="{61B87241-6488-4EC3-89B9-E34693F8EA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49" name="Group 48">
            <a:extLst>
              <a:ext uri="{FF2B5EF4-FFF2-40B4-BE49-F238E27FC236}">
                <a16:creationId xmlns:a16="http://schemas.microsoft.com/office/drawing/2014/main" id="{372F6EFA-7D6C-4291-A960-3E989D341FD2}"/>
              </a:ext>
            </a:extLst>
          </p:cNvPr>
          <p:cNvGrpSpPr/>
          <p:nvPr/>
        </p:nvGrpSpPr>
        <p:grpSpPr>
          <a:xfrm>
            <a:off x="3614795" y="-1544659"/>
            <a:ext cx="1523919" cy="1508441"/>
            <a:chOff x="-1086098" y="5127259"/>
            <a:chExt cx="1523919" cy="1508441"/>
          </a:xfrm>
        </p:grpSpPr>
        <p:sp>
          <p:nvSpPr>
            <p:cNvPr id="50" name="Teardrop 49">
              <a:extLst>
                <a:ext uri="{FF2B5EF4-FFF2-40B4-BE49-F238E27FC236}">
                  <a16:creationId xmlns:a16="http://schemas.microsoft.com/office/drawing/2014/main" id="{054CE18E-E2C3-4673-B719-B7019CA0FFD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 name="Picture 50" descr="A picture containing electronics&#10;&#10;Description automatically generated">
              <a:extLst>
                <a:ext uri="{FF2B5EF4-FFF2-40B4-BE49-F238E27FC236}">
                  <a16:creationId xmlns:a16="http://schemas.microsoft.com/office/drawing/2014/main" id="{77E51D5E-B064-45D2-A105-E4B44B3373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52" name="Group 51">
            <a:extLst>
              <a:ext uri="{FF2B5EF4-FFF2-40B4-BE49-F238E27FC236}">
                <a16:creationId xmlns:a16="http://schemas.microsoft.com/office/drawing/2014/main" id="{123DD991-CFCC-492F-8AEC-3F5FF04D0CA5}"/>
              </a:ext>
            </a:extLst>
          </p:cNvPr>
          <p:cNvGrpSpPr/>
          <p:nvPr/>
        </p:nvGrpSpPr>
        <p:grpSpPr>
          <a:xfrm>
            <a:off x="4885648" y="-1529050"/>
            <a:ext cx="1523919" cy="1508441"/>
            <a:chOff x="-1086098" y="5127259"/>
            <a:chExt cx="1523919" cy="1508441"/>
          </a:xfrm>
        </p:grpSpPr>
        <p:sp>
          <p:nvSpPr>
            <p:cNvPr id="53" name="Teardrop 52">
              <a:extLst>
                <a:ext uri="{FF2B5EF4-FFF2-40B4-BE49-F238E27FC236}">
                  <a16:creationId xmlns:a16="http://schemas.microsoft.com/office/drawing/2014/main" id="{3BB29246-EB35-4A61-9C21-4D23160E102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4" name="Picture 53" descr="A picture containing electronics&#10;&#10;Description automatically generated">
              <a:extLst>
                <a:ext uri="{FF2B5EF4-FFF2-40B4-BE49-F238E27FC236}">
                  <a16:creationId xmlns:a16="http://schemas.microsoft.com/office/drawing/2014/main" id="{6CCCB573-5484-4319-A65F-A016160891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55" name="Group 54">
            <a:extLst>
              <a:ext uri="{FF2B5EF4-FFF2-40B4-BE49-F238E27FC236}">
                <a16:creationId xmlns:a16="http://schemas.microsoft.com/office/drawing/2014/main" id="{DDF097BB-74C5-48DB-89E9-6BEF3AD5F399}"/>
              </a:ext>
            </a:extLst>
          </p:cNvPr>
          <p:cNvGrpSpPr/>
          <p:nvPr/>
        </p:nvGrpSpPr>
        <p:grpSpPr>
          <a:xfrm>
            <a:off x="6123171" y="-1511738"/>
            <a:ext cx="1523919" cy="1508441"/>
            <a:chOff x="-1086098" y="5127259"/>
            <a:chExt cx="1523919" cy="1508441"/>
          </a:xfrm>
        </p:grpSpPr>
        <p:sp>
          <p:nvSpPr>
            <p:cNvPr id="56" name="Teardrop 55">
              <a:extLst>
                <a:ext uri="{FF2B5EF4-FFF2-40B4-BE49-F238E27FC236}">
                  <a16:creationId xmlns:a16="http://schemas.microsoft.com/office/drawing/2014/main" id="{C19DD002-9BEF-4BE8-9600-9EB6A2A3A41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7" name="Picture 56" descr="A picture containing electronics&#10;&#10;Description automatically generated">
              <a:extLst>
                <a:ext uri="{FF2B5EF4-FFF2-40B4-BE49-F238E27FC236}">
                  <a16:creationId xmlns:a16="http://schemas.microsoft.com/office/drawing/2014/main" id="{43CB78D7-4F80-4B70-A1CE-19CF12BB37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58" name="Group 57">
            <a:extLst>
              <a:ext uri="{FF2B5EF4-FFF2-40B4-BE49-F238E27FC236}">
                <a16:creationId xmlns:a16="http://schemas.microsoft.com/office/drawing/2014/main" id="{C7C20190-C292-47C9-8DB9-4DB83930E089}"/>
              </a:ext>
            </a:extLst>
          </p:cNvPr>
          <p:cNvGrpSpPr/>
          <p:nvPr/>
        </p:nvGrpSpPr>
        <p:grpSpPr>
          <a:xfrm>
            <a:off x="7325389" y="-1529383"/>
            <a:ext cx="1523919" cy="1508441"/>
            <a:chOff x="-1086098" y="5127259"/>
            <a:chExt cx="1523919" cy="1508441"/>
          </a:xfrm>
        </p:grpSpPr>
        <p:sp>
          <p:nvSpPr>
            <p:cNvPr id="59" name="Teardrop 58">
              <a:extLst>
                <a:ext uri="{FF2B5EF4-FFF2-40B4-BE49-F238E27FC236}">
                  <a16:creationId xmlns:a16="http://schemas.microsoft.com/office/drawing/2014/main" id="{9FB031FB-5875-4EA6-859B-2978DA9F9F1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0" name="Picture 59" descr="A picture containing electronics&#10;&#10;Description automatically generated">
              <a:extLst>
                <a:ext uri="{FF2B5EF4-FFF2-40B4-BE49-F238E27FC236}">
                  <a16:creationId xmlns:a16="http://schemas.microsoft.com/office/drawing/2014/main" id="{B999048D-3CA0-45E1-A53C-6C1803D063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1" name="Group 60">
            <a:extLst>
              <a:ext uri="{FF2B5EF4-FFF2-40B4-BE49-F238E27FC236}">
                <a16:creationId xmlns:a16="http://schemas.microsoft.com/office/drawing/2014/main" id="{2E03EF11-EF3E-4060-B441-7555FC4A9C55}"/>
              </a:ext>
            </a:extLst>
          </p:cNvPr>
          <p:cNvGrpSpPr/>
          <p:nvPr/>
        </p:nvGrpSpPr>
        <p:grpSpPr>
          <a:xfrm>
            <a:off x="8559716" y="-1544660"/>
            <a:ext cx="1523919" cy="1508441"/>
            <a:chOff x="-1086098" y="5127259"/>
            <a:chExt cx="1523919" cy="1508441"/>
          </a:xfrm>
        </p:grpSpPr>
        <p:sp>
          <p:nvSpPr>
            <p:cNvPr id="62" name="Teardrop 61">
              <a:extLst>
                <a:ext uri="{FF2B5EF4-FFF2-40B4-BE49-F238E27FC236}">
                  <a16:creationId xmlns:a16="http://schemas.microsoft.com/office/drawing/2014/main" id="{E9A3210D-BC72-4C57-8A06-6D964AA74035}"/>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3" name="Picture 62" descr="A picture containing electronics&#10;&#10;Description automatically generated">
              <a:extLst>
                <a:ext uri="{FF2B5EF4-FFF2-40B4-BE49-F238E27FC236}">
                  <a16:creationId xmlns:a16="http://schemas.microsoft.com/office/drawing/2014/main" id="{057DAF54-39E7-4183-A0D5-FDE7663424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4" name="Group 63">
            <a:extLst>
              <a:ext uri="{FF2B5EF4-FFF2-40B4-BE49-F238E27FC236}">
                <a16:creationId xmlns:a16="http://schemas.microsoft.com/office/drawing/2014/main" id="{9FDE824E-8F71-432D-9E95-F0F03CE3D74F}"/>
              </a:ext>
            </a:extLst>
          </p:cNvPr>
          <p:cNvGrpSpPr/>
          <p:nvPr/>
        </p:nvGrpSpPr>
        <p:grpSpPr>
          <a:xfrm>
            <a:off x="9797239" y="-1562027"/>
            <a:ext cx="1523919" cy="1508441"/>
            <a:chOff x="-1086098" y="5127259"/>
            <a:chExt cx="1523919" cy="1508441"/>
          </a:xfrm>
        </p:grpSpPr>
        <p:sp>
          <p:nvSpPr>
            <p:cNvPr id="65" name="Teardrop 64">
              <a:extLst>
                <a:ext uri="{FF2B5EF4-FFF2-40B4-BE49-F238E27FC236}">
                  <a16:creationId xmlns:a16="http://schemas.microsoft.com/office/drawing/2014/main" id="{10108C3B-3966-41A6-92C9-367951666965}"/>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6" name="Picture 65" descr="A picture containing electronics&#10;&#10;Description automatically generated">
              <a:extLst>
                <a:ext uri="{FF2B5EF4-FFF2-40B4-BE49-F238E27FC236}">
                  <a16:creationId xmlns:a16="http://schemas.microsoft.com/office/drawing/2014/main" id="{A50150E3-D869-4F03-B817-EA97B1F75D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67" name="Group 66">
            <a:extLst>
              <a:ext uri="{FF2B5EF4-FFF2-40B4-BE49-F238E27FC236}">
                <a16:creationId xmlns:a16="http://schemas.microsoft.com/office/drawing/2014/main" id="{7159E91F-4002-495C-8B61-02FACB06FC89}"/>
              </a:ext>
            </a:extLst>
          </p:cNvPr>
          <p:cNvGrpSpPr/>
          <p:nvPr/>
        </p:nvGrpSpPr>
        <p:grpSpPr>
          <a:xfrm>
            <a:off x="-86655" y="-2657218"/>
            <a:ext cx="1523919" cy="1508441"/>
            <a:chOff x="-1086098" y="5127259"/>
            <a:chExt cx="1523919" cy="1508441"/>
          </a:xfrm>
        </p:grpSpPr>
        <p:sp>
          <p:nvSpPr>
            <p:cNvPr id="68" name="Teardrop 67">
              <a:extLst>
                <a:ext uri="{FF2B5EF4-FFF2-40B4-BE49-F238E27FC236}">
                  <a16:creationId xmlns:a16="http://schemas.microsoft.com/office/drawing/2014/main" id="{372F3BA0-4298-465B-AEFA-8767A9DC8512}"/>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9" name="Picture 68" descr="A picture containing electronics&#10;&#10;Description automatically generated">
              <a:extLst>
                <a:ext uri="{FF2B5EF4-FFF2-40B4-BE49-F238E27FC236}">
                  <a16:creationId xmlns:a16="http://schemas.microsoft.com/office/drawing/2014/main" id="{E552CED6-736F-47EB-A122-C9B4D27959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70" name="Group 69">
            <a:extLst>
              <a:ext uri="{FF2B5EF4-FFF2-40B4-BE49-F238E27FC236}">
                <a16:creationId xmlns:a16="http://schemas.microsoft.com/office/drawing/2014/main" id="{1C8777F0-8A39-4329-8B8F-71CF9C1F91A1}"/>
              </a:ext>
            </a:extLst>
          </p:cNvPr>
          <p:cNvGrpSpPr/>
          <p:nvPr/>
        </p:nvGrpSpPr>
        <p:grpSpPr>
          <a:xfrm>
            <a:off x="1084921" y="-2684180"/>
            <a:ext cx="1523919" cy="1508441"/>
            <a:chOff x="-1086098" y="5127259"/>
            <a:chExt cx="1523919" cy="1508441"/>
          </a:xfrm>
        </p:grpSpPr>
        <p:sp>
          <p:nvSpPr>
            <p:cNvPr id="71" name="Teardrop 70">
              <a:extLst>
                <a:ext uri="{FF2B5EF4-FFF2-40B4-BE49-F238E27FC236}">
                  <a16:creationId xmlns:a16="http://schemas.microsoft.com/office/drawing/2014/main" id="{4A98567E-8F5F-4C1A-A4C6-8DEDCA1A6EF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71" descr="A picture containing electronics&#10;&#10;Description automatically generated">
              <a:extLst>
                <a:ext uri="{FF2B5EF4-FFF2-40B4-BE49-F238E27FC236}">
                  <a16:creationId xmlns:a16="http://schemas.microsoft.com/office/drawing/2014/main" id="{197C3CF6-32AE-4D46-A809-440AD55B0B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73" name="Group 72">
            <a:extLst>
              <a:ext uri="{FF2B5EF4-FFF2-40B4-BE49-F238E27FC236}">
                <a16:creationId xmlns:a16="http://schemas.microsoft.com/office/drawing/2014/main" id="{50469FD5-545B-4ED0-B14E-39CE83A056EC}"/>
              </a:ext>
            </a:extLst>
          </p:cNvPr>
          <p:cNvGrpSpPr/>
          <p:nvPr/>
        </p:nvGrpSpPr>
        <p:grpSpPr>
          <a:xfrm>
            <a:off x="2326438" y="-2684180"/>
            <a:ext cx="1523919" cy="1508441"/>
            <a:chOff x="-1086098" y="5127259"/>
            <a:chExt cx="1523919" cy="1508441"/>
          </a:xfrm>
        </p:grpSpPr>
        <p:sp>
          <p:nvSpPr>
            <p:cNvPr id="74" name="Teardrop 73">
              <a:extLst>
                <a:ext uri="{FF2B5EF4-FFF2-40B4-BE49-F238E27FC236}">
                  <a16:creationId xmlns:a16="http://schemas.microsoft.com/office/drawing/2014/main" id="{B919E85B-2156-4A7D-9BD1-2A0DAF2E734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 name="Picture 74" descr="A picture containing electronics&#10;&#10;Description automatically generated">
              <a:extLst>
                <a:ext uri="{FF2B5EF4-FFF2-40B4-BE49-F238E27FC236}">
                  <a16:creationId xmlns:a16="http://schemas.microsoft.com/office/drawing/2014/main" id="{2DB1905A-DCD8-40EF-BF3C-50D4461F43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76" name="Group 75">
            <a:extLst>
              <a:ext uri="{FF2B5EF4-FFF2-40B4-BE49-F238E27FC236}">
                <a16:creationId xmlns:a16="http://schemas.microsoft.com/office/drawing/2014/main" id="{85A67BA1-2C22-414D-9067-6219AE691198}"/>
              </a:ext>
            </a:extLst>
          </p:cNvPr>
          <p:cNvGrpSpPr/>
          <p:nvPr/>
        </p:nvGrpSpPr>
        <p:grpSpPr>
          <a:xfrm>
            <a:off x="3594095" y="-2700103"/>
            <a:ext cx="1523919" cy="1508441"/>
            <a:chOff x="-1086098" y="5127259"/>
            <a:chExt cx="1523919" cy="1508441"/>
          </a:xfrm>
        </p:grpSpPr>
        <p:sp>
          <p:nvSpPr>
            <p:cNvPr id="77" name="Teardrop 76">
              <a:extLst>
                <a:ext uri="{FF2B5EF4-FFF2-40B4-BE49-F238E27FC236}">
                  <a16:creationId xmlns:a16="http://schemas.microsoft.com/office/drawing/2014/main" id="{C8040A1B-F26C-4EA9-8AA1-8C6C97A7C72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8" name="Picture 77" descr="A picture containing electronics&#10;&#10;Description automatically generated">
              <a:extLst>
                <a:ext uri="{FF2B5EF4-FFF2-40B4-BE49-F238E27FC236}">
                  <a16:creationId xmlns:a16="http://schemas.microsoft.com/office/drawing/2014/main" id="{FD817E1D-6E18-4DC9-855C-60FE73DA81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79" name="Group 78">
            <a:extLst>
              <a:ext uri="{FF2B5EF4-FFF2-40B4-BE49-F238E27FC236}">
                <a16:creationId xmlns:a16="http://schemas.microsoft.com/office/drawing/2014/main" id="{4C742F41-74FB-4E96-BE7A-8D73D367BF91}"/>
              </a:ext>
            </a:extLst>
          </p:cNvPr>
          <p:cNvGrpSpPr/>
          <p:nvPr/>
        </p:nvGrpSpPr>
        <p:grpSpPr>
          <a:xfrm>
            <a:off x="4864948" y="-2684494"/>
            <a:ext cx="1523919" cy="1508441"/>
            <a:chOff x="-1086098" y="5127259"/>
            <a:chExt cx="1523919" cy="1508441"/>
          </a:xfrm>
        </p:grpSpPr>
        <p:sp>
          <p:nvSpPr>
            <p:cNvPr id="80" name="Teardrop 79">
              <a:extLst>
                <a:ext uri="{FF2B5EF4-FFF2-40B4-BE49-F238E27FC236}">
                  <a16:creationId xmlns:a16="http://schemas.microsoft.com/office/drawing/2014/main" id="{1C2DF851-6DFE-410B-A868-E3D9C6632482}"/>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 name="Picture 80" descr="A picture containing electronics&#10;&#10;Description automatically generated">
              <a:extLst>
                <a:ext uri="{FF2B5EF4-FFF2-40B4-BE49-F238E27FC236}">
                  <a16:creationId xmlns:a16="http://schemas.microsoft.com/office/drawing/2014/main" id="{9386E452-6608-41D8-A57F-32AA5974B1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2" name="Group 81">
            <a:extLst>
              <a:ext uri="{FF2B5EF4-FFF2-40B4-BE49-F238E27FC236}">
                <a16:creationId xmlns:a16="http://schemas.microsoft.com/office/drawing/2014/main" id="{5424A85D-A71A-4603-BF5A-3DB0A93EC927}"/>
              </a:ext>
            </a:extLst>
          </p:cNvPr>
          <p:cNvGrpSpPr/>
          <p:nvPr/>
        </p:nvGrpSpPr>
        <p:grpSpPr>
          <a:xfrm>
            <a:off x="6102471" y="-2667182"/>
            <a:ext cx="1523919" cy="1508441"/>
            <a:chOff x="-1086098" y="5127259"/>
            <a:chExt cx="1523919" cy="1508441"/>
          </a:xfrm>
        </p:grpSpPr>
        <p:sp>
          <p:nvSpPr>
            <p:cNvPr id="83" name="Teardrop 82">
              <a:extLst>
                <a:ext uri="{FF2B5EF4-FFF2-40B4-BE49-F238E27FC236}">
                  <a16:creationId xmlns:a16="http://schemas.microsoft.com/office/drawing/2014/main" id="{463B7B0B-881A-483D-8B66-329E890C645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4" name="Picture 83" descr="A picture containing electronics&#10;&#10;Description automatically generated">
              <a:extLst>
                <a:ext uri="{FF2B5EF4-FFF2-40B4-BE49-F238E27FC236}">
                  <a16:creationId xmlns:a16="http://schemas.microsoft.com/office/drawing/2014/main" id="{A6850A2A-6561-4BF0-90F1-B99DB25BE3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5" name="Group 84">
            <a:extLst>
              <a:ext uri="{FF2B5EF4-FFF2-40B4-BE49-F238E27FC236}">
                <a16:creationId xmlns:a16="http://schemas.microsoft.com/office/drawing/2014/main" id="{22D8F343-8433-4103-8784-F4106849F33B}"/>
              </a:ext>
            </a:extLst>
          </p:cNvPr>
          <p:cNvGrpSpPr/>
          <p:nvPr/>
        </p:nvGrpSpPr>
        <p:grpSpPr>
          <a:xfrm>
            <a:off x="7304689" y="-2684827"/>
            <a:ext cx="1523919" cy="1508441"/>
            <a:chOff x="-1086098" y="5127259"/>
            <a:chExt cx="1523919" cy="1508441"/>
          </a:xfrm>
        </p:grpSpPr>
        <p:sp>
          <p:nvSpPr>
            <p:cNvPr id="86" name="Teardrop 85">
              <a:extLst>
                <a:ext uri="{FF2B5EF4-FFF2-40B4-BE49-F238E27FC236}">
                  <a16:creationId xmlns:a16="http://schemas.microsoft.com/office/drawing/2014/main" id="{F6EA4097-B65D-4F03-86AB-597D1BE996E2}"/>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7" name="Picture 86" descr="A picture containing electronics&#10;&#10;Description automatically generated">
              <a:extLst>
                <a:ext uri="{FF2B5EF4-FFF2-40B4-BE49-F238E27FC236}">
                  <a16:creationId xmlns:a16="http://schemas.microsoft.com/office/drawing/2014/main" id="{DED38F1B-340C-4D2B-8118-A428BA7002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88" name="Group 87">
            <a:extLst>
              <a:ext uri="{FF2B5EF4-FFF2-40B4-BE49-F238E27FC236}">
                <a16:creationId xmlns:a16="http://schemas.microsoft.com/office/drawing/2014/main" id="{ED52B943-95D5-4469-9C4F-385AA998A834}"/>
              </a:ext>
            </a:extLst>
          </p:cNvPr>
          <p:cNvGrpSpPr/>
          <p:nvPr/>
        </p:nvGrpSpPr>
        <p:grpSpPr>
          <a:xfrm>
            <a:off x="8539016" y="-2700104"/>
            <a:ext cx="1523919" cy="1508441"/>
            <a:chOff x="-1086098" y="5127259"/>
            <a:chExt cx="1523919" cy="1508441"/>
          </a:xfrm>
        </p:grpSpPr>
        <p:sp>
          <p:nvSpPr>
            <p:cNvPr id="89" name="Teardrop 88">
              <a:extLst>
                <a:ext uri="{FF2B5EF4-FFF2-40B4-BE49-F238E27FC236}">
                  <a16:creationId xmlns:a16="http://schemas.microsoft.com/office/drawing/2014/main" id="{00F898CE-3B9F-4E01-9F9E-6A7572AAC0D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0" name="Picture 89" descr="A picture containing electronics&#10;&#10;Description automatically generated">
              <a:extLst>
                <a:ext uri="{FF2B5EF4-FFF2-40B4-BE49-F238E27FC236}">
                  <a16:creationId xmlns:a16="http://schemas.microsoft.com/office/drawing/2014/main" id="{C0F97874-1626-42AD-86D0-CD70FF9727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91" name="Group 90">
            <a:extLst>
              <a:ext uri="{FF2B5EF4-FFF2-40B4-BE49-F238E27FC236}">
                <a16:creationId xmlns:a16="http://schemas.microsoft.com/office/drawing/2014/main" id="{DC722916-1392-4B7E-A92A-66673C4365F6}"/>
              </a:ext>
            </a:extLst>
          </p:cNvPr>
          <p:cNvGrpSpPr/>
          <p:nvPr/>
        </p:nvGrpSpPr>
        <p:grpSpPr>
          <a:xfrm>
            <a:off x="9776539" y="-2717471"/>
            <a:ext cx="1523919" cy="1508441"/>
            <a:chOff x="-1086098" y="5127259"/>
            <a:chExt cx="1523919" cy="1508441"/>
          </a:xfrm>
        </p:grpSpPr>
        <p:sp>
          <p:nvSpPr>
            <p:cNvPr id="92" name="Teardrop 91">
              <a:extLst>
                <a:ext uri="{FF2B5EF4-FFF2-40B4-BE49-F238E27FC236}">
                  <a16:creationId xmlns:a16="http://schemas.microsoft.com/office/drawing/2014/main" id="{B9EE6C59-63ED-4500-876E-03D16B929F03}"/>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3" name="Picture 92" descr="A picture containing electronics&#10;&#10;Description automatically generated">
              <a:extLst>
                <a:ext uri="{FF2B5EF4-FFF2-40B4-BE49-F238E27FC236}">
                  <a16:creationId xmlns:a16="http://schemas.microsoft.com/office/drawing/2014/main" id="{12170E1E-83DF-400B-9F2C-411D08BB81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94" name="Group 93">
            <a:extLst>
              <a:ext uri="{FF2B5EF4-FFF2-40B4-BE49-F238E27FC236}">
                <a16:creationId xmlns:a16="http://schemas.microsoft.com/office/drawing/2014/main" id="{1F6470B8-258D-4D5A-9F47-19CF3B1146C3}"/>
              </a:ext>
            </a:extLst>
          </p:cNvPr>
          <p:cNvGrpSpPr/>
          <p:nvPr/>
        </p:nvGrpSpPr>
        <p:grpSpPr>
          <a:xfrm>
            <a:off x="-5390" y="-3882804"/>
            <a:ext cx="1523919" cy="1508441"/>
            <a:chOff x="-1086098" y="5127259"/>
            <a:chExt cx="1523919" cy="1508441"/>
          </a:xfrm>
        </p:grpSpPr>
        <p:sp>
          <p:nvSpPr>
            <p:cNvPr id="95" name="Teardrop 94">
              <a:extLst>
                <a:ext uri="{FF2B5EF4-FFF2-40B4-BE49-F238E27FC236}">
                  <a16:creationId xmlns:a16="http://schemas.microsoft.com/office/drawing/2014/main" id="{225F7011-588B-43B6-ADCE-4B2918F947B3}"/>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6" name="Picture 95" descr="A picture containing electronics&#10;&#10;Description automatically generated">
              <a:extLst>
                <a:ext uri="{FF2B5EF4-FFF2-40B4-BE49-F238E27FC236}">
                  <a16:creationId xmlns:a16="http://schemas.microsoft.com/office/drawing/2014/main" id="{D241D7CB-1780-41D2-9452-9FB30FFBD0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97" name="Group 96">
            <a:extLst>
              <a:ext uri="{FF2B5EF4-FFF2-40B4-BE49-F238E27FC236}">
                <a16:creationId xmlns:a16="http://schemas.microsoft.com/office/drawing/2014/main" id="{64F06CFB-0DB8-4216-8368-94CF45A1E3D9}"/>
              </a:ext>
            </a:extLst>
          </p:cNvPr>
          <p:cNvGrpSpPr/>
          <p:nvPr/>
        </p:nvGrpSpPr>
        <p:grpSpPr>
          <a:xfrm>
            <a:off x="1166186" y="-3909766"/>
            <a:ext cx="1523919" cy="1508441"/>
            <a:chOff x="-1086098" y="5127259"/>
            <a:chExt cx="1523919" cy="1508441"/>
          </a:xfrm>
        </p:grpSpPr>
        <p:sp>
          <p:nvSpPr>
            <p:cNvPr id="98" name="Teardrop 97">
              <a:extLst>
                <a:ext uri="{FF2B5EF4-FFF2-40B4-BE49-F238E27FC236}">
                  <a16:creationId xmlns:a16="http://schemas.microsoft.com/office/drawing/2014/main" id="{8D6D1660-F9F3-44E3-9037-EFE67EF7E2B4}"/>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9" name="Picture 98" descr="A picture containing electronics&#10;&#10;Description automatically generated">
              <a:extLst>
                <a:ext uri="{FF2B5EF4-FFF2-40B4-BE49-F238E27FC236}">
                  <a16:creationId xmlns:a16="http://schemas.microsoft.com/office/drawing/2014/main" id="{41F9E7E5-1DBE-44D8-A2D8-C48F65DD70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0" name="Group 99">
            <a:extLst>
              <a:ext uri="{FF2B5EF4-FFF2-40B4-BE49-F238E27FC236}">
                <a16:creationId xmlns:a16="http://schemas.microsoft.com/office/drawing/2014/main" id="{30B9B852-4B9E-409B-837C-6AA190558DFA}"/>
              </a:ext>
            </a:extLst>
          </p:cNvPr>
          <p:cNvGrpSpPr/>
          <p:nvPr/>
        </p:nvGrpSpPr>
        <p:grpSpPr>
          <a:xfrm>
            <a:off x="2407703" y="-3909766"/>
            <a:ext cx="1523919" cy="1508441"/>
            <a:chOff x="-1086098" y="5127259"/>
            <a:chExt cx="1523919" cy="1508441"/>
          </a:xfrm>
        </p:grpSpPr>
        <p:sp>
          <p:nvSpPr>
            <p:cNvPr id="101" name="Teardrop 100">
              <a:extLst>
                <a:ext uri="{FF2B5EF4-FFF2-40B4-BE49-F238E27FC236}">
                  <a16:creationId xmlns:a16="http://schemas.microsoft.com/office/drawing/2014/main" id="{562BDE7B-7DD1-4DA2-89AC-B42EBB786674}"/>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 name="Picture 101" descr="A picture containing electronics&#10;&#10;Description automatically generated">
              <a:extLst>
                <a:ext uri="{FF2B5EF4-FFF2-40B4-BE49-F238E27FC236}">
                  <a16:creationId xmlns:a16="http://schemas.microsoft.com/office/drawing/2014/main" id="{600D7A90-4CAE-4BA3-B861-198E782143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3" name="Group 102">
            <a:extLst>
              <a:ext uri="{FF2B5EF4-FFF2-40B4-BE49-F238E27FC236}">
                <a16:creationId xmlns:a16="http://schemas.microsoft.com/office/drawing/2014/main" id="{16E02508-7B44-4A86-A340-4FFFBA6F83F8}"/>
              </a:ext>
            </a:extLst>
          </p:cNvPr>
          <p:cNvGrpSpPr/>
          <p:nvPr/>
        </p:nvGrpSpPr>
        <p:grpSpPr>
          <a:xfrm>
            <a:off x="3675360" y="-3925689"/>
            <a:ext cx="1523919" cy="1508441"/>
            <a:chOff x="-1086098" y="5127259"/>
            <a:chExt cx="1523919" cy="1508441"/>
          </a:xfrm>
        </p:grpSpPr>
        <p:sp>
          <p:nvSpPr>
            <p:cNvPr id="104" name="Teardrop 103">
              <a:extLst>
                <a:ext uri="{FF2B5EF4-FFF2-40B4-BE49-F238E27FC236}">
                  <a16:creationId xmlns:a16="http://schemas.microsoft.com/office/drawing/2014/main" id="{590F9378-BEA8-4D21-B83C-2EBDFEC2FC1E}"/>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5" name="Picture 104" descr="A picture containing electronics&#10;&#10;Description automatically generated">
              <a:extLst>
                <a:ext uri="{FF2B5EF4-FFF2-40B4-BE49-F238E27FC236}">
                  <a16:creationId xmlns:a16="http://schemas.microsoft.com/office/drawing/2014/main" id="{E4B6A933-7DB1-41F2-89AC-890DB63201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6" name="Group 105">
            <a:extLst>
              <a:ext uri="{FF2B5EF4-FFF2-40B4-BE49-F238E27FC236}">
                <a16:creationId xmlns:a16="http://schemas.microsoft.com/office/drawing/2014/main" id="{664402D3-9EF8-4174-AE58-BEB9D223C718}"/>
              </a:ext>
            </a:extLst>
          </p:cNvPr>
          <p:cNvGrpSpPr/>
          <p:nvPr/>
        </p:nvGrpSpPr>
        <p:grpSpPr>
          <a:xfrm>
            <a:off x="4946213" y="-3910080"/>
            <a:ext cx="1523919" cy="1508441"/>
            <a:chOff x="-1086098" y="5127259"/>
            <a:chExt cx="1523919" cy="1508441"/>
          </a:xfrm>
        </p:grpSpPr>
        <p:sp>
          <p:nvSpPr>
            <p:cNvPr id="107" name="Teardrop 106">
              <a:extLst>
                <a:ext uri="{FF2B5EF4-FFF2-40B4-BE49-F238E27FC236}">
                  <a16:creationId xmlns:a16="http://schemas.microsoft.com/office/drawing/2014/main" id="{4369A759-A653-44D1-B6E6-41F8DABCB15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8" name="Picture 107" descr="A picture containing electronics&#10;&#10;Description automatically generated">
              <a:extLst>
                <a:ext uri="{FF2B5EF4-FFF2-40B4-BE49-F238E27FC236}">
                  <a16:creationId xmlns:a16="http://schemas.microsoft.com/office/drawing/2014/main" id="{5B4F40BD-4648-40E7-B739-3CA6C65214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09" name="Group 108">
            <a:extLst>
              <a:ext uri="{FF2B5EF4-FFF2-40B4-BE49-F238E27FC236}">
                <a16:creationId xmlns:a16="http://schemas.microsoft.com/office/drawing/2014/main" id="{571CA683-BA9E-4424-B6C6-EDC852F17CEE}"/>
              </a:ext>
            </a:extLst>
          </p:cNvPr>
          <p:cNvGrpSpPr/>
          <p:nvPr/>
        </p:nvGrpSpPr>
        <p:grpSpPr>
          <a:xfrm>
            <a:off x="6183736" y="-3892768"/>
            <a:ext cx="1523919" cy="1508441"/>
            <a:chOff x="-1086098" y="5127259"/>
            <a:chExt cx="1523919" cy="1508441"/>
          </a:xfrm>
        </p:grpSpPr>
        <p:sp>
          <p:nvSpPr>
            <p:cNvPr id="110" name="Teardrop 109">
              <a:extLst>
                <a:ext uri="{FF2B5EF4-FFF2-40B4-BE49-F238E27FC236}">
                  <a16:creationId xmlns:a16="http://schemas.microsoft.com/office/drawing/2014/main" id="{192CCF25-ACEB-4E98-ADB9-302C51D1620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1" name="Picture 110" descr="A picture containing electronics&#10;&#10;Description automatically generated">
              <a:extLst>
                <a:ext uri="{FF2B5EF4-FFF2-40B4-BE49-F238E27FC236}">
                  <a16:creationId xmlns:a16="http://schemas.microsoft.com/office/drawing/2014/main" id="{FCA8E182-46FB-4F65-9AF8-EAFE7CBE0E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4" name="Group 113">
            <a:extLst>
              <a:ext uri="{FF2B5EF4-FFF2-40B4-BE49-F238E27FC236}">
                <a16:creationId xmlns:a16="http://schemas.microsoft.com/office/drawing/2014/main" id="{5AF69825-7F27-48D3-924E-8A3F841CAB0C}"/>
              </a:ext>
            </a:extLst>
          </p:cNvPr>
          <p:cNvGrpSpPr/>
          <p:nvPr/>
        </p:nvGrpSpPr>
        <p:grpSpPr>
          <a:xfrm>
            <a:off x="7385954" y="-3910413"/>
            <a:ext cx="1523919" cy="1508441"/>
            <a:chOff x="-1086098" y="5127259"/>
            <a:chExt cx="1523919" cy="1508441"/>
          </a:xfrm>
        </p:grpSpPr>
        <p:sp>
          <p:nvSpPr>
            <p:cNvPr id="115" name="Teardrop 114">
              <a:extLst>
                <a:ext uri="{FF2B5EF4-FFF2-40B4-BE49-F238E27FC236}">
                  <a16:creationId xmlns:a16="http://schemas.microsoft.com/office/drawing/2014/main" id="{088712C6-A0ED-4023-8C13-954D985DA39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6" name="Picture 115" descr="A picture containing electronics&#10;&#10;Description automatically generated">
              <a:extLst>
                <a:ext uri="{FF2B5EF4-FFF2-40B4-BE49-F238E27FC236}">
                  <a16:creationId xmlns:a16="http://schemas.microsoft.com/office/drawing/2014/main" id="{3A8A24D9-503C-44FF-8600-38991D95CE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17" name="Group 116">
            <a:extLst>
              <a:ext uri="{FF2B5EF4-FFF2-40B4-BE49-F238E27FC236}">
                <a16:creationId xmlns:a16="http://schemas.microsoft.com/office/drawing/2014/main" id="{9843D285-ED25-4C26-92AD-E969732D28BD}"/>
              </a:ext>
            </a:extLst>
          </p:cNvPr>
          <p:cNvGrpSpPr/>
          <p:nvPr/>
        </p:nvGrpSpPr>
        <p:grpSpPr>
          <a:xfrm>
            <a:off x="8620281" y="-3925690"/>
            <a:ext cx="1523919" cy="1508441"/>
            <a:chOff x="-1086098" y="5127259"/>
            <a:chExt cx="1523919" cy="1508441"/>
          </a:xfrm>
        </p:grpSpPr>
        <p:sp>
          <p:nvSpPr>
            <p:cNvPr id="118" name="Teardrop 117">
              <a:extLst>
                <a:ext uri="{FF2B5EF4-FFF2-40B4-BE49-F238E27FC236}">
                  <a16:creationId xmlns:a16="http://schemas.microsoft.com/office/drawing/2014/main" id="{54C2A8A8-7CFE-4223-8732-B5FB5401F7F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9" name="Picture 118" descr="A picture containing electronics&#10;&#10;Description automatically generated">
              <a:extLst>
                <a:ext uri="{FF2B5EF4-FFF2-40B4-BE49-F238E27FC236}">
                  <a16:creationId xmlns:a16="http://schemas.microsoft.com/office/drawing/2014/main" id="{B5879813-426C-4BB1-899E-3E3186C59D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20" name="Group 119">
            <a:extLst>
              <a:ext uri="{FF2B5EF4-FFF2-40B4-BE49-F238E27FC236}">
                <a16:creationId xmlns:a16="http://schemas.microsoft.com/office/drawing/2014/main" id="{D6E2391D-CBBA-4959-A2D1-E66A64F873E9}"/>
              </a:ext>
            </a:extLst>
          </p:cNvPr>
          <p:cNvGrpSpPr/>
          <p:nvPr/>
        </p:nvGrpSpPr>
        <p:grpSpPr>
          <a:xfrm>
            <a:off x="9857804" y="-3943057"/>
            <a:ext cx="1523919" cy="1508441"/>
            <a:chOff x="-1086098" y="5127259"/>
            <a:chExt cx="1523919" cy="1508441"/>
          </a:xfrm>
        </p:grpSpPr>
        <p:sp>
          <p:nvSpPr>
            <p:cNvPr id="121" name="Teardrop 120">
              <a:extLst>
                <a:ext uri="{FF2B5EF4-FFF2-40B4-BE49-F238E27FC236}">
                  <a16:creationId xmlns:a16="http://schemas.microsoft.com/office/drawing/2014/main" id="{4AF5AC04-678A-4B6F-8938-99F0D4E7E47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2" name="Picture 121" descr="A picture containing electronics&#10;&#10;Description automatically generated">
              <a:extLst>
                <a:ext uri="{FF2B5EF4-FFF2-40B4-BE49-F238E27FC236}">
                  <a16:creationId xmlns:a16="http://schemas.microsoft.com/office/drawing/2014/main" id="{7BD02EEC-07BB-492F-8E5C-A53286D40F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23" name="Group 122">
            <a:extLst>
              <a:ext uri="{FF2B5EF4-FFF2-40B4-BE49-F238E27FC236}">
                <a16:creationId xmlns:a16="http://schemas.microsoft.com/office/drawing/2014/main" id="{AF79CE37-ED9C-4F83-9CF0-ADD720581351}"/>
              </a:ext>
            </a:extLst>
          </p:cNvPr>
          <p:cNvGrpSpPr/>
          <p:nvPr/>
        </p:nvGrpSpPr>
        <p:grpSpPr>
          <a:xfrm>
            <a:off x="-65955" y="-5071823"/>
            <a:ext cx="1523919" cy="1508441"/>
            <a:chOff x="-1086098" y="5127259"/>
            <a:chExt cx="1523919" cy="1508441"/>
          </a:xfrm>
        </p:grpSpPr>
        <p:sp>
          <p:nvSpPr>
            <p:cNvPr id="124" name="Teardrop 123">
              <a:extLst>
                <a:ext uri="{FF2B5EF4-FFF2-40B4-BE49-F238E27FC236}">
                  <a16:creationId xmlns:a16="http://schemas.microsoft.com/office/drawing/2014/main" id="{0D9879A0-0785-4097-B004-2808D74FFBB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5" name="Picture 124" descr="A picture containing electronics&#10;&#10;Description automatically generated">
              <a:extLst>
                <a:ext uri="{FF2B5EF4-FFF2-40B4-BE49-F238E27FC236}">
                  <a16:creationId xmlns:a16="http://schemas.microsoft.com/office/drawing/2014/main" id="{AB0292BF-340F-4DBA-BF3B-3F4C59BDAD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26" name="Group 125">
            <a:extLst>
              <a:ext uri="{FF2B5EF4-FFF2-40B4-BE49-F238E27FC236}">
                <a16:creationId xmlns:a16="http://schemas.microsoft.com/office/drawing/2014/main" id="{522FF603-2E99-4E29-A4B4-EC8867913DA3}"/>
              </a:ext>
            </a:extLst>
          </p:cNvPr>
          <p:cNvGrpSpPr/>
          <p:nvPr/>
        </p:nvGrpSpPr>
        <p:grpSpPr>
          <a:xfrm>
            <a:off x="1105621" y="-5098785"/>
            <a:ext cx="1523919" cy="1508441"/>
            <a:chOff x="-1086098" y="5127259"/>
            <a:chExt cx="1523919" cy="1508441"/>
          </a:xfrm>
        </p:grpSpPr>
        <p:sp>
          <p:nvSpPr>
            <p:cNvPr id="127" name="Teardrop 126">
              <a:extLst>
                <a:ext uri="{FF2B5EF4-FFF2-40B4-BE49-F238E27FC236}">
                  <a16:creationId xmlns:a16="http://schemas.microsoft.com/office/drawing/2014/main" id="{9F8D8593-ED47-4A95-AEDD-7BBE282BCB6D}"/>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8" name="Picture 127" descr="A picture containing electronics&#10;&#10;Description automatically generated">
              <a:extLst>
                <a:ext uri="{FF2B5EF4-FFF2-40B4-BE49-F238E27FC236}">
                  <a16:creationId xmlns:a16="http://schemas.microsoft.com/office/drawing/2014/main" id="{AE03021B-D627-4D7D-B0C2-CC2174E4C8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29" name="Group 128">
            <a:extLst>
              <a:ext uri="{FF2B5EF4-FFF2-40B4-BE49-F238E27FC236}">
                <a16:creationId xmlns:a16="http://schemas.microsoft.com/office/drawing/2014/main" id="{B79061B3-CBAC-4C97-8C1A-AE3DB74D93A1}"/>
              </a:ext>
            </a:extLst>
          </p:cNvPr>
          <p:cNvGrpSpPr/>
          <p:nvPr/>
        </p:nvGrpSpPr>
        <p:grpSpPr>
          <a:xfrm>
            <a:off x="2347138" y="-5098785"/>
            <a:ext cx="1523919" cy="1508441"/>
            <a:chOff x="-1086098" y="5127259"/>
            <a:chExt cx="1523919" cy="1508441"/>
          </a:xfrm>
        </p:grpSpPr>
        <p:sp>
          <p:nvSpPr>
            <p:cNvPr id="130" name="Teardrop 129">
              <a:extLst>
                <a:ext uri="{FF2B5EF4-FFF2-40B4-BE49-F238E27FC236}">
                  <a16:creationId xmlns:a16="http://schemas.microsoft.com/office/drawing/2014/main" id="{736A8930-4596-42BE-B5B1-EF60FE46AEBB}"/>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1" name="Picture 130" descr="A picture containing electronics&#10;&#10;Description automatically generated">
              <a:extLst>
                <a:ext uri="{FF2B5EF4-FFF2-40B4-BE49-F238E27FC236}">
                  <a16:creationId xmlns:a16="http://schemas.microsoft.com/office/drawing/2014/main" id="{89C776FC-686C-4E01-BFF0-FE2C293CFE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32" name="Group 131">
            <a:extLst>
              <a:ext uri="{FF2B5EF4-FFF2-40B4-BE49-F238E27FC236}">
                <a16:creationId xmlns:a16="http://schemas.microsoft.com/office/drawing/2014/main" id="{BE820A53-91E3-447F-B2A7-13672475E87E}"/>
              </a:ext>
            </a:extLst>
          </p:cNvPr>
          <p:cNvGrpSpPr/>
          <p:nvPr/>
        </p:nvGrpSpPr>
        <p:grpSpPr>
          <a:xfrm>
            <a:off x="3614795" y="-5114708"/>
            <a:ext cx="1523919" cy="1508441"/>
            <a:chOff x="-1086098" y="5127259"/>
            <a:chExt cx="1523919" cy="1508441"/>
          </a:xfrm>
        </p:grpSpPr>
        <p:sp>
          <p:nvSpPr>
            <p:cNvPr id="133" name="Teardrop 132">
              <a:extLst>
                <a:ext uri="{FF2B5EF4-FFF2-40B4-BE49-F238E27FC236}">
                  <a16:creationId xmlns:a16="http://schemas.microsoft.com/office/drawing/2014/main" id="{37D09C43-2B47-4D67-9A5A-9AC102A6BC6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4" name="Picture 133" descr="A picture containing electronics&#10;&#10;Description automatically generated">
              <a:extLst>
                <a:ext uri="{FF2B5EF4-FFF2-40B4-BE49-F238E27FC236}">
                  <a16:creationId xmlns:a16="http://schemas.microsoft.com/office/drawing/2014/main" id="{5C229A43-9918-45B6-82EB-C9C29D6516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35" name="Group 134">
            <a:extLst>
              <a:ext uri="{FF2B5EF4-FFF2-40B4-BE49-F238E27FC236}">
                <a16:creationId xmlns:a16="http://schemas.microsoft.com/office/drawing/2014/main" id="{2AC55DB7-7C1C-47BE-9AB7-C1D4871747A1}"/>
              </a:ext>
            </a:extLst>
          </p:cNvPr>
          <p:cNvGrpSpPr/>
          <p:nvPr/>
        </p:nvGrpSpPr>
        <p:grpSpPr>
          <a:xfrm>
            <a:off x="4885648" y="-5099099"/>
            <a:ext cx="1523919" cy="1508441"/>
            <a:chOff x="-1086098" y="5127259"/>
            <a:chExt cx="1523919" cy="1508441"/>
          </a:xfrm>
        </p:grpSpPr>
        <p:sp>
          <p:nvSpPr>
            <p:cNvPr id="136" name="Teardrop 135">
              <a:extLst>
                <a:ext uri="{FF2B5EF4-FFF2-40B4-BE49-F238E27FC236}">
                  <a16:creationId xmlns:a16="http://schemas.microsoft.com/office/drawing/2014/main" id="{C4CDEB14-91ED-41FA-A281-D921783CCBB1}"/>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7" name="Picture 136" descr="A picture containing electronics&#10;&#10;Description automatically generated">
              <a:extLst>
                <a:ext uri="{FF2B5EF4-FFF2-40B4-BE49-F238E27FC236}">
                  <a16:creationId xmlns:a16="http://schemas.microsoft.com/office/drawing/2014/main" id="{51889503-1AB6-4D3E-BA25-B54143064C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38" name="Group 137">
            <a:extLst>
              <a:ext uri="{FF2B5EF4-FFF2-40B4-BE49-F238E27FC236}">
                <a16:creationId xmlns:a16="http://schemas.microsoft.com/office/drawing/2014/main" id="{16175DD8-AFB6-4A8F-9E65-F403BDA825DB}"/>
              </a:ext>
            </a:extLst>
          </p:cNvPr>
          <p:cNvGrpSpPr/>
          <p:nvPr/>
        </p:nvGrpSpPr>
        <p:grpSpPr>
          <a:xfrm>
            <a:off x="6123171" y="-5081787"/>
            <a:ext cx="1523919" cy="1508441"/>
            <a:chOff x="-1086098" y="5127259"/>
            <a:chExt cx="1523919" cy="1508441"/>
          </a:xfrm>
        </p:grpSpPr>
        <p:sp>
          <p:nvSpPr>
            <p:cNvPr id="139" name="Teardrop 138">
              <a:extLst>
                <a:ext uri="{FF2B5EF4-FFF2-40B4-BE49-F238E27FC236}">
                  <a16:creationId xmlns:a16="http://schemas.microsoft.com/office/drawing/2014/main" id="{A95DBD67-C195-42DF-AA06-579BF43BA49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0" name="Picture 139" descr="A picture containing electronics&#10;&#10;Description automatically generated">
              <a:extLst>
                <a:ext uri="{FF2B5EF4-FFF2-40B4-BE49-F238E27FC236}">
                  <a16:creationId xmlns:a16="http://schemas.microsoft.com/office/drawing/2014/main" id="{EFEB63E8-80DA-4111-B823-79FE627FCD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41" name="Group 140">
            <a:extLst>
              <a:ext uri="{FF2B5EF4-FFF2-40B4-BE49-F238E27FC236}">
                <a16:creationId xmlns:a16="http://schemas.microsoft.com/office/drawing/2014/main" id="{43FBC9BC-7A89-4FDD-9F91-19C42426F7AD}"/>
              </a:ext>
            </a:extLst>
          </p:cNvPr>
          <p:cNvGrpSpPr/>
          <p:nvPr/>
        </p:nvGrpSpPr>
        <p:grpSpPr>
          <a:xfrm>
            <a:off x="7325389" y="-5099432"/>
            <a:ext cx="1523919" cy="1508441"/>
            <a:chOff x="-1086098" y="5127259"/>
            <a:chExt cx="1523919" cy="1508441"/>
          </a:xfrm>
        </p:grpSpPr>
        <p:sp>
          <p:nvSpPr>
            <p:cNvPr id="142" name="Teardrop 141">
              <a:extLst>
                <a:ext uri="{FF2B5EF4-FFF2-40B4-BE49-F238E27FC236}">
                  <a16:creationId xmlns:a16="http://schemas.microsoft.com/office/drawing/2014/main" id="{7CBFB85D-D9E1-447F-A190-C656CC28DE2C}"/>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 name="Picture 142" descr="A picture containing electronics&#10;&#10;Description automatically generated">
              <a:extLst>
                <a:ext uri="{FF2B5EF4-FFF2-40B4-BE49-F238E27FC236}">
                  <a16:creationId xmlns:a16="http://schemas.microsoft.com/office/drawing/2014/main" id="{82FF67BB-A850-471F-A039-5C0D536DA5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44" name="Group 143">
            <a:extLst>
              <a:ext uri="{FF2B5EF4-FFF2-40B4-BE49-F238E27FC236}">
                <a16:creationId xmlns:a16="http://schemas.microsoft.com/office/drawing/2014/main" id="{719F9027-BD6A-4827-B13E-D4B759DE6F1B}"/>
              </a:ext>
            </a:extLst>
          </p:cNvPr>
          <p:cNvGrpSpPr/>
          <p:nvPr/>
        </p:nvGrpSpPr>
        <p:grpSpPr>
          <a:xfrm>
            <a:off x="8559716" y="-5114709"/>
            <a:ext cx="1523919" cy="1508441"/>
            <a:chOff x="-1086098" y="5127259"/>
            <a:chExt cx="1523919" cy="1508441"/>
          </a:xfrm>
        </p:grpSpPr>
        <p:sp>
          <p:nvSpPr>
            <p:cNvPr id="145" name="Teardrop 144">
              <a:extLst>
                <a:ext uri="{FF2B5EF4-FFF2-40B4-BE49-F238E27FC236}">
                  <a16:creationId xmlns:a16="http://schemas.microsoft.com/office/drawing/2014/main" id="{FB6FD689-EE93-4DEF-A9AC-CD35A7DD8069}"/>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6" name="Picture 145" descr="A picture containing electronics&#10;&#10;Description automatically generated">
              <a:extLst>
                <a:ext uri="{FF2B5EF4-FFF2-40B4-BE49-F238E27FC236}">
                  <a16:creationId xmlns:a16="http://schemas.microsoft.com/office/drawing/2014/main" id="{081D0FF6-1F24-4D34-9847-A3DB642A5F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47" name="Group 146">
            <a:extLst>
              <a:ext uri="{FF2B5EF4-FFF2-40B4-BE49-F238E27FC236}">
                <a16:creationId xmlns:a16="http://schemas.microsoft.com/office/drawing/2014/main" id="{DB3EE138-005B-4AC9-9E7D-285E4954BE8B}"/>
              </a:ext>
            </a:extLst>
          </p:cNvPr>
          <p:cNvGrpSpPr/>
          <p:nvPr/>
        </p:nvGrpSpPr>
        <p:grpSpPr>
          <a:xfrm>
            <a:off x="9797239" y="-5132076"/>
            <a:ext cx="1523919" cy="1508441"/>
            <a:chOff x="-1086098" y="5127259"/>
            <a:chExt cx="1523919" cy="1508441"/>
          </a:xfrm>
        </p:grpSpPr>
        <p:sp>
          <p:nvSpPr>
            <p:cNvPr id="148" name="Teardrop 147">
              <a:extLst>
                <a:ext uri="{FF2B5EF4-FFF2-40B4-BE49-F238E27FC236}">
                  <a16:creationId xmlns:a16="http://schemas.microsoft.com/office/drawing/2014/main" id="{1756A2FB-26F5-49BA-98AF-21C2B80E502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9" name="Picture 148" descr="A picture containing electronics&#10;&#10;Description automatically generated">
              <a:extLst>
                <a:ext uri="{FF2B5EF4-FFF2-40B4-BE49-F238E27FC236}">
                  <a16:creationId xmlns:a16="http://schemas.microsoft.com/office/drawing/2014/main" id="{F5A44D88-666E-4961-A9EC-2CA29ECCFE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0" name="Group 149">
            <a:extLst>
              <a:ext uri="{FF2B5EF4-FFF2-40B4-BE49-F238E27FC236}">
                <a16:creationId xmlns:a16="http://schemas.microsoft.com/office/drawing/2014/main" id="{A24123A4-31AD-48B3-8A47-4A18270795D4}"/>
              </a:ext>
            </a:extLst>
          </p:cNvPr>
          <p:cNvGrpSpPr/>
          <p:nvPr/>
        </p:nvGrpSpPr>
        <p:grpSpPr>
          <a:xfrm>
            <a:off x="-96319" y="-6292571"/>
            <a:ext cx="1523919" cy="1508441"/>
            <a:chOff x="-1086098" y="5127259"/>
            <a:chExt cx="1523919" cy="1508441"/>
          </a:xfrm>
        </p:grpSpPr>
        <p:sp>
          <p:nvSpPr>
            <p:cNvPr id="151" name="Teardrop 150">
              <a:extLst>
                <a:ext uri="{FF2B5EF4-FFF2-40B4-BE49-F238E27FC236}">
                  <a16:creationId xmlns:a16="http://schemas.microsoft.com/office/drawing/2014/main" id="{AFB92ACC-B5CF-418B-95FC-54A7A5E6BBDB}"/>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2" name="Picture 151" descr="A picture containing electronics&#10;&#10;Description automatically generated">
              <a:extLst>
                <a:ext uri="{FF2B5EF4-FFF2-40B4-BE49-F238E27FC236}">
                  <a16:creationId xmlns:a16="http://schemas.microsoft.com/office/drawing/2014/main" id="{13A555FB-D5BF-4E66-ABEC-75F3ECD31F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3" name="Group 152">
            <a:extLst>
              <a:ext uri="{FF2B5EF4-FFF2-40B4-BE49-F238E27FC236}">
                <a16:creationId xmlns:a16="http://schemas.microsoft.com/office/drawing/2014/main" id="{A05A298C-76A8-4580-8B33-6066BDB78FF1}"/>
              </a:ext>
            </a:extLst>
          </p:cNvPr>
          <p:cNvGrpSpPr/>
          <p:nvPr/>
        </p:nvGrpSpPr>
        <p:grpSpPr>
          <a:xfrm>
            <a:off x="1075257" y="-6319533"/>
            <a:ext cx="1523919" cy="1508441"/>
            <a:chOff x="-1086098" y="5127259"/>
            <a:chExt cx="1523919" cy="1508441"/>
          </a:xfrm>
        </p:grpSpPr>
        <p:sp>
          <p:nvSpPr>
            <p:cNvPr id="154" name="Teardrop 153">
              <a:extLst>
                <a:ext uri="{FF2B5EF4-FFF2-40B4-BE49-F238E27FC236}">
                  <a16:creationId xmlns:a16="http://schemas.microsoft.com/office/drawing/2014/main" id="{F2A5830B-5F3B-44D0-B08C-BEDD50A83F36}"/>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5" name="Picture 154" descr="A picture containing electronics&#10;&#10;Description automatically generated">
              <a:extLst>
                <a:ext uri="{FF2B5EF4-FFF2-40B4-BE49-F238E27FC236}">
                  <a16:creationId xmlns:a16="http://schemas.microsoft.com/office/drawing/2014/main" id="{9BE5B40B-D89B-48B3-A501-EBD4B320EE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6" name="Group 155">
            <a:extLst>
              <a:ext uri="{FF2B5EF4-FFF2-40B4-BE49-F238E27FC236}">
                <a16:creationId xmlns:a16="http://schemas.microsoft.com/office/drawing/2014/main" id="{B1C47B72-45B8-4F29-B6D7-058E5E209FAC}"/>
              </a:ext>
            </a:extLst>
          </p:cNvPr>
          <p:cNvGrpSpPr/>
          <p:nvPr/>
        </p:nvGrpSpPr>
        <p:grpSpPr>
          <a:xfrm>
            <a:off x="2316774" y="-6319533"/>
            <a:ext cx="1523919" cy="1508441"/>
            <a:chOff x="-1086098" y="5127259"/>
            <a:chExt cx="1523919" cy="1508441"/>
          </a:xfrm>
        </p:grpSpPr>
        <p:sp>
          <p:nvSpPr>
            <p:cNvPr id="157" name="Teardrop 156">
              <a:extLst>
                <a:ext uri="{FF2B5EF4-FFF2-40B4-BE49-F238E27FC236}">
                  <a16:creationId xmlns:a16="http://schemas.microsoft.com/office/drawing/2014/main" id="{F2C72277-4170-40AF-B0E8-52DEFE16488F}"/>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8" name="Picture 157" descr="A picture containing electronics&#10;&#10;Description automatically generated">
              <a:extLst>
                <a:ext uri="{FF2B5EF4-FFF2-40B4-BE49-F238E27FC236}">
                  <a16:creationId xmlns:a16="http://schemas.microsoft.com/office/drawing/2014/main" id="{183D344C-364D-4BC1-8741-969383A4F3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59" name="Group 158">
            <a:extLst>
              <a:ext uri="{FF2B5EF4-FFF2-40B4-BE49-F238E27FC236}">
                <a16:creationId xmlns:a16="http://schemas.microsoft.com/office/drawing/2014/main" id="{7D6F0995-FB11-42B1-A68E-5EAB0C687504}"/>
              </a:ext>
            </a:extLst>
          </p:cNvPr>
          <p:cNvGrpSpPr/>
          <p:nvPr/>
        </p:nvGrpSpPr>
        <p:grpSpPr>
          <a:xfrm>
            <a:off x="3584431" y="-6335456"/>
            <a:ext cx="1523919" cy="1508441"/>
            <a:chOff x="-1086098" y="5127259"/>
            <a:chExt cx="1523919" cy="1508441"/>
          </a:xfrm>
        </p:grpSpPr>
        <p:sp>
          <p:nvSpPr>
            <p:cNvPr id="160" name="Teardrop 159">
              <a:extLst>
                <a:ext uri="{FF2B5EF4-FFF2-40B4-BE49-F238E27FC236}">
                  <a16:creationId xmlns:a16="http://schemas.microsoft.com/office/drawing/2014/main" id="{67EEA3CC-F7D0-4380-98EF-0DE1D34D533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1" name="Picture 160" descr="A picture containing electronics&#10;&#10;Description automatically generated">
              <a:extLst>
                <a:ext uri="{FF2B5EF4-FFF2-40B4-BE49-F238E27FC236}">
                  <a16:creationId xmlns:a16="http://schemas.microsoft.com/office/drawing/2014/main" id="{4B3FB62C-EB3F-405F-B4E2-E95D296ACA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62" name="Group 161">
            <a:extLst>
              <a:ext uri="{FF2B5EF4-FFF2-40B4-BE49-F238E27FC236}">
                <a16:creationId xmlns:a16="http://schemas.microsoft.com/office/drawing/2014/main" id="{73371868-C469-4707-AA22-CED304833C7E}"/>
              </a:ext>
            </a:extLst>
          </p:cNvPr>
          <p:cNvGrpSpPr/>
          <p:nvPr/>
        </p:nvGrpSpPr>
        <p:grpSpPr>
          <a:xfrm>
            <a:off x="4855284" y="-6319847"/>
            <a:ext cx="1523919" cy="1508441"/>
            <a:chOff x="-1086098" y="5127259"/>
            <a:chExt cx="1523919" cy="1508441"/>
          </a:xfrm>
        </p:grpSpPr>
        <p:sp>
          <p:nvSpPr>
            <p:cNvPr id="163" name="Teardrop 162">
              <a:extLst>
                <a:ext uri="{FF2B5EF4-FFF2-40B4-BE49-F238E27FC236}">
                  <a16:creationId xmlns:a16="http://schemas.microsoft.com/office/drawing/2014/main" id="{D1F39366-1A87-4321-B4C2-F90178998658}"/>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4" name="Picture 163" descr="A picture containing electronics&#10;&#10;Description automatically generated">
              <a:extLst>
                <a:ext uri="{FF2B5EF4-FFF2-40B4-BE49-F238E27FC236}">
                  <a16:creationId xmlns:a16="http://schemas.microsoft.com/office/drawing/2014/main" id="{9264509C-2493-4808-962D-D731DC1E78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65" name="Group 164">
            <a:extLst>
              <a:ext uri="{FF2B5EF4-FFF2-40B4-BE49-F238E27FC236}">
                <a16:creationId xmlns:a16="http://schemas.microsoft.com/office/drawing/2014/main" id="{A9EBCF7C-6B06-48F5-A984-D821E4D364DB}"/>
              </a:ext>
            </a:extLst>
          </p:cNvPr>
          <p:cNvGrpSpPr/>
          <p:nvPr/>
        </p:nvGrpSpPr>
        <p:grpSpPr>
          <a:xfrm>
            <a:off x="6092807" y="-6302535"/>
            <a:ext cx="1523919" cy="1508441"/>
            <a:chOff x="-1086098" y="5127259"/>
            <a:chExt cx="1523919" cy="1508441"/>
          </a:xfrm>
        </p:grpSpPr>
        <p:sp>
          <p:nvSpPr>
            <p:cNvPr id="166" name="Teardrop 165">
              <a:extLst>
                <a:ext uri="{FF2B5EF4-FFF2-40B4-BE49-F238E27FC236}">
                  <a16:creationId xmlns:a16="http://schemas.microsoft.com/office/drawing/2014/main" id="{746ECD90-F13A-45CE-861E-E1B66C320F2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7" name="Picture 166" descr="A picture containing electronics&#10;&#10;Description automatically generated">
              <a:extLst>
                <a:ext uri="{FF2B5EF4-FFF2-40B4-BE49-F238E27FC236}">
                  <a16:creationId xmlns:a16="http://schemas.microsoft.com/office/drawing/2014/main" id="{6D7AC16A-A0D6-482A-99B2-B24318F1D5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68" name="Group 167">
            <a:extLst>
              <a:ext uri="{FF2B5EF4-FFF2-40B4-BE49-F238E27FC236}">
                <a16:creationId xmlns:a16="http://schemas.microsoft.com/office/drawing/2014/main" id="{F696D1E9-3BD0-4D75-8A48-D0580E0DBD41}"/>
              </a:ext>
            </a:extLst>
          </p:cNvPr>
          <p:cNvGrpSpPr/>
          <p:nvPr/>
        </p:nvGrpSpPr>
        <p:grpSpPr>
          <a:xfrm>
            <a:off x="7295025" y="-6320180"/>
            <a:ext cx="1523919" cy="1508441"/>
            <a:chOff x="-1086098" y="5127259"/>
            <a:chExt cx="1523919" cy="1508441"/>
          </a:xfrm>
        </p:grpSpPr>
        <p:sp>
          <p:nvSpPr>
            <p:cNvPr id="169" name="Teardrop 168">
              <a:extLst>
                <a:ext uri="{FF2B5EF4-FFF2-40B4-BE49-F238E27FC236}">
                  <a16:creationId xmlns:a16="http://schemas.microsoft.com/office/drawing/2014/main" id="{A158226B-D259-4B53-A5F2-58AB556E627E}"/>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0" name="Picture 169" descr="A picture containing electronics&#10;&#10;Description automatically generated">
              <a:extLst>
                <a:ext uri="{FF2B5EF4-FFF2-40B4-BE49-F238E27FC236}">
                  <a16:creationId xmlns:a16="http://schemas.microsoft.com/office/drawing/2014/main" id="{C9EB381C-23C9-4D5F-836E-D22111A797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71" name="Group 170">
            <a:extLst>
              <a:ext uri="{FF2B5EF4-FFF2-40B4-BE49-F238E27FC236}">
                <a16:creationId xmlns:a16="http://schemas.microsoft.com/office/drawing/2014/main" id="{3A767404-AE98-4F0D-955F-09F2B62DDD04}"/>
              </a:ext>
            </a:extLst>
          </p:cNvPr>
          <p:cNvGrpSpPr/>
          <p:nvPr/>
        </p:nvGrpSpPr>
        <p:grpSpPr>
          <a:xfrm>
            <a:off x="8529352" y="-6335457"/>
            <a:ext cx="1523919" cy="1508441"/>
            <a:chOff x="-1086098" y="5127259"/>
            <a:chExt cx="1523919" cy="1508441"/>
          </a:xfrm>
        </p:grpSpPr>
        <p:sp>
          <p:nvSpPr>
            <p:cNvPr id="172" name="Teardrop 171">
              <a:extLst>
                <a:ext uri="{FF2B5EF4-FFF2-40B4-BE49-F238E27FC236}">
                  <a16:creationId xmlns:a16="http://schemas.microsoft.com/office/drawing/2014/main" id="{4427B74C-3CB8-4E8C-8142-9BA66DEBA847}"/>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3" name="Picture 172" descr="A picture containing electronics&#10;&#10;Description automatically generated">
              <a:extLst>
                <a:ext uri="{FF2B5EF4-FFF2-40B4-BE49-F238E27FC236}">
                  <a16:creationId xmlns:a16="http://schemas.microsoft.com/office/drawing/2014/main" id="{1EF8CE85-CFFC-4018-BAA7-C66CFD9A64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grpSp>
        <p:nvGrpSpPr>
          <p:cNvPr id="174" name="Group 173">
            <a:extLst>
              <a:ext uri="{FF2B5EF4-FFF2-40B4-BE49-F238E27FC236}">
                <a16:creationId xmlns:a16="http://schemas.microsoft.com/office/drawing/2014/main" id="{17C9BA57-B7E4-4633-B8BB-CB5767896931}"/>
              </a:ext>
            </a:extLst>
          </p:cNvPr>
          <p:cNvGrpSpPr/>
          <p:nvPr/>
        </p:nvGrpSpPr>
        <p:grpSpPr>
          <a:xfrm>
            <a:off x="9766875" y="-6352824"/>
            <a:ext cx="1523919" cy="1508441"/>
            <a:chOff x="-1086098" y="5127259"/>
            <a:chExt cx="1523919" cy="1508441"/>
          </a:xfrm>
        </p:grpSpPr>
        <p:sp>
          <p:nvSpPr>
            <p:cNvPr id="175" name="Teardrop 174">
              <a:extLst>
                <a:ext uri="{FF2B5EF4-FFF2-40B4-BE49-F238E27FC236}">
                  <a16:creationId xmlns:a16="http://schemas.microsoft.com/office/drawing/2014/main" id="{8658AB0F-F89A-4E33-ADEB-FD6F45EB0D50}"/>
                </a:ext>
              </a:extLst>
            </p:cNvPr>
            <p:cNvSpPr/>
            <p:nvPr/>
          </p:nvSpPr>
          <p:spPr>
            <a:xfrm rot="669121">
              <a:off x="-1081920" y="5335954"/>
              <a:ext cx="1227922" cy="1217451"/>
            </a:xfrm>
            <a:prstGeom prst="teardrop">
              <a:avLst>
                <a:gd name="adj" fmla="val 120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6" name="Picture 175" descr="A picture containing electronics&#10;&#10;Description automatically generated">
              <a:extLst>
                <a:ext uri="{FF2B5EF4-FFF2-40B4-BE49-F238E27FC236}">
                  <a16:creationId xmlns:a16="http://schemas.microsoft.com/office/drawing/2014/main" id="{602B9534-BC1A-4E35-9D7D-2DCFAD0CD5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078359" y="5119520"/>
              <a:ext cx="1508441" cy="1523919"/>
            </a:xfrm>
            <a:prstGeom prst="rect">
              <a:avLst/>
            </a:prstGeom>
          </p:spPr>
        </p:pic>
      </p:gr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17"/>
                                        </p:tgtEl>
                                        <p:attrNameLst>
                                          <p:attrName>ppt_y</p:attrName>
                                        </p:attrNameLst>
                                      </p:cBhvr>
                                      <p:tavLst>
                                        <p:tav tm="0">
                                          <p:val>
                                            <p:strVal val="#ppt_y"/>
                                          </p:val>
                                        </p:tav>
                                        <p:tav tm="100000">
                                          <p:val>
                                            <p:strVal val="#ppt_y+1"/>
                                          </p:val>
                                        </p:tav>
                                      </p:tavLst>
                                    </p:anim>
                                    <p:set>
                                      <p:cBhvr>
                                        <p:cTn id="7" dur="1" fill="hold">
                                          <p:stCondLst>
                                            <p:cond delay="1000"/>
                                          </p:stCondLst>
                                        </p:cTn>
                                        <p:tgtEl>
                                          <p:spTgt spid="17"/>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16"/>
                                        </p:tgtEl>
                                        <p:attrNameLst>
                                          <p:attrName>ppt_y</p:attrName>
                                        </p:attrNameLst>
                                      </p:cBhvr>
                                      <p:tavLst>
                                        <p:tav tm="0">
                                          <p:val>
                                            <p:strVal val="#ppt_y"/>
                                          </p:val>
                                        </p:tav>
                                        <p:tav tm="100000">
                                          <p:val>
                                            <p:strVal val="#ppt_y+1"/>
                                          </p:val>
                                        </p:tav>
                                      </p:tavLst>
                                    </p:anim>
                                    <p:set>
                                      <p:cBhvr>
                                        <p:cTn id="11" dur="1" fill="hold">
                                          <p:stCondLst>
                                            <p:cond delay="1000"/>
                                          </p:stCondLst>
                                        </p:cTn>
                                        <p:tgtEl>
                                          <p:spTgt spid="16"/>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000"/>
                                        <p:tgtEl>
                                          <p:spTgt spid="13"/>
                                        </p:tgtEl>
                                        <p:attrNameLst>
                                          <p:attrName>ppt_y</p:attrName>
                                        </p:attrNameLst>
                                      </p:cBhvr>
                                      <p:tavLst>
                                        <p:tav tm="0">
                                          <p:val>
                                            <p:strVal val="#ppt_y"/>
                                          </p:val>
                                        </p:tav>
                                        <p:tav tm="100000">
                                          <p:val>
                                            <p:strVal val="#ppt_y+1"/>
                                          </p:val>
                                        </p:tav>
                                      </p:tavLst>
                                    </p:anim>
                                    <p:set>
                                      <p:cBhvr>
                                        <p:cTn id="15" dur="1" fill="hold">
                                          <p:stCondLst>
                                            <p:cond delay="1000"/>
                                          </p:stCondLst>
                                        </p:cTn>
                                        <p:tgtEl>
                                          <p:spTgt spid="13"/>
                                        </p:tgtEl>
                                        <p:attrNameLst>
                                          <p:attrName>style.visibility</p:attrName>
                                        </p:attrNameLst>
                                      </p:cBhvr>
                                      <p:to>
                                        <p:strVal val="hidden"/>
                                      </p:to>
                                    </p:set>
                                  </p:childTnLst>
                                </p:cTn>
                              </p:par>
                            </p:childTnLst>
                          </p:cTn>
                        </p:par>
                        <p:par>
                          <p:cTn id="16" fill="hold">
                            <p:stCondLst>
                              <p:cond delay="3003"/>
                            </p:stCondLst>
                            <p:childTnLst>
                              <p:par>
                                <p:cTn id="17" presetID="2" presetClass="exit" presetSubtype="4" fill="hold" nodeType="afterEffect">
                                  <p:stCondLst>
                                    <p:cond delay="0"/>
                                  </p:stCondLst>
                                  <p:childTnLst>
                                    <p:anim calcmode="lin" valueType="num">
                                      <p:cBhvr additive="base">
                                        <p:cTn id="18" dur="1100"/>
                                        <p:tgtEl>
                                          <p:spTgt spid="14"/>
                                        </p:tgtEl>
                                        <p:attrNameLst>
                                          <p:attrName>ppt_y</p:attrName>
                                        </p:attrNameLst>
                                      </p:cBhvr>
                                      <p:tavLst>
                                        <p:tav tm="0">
                                          <p:val>
                                            <p:strVal val="#ppt_y"/>
                                          </p:val>
                                        </p:tav>
                                        <p:tav tm="100000">
                                          <p:val>
                                            <p:strVal val="#ppt_y+1"/>
                                          </p:val>
                                        </p:tav>
                                      </p:tavLst>
                                    </p:anim>
                                    <p:set>
                                      <p:cBhvr>
                                        <p:cTn id="19" dur="1" fill="hold">
                                          <p:stCondLst>
                                            <p:cond delay="1100"/>
                                          </p:stCondLst>
                                        </p:cTn>
                                        <p:tgtEl>
                                          <p:spTgt spid="14"/>
                                        </p:tgtEl>
                                        <p:attrNameLst>
                                          <p:attrName>style.visibility</p:attrName>
                                        </p:attrNameLst>
                                      </p:cBhvr>
                                      <p:to>
                                        <p:strVal val="hidden"/>
                                      </p:to>
                                    </p:set>
                                  </p:childTnLst>
                                </p:cTn>
                              </p:par>
                            </p:childTnLst>
                          </p:cTn>
                        </p:par>
                        <p:par>
                          <p:cTn id="20" fill="hold">
                            <p:stCondLst>
                              <p:cond delay="4104"/>
                            </p:stCondLst>
                            <p:childTnLst>
                              <p:par>
                                <p:cTn id="21" presetID="2" presetClass="exit" presetSubtype="4" fill="hold" nodeType="afterEffect">
                                  <p:stCondLst>
                                    <p:cond delay="0"/>
                                  </p:stCondLst>
                                  <p:childTnLst>
                                    <p:anim calcmode="lin" valueType="num">
                                      <p:cBhvr additive="base">
                                        <p:cTn id="22" dur="1000"/>
                                        <p:tgtEl>
                                          <p:spTgt spid="15"/>
                                        </p:tgtEl>
                                        <p:attrNameLst>
                                          <p:attrName>ppt_y</p:attrName>
                                        </p:attrNameLst>
                                      </p:cBhvr>
                                      <p:tavLst>
                                        <p:tav tm="0">
                                          <p:val>
                                            <p:strVal val="#ppt_y"/>
                                          </p:val>
                                        </p:tav>
                                        <p:tav tm="100000">
                                          <p:val>
                                            <p:strVal val="#ppt_y+1"/>
                                          </p:val>
                                        </p:tav>
                                      </p:tavLst>
                                    </p:anim>
                                    <p:set>
                                      <p:cBhvr>
                                        <p:cTn id="23" dur="1" fill="hold">
                                          <p:stCondLst>
                                            <p:cond delay="1000"/>
                                          </p:stCondLst>
                                        </p:cTn>
                                        <p:tgtEl>
                                          <p:spTgt spid="1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1.25E-6 -2.22222E-6 L 0.0043 0.99699 " pathEditMode="relative" rAng="0" ptsTypes="AA">
                                      <p:cBhvr>
                                        <p:cTn id="27" dur="5000" fill="hold"/>
                                        <p:tgtEl>
                                          <p:spTgt spid="40"/>
                                        </p:tgtEl>
                                        <p:attrNameLst>
                                          <p:attrName>ppt_x</p:attrName>
                                          <p:attrName>ppt_y</p:attrName>
                                        </p:attrNameLst>
                                      </p:cBhvr>
                                      <p:rCtr x="208" y="49838"/>
                                    </p:animMotion>
                                  </p:childTnLst>
                                </p:cTn>
                              </p:par>
                              <p:par>
                                <p:cTn id="28" presetID="42" presetClass="path" presetSubtype="0" accel="50000" decel="50000" fill="hold" nodeType="withEffect">
                                  <p:stCondLst>
                                    <p:cond delay="2000"/>
                                  </p:stCondLst>
                                  <p:childTnLst>
                                    <p:animMotion origin="layout" path="M 5E-6 2.96296E-6 L 0.0043 0.99699 " pathEditMode="relative" rAng="0" ptsTypes="AA">
                                      <p:cBhvr>
                                        <p:cTn id="29" dur="5000" fill="hold"/>
                                        <p:tgtEl>
                                          <p:spTgt spid="43"/>
                                        </p:tgtEl>
                                        <p:attrNameLst>
                                          <p:attrName>ppt_x</p:attrName>
                                          <p:attrName>ppt_y</p:attrName>
                                        </p:attrNameLst>
                                      </p:cBhvr>
                                      <p:rCtr x="208" y="49838"/>
                                    </p:animMotion>
                                  </p:childTnLst>
                                </p:cTn>
                              </p:par>
                              <p:par>
                                <p:cTn id="30" presetID="42" presetClass="path" presetSubtype="0" accel="50000" decel="50000" fill="hold" nodeType="withEffect">
                                  <p:stCondLst>
                                    <p:cond delay="3500"/>
                                  </p:stCondLst>
                                  <p:childTnLst>
                                    <p:animMotion origin="layout" path="M 2.08333E-6 2.96296E-6 L 0.00429 0.99699 " pathEditMode="relative" rAng="0" ptsTypes="AA">
                                      <p:cBhvr>
                                        <p:cTn id="31" dur="5000" fill="hold"/>
                                        <p:tgtEl>
                                          <p:spTgt spid="46"/>
                                        </p:tgtEl>
                                        <p:attrNameLst>
                                          <p:attrName>ppt_x</p:attrName>
                                          <p:attrName>ppt_y</p:attrName>
                                        </p:attrNameLst>
                                      </p:cBhvr>
                                      <p:rCtr x="208" y="49838"/>
                                    </p:animMotion>
                                  </p:childTnLst>
                                </p:cTn>
                              </p:par>
                              <p:par>
                                <p:cTn id="32" presetID="42" presetClass="path" presetSubtype="0" accel="50000" decel="50000" fill="hold" nodeType="withEffect">
                                  <p:stCondLst>
                                    <p:cond delay="5250"/>
                                  </p:stCondLst>
                                  <p:childTnLst>
                                    <p:animMotion origin="layout" path="M -4.375E-6 -2.22222E-6 L 0.0043 0.99699 " pathEditMode="relative" rAng="0" ptsTypes="AA">
                                      <p:cBhvr>
                                        <p:cTn id="33" dur="5000" fill="hold"/>
                                        <p:tgtEl>
                                          <p:spTgt spid="49"/>
                                        </p:tgtEl>
                                        <p:attrNameLst>
                                          <p:attrName>ppt_x</p:attrName>
                                          <p:attrName>ppt_y</p:attrName>
                                        </p:attrNameLst>
                                      </p:cBhvr>
                                      <p:rCtr x="208" y="49838"/>
                                    </p:animMotion>
                                  </p:childTnLst>
                                </p:cTn>
                              </p:par>
                              <p:par>
                                <p:cTn id="34" presetID="42" presetClass="path" presetSubtype="0" accel="50000" decel="50000" fill="hold" nodeType="withEffect">
                                  <p:stCondLst>
                                    <p:cond delay="7000"/>
                                  </p:stCondLst>
                                  <p:childTnLst>
                                    <p:animMotion origin="layout" path="M -1.25E-6 2.96296E-6 L 0.0043 0.99699 " pathEditMode="relative" rAng="0" ptsTypes="AA">
                                      <p:cBhvr>
                                        <p:cTn id="35" dur="5000" fill="hold"/>
                                        <p:tgtEl>
                                          <p:spTgt spid="52"/>
                                        </p:tgtEl>
                                        <p:attrNameLst>
                                          <p:attrName>ppt_x</p:attrName>
                                          <p:attrName>ppt_y</p:attrName>
                                        </p:attrNameLst>
                                      </p:cBhvr>
                                      <p:rCtr x="208" y="49838"/>
                                    </p:animMotion>
                                  </p:childTnLst>
                                </p:cTn>
                              </p:par>
                              <p:par>
                                <p:cTn id="36" presetID="42" presetClass="path" presetSubtype="0" accel="50000" decel="50000" fill="hold" nodeType="withEffect">
                                  <p:stCondLst>
                                    <p:cond delay="9000"/>
                                  </p:stCondLst>
                                  <p:childTnLst>
                                    <p:animMotion origin="layout" path="M -3.54167E-6 -3.33333E-6 L 0.0043 0.99699 " pathEditMode="relative" rAng="0" ptsTypes="AA">
                                      <p:cBhvr>
                                        <p:cTn id="37" dur="5000" fill="hold"/>
                                        <p:tgtEl>
                                          <p:spTgt spid="55"/>
                                        </p:tgtEl>
                                        <p:attrNameLst>
                                          <p:attrName>ppt_x</p:attrName>
                                          <p:attrName>ppt_y</p:attrName>
                                        </p:attrNameLst>
                                      </p:cBhvr>
                                      <p:rCtr x="208" y="49838"/>
                                    </p:animMotion>
                                  </p:childTnLst>
                                </p:cTn>
                              </p:par>
                              <p:par>
                                <p:cTn id="38" presetID="42" presetClass="path" presetSubtype="0" accel="50000" decel="50000" fill="hold" nodeType="withEffect">
                                  <p:stCondLst>
                                    <p:cond delay="11250"/>
                                  </p:stCondLst>
                                  <p:childTnLst>
                                    <p:animMotion origin="layout" path="M -1.25E-6 2.96296E-6 L 0.0043 0.99699 " pathEditMode="relative" rAng="0" ptsTypes="AA">
                                      <p:cBhvr>
                                        <p:cTn id="39" dur="5000" fill="hold"/>
                                        <p:tgtEl>
                                          <p:spTgt spid="58"/>
                                        </p:tgtEl>
                                        <p:attrNameLst>
                                          <p:attrName>ppt_x</p:attrName>
                                          <p:attrName>ppt_y</p:attrName>
                                        </p:attrNameLst>
                                      </p:cBhvr>
                                      <p:rCtr x="208" y="49838"/>
                                    </p:animMotion>
                                  </p:childTnLst>
                                </p:cTn>
                              </p:par>
                              <p:par>
                                <p:cTn id="40" presetID="42" presetClass="path" presetSubtype="0" accel="50000" decel="50000" fill="hold" nodeType="withEffect">
                                  <p:stCondLst>
                                    <p:cond delay="13250"/>
                                  </p:stCondLst>
                                  <p:childTnLst>
                                    <p:animMotion origin="layout" path="M -3.33333E-6 -2.22222E-6 L 0.0043 0.99699 " pathEditMode="relative" rAng="0" ptsTypes="AA">
                                      <p:cBhvr>
                                        <p:cTn id="41" dur="5000" fill="hold"/>
                                        <p:tgtEl>
                                          <p:spTgt spid="61"/>
                                        </p:tgtEl>
                                        <p:attrNameLst>
                                          <p:attrName>ppt_x</p:attrName>
                                          <p:attrName>ppt_y</p:attrName>
                                        </p:attrNameLst>
                                      </p:cBhvr>
                                      <p:rCtr x="208" y="49838"/>
                                    </p:animMotion>
                                  </p:childTnLst>
                                </p:cTn>
                              </p:par>
                              <p:par>
                                <p:cTn id="42" presetID="42" presetClass="path" presetSubtype="0" accel="50000" decel="50000" fill="hold" nodeType="withEffect">
                                  <p:stCondLst>
                                    <p:cond delay="15750"/>
                                  </p:stCondLst>
                                  <p:childTnLst>
                                    <p:animMotion origin="layout" path="M 4.375E-6 4.07407E-6 L 0.00429 0.99699 " pathEditMode="relative" rAng="0" ptsTypes="AA">
                                      <p:cBhvr>
                                        <p:cTn id="43" dur="5000" fill="hold"/>
                                        <p:tgtEl>
                                          <p:spTgt spid="64"/>
                                        </p:tgtEl>
                                        <p:attrNameLst>
                                          <p:attrName>ppt_x</p:attrName>
                                          <p:attrName>ppt_y</p:attrName>
                                        </p:attrNameLst>
                                      </p:cBhvr>
                                      <p:rCtr x="208" y="49838"/>
                                    </p:animMotion>
                                  </p:childTnLst>
                                </p:cTn>
                              </p:par>
                            </p:childTnLst>
                          </p:cTn>
                        </p:par>
                        <p:par>
                          <p:cTn id="44" fill="hold">
                            <p:stCondLst>
                              <p:cond delay="20750"/>
                            </p:stCondLst>
                            <p:childTnLst>
                              <p:par>
                                <p:cTn id="45" presetID="42" presetClass="path" presetSubtype="0" accel="50000" decel="50000" fill="hold" nodeType="afterEffect">
                                  <p:stCondLst>
                                    <p:cond delay="0"/>
                                  </p:stCondLst>
                                  <p:childTnLst>
                                    <p:animMotion origin="layout" path="M 1.45833E-6 -3.7037E-6 L 0.00638 0.99399 " pathEditMode="relative" rAng="0" ptsTypes="AA">
                                      <p:cBhvr>
                                        <p:cTn id="46" dur="5000" fill="hold"/>
                                        <p:tgtEl>
                                          <p:spTgt spid="67"/>
                                        </p:tgtEl>
                                        <p:attrNameLst>
                                          <p:attrName>ppt_x</p:attrName>
                                          <p:attrName>ppt_y</p:attrName>
                                        </p:attrNameLst>
                                      </p:cBhvr>
                                      <p:rCtr x="313" y="49699"/>
                                    </p:animMotion>
                                  </p:childTnLst>
                                </p:cTn>
                              </p:par>
                              <p:par>
                                <p:cTn id="47" presetID="42" presetClass="path" presetSubtype="0" accel="50000" decel="50000" fill="hold" nodeType="withEffect">
                                  <p:stCondLst>
                                    <p:cond delay="2000"/>
                                  </p:stCondLst>
                                  <p:childTnLst>
                                    <p:animMotion origin="layout" path="M -2.29167E-6 1.48148E-6 L 0.0043 0.99699 " pathEditMode="relative" rAng="0" ptsTypes="AA">
                                      <p:cBhvr>
                                        <p:cTn id="48" dur="5000" fill="hold"/>
                                        <p:tgtEl>
                                          <p:spTgt spid="70"/>
                                        </p:tgtEl>
                                        <p:attrNameLst>
                                          <p:attrName>ppt_x</p:attrName>
                                          <p:attrName>ppt_y</p:attrName>
                                        </p:attrNameLst>
                                      </p:cBhvr>
                                      <p:rCtr x="208" y="49838"/>
                                    </p:animMotion>
                                  </p:childTnLst>
                                </p:cTn>
                              </p:par>
                              <p:par>
                                <p:cTn id="49" presetID="42" presetClass="path" presetSubtype="0" accel="50000" decel="50000" fill="hold" nodeType="withEffect">
                                  <p:stCondLst>
                                    <p:cond delay="3500"/>
                                  </p:stCondLst>
                                  <p:childTnLst>
                                    <p:animMotion origin="layout" path="M 4.79167E-6 1.48148E-6 L 0.00429 0.99699 " pathEditMode="relative" rAng="0" ptsTypes="AA">
                                      <p:cBhvr>
                                        <p:cTn id="50" dur="5000" fill="hold"/>
                                        <p:tgtEl>
                                          <p:spTgt spid="73"/>
                                        </p:tgtEl>
                                        <p:attrNameLst>
                                          <p:attrName>ppt_x</p:attrName>
                                          <p:attrName>ppt_y</p:attrName>
                                        </p:attrNameLst>
                                      </p:cBhvr>
                                      <p:rCtr x="208" y="49838"/>
                                    </p:animMotion>
                                  </p:childTnLst>
                                </p:cTn>
                              </p:par>
                              <p:par>
                                <p:cTn id="51" presetID="42" presetClass="path" presetSubtype="0" accel="50000" decel="50000" fill="hold" nodeType="withEffect">
                                  <p:stCondLst>
                                    <p:cond delay="5250"/>
                                  </p:stCondLst>
                                  <p:childTnLst>
                                    <p:animMotion origin="layout" path="M -1.66667E-6 -3.7037E-6 L 0.0043 0.99699 " pathEditMode="relative" rAng="0" ptsTypes="AA">
                                      <p:cBhvr>
                                        <p:cTn id="52" dur="5000" fill="hold"/>
                                        <p:tgtEl>
                                          <p:spTgt spid="76"/>
                                        </p:tgtEl>
                                        <p:attrNameLst>
                                          <p:attrName>ppt_x</p:attrName>
                                          <p:attrName>ppt_y</p:attrName>
                                        </p:attrNameLst>
                                      </p:cBhvr>
                                      <p:rCtr x="208" y="49838"/>
                                    </p:animMotion>
                                  </p:childTnLst>
                                </p:cTn>
                              </p:par>
                              <p:par>
                                <p:cTn id="53" presetID="42" presetClass="path" presetSubtype="0" accel="50000" decel="50000" fill="hold" nodeType="withEffect">
                                  <p:stCondLst>
                                    <p:cond delay="7000"/>
                                  </p:stCondLst>
                                  <p:childTnLst>
                                    <p:animMotion origin="layout" path="M 1.66667E-6 1.48148E-6 L 0.0043 0.99699 " pathEditMode="relative" rAng="0" ptsTypes="AA">
                                      <p:cBhvr>
                                        <p:cTn id="54" dur="5000" fill="hold"/>
                                        <p:tgtEl>
                                          <p:spTgt spid="79"/>
                                        </p:tgtEl>
                                        <p:attrNameLst>
                                          <p:attrName>ppt_x</p:attrName>
                                          <p:attrName>ppt_y</p:attrName>
                                        </p:attrNameLst>
                                      </p:cBhvr>
                                      <p:rCtr x="208" y="49838"/>
                                    </p:animMotion>
                                  </p:childTnLst>
                                </p:cTn>
                              </p:par>
                              <p:par>
                                <p:cTn id="55" presetID="42" presetClass="path" presetSubtype="0" accel="50000" decel="50000" fill="hold" nodeType="withEffect">
                                  <p:stCondLst>
                                    <p:cond delay="9000"/>
                                  </p:stCondLst>
                                  <p:childTnLst>
                                    <p:animMotion origin="layout" path="M -8.33333E-7 -4.81481E-6 L 0.0043 0.997 " pathEditMode="relative" rAng="0" ptsTypes="AA">
                                      <p:cBhvr>
                                        <p:cTn id="56" dur="5000" fill="hold"/>
                                        <p:tgtEl>
                                          <p:spTgt spid="82"/>
                                        </p:tgtEl>
                                        <p:attrNameLst>
                                          <p:attrName>ppt_x</p:attrName>
                                          <p:attrName>ppt_y</p:attrName>
                                        </p:attrNameLst>
                                      </p:cBhvr>
                                      <p:rCtr x="208" y="49838"/>
                                    </p:animMotion>
                                  </p:childTnLst>
                                </p:cTn>
                              </p:par>
                              <p:par>
                                <p:cTn id="57" presetID="42" presetClass="path" presetSubtype="0" accel="50000" decel="50000" fill="hold" nodeType="withEffect">
                                  <p:stCondLst>
                                    <p:cond delay="11250"/>
                                  </p:stCondLst>
                                  <p:childTnLst>
                                    <p:animMotion origin="layout" path="M 1.45833E-6 1.48148E-6 L 0.0043 0.99699 " pathEditMode="relative" rAng="0" ptsTypes="AA">
                                      <p:cBhvr>
                                        <p:cTn id="58" dur="5000" fill="hold"/>
                                        <p:tgtEl>
                                          <p:spTgt spid="85"/>
                                        </p:tgtEl>
                                        <p:attrNameLst>
                                          <p:attrName>ppt_x</p:attrName>
                                          <p:attrName>ppt_y</p:attrName>
                                        </p:attrNameLst>
                                      </p:cBhvr>
                                      <p:rCtr x="208" y="49838"/>
                                    </p:animMotion>
                                  </p:childTnLst>
                                </p:cTn>
                              </p:par>
                              <p:par>
                                <p:cTn id="59" presetID="42" presetClass="path" presetSubtype="0" accel="50000" decel="50000" fill="hold" nodeType="withEffect">
                                  <p:stCondLst>
                                    <p:cond delay="13250"/>
                                  </p:stCondLst>
                                  <p:childTnLst>
                                    <p:animMotion origin="layout" path="M -6.25E-7 -3.7037E-6 L 0.0043 0.99699 " pathEditMode="relative" rAng="0" ptsTypes="AA">
                                      <p:cBhvr>
                                        <p:cTn id="60" dur="5000" fill="hold"/>
                                        <p:tgtEl>
                                          <p:spTgt spid="88"/>
                                        </p:tgtEl>
                                        <p:attrNameLst>
                                          <p:attrName>ppt_x</p:attrName>
                                          <p:attrName>ppt_y</p:attrName>
                                        </p:attrNameLst>
                                      </p:cBhvr>
                                      <p:rCtr x="208" y="49838"/>
                                    </p:animMotion>
                                  </p:childTnLst>
                                </p:cTn>
                              </p:par>
                              <p:par>
                                <p:cTn id="61" presetID="42" presetClass="path" presetSubtype="0" accel="50000" decel="50000" fill="hold" nodeType="withEffect">
                                  <p:stCondLst>
                                    <p:cond delay="15750"/>
                                  </p:stCondLst>
                                  <p:childTnLst>
                                    <p:animMotion origin="layout" path="M -2.91667E-6 2.59259E-6 L 0.0043 0.99699 " pathEditMode="relative" rAng="0" ptsTypes="AA">
                                      <p:cBhvr>
                                        <p:cTn id="62" dur="5000" fill="hold"/>
                                        <p:tgtEl>
                                          <p:spTgt spid="91"/>
                                        </p:tgtEl>
                                        <p:attrNameLst>
                                          <p:attrName>ppt_x</p:attrName>
                                          <p:attrName>ppt_y</p:attrName>
                                        </p:attrNameLst>
                                      </p:cBhvr>
                                      <p:rCtr x="208" y="49838"/>
                                    </p:animMotion>
                                  </p:childTnLst>
                                </p:cTn>
                              </p:par>
                            </p:childTnLst>
                          </p:cTn>
                        </p:par>
                        <p:par>
                          <p:cTn id="63" fill="hold">
                            <p:stCondLst>
                              <p:cond delay="41500"/>
                            </p:stCondLst>
                            <p:childTnLst>
                              <p:par>
                                <p:cTn id="64" presetID="42" presetClass="path" presetSubtype="0" accel="50000" decel="50000" fill="hold" nodeType="afterEffect">
                                  <p:stCondLst>
                                    <p:cond delay="0"/>
                                  </p:stCondLst>
                                  <p:childTnLst>
                                    <p:animMotion origin="layout" path="M 6.25E-7 5.55112E-17 L 0.00638 0.99398 " pathEditMode="relative" rAng="0" ptsTypes="AA">
                                      <p:cBhvr>
                                        <p:cTn id="65" dur="4500" fill="hold"/>
                                        <p:tgtEl>
                                          <p:spTgt spid="94"/>
                                        </p:tgtEl>
                                        <p:attrNameLst>
                                          <p:attrName>ppt_x</p:attrName>
                                          <p:attrName>ppt_y</p:attrName>
                                        </p:attrNameLst>
                                      </p:cBhvr>
                                      <p:rCtr x="313" y="49699"/>
                                    </p:animMotion>
                                  </p:childTnLst>
                                </p:cTn>
                              </p:par>
                              <p:par>
                                <p:cTn id="66" presetID="42" presetClass="path" presetSubtype="0" accel="50000" decel="50000" fill="hold" nodeType="withEffect">
                                  <p:stCondLst>
                                    <p:cond delay="2000"/>
                                  </p:stCondLst>
                                  <p:childTnLst>
                                    <p:animMotion origin="layout" path="M -3.125E-6 -4.81481E-6 L 0.0043 0.997 " pathEditMode="relative" rAng="0" ptsTypes="AA">
                                      <p:cBhvr>
                                        <p:cTn id="67" dur="4500" fill="hold"/>
                                        <p:tgtEl>
                                          <p:spTgt spid="97"/>
                                        </p:tgtEl>
                                        <p:attrNameLst>
                                          <p:attrName>ppt_x</p:attrName>
                                          <p:attrName>ppt_y</p:attrName>
                                        </p:attrNameLst>
                                      </p:cBhvr>
                                      <p:rCtr x="208" y="49838"/>
                                    </p:animMotion>
                                  </p:childTnLst>
                                </p:cTn>
                              </p:par>
                              <p:par>
                                <p:cTn id="68" presetID="42" presetClass="path" presetSubtype="0" accel="50000" decel="50000" fill="hold" nodeType="withEffect">
                                  <p:stCondLst>
                                    <p:cond delay="3500"/>
                                  </p:stCondLst>
                                  <p:childTnLst>
                                    <p:animMotion origin="layout" path="M 3.95833E-6 -4.81481E-6 L 0.00429 0.997 " pathEditMode="relative" rAng="0" ptsTypes="AA">
                                      <p:cBhvr>
                                        <p:cTn id="69" dur="4500" fill="hold"/>
                                        <p:tgtEl>
                                          <p:spTgt spid="100"/>
                                        </p:tgtEl>
                                        <p:attrNameLst>
                                          <p:attrName>ppt_x</p:attrName>
                                          <p:attrName>ppt_y</p:attrName>
                                        </p:attrNameLst>
                                      </p:cBhvr>
                                      <p:rCtr x="208" y="49838"/>
                                    </p:animMotion>
                                  </p:childTnLst>
                                </p:cTn>
                              </p:par>
                              <p:par>
                                <p:cTn id="70" presetID="42" presetClass="path" presetSubtype="0" accel="50000" decel="50000" fill="hold" nodeType="withEffect">
                                  <p:stCondLst>
                                    <p:cond delay="5250"/>
                                  </p:stCondLst>
                                  <p:childTnLst>
                                    <p:animMotion origin="layout" path="M -2.29167E-6 0 L 0.0043 0.99699 " pathEditMode="relative" rAng="0" ptsTypes="AA">
                                      <p:cBhvr>
                                        <p:cTn id="71" dur="4500" fill="hold"/>
                                        <p:tgtEl>
                                          <p:spTgt spid="103"/>
                                        </p:tgtEl>
                                        <p:attrNameLst>
                                          <p:attrName>ppt_x</p:attrName>
                                          <p:attrName>ppt_y</p:attrName>
                                        </p:attrNameLst>
                                      </p:cBhvr>
                                      <p:rCtr x="208" y="49838"/>
                                    </p:animMotion>
                                  </p:childTnLst>
                                </p:cTn>
                              </p:par>
                              <p:par>
                                <p:cTn id="72" presetID="42" presetClass="path" presetSubtype="0" accel="50000" decel="50000" fill="hold" nodeType="withEffect">
                                  <p:stCondLst>
                                    <p:cond delay="7000"/>
                                  </p:stCondLst>
                                  <p:childTnLst>
                                    <p:animMotion origin="layout" path="M 8.33333E-7 -4.81481E-6 L 0.0043 0.997 " pathEditMode="relative" rAng="0" ptsTypes="AA">
                                      <p:cBhvr>
                                        <p:cTn id="73" dur="4500" fill="hold"/>
                                        <p:tgtEl>
                                          <p:spTgt spid="106"/>
                                        </p:tgtEl>
                                        <p:attrNameLst>
                                          <p:attrName>ppt_x</p:attrName>
                                          <p:attrName>ppt_y</p:attrName>
                                        </p:attrNameLst>
                                      </p:cBhvr>
                                      <p:rCtr x="208" y="49838"/>
                                    </p:animMotion>
                                  </p:childTnLst>
                                </p:cTn>
                              </p:par>
                              <p:par>
                                <p:cTn id="74" presetID="42" presetClass="path" presetSubtype="0" accel="50000" decel="50000" fill="hold" nodeType="withEffect">
                                  <p:stCondLst>
                                    <p:cond delay="9000"/>
                                  </p:stCondLst>
                                  <p:childTnLst>
                                    <p:animMotion origin="layout" path="M -1.45833E-6 -1.11111E-6 L 0.0043 0.99699 " pathEditMode="relative" rAng="0" ptsTypes="AA">
                                      <p:cBhvr>
                                        <p:cTn id="75" dur="4500" fill="hold"/>
                                        <p:tgtEl>
                                          <p:spTgt spid="109"/>
                                        </p:tgtEl>
                                        <p:attrNameLst>
                                          <p:attrName>ppt_x</p:attrName>
                                          <p:attrName>ppt_y</p:attrName>
                                        </p:attrNameLst>
                                      </p:cBhvr>
                                      <p:rCtr x="208" y="49838"/>
                                    </p:animMotion>
                                  </p:childTnLst>
                                </p:cTn>
                              </p:par>
                              <p:par>
                                <p:cTn id="76" presetID="42" presetClass="path" presetSubtype="0" accel="50000" decel="50000" fill="hold" nodeType="withEffect">
                                  <p:stCondLst>
                                    <p:cond delay="11250"/>
                                  </p:stCondLst>
                                  <p:childTnLst>
                                    <p:animMotion origin="layout" path="M 6.25E-7 -4.81481E-6 L 0.0043 0.997 " pathEditMode="relative" rAng="0" ptsTypes="AA">
                                      <p:cBhvr>
                                        <p:cTn id="77" dur="4500" fill="hold"/>
                                        <p:tgtEl>
                                          <p:spTgt spid="114"/>
                                        </p:tgtEl>
                                        <p:attrNameLst>
                                          <p:attrName>ppt_x</p:attrName>
                                          <p:attrName>ppt_y</p:attrName>
                                        </p:attrNameLst>
                                      </p:cBhvr>
                                      <p:rCtr x="208" y="49838"/>
                                    </p:animMotion>
                                  </p:childTnLst>
                                </p:cTn>
                              </p:par>
                              <p:par>
                                <p:cTn id="78" presetID="42" presetClass="path" presetSubtype="0" accel="50000" decel="50000" fill="hold" nodeType="withEffect">
                                  <p:stCondLst>
                                    <p:cond delay="13250"/>
                                  </p:stCondLst>
                                  <p:childTnLst>
                                    <p:animMotion origin="layout" path="M -1.25E-6 0 L 0.0043 0.99699 " pathEditMode="relative" rAng="0" ptsTypes="AA">
                                      <p:cBhvr>
                                        <p:cTn id="79" dur="4500" fill="hold"/>
                                        <p:tgtEl>
                                          <p:spTgt spid="117"/>
                                        </p:tgtEl>
                                        <p:attrNameLst>
                                          <p:attrName>ppt_x</p:attrName>
                                          <p:attrName>ppt_y</p:attrName>
                                        </p:attrNameLst>
                                      </p:cBhvr>
                                      <p:rCtr x="208" y="49838"/>
                                    </p:animMotion>
                                  </p:childTnLst>
                                </p:cTn>
                              </p:par>
                              <p:par>
                                <p:cTn id="80" presetID="42" presetClass="path" presetSubtype="0" accel="50000" decel="50000" fill="hold" nodeType="withEffect">
                                  <p:stCondLst>
                                    <p:cond delay="15750"/>
                                  </p:stCondLst>
                                  <p:childTnLst>
                                    <p:animMotion origin="layout" path="M -3.75E-6 -3.7037E-6 L 0.0043 0.99699 " pathEditMode="relative" rAng="0" ptsTypes="AA">
                                      <p:cBhvr>
                                        <p:cTn id="81" dur="4500" fill="hold"/>
                                        <p:tgtEl>
                                          <p:spTgt spid="120"/>
                                        </p:tgtEl>
                                        <p:attrNameLst>
                                          <p:attrName>ppt_x</p:attrName>
                                          <p:attrName>ppt_y</p:attrName>
                                        </p:attrNameLst>
                                      </p:cBhvr>
                                      <p:rCtr x="208" y="49838"/>
                                    </p:animMotion>
                                  </p:childTnLst>
                                </p:cTn>
                              </p:par>
                            </p:childTnLst>
                          </p:cTn>
                        </p:par>
                        <p:par>
                          <p:cTn id="82" fill="hold">
                            <p:stCondLst>
                              <p:cond delay="61750"/>
                            </p:stCondLst>
                            <p:childTnLst>
                              <p:par>
                                <p:cTn id="83" presetID="42" presetClass="path" presetSubtype="0" accel="50000" decel="50000" fill="hold" nodeType="afterEffect">
                                  <p:stCondLst>
                                    <p:cond delay="0"/>
                                  </p:stCondLst>
                                  <p:childTnLst>
                                    <p:animMotion origin="layout" path="M -1.25E-6 -3.7037E-7 L 0.00638 0.99398 " pathEditMode="relative" rAng="0" ptsTypes="AA">
                                      <p:cBhvr>
                                        <p:cTn id="84" dur="4000" fill="hold"/>
                                        <p:tgtEl>
                                          <p:spTgt spid="123"/>
                                        </p:tgtEl>
                                        <p:attrNameLst>
                                          <p:attrName>ppt_x</p:attrName>
                                          <p:attrName>ppt_y</p:attrName>
                                        </p:attrNameLst>
                                      </p:cBhvr>
                                      <p:rCtr x="313" y="49699"/>
                                    </p:animMotion>
                                  </p:childTnLst>
                                </p:cTn>
                              </p:par>
                              <p:par>
                                <p:cTn id="85" presetID="42" presetClass="path" presetSubtype="0" accel="50000" decel="50000" fill="hold" nodeType="withEffect">
                                  <p:stCondLst>
                                    <p:cond delay="2000"/>
                                  </p:stCondLst>
                                  <p:childTnLst>
                                    <p:animMotion origin="layout" path="M 5E-6 4.81481E-6 L 0.0043 0.99699 " pathEditMode="relative" rAng="0" ptsTypes="AA">
                                      <p:cBhvr>
                                        <p:cTn id="86" dur="4000" fill="hold"/>
                                        <p:tgtEl>
                                          <p:spTgt spid="126"/>
                                        </p:tgtEl>
                                        <p:attrNameLst>
                                          <p:attrName>ppt_x</p:attrName>
                                          <p:attrName>ppt_y</p:attrName>
                                        </p:attrNameLst>
                                      </p:cBhvr>
                                      <p:rCtr x="208" y="49861"/>
                                    </p:animMotion>
                                  </p:childTnLst>
                                </p:cTn>
                              </p:par>
                              <p:par>
                                <p:cTn id="87" presetID="42" presetClass="path" presetSubtype="0" accel="50000" decel="50000" fill="hold" nodeType="withEffect">
                                  <p:stCondLst>
                                    <p:cond delay="3500"/>
                                  </p:stCondLst>
                                  <p:childTnLst>
                                    <p:animMotion origin="layout" path="M 2.08333E-6 4.81481E-6 L 0.00429 0.99699 " pathEditMode="relative" rAng="0" ptsTypes="AA">
                                      <p:cBhvr>
                                        <p:cTn id="88" dur="4000" fill="hold"/>
                                        <p:tgtEl>
                                          <p:spTgt spid="129"/>
                                        </p:tgtEl>
                                        <p:attrNameLst>
                                          <p:attrName>ppt_x</p:attrName>
                                          <p:attrName>ppt_y</p:attrName>
                                        </p:attrNameLst>
                                      </p:cBhvr>
                                      <p:rCtr x="208" y="49861"/>
                                    </p:animMotion>
                                  </p:childTnLst>
                                </p:cTn>
                              </p:par>
                              <p:par>
                                <p:cTn id="89" presetID="42" presetClass="path" presetSubtype="0" accel="50000" decel="50000" fill="hold" nodeType="withEffect">
                                  <p:stCondLst>
                                    <p:cond delay="5250"/>
                                  </p:stCondLst>
                                  <p:childTnLst>
                                    <p:animMotion origin="layout" path="M -4.375E-6 -3.7037E-7 L 0.0043 0.99699 " pathEditMode="relative" rAng="0" ptsTypes="AA">
                                      <p:cBhvr>
                                        <p:cTn id="90" dur="4000" fill="hold"/>
                                        <p:tgtEl>
                                          <p:spTgt spid="132"/>
                                        </p:tgtEl>
                                        <p:attrNameLst>
                                          <p:attrName>ppt_x</p:attrName>
                                          <p:attrName>ppt_y</p:attrName>
                                        </p:attrNameLst>
                                      </p:cBhvr>
                                      <p:rCtr x="208" y="49861"/>
                                    </p:animMotion>
                                  </p:childTnLst>
                                </p:cTn>
                              </p:par>
                              <p:par>
                                <p:cTn id="91" presetID="42" presetClass="path" presetSubtype="0" accel="50000" decel="50000" fill="hold" nodeType="withEffect">
                                  <p:stCondLst>
                                    <p:cond delay="7000"/>
                                  </p:stCondLst>
                                  <p:childTnLst>
                                    <p:animMotion origin="layout" path="M -1.25E-6 4.81481E-6 L 0.0043 0.99699 " pathEditMode="relative" rAng="0" ptsTypes="AA">
                                      <p:cBhvr>
                                        <p:cTn id="92" dur="4000" fill="hold"/>
                                        <p:tgtEl>
                                          <p:spTgt spid="135"/>
                                        </p:tgtEl>
                                        <p:attrNameLst>
                                          <p:attrName>ppt_x</p:attrName>
                                          <p:attrName>ppt_y</p:attrName>
                                        </p:attrNameLst>
                                      </p:cBhvr>
                                      <p:rCtr x="208" y="49861"/>
                                    </p:animMotion>
                                  </p:childTnLst>
                                </p:cTn>
                              </p:par>
                              <p:par>
                                <p:cTn id="93" presetID="42" presetClass="path" presetSubtype="0" accel="50000" decel="50000" fill="hold" nodeType="withEffect">
                                  <p:stCondLst>
                                    <p:cond delay="9000"/>
                                  </p:stCondLst>
                                  <p:childTnLst>
                                    <p:animMotion origin="layout" path="M -3.54167E-6 -1.48148E-6 L 0.0043 0.99699 " pathEditMode="relative" rAng="0" ptsTypes="AA">
                                      <p:cBhvr>
                                        <p:cTn id="94" dur="4000" fill="hold"/>
                                        <p:tgtEl>
                                          <p:spTgt spid="138"/>
                                        </p:tgtEl>
                                        <p:attrNameLst>
                                          <p:attrName>ppt_x</p:attrName>
                                          <p:attrName>ppt_y</p:attrName>
                                        </p:attrNameLst>
                                      </p:cBhvr>
                                      <p:rCtr x="208" y="49861"/>
                                    </p:animMotion>
                                  </p:childTnLst>
                                </p:cTn>
                              </p:par>
                              <p:par>
                                <p:cTn id="95" presetID="42" presetClass="path" presetSubtype="0" accel="50000" decel="50000" fill="hold" nodeType="withEffect">
                                  <p:stCondLst>
                                    <p:cond delay="11250"/>
                                  </p:stCondLst>
                                  <p:childTnLst>
                                    <p:animMotion origin="layout" path="M -1.25E-6 4.81481E-6 L 0.0043 0.99699 " pathEditMode="relative" rAng="0" ptsTypes="AA">
                                      <p:cBhvr>
                                        <p:cTn id="96" dur="4000" fill="hold"/>
                                        <p:tgtEl>
                                          <p:spTgt spid="141"/>
                                        </p:tgtEl>
                                        <p:attrNameLst>
                                          <p:attrName>ppt_x</p:attrName>
                                          <p:attrName>ppt_y</p:attrName>
                                        </p:attrNameLst>
                                      </p:cBhvr>
                                      <p:rCtr x="208" y="49861"/>
                                    </p:animMotion>
                                  </p:childTnLst>
                                </p:cTn>
                              </p:par>
                              <p:par>
                                <p:cTn id="97" presetID="42" presetClass="path" presetSubtype="0" accel="50000" decel="50000" fill="hold" nodeType="withEffect">
                                  <p:stCondLst>
                                    <p:cond delay="13250"/>
                                  </p:stCondLst>
                                  <p:childTnLst>
                                    <p:animMotion origin="layout" path="M -3.33333E-6 -3.7037E-7 L 0.0043 0.99699 " pathEditMode="relative" rAng="0" ptsTypes="AA">
                                      <p:cBhvr>
                                        <p:cTn id="98" dur="4000" fill="hold"/>
                                        <p:tgtEl>
                                          <p:spTgt spid="144"/>
                                        </p:tgtEl>
                                        <p:attrNameLst>
                                          <p:attrName>ppt_x</p:attrName>
                                          <p:attrName>ppt_y</p:attrName>
                                        </p:attrNameLst>
                                      </p:cBhvr>
                                      <p:rCtr x="208" y="49861"/>
                                    </p:animMotion>
                                  </p:childTnLst>
                                </p:cTn>
                              </p:par>
                              <p:par>
                                <p:cTn id="99" presetID="42" presetClass="path" presetSubtype="0" accel="50000" decel="50000" fill="hold" nodeType="withEffect">
                                  <p:stCondLst>
                                    <p:cond delay="15750"/>
                                  </p:stCondLst>
                                  <p:childTnLst>
                                    <p:animMotion origin="layout" path="M 4.375E-6 -4.07407E-6 L 0.00429 0.99699 " pathEditMode="relative" rAng="0" ptsTypes="AA">
                                      <p:cBhvr>
                                        <p:cTn id="100" dur="4000" fill="hold"/>
                                        <p:tgtEl>
                                          <p:spTgt spid="147"/>
                                        </p:tgtEl>
                                        <p:attrNameLst>
                                          <p:attrName>ppt_x</p:attrName>
                                          <p:attrName>ppt_y</p:attrName>
                                        </p:attrNameLst>
                                      </p:cBhvr>
                                      <p:rCtr x="208" y="49861"/>
                                    </p:animMotion>
                                  </p:childTnLst>
                                </p:cTn>
                              </p:par>
                            </p:childTnLst>
                          </p:cTn>
                        </p:par>
                        <p:par>
                          <p:cTn id="101" fill="hold">
                            <p:stCondLst>
                              <p:cond delay="81500"/>
                            </p:stCondLst>
                            <p:childTnLst>
                              <p:par>
                                <p:cTn id="102" presetID="42" presetClass="path" presetSubtype="0" accel="50000" decel="50000" fill="hold" nodeType="afterEffect">
                                  <p:stCondLst>
                                    <p:cond delay="0"/>
                                  </p:stCondLst>
                                  <p:childTnLst>
                                    <p:animMotion origin="layout" path="M 2.70833E-6 -1.11111E-6 L 0.00638 0.99398 " pathEditMode="relative" rAng="0" ptsTypes="AA">
                                      <p:cBhvr>
                                        <p:cTn id="103" dur="4000" fill="hold"/>
                                        <p:tgtEl>
                                          <p:spTgt spid="150"/>
                                        </p:tgtEl>
                                        <p:attrNameLst>
                                          <p:attrName>ppt_x</p:attrName>
                                          <p:attrName>ppt_y</p:attrName>
                                        </p:attrNameLst>
                                      </p:cBhvr>
                                      <p:rCtr x="313" y="49699"/>
                                    </p:animMotion>
                                  </p:childTnLst>
                                </p:cTn>
                              </p:par>
                              <p:par>
                                <p:cTn id="104" presetID="42" presetClass="path" presetSubtype="0" accel="50000" decel="50000" fill="hold" nodeType="withEffect">
                                  <p:stCondLst>
                                    <p:cond delay="2000"/>
                                  </p:stCondLst>
                                  <p:childTnLst>
                                    <p:animMotion origin="layout" path="M -1.04167E-6 4.07407E-6 L 0.0043 0.99699 " pathEditMode="relative" rAng="0" ptsTypes="AA">
                                      <p:cBhvr>
                                        <p:cTn id="105" dur="4000" fill="hold"/>
                                        <p:tgtEl>
                                          <p:spTgt spid="153"/>
                                        </p:tgtEl>
                                        <p:attrNameLst>
                                          <p:attrName>ppt_x</p:attrName>
                                          <p:attrName>ppt_y</p:attrName>
                                        </p:attrNameLst>
                                      </p:cBhvr>
                                      <p:rCtr x="208" y="49861"/>
                                    </p:animMotion>
                                  </p:childTnLst>
                                </p:cTn>
                              </p:par>
                              <p:par>
                                <p:cTn id="106" presetID="42" presetClass="path" presetSubtype="0" accel="50000" decel="50000" fill="hold" nodeType="withEffect">
                                  <p:stCondLst>
                                    <p:cond delay="3500"/>
                                  </p:stCondLst>
                                  <p:childTnLst>
                                    <p:animMotion origin="layout" path="M -3.95833E-6 4.07407E-6 L 0.0043 0.99699 " pathEditMode="relative" rAng="0" ptsTypes="AA">
                                      <p:cBhvr>
                                        <p:cTn id="107" dur="4000" fill="hold"/>
                                        <p:tgtEl>
                                          <p:spTgt spid="156"/>
                                        </p:tgtEl>
                                        <p:attrNameLst>
                                          <p:attrName>ppt_x</p:attrName>
                                          <p:attrName>ppt_y</p:attrName>
                                        </p:attrNameLst>
                                      </p:cBhvr>
                                      <p:rCtr x="208" y="49861"/>
                                    </p:animMotion>
                                  </p:childTnLst>
                                </p:cTn>
                              </p:par>
                              <p:par>
                                <p:cTn id="108" presetID="42" presetClass="path" presetSubtype="0" accel="50000" decel="50000" fill="hold" nodeType="withEffect">
                                  <p:stCondLst>
                                    <p:cond delay="5250"/>
                                  </p:stCondLst>
                                  <p:childTnLst>
                                    <p:animMotion origin="layout" path="M -4.16667E-7 -1.11111E-6 L 0.0043 0.99699 " pathEditMode="relative" rAng="0" ptsTypes="AA">
                                      <p:cBhvr>
                                        <p:cTn id="109" dur="4000" fill="hold"/>
                                        <p:tgtEl>
                                          <p:spTgt spid="159"/>
                                        </p:tgtEl>
                                        <p:attrNameLst>
                                          <p:attrName>ppt_x</p:attrName>
                                          <p:attrName>ppt_y</p:attrName>
                                        </p:attrNameLst>
                                      </p:cBhvr>
                                      <p:rCtr x="208" y="49861"/>
                                    </p:animMotion>
                                  </p:childTnLst>
                                </p:cTn>
                              </p:par>
                              <p:par>
                                <p:cTn id="110" presetID="42" presetClass="path" presetSubtype="0" accel="50000" decel="50000" fill="hold" nodeType="withEffect">
                                  <p:stCondLst>
                                    <p:cond delay="7000"/>
                                  </p:stCondLst>
                                  <p:childTnLst>
                                    <p:animMotion origin="layout" path="M 2.91667E-6 4.07407E-6 L 0.00429 0.99699 " pathEditMode="relative" rAng="0" ptsTypes="AA">
                                      <p:cBhvr>
                                        <p:cTn id="111" dur="4000" fill="hold"/>
                                        <p:tgtEl>
                                          <p:spTgt spid="162"/>
                                        </p:tgtEl>
                                        <p:attrNameLst>
                                          <p:attrName>ppt_x</p:attrName>
                                          <p:attrName>ppt_y</p:attrName>
                                        </p:attrNameLst>
                                      </p:cBhvr>
                                      <p:rCtr x="208" y="49861"/>
                                    </p:animMotion>
                                  </p:childTnLst>
                                </p:cTn>
                              </p:par>
                              <p:par>
                                <p:cTn id="112" presetID="42" presetClass="path" presetSubtype="0" accel="50000" decel="50000" fill="hold" nodeType="withEffect">
                                  <p:stCondLst>
                                    <p:cond delay="9000"/>
                                  </p:stCondLst>
                                  <p:childTnLst>
                                    <p:animMotion origin="layout" path="M 4.16667E-7 -2.22222E-6 L 0.0043 0.99699 " pathEditMode="relative" rAng="0" ptsTypes="AA">
                                      <p:cBhvr>
                                        <p:cTn id="113" dur="4000" fill="hold"/>
                                        <p:tgtEl>
                                          <p:spTgt spid="165"/>
                                        </p:tgtEl>
                                        <p:attrNameLst>
                                          <p:attrName>ppt_x</p:attrName>
                                          <p:attrName>ppt_y</p:attrName>
                                        </p:attrNameLst>
                                      </p:cBhvr>
                                      <p:rCtr x="208" y="49861"/>
                                    </p:animMotion>
                                  </p:childTnLst>
                                </p:cTn>
                              </p:par>
                              <p:par>
                                <p:cTn id="114" presetID="42" presetClass="path" presetSubtype="0" accel="50000" decel="50000" fill="hold" nodeType="withEffect">
                                  <p:stCondLst>
                                    <p:cond delay="11250"/>
                                  </p:stCondLst>
                                  <p:childTnLst>
                                    <p:animMotion origin="layout" path="M 2.70833E-6 4.07407E-6 L 0.00429 0.99699 " pathEditMode="relative" rAng="0" ptsTypes="AA">
                                      <p:cBhvr>
                                        <p:cTn id="115" dur="4000" fill="hold"/>
                                        <p:tgtEl>
                                          <p:spTgt spid="168"/>
                                        </p:tgtEl>
                                        <p:attrNameLst>
                                          <p:attrName>ppt_x</p:attrName>
                                          <p:attrName>ppt_y</p:attrName>
                                        </p:attrNameLst>
                                      </p:cBhvr>
                                      <p:rCtr x="208" y="49861"/>
                                    </p:animMotion>
                                  </p:childTnLst>
                                </p:cTn>
                              </p:par>
                              <p:par>
                                <p:cTn id="116" presetID="42" presetClass="path" presetSubtype="0" accel="50000" decel="50000" fill="hold" nodeType="withEffect">
                                  <p:stCondLst>
                                    <p:cond delay="13250"/>
                                  </p:stCondLst>
                                  <p:childTnLst>
                                    <p:animMotion origin="layout" path="M 6.25E-7 -1.11111E-6 L 0.0043 0.99699 " pathEditMode="relative" rAng="0" ptsTypes="AA">
                                      <p:cBhvr>
                                        <p:cTn id="117" dur="4000" fill="hold"/>
                                        <p:tgtEl>
                                          <p:spTgt spid="171"/>
                                        </p:tgtEl>
                                        <p:attrNameLst>
                                          <p:attrName>ppt_x</p:attrName>
                                          <p:attrName>ppt_y</p:attrName>
                                        </p:attrNameLst>
                                      </p:cBhvr>
                                      <p:rCtr x="208" y="49861"/>
                                    </p:animMotion>
                                  </p:childTnLst>
                                </p:cTn>
                              </p:par>
                              <p:par>
                                <p:cTn id="118" presetID="42" presetClass="path" presetSubtype="0" accel="50000" decel="50000" fill="hold" nodeType="withEffect">
                                  <p:stCondLst>
                                    <p:cond delay="15750"/>
                                  </p:stCondLst>
                                  <p:childTnLst>
                                    <p:animMotion origin="layout" path="M -1.66667E-6 -4.81481E-6 L 0.0043 0.997 " pathEditMode="relative" rAng="0" ptsTypes="AA">
                                      <p:cBhvr>
                                        <p:cTn id="119" dur="4000" fill="hold"/>
                                        <p:tgtEl>
                                          <p:spTgt spid="174"/>
                                        </p:tgtEl>
                                        <p:attrNameLst>
                                          <p:attrName>ppt_x</p:attrName>
                                          <p:attrName>ppt_y</p:attrName>
                                        </p:attrNameLst>
                                      </p:cBhvr>
                                      <p:rCtr x="208" y="498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7847" y="-24311"/>
            <a:ext cx="3292816" cy="56607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rPr>
              <a:t>Il fait </a:t>
            </a:r>
            <a:r>
              <a:rPr lang="en-GB" sz="2800" b="1" spc="-1" dirty="0" err="1">
                <a:solidFill>
                  <a:srgbClr val="002060"/>
                </a:solidFill>
                <a:latin typeface="Century gothic"/>
              </a:rPr>
              <a:t>mauvais</a:t>
            </a:r>
            <a:r>
              <a:rPr lang="en-GB" sz="2800" b="1" spc="-1" dirty="0">
                <a:solidFill>
                  <a:srgbClr val="002060"/>
                </a:solidFill>
                <a:latin typeface="Century gothic"/>
              </a:rPr>
              <a:t> !</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9" name="TextBox 18">
            <a:extLst>
              <a:ext uri="{FF2B5EF4-FFF2-40B4-BE49-F238E27FC236}">
                <a16:creationId xmlns:a16="http://schemas.microsoft.com/office/drawing/2014/main" id="{B21DC780-FCE3-42AA-B527-4443B10AF062}"/>
              </a:ext>
            </a:extLst>
          </p:cNvPr>
          <p:cNvSpPr txBox="1"/>
          <p:nvPr/>
        </p:nvSpPr>
        <p:spPr>
          <a:xfrm>
            <a:off x="-77569" y="4791762"/>
            <a:ext cx="3216245" cy="830997"/>
          </a:xfrm>
          <a:prstGeom prst="rect">
            <a:avLst/>
          </a:prstGeom>
          <a:noFill/>
        </p:spPr>
        <p:txBody>
          <a:bodyPr wrap="square" rtlCol="0">
            <a:spAutoFit/>
          </a:bodyPr>
          <a:lstStyle/>
          <a:p>
            <a:pPr algn="ctr">
              <a:defRPr/>
            </a:pPr>
            <a:r>
              <a:rPr lang="en-GB" sz="4800" dirty="0" err="1">
                <a:solidFill>
                  <a:srgbClr val="002060"/>
                </a:solidFill>
                <a:latin typeface="Segoe Print" panose="02000600000000000000" pitchFamily="2" charset="0"/>
              </a:rPr>
              <a:t>expliquer</a:t>
            </a:r>
            <a:endParaRPr lang="en-GB" sz="4800" dirty="0">
              <a:solidFill>
                <a:srgbClr val="002060"/>
              </a:solidFill>
              <a:latin typeface="Segoe Print" panose="02000600000000000000" pitchFamily="2" charset="0"/>
            </a:endParaRPr>
          </a:p>
        </p:txBody>
      </p:sp>
      <p:sp>
        <p:nvSpPr>
          <p:cNvPr id="20" name="TextBox 19">
            <a:extLst>
              <a:ext uri="{FF2B5EF4-FFF2-40B4-BE49-F238E27FC236}">
                <a16:creationId xmlns:a16="http://schemas.microsoft.com/office/drawing/2014/main" id="{1745323E-CACA-4E7B-B9EB-198FACB91A7C}"/>
              </a:ext>
            </a:extLst>
          </p:cNvPr>
          <p:cNvSpPr txBox="1"/>
          <p:nvPr/>
        </p:nvSpPr>
        <p:spPr>
          <a:xfrm>
            <a:off x="1859374" y="5895179"/>
            <a:ext cx="3643566" cy="830997"/>
          </a:xfrm>
          <a:prstGeom prst="rect">
            <a:avLst/>
          </a:prstGeom>
          <a:noFill/>
        </p:spPr>
        <p:txBody>
          <a:bodyPr wrap="square" rtlCol="0">
            <a:spAutoFit/>
          </a:bodyPr>
          <a:lstStyle/>
          <a:p>
            <a:pPr algn="ctr">
              <a:defRPr/>
            </a:pPr>
            <a:r>
              <a:rPr lang="en-GB" sz="4800" dirty="0">
                <a:solidFill>
                  <a:srgbClr val="002060"/>
                </a:solidFill>
                <a:latin typeface="Segoe Print" panose="02000600000000000000" pitchFamily="2" charset="0"/>
              </a:rPr>
              <a:t>aimer</a:t>
            </a:r>
          </a:p>
        </p:txBody>
      </p:sp>
      <p:sp>
        <p:nvSpPr>
          <p:cNvPr id="21" name="TextBox 20">
            <a:extLst>
              <a:ext uri="{FF2B5EF4-FFF2-40B4-BE49-F238E27FC236}">
                <a16:creationId xmlns:a16="http://schemas.microsoft.com/office/drawing/2014/main" id="{50732621-530F-4FFC-B0AF-6A3F0374DCB2}"/>
              </a:ext>
            </a:extLst>
          </p:cNvPr>
          <p:cNvSpPr txBox="1"/>
          <p:nvPr/>
        </p:nvSpPr>
        <p:spPr>
          <a:xfrm>
            <a:off x="4711547" y="5393416"/>
            <a:ext cx="3643566" cy="830997"/>
          </a:xfrm>
          <a:prstGeom prst="rect">
            <a:avLst/>
          </a:prstGeom>
          <a:noFill/>
        </p:spPr>
        <p:txBody>
          <a:bodyPr wrap="square" rtlCol="0">
            <a:spAutoFit/>
          </a:bodyPr>
          <a:lstStyle/>
          <a:p>
            <a:pPr algn="ctr">
              <a:defRPr/>
            </a:pPr>
            <a:r>
              <a:rPr lang="en-GB" sz="4800" dirty="0" err="1">
                <a:solidFill>
                  <a:srgbClr val="002060"/>
                </a:solidFill>
                <a:latin typeface="Segoe Print" panose="02000600000000000000" pitchFamily="2" charset="0"/>
              </a:rPr>
              <a:t>détester</a:t>
            </a:r>
            <a:endParaRPr lang="en-GB" sz="4800" dirty="0">
              <a:solidFill>
                <a:srgbClr val="002060"/>
              </a:solidFill>
              <a:latin typeface="Segoe Print" panose="02000600000000000000" pitchFamily="2" charset="0"/>
            </a:endParaRPr>
          </a:p>
        </p:txBody>
      </p:sp>
      <p:sp>
        <p:nvSpPr>
          <p:cNvPr id="23" name="TextBox 22">
            <a:extLst>
              <a:ext uri="{FF2B5EF4-FFF2-40B4-BE49-F238E27FC236}">
                <a16:creationId xmlns:a16="http://schemas.microsoft.com/office/drawing/2014/main" id="{E3C09662-E263-4775-A2B7-EA8407EB62EA}"/>
              </a:ext>
            </a:extLst>
          </p:cNvPr>
          <p:cNvSpPr txBox="1"/>
          <p:nvPr/>
        </p:nvSpPr>
        <p:spPr>
          <a:xfrm>
            <a:off x="2889764" y="4389225"/>
            <a:ext cx="3643566" cy="830997"/>
          </a:xfrm>
          <a:prstGeom prst="rect">
            <a:avLst/>
          </a:prstGeom>
          <a:noFill/>
        </p:spPr>
        <p:txBody>
          <a:bodyPr wrap="square" rtlCol="0">
            <a:spAutoFit/>
          </a:bodyPr>
          <a:lstStyle/>
          <a:p>
            <a:pPr algn="ctr">
              <a:defRPr/>
            </a:pPr>
            <a:r>
              <a:rPr lang="en-GB" sz="4800" dirty="0" err="1">
                <a:solidFill>
                  <a:srgbClr val="002060"/>
                </a:solidFill>
                <a:latin typeface="Segoe Print" panose="02000600000000000000" pitchFamily="2" charset="0"/>
              </a:rPr>
              <a:t>boire</a:t>
            </a:r>
            <a:endParaRPr lang="en-GB" sz="4800" dirty="0">
              <a:solidFill>
                <a:srgbClr val="002060"/>
              </a:solidFill>
              <a:latin typeface="Segoe Print" panose="02000600000000000000" pitchFamily="2" charset="0"/>
            </a:endParaRPr>
          </a:p>
        </p:txBody>
      </p:sp>
      <p:sp>
        <p:nvSpPr>
          <p:cNvPr id="24" name="TextBox 23">
            <a:extLst>
              <a:ext uri="{FF2B5EF4-FFF2-40B4-BE49-F238E27FC236}">
                <a16:creationId xmlns:a16="http://schemas.microsoft.com/office/drawing/2014/main" id="{6AC7D58A-7B66-45B4-BA7D-4A49B0B9BE66}"/>
              </a:ext>
            </a:extLst>
          </p:cNvPr>
          <p:cNvSpPr txBox="1"/>
          <p:nvPr/>
        </p:nvSpPr>
        <p:spPr>
          <a:xfrm>
            <a:off x="6590910" y="4233221"/>
            <a:ext cx="3643566" cy="830997"/>
          </a:xfrm>
          <a:prstGeom prst="rect">
            <a:avLst/>
          </a:prstGeom>
          <a:noFill/>
        </p:spPr>
        <p:txBody>
          <a:bodyPr wrap="square" rtlCol="0">
            <a:spAutoFit/>
          </a:bodyPr>
          <a:lstStyle/>
          <a:p>
            <a:pPr algn="ctr">
              <a:defRPr/>
            </a:pPr>
            <a:r>
              <a:rPr lang="en-GB" sz="4800" dirty="0" err="1">
                <a:solidFill>
                  <a:srgbClr val="002060"/>
                </a:solidFill>
                <a:latin typeface="Segoe Print" panose="02000600000000000000" pitchFamily="2" charset="0"/>
              </a:rPr>
              <a:t>acheter</a:t>
            </a:r>
            <a:endParaRPr lang="en-GB" sz="4800" dirty="0">
              <a:solidFill>
                <a:srgbClr val="002060"/>
              </a:solidFill>
              <a:latin typeface="Segoe Print" panose="02000600000000000000" pitchFamily="2" charset="0"/>
            </a:endParaRPr>
          </a:p>
        </p:txBody>
      </p:sp>
      <p:sp>
        <p:nvSpPr>
          <p:cNvPr id="25" name="TextBox 24">
            <a:extLst>
              <a:ext uri="{FF2B5EF4-FFF2-40B4-BE49-F238E27FC236}">
                <a16:creationId xmlns:a16="http://schemas.microsoft.com/office/drawing/2014/main" id="{0BD55967-C13C-4635-B7E2-6E2039219BD9}"/>
              </a:ext>
            </a:extLst>
          </p:cNvPr>
          <p:cNvSpPr txBox="1"/>
          <p:nvPr/>
        </p:nvSpPr>
        <p:spPr>
          <a:xfrm>
            <a:off x="8073979" y="5577381"/>
            <a:ext cx="3643566" cy="830997"/>
          </a:xfrm>
          <a:prstGeom prst="rect">
            <a:avLst/>
          </a:prstGeom>
          <a:noFill/>
        </p:spPr>
        <p:txBody>
          <a:bodyPr wrap="square" rtlCol="0">
            <a:spAutoFit/>
          </a:bodyPr>
          <a:lstStyle/>
          <a:p>
            <a:pPr algn="ctr">
              <a:defRPr/>
            </a:pPr>
            <a:r>
              <a:rPr lang="en-GB" sz="4800" dirty="0">
                <a:solidFill>
                  <a:srgbClr val="002060"/>
                </a:solidFill>
                <a:latin typeface="Segoe Print" panose="02000600000000000000" pitchFamily="2" charset="0"/>
              </a:rPr>
              <a:t>faire</a:t>
            </a:r>
          </a:p>
        </p:txBody>
      </p:sp>
      <p:sp>
        <p:nvSpPr>
          <p:cNvPr id="26" name="TextBox 25">
            <a:extLst>
              <a:ext uri="{FF2B5EF4-FFF2-40B4-BE49-F238E27FC236}">
                <a16:creationId xmlns:a16="http://schemas.microsoft.com/office/drawing/2014/main" id="{3B859253-DE20-4068-BC7A-CC6AC373D1AF}"/>
              </a:ext>
            </a:extLst>
          </p:cNvPr>
          <p:cNvSpPr txBox="1"/>
          <p:nvPr/>
        </p:nvSpPr>
        <p:spPr>
          <a:xfrm>
            <a:off x="-42778" y="3517428"/>
            <a:ext cx="3643566" cy="830997"/>
          </a:xfrm>
          <a:prstGeom prst="rect">
            <a:avLst/>
          </a:prstGeom>
          <a:noFill/>
        </p:spPr>
        <p:txBody>
          <a:bodyPr wrap="square" rtlCol="0">
            <a:spAutoFit/>
          </a:bodyPr>
          <a:lstStyle/>
          <a:p>
            <a:pPr algn="ctr">
              <a:defRPr/>
            </a:pPr>
            <a:r>
              <a:rPr lang="en-GB" sz="4800" dirty="0" err="1">
                <a:solidFill>
                  <a:srgbClr val="002060"/>
                </a:solidFill>
                <a:latin typeface="Segoe Print" panose="02000600000000000000" pitchFamily="2" charset="0"/>
              </a:rPr>
              <a:t>fermer</a:t>
            </a:r>
            <a:endParaRPr lang="en-GB" sz="4800" dirty="0">
              <a:solidFill>
                <a:srgbClr val="002060"/>
              </a:solidFill>
              <a:latin typeface="Segoe Print" panose="02000600000000000000" pitchFamily="2" charset="0"/>
            </a:endParaRPr>
          </a:p>
        </p:txBody>
      </p:sp>
      <p:sp>
        <p:nvSpPr>
          <p:cNvPr id="27" name="TextBox 26">
            <a:extLst>
              <a:ext uri="{FF2B5EF4-FFF2-40B4-BE49-F238E27FC236}">
                <a16:creationId xmlns:a16="http://schemas.microsoft.com/office/drawing/2014/main" id="{59D8A20E-61E3-4A78-B480-DBEFFE93D180}"/>
              </a:ext>
            </a:extLst>
          </p:cNvPr>
          <p:cNvSpPr txBox="1"/>
          <p:nvPr/>
        </p:nvSpPr>
        <p:spPr>
          <a:xfrm>
            <a:off x="3216936" y="3209699"/>
            <a:ext cx="4169268" cy="830997"/>
          </a:xfrm>
          <a:prstGeom prst="rect">
            <a:avLst/>
          </a:prstGeom>
          <a:noFill/>
        </p:spPr>
        <p:txBody>
          <a:bodyPr wrap="square" rtlCol="0">
            <a:spAutoFit/>
          </a:bodyPr>
          <a:lstStyle/>
          <a:p>
            <a:pPr algn="ctr">
              <a:defRPr/>
            </a:pPr>
            <a:r>
              <a:rPr lang="en-GB" sz="4800" dirty="0" err="1">
                <a:solidFill>
                  <a:srgbClr val="002060"/>
                </a:solidFill>
                <a:latin typeface="Segoe Print" panose="02000600000000000000" pitchFamily="2" charset="0"/>
              </a:rPr>
              <a:t>aller</a:t>
            </a:r>
            <a:endParaRPr lang="en-GB" sz="4800" dirty="0">
              <a:solidFill>
                <a:srgbClr val="002060"/>
              </a:solidFill>
              <a:latin typeface="Segoe Print" panose="02000600000000000000" pitchFamily="2" charset="0"/>
            </a:endParaRPr>
          </a:p>
        </p:txBody>
      </p:sp>
      <p:sp>
        <p:nvSpPr>
          <p:cNvPr id="28" name="TextBox 27">
            <a:extLst>
              <a:ext uri="{FF2B5EF4-FFF2-40B4-BE49-F238E27FC236}">
                <a16:creationId xmlns:a16="http://schemas.microsoft.com/office/drawing/2014/main" id="{0A7B3274-1068-407D-8F10-B9A0AD1FB881}"/>
              </a:ext>
            </a:extLst>
          </p:cNvPr>
          <p:cNvSpPr txBox="1"/>
          <p:nvPr/>
        </p:nvSpPr>
        <p:spPr>
          <a:xfrm>
            <a:off x="7892016" y="3073026"/>
            <a:ext cx="3643566" cy="830997"/>
          </a:xfrm>
          <a:prstGeom prst="rect">
            <a:avLst/>
          </a:prstGeom>
          <a:noFill/>
        </p:spPr>
        <p:txBody>
          <a:bodyPr wrap="square" rtlCol="0">
            <a:spAutoFit/>
          </a:bodyPr>
          <a:lstStyle/>
          <a:p>
            <a:pPr algn="ctr">
              <a:defRPr/>
            </a:pPr>
            <a:r>
              <a:rPr lang="en-GB" sz="4800" dirty="0" err="1">
                <a:solidFill>
                  <a:srgbClr val="002060"/>
                </a:solidFill>
                <a:latin typeface="Segoe Print" panose="02000600000000000000" pitchFamily="2" charset="0"/>
              </a:rPr>
              <a:t>corriger</a:t>
            </a:r>
            <a:endParaRPr lang="en-GB" sz="4800" dirty="0">
              <a:solidFill>
                <a:srgbClr val="002060"/>
              </a:solidFill>
              <a:latin typeface="Segoe Print" panose="02000600000000000000" pitchFamily="2" charset="0"/>
            </a:endParaRPr>
          </a:p>
        </p:txBody>
      </p:sp>
      <p:sp>
        <p:nvSpPr>
          <p:cNvPr id="29" name="TextBox 28">
            <a:extLst>
              <a:ext uri="{FF2B5EF4-FFF2-40B4-BE49-F238E27FC236}">
                <a16:creationId xmlns:a16="http://schemas.microsoft.com/office/drawing/2014/main" id="{C3DCC62F-2AAF-43D1-8B8F-5E649EEBDF46}"/>
              </a:ext>
            </a:extLst>
          </p:cNvPr>
          <p:cNvSpPr txBox="1"/>
          <p:nvPr/>
        </p:nvSpPr>
        <p:spPr>
          <a:xfrm>
            <a:off x="-358597" y="2074619"/>
            <a:ext cx="3643566" cy="830997"/>
          </a:xfrm>
          <a:prstGeom prst="rect">
            <a:avLst/>
          </a:prstGeom>
          <a:noFill/>
        </p:spPr>
        <p:txBody>
          <a:bodyPr wrap="square" rtlCol="0">
            <a:spAutoFit/>
          </a:bodyPr>
          <a:lstStyle/>
          <a:p>
            <a:pPr algn="ctr">
              <a:defRPr/>
            </a:pPr>
            <a:r>
              <a:rPr lang="en-GB" sz="4800" dirty="0" err="1">
                <a:solidFill>
                  <a:srgbClr val="002060"/>
                </a:solidFill>
                <a:latin typeface="Segoe Print" panose="02000600000000000000" pitchFamily="2" charset="0"/>
              </a:rPr>
              <a:t>fabriquer</a:t>
            </a:r>
            <a:endParaRPr lang="en-GB" sz="4800" dirty="0">
              <a:solidFill>
                <a:srgbClr val="002060"/>
              </a:solidFill>
              <a:latin typeface="Segoe Print" panose="02000600000000000000" pitchFamily="2" charset="0"/>
            </a:endParaRPr>
          </a:p>
        </p:txBody>
      </p:sp>
      <p:sp>
        <p:nvSpPr>
          <p:cNvPr id="30" name="TextBox 29">
            <a:extLst>
              <a:ext uri="{FF2B5EF4-FFF2-40B4-BE49-F238E27FC236}">
                <a16:creationId xmlns:a16="http://schemas.microsoft.com/office/drawing/2014/main" id="{E5617A0F-57B0-44CF-B101-33550F77A8CB}"/>
              </a:ext>
            </a:extLst>
          </p:cNvPr>
          <p:cNvSpPr txBox="1"/>
          <p:nvPr/>
        </p:nvSpPr>
        <p:spPr>
          <a:xfrm>
            <a:off x="3479787" y="2042220"/>
            <a:ext cx="3643566" cy="830997"/>
          </a:xfrm>
          <a:prstGeom prst="rect">
            <a:avLst/>
          </a:prstGeom>
          <a:noFill/>
        </p:spPr>
        <p:txBody>
          <a:bodyPr wrap="square" rtlCol="0">
            <a:spAutoFit/>
          </a:bodyPr>
          <a:lstStyle/>
          <a:p>
            <a:pPr algn="ctr">
              <a:defRPr/>
            </a:pPr>
            <a:r>
              <a:rPr lang="en-GB" sz="4800" dirty="0">
                <a:solidFill>
                  <a:srgbClr val="002060"/>
                </a:solidFill>
                <a:latin typeface="Segoe Print" panose="02000600000000000000" pitchFamily="2" charset="0"/>
              </a:rPr>
              <a:t>laver</a:t>
            </a:r>
          </a:p>
        </p:txBody>
      </p:sp>
      <p:sp>
        <p:nvSpPr>
          <p:cNvPr id="31" name="TextBox 30">
            <a:extLst>
              <a:ext uri="{FF2B5EF4-FFF2-40B4-BE49-F238E27FC236}">
                <a16:creationId xmlns:a16="http://schemas.microsoft.com/office/drawing/2014/main" id="{8222215D-2742-4080-869D-0B3B42D9C025}"/>
              </a:ext>
            </a:extLst>
          </p:cNvPr>
          <p:cNvSpPr txBox="1"/>
          <p:nvPr/>
        </p:nvSpPr>
        <p:spPr>
          <a:xfrm>
            <a:off x="6533330" y="2050842"/>
            <a:ext cx="4023361" cy="830997"/>
          </a:xfrm>
          <a:prstGeom prst="rect">
            <a:avLst/>
          </a:prstGeom>
          <a:noFill/>
        </p:spPr>
        <p:txBody>
          <a:bodyPr wrap="square" rtlCol="0">
            <a:spAutoFit/>
          </a:bodyPr>
          <a:lstStyle/>
          <a:p>
            <a:pPr algn="ctr">
              <a:defRPr/>
            </a:pPr>
            <a:r>
              <a:rPr lang="en-GB" sz="4800" dirty="0">
                <a:solidFill>
                  <a:srgbClr val="002060"/>
                </a:solidFill>
                <a:latin typeface="Segoe Print" panose="02000600000000000000" pitchFamily="2" charset="0"/>
              </a:rPr>
              <a:t>ranger</a:t>
            </a:r>
          </a:p>
        </p:txBody>
      </p:sp>
      <p:sp>
        <p:nvSpPr>
          <p:cNvPr id="33" name="TextBox 32">
            <a:extLst>
              <a:ext uri="{FF2B5EF4-FFF2-40B4-BE49-F238E27FC236}">
                <a16:creationId xmlns:a16="http://schemas.microsoft.com/office/drawing/2014/main" id="{2FEF185A-3244-4452-86FE-83C94F44E76D}"/>
              </a:ext>
            </a:extLst>
          </p:cNvPr>
          <p:cNvSpPr txBox="1"/>
          <p:nvPr/>
        </p:nvSpPr>
        <p:spPr>
          <a:xfrm>
            <a:off x="-314992" y="909172"/>
            <a:ext cx="4348732" cy="830997"/>
          </a:xfrm>
          <a:prstGeom prst="rect">
            <a:avLst/>
          </a:prstGeom>
          <a:noFill/>
        </p:spPr>
        <p:txBody>
          <a:bodyPr wrap="square" rtlCol="0">
            <a:spAutoFit/>
          </a:bodyPr>
          <a:lstStyle/>
          <a:p>
            <a:pPr algn="ctr">
              <a:defRPr/>
            </a:pPr>
            <a:r>
              <a:rPr lang="en-GB" sz="4800" dirty="0" err="1">
                <a:solidFill>
                  <a:srgbClr val="002060"/>
                </a:solidFill>
                <a:latin typeface="Segoe Print" panose="02000600000000000000" pitchFamily="2" charset="0"/>
              </a:rPr>
              <a:t>souhaiter</a:t>
            </a:r>
            <a:endParaRPr lang="en-GB" sz="4800" dirty="0">
              <a:solidFill>
                <a:srgbClr val="002060"/>
              </a:solidFill>
              <a:latin typeface="Segoe Print" panose="02000600000000000000" pitchFamily="2" charset="0"/>
            </a:endParaRPr>
          </a:p>
        </p:txBody>
      </p:sp>
      <p:sp>
        <p:nvSpPr>
          <p:cNvPr id="34" name="TextBox 33">
            <a:extLst>
              <a:ext uri="{FF2B5EF4-FFF2-40B4-BE49-F238E27FC236}">
                <a16:creationId xmlns:a16="http://schemas.microsoft.com/office/drawing/2014/main" id="{35334FD4-60F5-4D04-B7BF-43C0316E526A}"/>
              </a:ext>
            </a:extLst>
          </p:cNvPr>
          <p:cNvSpPr txBox="1"/>
          <p:nvPr/>
        </p:nvSpPr>
        <p:spPr>
          <a:xfrm>
            <a:off x="3965278" y="933894"/>
            <a:ext cx="3643566" cy="830997"/>
          </a:xfrm>
          <a:prstGeom prst="rect">
            <a:avLst/>
          </a:prstGeom>
          <a:noFill/>
        </p:spPr>
        <p:txBody>
          <a:bodyPr wrap="square" rtlCol="0">
            <a:spAutoFit/>
          </a:bodyPr>
          <a:lstStyle/>
          <a:p>
            <a:pPr algn="ctr">
              <a:defRPr/>
            </a:pPr>
            <a:r>
              <a:rPr lang="en-GB" sz="4800" dirty="0" err="1">
                <a:solidFill>
                  <a:srgbClr val="002060"/>
                </a:solidFill>
                <a:latin typeface="Segoe Print" panose="02000600000000000000" pitchFamily="2" charset="0"/>
              </a:rPr>
              <a:t>célébrer</a:t>
            </a:r>
            <a:endParaRPr lang="en-GB" sz="4800" dirty="0">
              <a:solidFill>
                <a:srgbClr val="002060"/>
              </a:solidFill>
              <a:latin typeface="Segoe Print" panose="02000600000000000000" pitchFamily="2" charset="0"/>
            </a:endParaRPr>
          </a:p>
        </p:txBody>
      </p:sp>
      <p:sp>
        <p:nvSpPr>
          <p:cNvPr id="35" name="TextBox 34">
            <a:extLst>
              <a:ext uri="{FF2B5EF4-FFF2-40B4-BE49-F238E27FC236}">
                <a16:creationId xmlns:a16="http://schemas.microsoft.com/office/drawing/2014/main" id="{CBF9FE7C-18FD-4777-81AC-A462DA40E8F9}"/>
              </a:ext>
            </a:extLst>
          </p:cNvPr>
          <p:cNvSpPr txBox="1"/>
          <p:nvPr/>
        </p:nvSpPr>
        <p:spPr>
          <a:xfrm>
            <a:off x="7169453" y="887035"/>
            <a:ext cx="3643566" cy="830997"/>
          </a:xfrm>
          <a:prstGeom prst="rect">
            <a:avLst/>
          </a:prstGeom>
          <a:noFill/>
        </p:spPr>
        <p:txBody>
          <a:bodyPr wrap="square" rtlCol="0">
            <a:spAutoFit/>
          </a:bodyPr>
          <a:lstStyle/>
          <a:p>
            <a:pPr algn="ctr">
              <a:defRPr/>
            </a:pPr>
            <a:r>
              <a:rPr lang="en-GB" sz="4800" dirty="0" err="1">
                <a:solidFill>
                  <a:srgbClr val="002060"/>
                </a:solidFill>
                <a:latin typeface="Segoe Print" panose="02000600000000000000" pitchFamily="2" charset="0"/>
              </a:rPr>
              <a:t>échanger</a:t>
            </a:r>
            <a:endParaRPr lang="en-GB" sz="4800" dirty="0">
              <a:solidFill>
                <a:srgbClr val="002060"/>
              </a:solidFill>
              <a:latin typeface="Segoe Print" panose="02000600000000000000" pitchFamily="2" charset="0"/>
            </a:endParaRPr>
          </a:p>
        </p:txBody>
      </p:sp>
      <p:sp>
        <p:nvSpPr>
          <p:cNvPr id="37" name="Speech Bubble: Rectangle with Corners Rounded 36">
            <a:extLst>
              <a:ext uri="{FF2B5EF4-FFF2-40B4-BE49-F238E27FC236}">
                <a16:creationId xmlns:a16="http://schemas.microsoft.com/office/drawing/2014/main" id="{2E110DD0-D792-46C1-B73A-0DE897039D3F}"/>
              </a:ext>
            </a:extLst>
          </p:cNvPr>
          <p:cNvSpPr/>
          <p:nvPr/>
        </p:nvSpPr>
        <p:spPr>
          <a:xfrm>
            <a:off x="3681157" y="109467"/>
            <a:ext cx="6975405" cy="609313"/>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8" name="Graphic 37" descr="Teacher">
            <a:extLst>
              <a:ext uri="{FF2B5EF4-FFF2-40B4-BE49-F238E27FC236}">
                <a16:creationId xmlns:a16="http://schemas.microsoft.com/office/drawing/2014/main" id="{A03719DE-C817-45BA-BB22-FA56FBBEE5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74044" y="-108497"/>
            <a:ext cx="914400" cy="914400"/>
          </a:xfrm>
          <a:prstGeom prst="rect">
            <a:avLst/>
          </a:prstGeom>
        </p:spPr>
      </p:pic>
      <p:sp>
        <p:nvSpPr>
          <p:cNvPr id="39" name="Google Shape;108;p3">
            <a:extLst>
              <a:ext uri="{FF2B5EF4-FFF2-40B4-BE49-F238E27FC236}">
                <a16:creationId xmlns:a16="http://schemas.microsoft.com/office/drawing/2014/main" id="{60A5AA96-F48F-46FA-B07C-580EB9BB2A0E}"/>
              </a:ext>
            </a:extLst>
          </p:cNvPr>
          <p:cNvSpPr txBox="1"/>
          <p:nvPr/>
        </p:nvSpPr>
        <p:spPr>
          <a:xfrm>
            <a:off x="3883125" y="131824"/>
            <a:ext cx="621339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Écris</a:t>
            </a:r>
            <a:r>
              <a:rPr kumimoji="0" lang="en-GB"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en</a:t>
            </a:r>
            <a:r>
              <a:rPr kumimoji="0" lang="en-GB"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anglais</a:t>
            </a:r>
            <a:r>
              <a:rPr kumimoji="0" lang="en-GB"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Parle</a:t>
            </a:r>
            <a:r>
              <a:rPr kumimoji="0" lang="en-GB"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en</a:t>
            </a:r>
            <a:r>
              <a:rPr kumimoji="0" lang="en-GB"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français</a:t>
            </a:r>
            <a:r>
              <a:rPr kumimoji="0" lang="en-GB"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8F2C0E0F-0A8F-4E7E-8C56-57EEEE6CF247}"/>
              </a:ext>
            </a:extLst>
          </p:cNvPr>
          <p:cNvSpPr txBox="1"/>
          <p:nvPr/>
        </p:nvSpPr>
        <p:spPr>
          <a:xfrm>
            <a:off x="2759869" y="6457890"/>
            <a:ext cx="1783656"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to like, liking</a:t>
            </a:r>
          </a:p>
        </p:txBody>
      </p:sp>
      <p:sp>
        <p:nvSpPr>
          <p:cNvPr id="36" name="TextBox 35">
            <a:extLst>
              <a:ext uri="{FF2B5EF4-FFF2-40B4-BE49-F238E27FC236}">
                <a16:creationId xmlns:a16="http://schemas.microsoft.com/office/drawing/2014/main" id="{1F4B742E-2181-426E-9E22-E66FC0CEA54B}"/>
              </a:ext>
            </a:extLst>
          </p:cNvPr>
          <p:cNvSpPr txBox="1"/>
          <p:nvPr/>
        </p:nvSpPr>
        <p:spPr>
          <a:xfrm>
            <a:off x="5431654" y="5992879"/>
            <a:ext cx="2432477"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to hate, hating</a:t>
            </a:r>
          </a:p>
        </p:txBody>
      </p:sp>
      <p:sp>
        <p:nvSpPr>
          <p:cNvPr id="40" name="TextBox 39">
            <a:extLst>
              <a:ext uri="{FF2B5EF4-FFF2-40B4-BE49-F238E27FC236}">
                <a16:creationId xmlns:a16="http://schemas.microsoft.com/office/drawing/2014/main" id="{F393126E-77F0-4719-B03B-49F70D6BFFF6}"/>
              </a:ext>
            </a:extLst>
          </p:cNvPr>
          <p:cNvSpPr txBox="1"/>
          <p:nvPr/>
        </p:nvSpPr>
        <p:spPr>
          <a:xfrm>
            <a:off x="8711745" y="6192233"/>
            <a:ext cx="2432477" cy="400110"/>
          </a:xfrm>
          <a:prstGeom prst="rect">
            <a:avLst/>
          </a:prstGeom>
          <a:noFill/>
        </p:spPr>
        <p:txBody>
          <a:bodyPr wrap="square" rtlCol="0">
            <a:spAutoFit/>
          </a:bodyPr>
          <a:lstStyle/>
          <a:p>
            <a:pPr algn="ctr"/>
            <a:r>
              <a:rPr lang="en-GB" sz="2000" b="1" dirty="0">
                <a:solidFill>
                  <a:srgbClr val="00B050"/>
                </a:solidFill>
                <a:latin typeface="Century Gothic" panose="020B0502020202020204" pitchFamily="34" charset="0"/>
              </a:rPr>
              <a:t>to do, doing</a:t>
            </a:r>
          </a:p>
        </p:txBody>
      </p:sp>
      <p:sp>
        <p:nvSpPr>
          <p:cNvPr id="41" name="TextBox 40">
            <a:extLst>
              <a:ext uri="{FF2B5EF4-FFF2-40B4-BE49-F238E27FC236}">
                <a16:creationId xmlns:a16="http://schemas.microsoft.com/office/drawing/2014/main" id="{BBF9BF93-F248-4719-BB23-B238AD790DF8}"/>
              </a:ext>
            </a:extLst>
          </p:cNvPr>
          <p:cNvSpPr txBox="1"/>
          <p:nvPr/>
        </p:nvSpPr>
        <p:spPr>
          <a:xfrm>
            <a:off x="135256" y="5471885"/>
            <a:ext cx="3006609"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to explain, explaining</a:t>
            </a:r>
          </a:p>
        </p:txBody>
      </p:sp>
      <p:sp>
        <p:nvSpPr>
          <p:cNvPr id="42" name="TextBox 41">
            <a:extLst>
              <a:ext uri="{FF2B5EF4-FFF2-40B4-BE49-F238E27FC236}">
                <a16:creationId xmlns:a16="http://schemas.microsoft.com/office/drawing/2014/main" id="{DC40B935-91CF-4AD8-BC1F-DD0A8D8203E5}"/>
              </a:ext>
            </a:extLst>
          </p:cNvPr>
          <p:cNvSpPr txBox="1"/>
          <p:nvPr/>
        </p:nvSpPr>
        <p:spPr>
          <a:xfrm>
            <a:off x="3717468" y="4963587"/>
            <a:ext cx="2432477"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to drink, drinking</a:t>
            </a:r>
          </a:p>
        </p:txBody>
      </p:sp>
      <p:sp>
        <p:nvSpPr>
          <p:cNvPr id="43" name="TextBox 42">
            <a:extLst>
              <a:ext uri="{FF2B5EF4-FFF2-40B4-BE49-F238E27FC236}">
                <a16:creationId xmlns:a16="http://schemas.microsoft.com/office/drawing/2014/main" id="{435655D2-358F-4C88-8BA7-6F4333A7C1FA}"/>
              </a:ext>
            </a:extLst>
          </p:cNvPr>
          <p:cNvSpPr txBox="1"/>
          <p:nvPr/>
        </p:nvSpPr>
        <p:spPr>
          <a:xfrm>
            <a:off x="7495506" y="4804723"/>
            <a:ext cx="2432477"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to buy, buying</a:t>
            </a:r>
          </a:p>
        </p:txBody>
      </p:sp>
      <p:sp>
        <p:nvSpPr>
          <p:cNvPr id="44" name="TextBox 43">
            <a:extLst>
              <a:ext uri="{FF2B5EF4-FFF2-40B4-BE49-F238E27FC236}">
                <a16:creationId xmlns:a16="http://schemas.microsoft.com/office/drawing/2014/main" id="{E3FBF283-F172-4BD2-9F9E-5985C8EF2E52}"/>
              </a:ext>
            </a:extLst>
          </p:cNvPr>
          <p:cNvSpPr txBox="1"/>
          <p:nvPr/>
        </p:nvSpPr>
        <p:spPr>
          <a:xfrm>
            <a:off x="760603" y="4107103"/>
            <a:ext cx="2432477"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to shut, shutting</a:t>
            </a:r>
          </a:p>
        </p:txBody>
      </p:sp>
      <p:sp>
        <p:nvSpPr>
          <p:cNvPr id="45" name="TextBox 44">
            <a:extLst>
              <a:ext uri="{FF2B5EF4-FFF2-40B4-BE49-F238E27FC236}">
                <a16:creationId xmlns:a16="http://schemas.microsoft.com/office/drawing/2014/main" id="{E5126FD8-3B09-4205-8EBD-E935658E7E51}"/>
              </a:ext>
            </a:extLst>
          </p:cNvPr>
          <p:cNvSpPr txBox="1"/>
          <p:nvPr/>
        </p:nvSpPr>
        <p:spPr>
          <a:xfrm>
            <a:off x="4404169" y="3781503"/>
            <a:ext cx="2432477"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to go, going</a:t>
            </a:r>
          </a:p>
        </p:txBody>
      </p:sp>
      <p:sp>
        <p:nvSpPr>
          <p:cNvPr id="46" name="TextBox 45">
            <a:extLst>
              <a:ext uri="{FF2B5EF4-FFF2-40B4-BE49-F238E27FC236}">
                <a16:creationId xmlns:a16="http://schemas.microsoft.com/office/drawing/2014/main" id="{C98B9502-E55F-4EAF-A600-B5553D25C3B3}"/>
              </a:ext>
            </a:extLst>
          </p:cNvPr>
          <p:cNvSpPr txBox="1"/>
          <p:nvPr/>
        </p:nvSpPr>
        <p:spPr>
          <a:xfrm>
            <a:off x="8309632" y="3677107"/>
            <a:ext cx="2957642"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to correct, correcting</a:t>
            </a:r>
          </a:p>
        </p:txBody>
      </p:sp>
      <p:sp>
        <p:nvSpPr>
          <p:cNvPr id="47" name="TextBox 46">
            <a:extLst>
              <a:ext uri="{FF2B5EF4-FFF2-40B4-BE49-F238E27FC236}">
                <a16:creationId xmlns:a16="http://schemas.microsoft.com/office/drawing/2014/main" id="{0982E9AF-69B3-4D8E-9F93-171259A189E1}"/>
              </a:ext>
            </a:extLst>
          </p:cNvPr>
          <p:cNvSpPr txBox="1"/>
          <p:nvPr/>
        </p:nvSpPr>
        <p:spPr>
          <a:xfrm>
            <a:off x="460118" y="2727174"/>
            <a:ext cx="2432477"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to create, make</a:t>
            </a:r>
          </a:p>
        </p:txBody>
      </p:sp>
      <p:sp>
        <p:nvSpPr>
          <p:cNvPr id="48" name="TextBox 47">
            <a:extLst>
              <a:ext uri="{FF2B5EF4-FFF2-40B4-BE49-F238E27FC236}">
                <a16:creationId xmlns:a16="http://schemas.microsoft.com/office/drawing/2014/main" id="{987FA0AF-9043-4D30-AD6E-CB28719E920E}"/>
              </a:ext>
            </a:extLst>
          </p:cNvPr>
          <p:cNvSpPr txBox="1"/>
          <p:nvPr/>
        </p:nvSpPr>
        <p:spPr>
          <a:xfrm>
            <a:off x="4286701" y="2603994"/>
            <a:ext cx="2432477"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to wash, washing</a:t>
            </a:r>
          </a:p>
        </p:txBody>
      </p:sp>
      <p:sp>
        <p:nvSpPr>
          <p:cNvPr id="49" name="TextBox 48">
            <a:extLst>
              <a:ext uri="{FF2B5EF4-FFF2-40B4-BE49-F238E27FC236}">
                <a16:creationId xmlns:a16="http://schemas.microsoft.com/office/drawing/2014/main" id="{00430802-EC0C-4157-8C21-2D342E91B5AD}"/>
              </a:ext>
            </a:extLst>
          </p:cNvPr>
          <p:cNvSpPr txBox="1"/>
          <p:nvPr/>
        </p:nvSpPr>
        <p:spPr>
          <a:xfrm>
            <a:off x="7542053" y="2650958"/>
            <a:ext cx="2432477"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to tidy, put away</a:t>
            </a:r>
          </a:p>
        </p:txBody>
      </p:sp>
      <p:sp>
        <p:nvSpPr>
          <p:cNvPr id="50" name="TextBox 49">
            <a:extLst>
              <a:ext uri="{FF2B5EF4-FFF2-40B4-BE49-F238E27FC236}">
                <a16:creationId xmlns:a16="http://schemas.microsoft.com/office/drawing/2014/main" id="{E1182ED6-8870-4051-9871-8963B54D004B}"/>
              </a:ext>
            </a:extLst>
          </p:cNvPr>
          <p:cNvSpPr txBox="1"/>
          <p:nvPr/>
        </p:nvSpPr>
        <p:spPr>
          <a:xfrm>
            <a:off x="838012" y="1507284"/>
            <a:ext cx="2432477"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to wish, wishing</a:t>
            </a:r>
          </a:p>
        </p:txBody>
      </p:sp>
      <p:sp>
        <p:nvSpPr>
          <p:cNvPr id="51" name="TextBox 50">
            <a:extLst>
              <a:ext uri="{FF2B5EF4-FFF2-40B4-BE49-F238E27FC236}">
                <a16:creationId xmlns:a16="http://schemas.microsoft.com/office/drawing/2014/main" id="{D118156D-DBFE-4790-BE9F-B16246374227}"/>
              </a:ext>
            </a:extLst>
          </p:cNvPr>
          <p:cNvSpPr txBox="1"/>
          <p:nvPr/>
        </p:nvSpPr>
        <p:spPr>
          <a:xfrm>
            <a:off x="4147812" y="1470927"/>
            <a:ext cx="3278498"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to celebrate, celebrating</a:t>
            </a:r>
          </a:p>
        </p:txBody>
      </p:sp>
      <p:sp>
        <p:nvSpPr>
          <p:cNvPr id="52" name="TextBox 51">
            <a:extLst>
              <a:ext uri="{FF2B5EF4-FFF2-40B4-BE49-F238E27FC236}">
                <a16:creationId xmlns:a16="http://schemas.microsoft.com/office/drawing/2014/main" id="{49AD6750-E5D1-4BE4-89FA-5507D192D261}"/>
              </a:ext>
            </a:extLst>
          </p:cNvPr>
          <p:cNvSpPr txBox="1"/>
          <p:nvPr/>
        </p:nvSpPr>
        <p:spPr>
          <a:xfrm>
            <a:off x="7827278" y="1421758"/>
            <a:ext cx="3643566"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to exchange, exchanging</a:t>
            </a:r>
          </a:p>
        </p:txBody>
      </p:sp>
    </p:spTree>
    <p:extLst>
      <p:ext uri="{BB962C8B-B14F-4D97-AF65-F5344CB8AC3E}">
        <p14:creationId xmlns:p14="http://schemas.microsoft.com/office/powerpoint/2010/main" val="41331132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6"/>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2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2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24"/>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2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2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19"/>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1" nodeType="clickEffect">
                                  <p:stCondLst>
                                    <p:cond delay="0"/>
                                  </p:stCondLst>
                                  <p:childTnLst>
                                    <p:set>
                                      <p:cBhvr>
                                        <p:cTn id="114" dur="1" fill="hold">
                                          <p:stCondLst>
                                            <p:cond delay="0"/>
                                          </p:stCondLst>
                                        </p:cTn>
                                        <p:tgtEl>
                                          <p:spTgt spid="1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23"/>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23"/>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29"/>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1" nodeType="clickEffect">
                                  <p:stCondLst>
                                    <p:cond delay="0"/>
                                  </p:stCondLst>
                                  <p:childTnLst>
                                    <p:set>
                                      <p:cBhvr>
                                        <p:cTn id="130" dur="1" fill="hold">
                                          <p:stCondLst>
                                            <p:cond delay="0"/>
                                          </p:stCondLst>
                                        </p:cTn>
                                        <p:tgtEl>
                                          <p:spTgt spid="29"/>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21"/>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1" nodeType="clickEffect">
                                  <p:stCondLst>
                                    <p:cond delay="0"/>
                                  </p:stCondLst>
                                  <p:childTnLst>
                                    <p:set>
                                      <p:cBhvr>
                                        <p:cTn id="138" dur="1" fill="hold">
                                          <p:stCondLst>
                                            <p:cond delay="0"/>
                                          </p:stCondLst>
                                        </p:cTn>
                                        <p:tgtEl>
                                          <p:spTgt spid="21"/>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25"/>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1" nodeType="clickEffect">
                                  <p:stCondLst>
                                    <p:cond delay="0"/>
                                  </p:stCondLst>
                                  <p:childTnLst>
                                    <p:set>
                                      <p:cBhvr>
                                        <p:cTn id="146" dur="1" fill="hold">
                                          <p:stCondLst>
                                            <p:cond delay="0"/>
                                          </p:stCondLst>
                                        </p:cTn>
                                        <p:tgtEl>
                                          <p:spTgt spid="25"/>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20"/>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1" nodeType="clickEffect">
                                  <p:stCondLst>
                                    <p:cond delay="0"/>
                                  </p:stCondLst>
                                  <p:childTnLst>
                                    <p:set>
                                      <p:cBhvr>
                                        <p:cTn id="15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P spid="20" grpId="1"/>
      <p:bldP spid="21" grpId="0"/>
      <p:bldP spid="21"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3" grpId="0"/>
      <p:bldP spid="33" grpId="1"/>
      <p:bldP spid="34" grpId="0"/>
      <p:bldP spid="34" grpId="1"/>
      <p:bldP spid="35" grpId="0"/>
      <p:bldP spid="35" grpId="1"/>
      <p:bldP spid="2" grpId="0"/>
      <p:bldP spid="36" grpId="0"/>
      <p:bldP spid="40" grpId="0"/>
      <p:bldP spid="41" grpId="0"/>
      <p:bldP spid="42" grpId="0"/>
      <p:bldP spid="43" grpId="0"/>
      <p:bldP spid="44" grpId="0"/>
      <p:bldP spid="45" grpId="0"/>
      <p:bldP spid="46" grpId="0"/>
      <p:bldP spid="47" grpId="0"/>
      <p:bldP spid="48" grpId="0"/>
      <p:bldP spid="49" grpId="0"/>
      <p:bldP spid="50" grpId="0"/>
      <p:bldP spid="51" grpId="0"/>
      <p:bldP spid="5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176974" y="39007"/>
            <a:ext cx="10542862"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faire de (do) </a:t>
            </a:r>
            <a:r>
              <a:rPr lang="en-GB" sz="3600" i="1" dirty="0">
                <a:solidFill>
                  <a:srgbClr val="1E4E79"/>
                </a:solidFill>
                <a:latin typeface="Century Gothic"/>
                <a:ea typeface="Century Gothic"/>
                <a:cs typeface="Century Gothic"/>
                <a:sym typeface="Century Gothic"/>
              </a:rPr>
              <a:t>and </a:t>
            </a:r>
            <a:r>
              <a:rPr lang="en-GB" sz="3600" b="1" dirty="0" err="1">
                <a:solidFill>
                  <a:srgbClr val="1E4E79"/>
                </a:solidFill>
                <a:latin typeface="Century Gothic"/>
                <a:ea typeface="Century Gothic"/>
                <a:cs typeface="Century Gothic"/>
                <a:sym typeface="Century Gothic"/>
              </a:rPr>
              <a:t>jouer</a:t>
            </a:r>
            <a:r>
              <a:rPr lang="en-GB" sz="3600" b="1" dirty="0">
                <a:solidFill>
                  <a:srgbClr val="1E4E79"/>
                </a:solidFill>
                <a:latin typeface="Century Gothic"/>
                <a:ea typeface="Century Gothic"/>
                <a:cs typeface="Century Gothic"/>
                <a:sym typeface="Century Gothic"/>
              </a:rPr>
              <a:t> à (play) </a:t>
            </a:r>
            <a:r>
              <a:rPr lang="en-GB" sz="3600" dirty="0">
                <a:solidFill>
                  <a:srgbClr val="1E4E79"/>
                </a:solidFill>
                <a:latin typeface="Century Gothic"/>
                <a:ea typeface="Century Gothic"/>
                <a:cs typeface="Century Gothic"/>
                <a:sym typeface="Century Gothic"/>
              </a:rPr>
              <a:t>with sports</a:t>
            </a:r>
            <a:endParaRPr lang="en-GB" sz="3600" b="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52599"/>
            <a:ext cx="1330395" cy="1332245"/>
          </a:xfrm>
          <a:prstGeom prst="rect">
            <a:avLst/>
          </a:prstGeom>
          <a:noFill/>
          <a:ln>
            <a:noFill/>
          </a:ln>
        </p:spPr>
      </p:pic>
      <p:sp>
        <p:nvSpPr>
          <p:cNvPr id="94" name="Speech Bubble: Rectangle with Corners Rounded 93">
            <a:extLst>
              <a:ext uri="{FF2B5EF4-FFF2-40B4-BE49-F238E27FC236}">
                <a16:creationId xmlns:a16="http://schemas.microsoft.com/office/drawing/2014/main" id="{62FE2B75-8F04-48D5-A90D-CF6E79859035}"/>
              </a:ext>
            </a:extLst>
          </p:cNvPr>
          <p:cNvSpPr/>
          <p:nvPr/>
        </p:nvSpPr>
        <p:spPr>
          <a:xfrm>
            <a:off x="9808893" y="1505626"/>
            <a:ext cx="2206133" cy="1386195"/>
          </a:xfrm>
          <a:prstGeom prst="wedgeRoundRectCallout">
            <a:avLst>
              <a:gd name="adj1" fmla="val -73112"/>
              <a:gd name="adj2" fmla="val 2335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This use of  ‘</a:t>
            </a:r>
            <a:r>
              <a:rPr kumimoji="0" lang="en-GB" sz="2000" b="1" i="0" u="none" strike="noStrike" kern="1200" cap="none" spc="0" normalizeH="0" baseline="0" noProof="0" dirty="0">
                <a:ln>
                  <a:noFill/>
                </a:ln>
                <a:solidFill>
                  <a:srgbClr val="002060"/>
                </a:solidFill>
                <a:effectLst/>
                <a:uLnTx/>
                <a:uFillTx/>
                <a:latin typeface="Century Gothic" panose="020F0302020204030204"/>
              </a:rPr>
              <a:t>de</a:t>
            </a:r>
            <a:r>
              <a:rPr kumimoji="0" lang="en-GB" sz="2000" b="0" i="0" u="none" strike="noStrike" kern="1200" cap="none" spc="0" normalizeH="0" baseline="0" noProof="0" dirty="0">
                <a:ln>
                  <a:noFill/>
                </a:ln>
                <a:solidFill>
                  <a:srgbClr val="002060"/>
                </a:solidFill>
                <a:effectLst/>
                <a:uLnTx/>
                <a:uFillTx/>
                <a:latin typeface="Century Gothic" panose="020F0302020204030204"/>
              </a:rPr>
              <a:t>’ + article is called the </a:t>
            </a:r>
            <a:r>
              <a:rPr kumimoji="0" lang="en-GB" sz="2000" b="1" i="0" u="none" strike="noStrike" kern="1200" cap="none" spc="0" normalizeH="0" baseline="0" noProof="0" dirty="0">
                <a:ln>
                  <a:noFill/>
                </a:ln>
                <a:solidFill>
                  <a:srgbClr val="002060"/>
                </a:solidFill>
                <a:effectLst/>
                <a:uLnTx/>
                <a:uFillTx/>
                <a:latin typeface="Century Gothic" panose="020F0302020204030204"/>
              </a:rPr>
              <a:t>partitive</a:t>
            </a:r>
            <a:r>
              <a:rPr kumimoji="0" lang="en-GB" sz="2000" b="0" i="0" u="none" strike="noStrike" kern="1200" cap="none" spc="0" normalizeH="0" baseline="0" noProof="0" dirty="0">
                <a:ln>
                  <a:noFill/>
                </a:ln>
                <a:solidFill>
                  <a:srgbClr val="002060"/>
                </a:solidFill>
                <a:effectLst/>
                <a:uLnTx/>
                <a:uFillTx/>
                <a:latin typeface="Century Gothic" panose="020F0302020204030204"/>
              </a:rPr>
              <a:t>.</a:t>
            </a:r>
          </a:p>
        </p:txBody>
      </p:sp>
      <p:sp>
        <p:nvSpPr>
          <p:cNvPr id="107" name="Rectangle: Rounded Corners 106">
            <a:extLst>
              <a:ext uri="{FF2B5EF4-FFF2-40B4-BE49-F238E27FC236}">
                <a16:creationId xmlns:a16="http://schemas.microsoft.com/office/drawing/2014/main" id="{55BC73B6-CF7A-4166-97A6-01A7B3F6C3C9}"/>
              </a:ext>
            </a:extLst>
          </p:cNvPr>
          <p:cNvSpPr/>
          <p:nvPr/>
        </p:nvSpPr>
        <p:spPr>
          <a:xfrm>
            <a:off x="237408" y="1602555"/>
            <a:ext cx="3089882"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8" name="Google Shape;171;p8">
            <a:extLst>
              <a:ext uri="{FF2B5EF4-FFF2-40B4-BE49-F238E27FC236}">
                <a16:creationId xmlns:a16="http://schemas.microsoft.com/office/drawing/2014/main" id="{53057DB3-35AD-4941-A7F8-62F8B3EBE641}"/>
              </a:ext>
            </a:extLst>
          </p:cNvPr>
          <p:cNvSpPr txBox="1"/>
          <p:nvPr/>
        </p:nvSpPr>
        <p:spPr>
          <a:xfrm>
            <a:off x="176974" y="1602555"/>
            <a:ext cx="326115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du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sport.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111" name="Google Shape;169;p8">
            <a:extLst>
              <a:ext uri="{FF2B5EF4-FFF2-40B4-BE49-F238E27FC236}">
                <a16:creationId xmlns:a16="http://schemas.microsoft.com/office/drawing/2014/main" id="{FFC5010E-D004-4605-A71E-F41AA681B597}"/>
              </a:ext>
            </a:extLst>
          </p:cNvPr>
          <p:cNvSpPr txBox="1"/>
          <p:nvPr/>
        </p:nvSpPr>
        <p:spPr>
          <a:xfrm>
            <a:off x="176974" y="964743"/>
            <a:ext cx="938486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Tx/>
              <a:buNone/>
              <a:tabLst/>
              <a:defRPr/>
            </a:pPr>
            <a:r>
              <a:rPr kumimoji="0" lang="en-US"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Remember! To say ‘do’ with sports, use faire </a:t>
            </a:r>
            <a:r>
              <a:rPr kumimoji="0" lang="en-US"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de:</a:t>
            </a:r>
          </a:p>
        </p:txBody>
      </p:sp>
      <p:sp>
        <p:nvSpPr>
          <p:cNvPr id="112" name="Google Shape;171;p8">
            <a:extLst>
              <a:ext uri="{FF2B5EF4-FFF2-40B4-BE49-F238E27FC236}">
                <a16:creationId xmlns:a16="http://schemas.microsoft.com/office/drawing/2014/main" id="{084DAA53-F542-4F7A-9F71-C5BB6D96AE74}"/>
              </a:ext>
            </a:extLst>
          </p:cNvPr>
          <p:cNvSpPr txBox="1"/>
          <p:nvPr/>
        </p:nvSpPr>
        <p:spPr>
          <a:xfrm>
            <a:off x="5785777" y="1647970"/>
            <a:ext cx="35806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do (some) sport.</a:t>
            </a:r>
          </a:p>
        </p:txBody>
      </p:sp>
      <p:pic>
        <p:nvPicPr>
          <p:cNvPr id="113" name="Google Shape;183;p8">
            <a:extLst>
              <a:ext uri="{FF2B5EF4-FFF2-40B4-BE49-F238E27FC236}">
                <a16:creationId xmlns:a16="http://schemas.microsoft.com/office/drawing/2014/main" id="{67279110-3BBA-437C-89FC-AF3F8F72D986}"/>
              </a:ext>
            </a:extLst>
          </p:cNvPr>
          <p:cNvPicPr preferRelativeResize="0"/>
          <p:nvPr/>
        </p:nvPicPr>
        <p:blipFill rotWithShape="1">
          <a:blip r:embed="rId4">
            <a:alphaModFix/>
          </a:blip>
          <a:srcRect/>
          <a:stretch/>
        </p:blipFill>
        <p:spPr>
          <a:xfrm>
            <a:off x="5366512" y="1664549"/>
            <a:ext cx="404055" cy="551001"/>
          </a:xfrm>
          <a:prstGeom prst="rect">
            <a:avLst/>
          </a:prstGeom>
          <a:solidFill>
            <a:schemeClr val="bg1"/>
          </a:solidFill>
          <a:ln>
            <a:noFill/>
          </a:ln>
        </p:spPr>
      </p:pic>
      <p:sp>
        <p:nvSpPr>
          <p:cNvPr id="114" name="Rectangle: Rounded Corners 113">
            <a:extLst>
              <a:ext uri="{FF2B5EF4-FFF2-40B4-BE49-F238E27FC236}">
                <a16:creationId xmlns:a16="http://schemas.microsoft.com/office/drawing/2014/main" id="{DEFF8E4B-5A6A-4C49-8D33-B8B83A20AFDA}"/>
              </a:ext>
            </a:extLst>
          </p:cNvPr>
          <p:cNvSpPr/>
          <p:nvPr/>
        </p:nvSpPr>
        <p:spPr>
          <a:xfrm>
            <a:off x="253641" y="2866842"/>
            <a:ext cx="4057320"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5" name="Google Shape;171;p8">
            <a:extLst>
              <a:ext uri="{FF2B5EF4-FFF2-40B4-BE49-F238E27FC236}">
                <a16:creationId xmlns:a16="http://schemas.microsoft.com/office/drawing/2014/main" id="{D8D4C8A4-9E19-4C45-BCEF-4FCF873FCC2A}"/>
              </a:ext>
            </a:extLst>
          </p:cNvPr>
          <p:cNvSpPr txBox="1"/>
          <p:nvPr/>
        </p:nvSpPr>
        <p:spPr>
          <a:xfrm>
            <a:off x="176974" y="2860581"/>
            <a:ext cx="43394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Tu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de la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danse.</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116" name="Google Shape;171;p8">
            <a:extLst>
              <a:ext uri="{FF2B5EF4-FFF2-40B4-BE49-F238E27FC236}">
                <a16:creationId xmlns:a16="http://schemas.microsoft.com/office/drawing/2014/main" id="{94EF3EF7-B7EE-4ECE-AA2D-0D23F915E929}"/>
              </a:ext>
            </a:extLst>
          </p:cNvPr>
          <p:cNvSpPr txBox="1"/>
          <p:nvPr/>
        </p:nvSpPr>
        <p:spPr>
          <a:xfrm>
            <a:off x="5802010" y="2919642"/>
            <a:ext cx="618575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You do (some) dance/dancing.</a:t>
            </a:r>
          </a:p>
        </p:txBody>
      </p:sp>
      <p:pic>
        <p:nvPicPr>
          <p:cNvPr id="117" name="Google Shape;183;p8">
            <a:extLst>
              <a:ext uri="{FF2B5EF4-FFF2-40B4-BE49-F238E27FC236}">
                <a16:creationId xmlns:a16="http://schemas.microsoft.com/office/drawing/2014/main" id="{A6FC5389-4094-476C-8E28-B3877043866B}"/>
              </a:ext>
            </a:extLst>
          </p:cNvPr>
          <p:cNvPicPr preferRelativeResize="0"/>
          <p:nvPr/>
        </p:nvPicPr>
        <p:blipFill rotWithShape="1">
          <a:blip r:embed="rId4">
            <a:alphaModFix/>
          </a:blip>
          <a:srcRect/>
          <a:stretch/>
        </p:blipFill>
        <p:spPr>
          <a:xfrm>
            <a:off x="5382745" y="2891821"/>
            <a:ext cx="404055" cy="551001"/>
          </a:xfrm>
          <a:prstGeom prst="rect">
            <a:avLst/>
          </a:prstGeom>
          <a:solidFill>
            <a:schemeClr val="bg1"/>
          </a:solidFill>
          <a:ln>
            <a:noFill/>
          </a:ln>
        </p:spPr>
      </p:pic>
      <p:sp>
        <p:nvSpPr>
          <p:cNvPr id="122" name="Speech Bubble: Rectangle with Corners Rounded 121">
            <a:extLst>
              <a:ext uri="{FF2B5EF4-FFF2-40B4-BE49-F238E27FC236}">
                <a16:creationId xmlns:a16="http://schemas.microsoft.com/office/drawing/2014/main" id="{32D9B082-D729-491D-AE3C-9C8BECD819E8}"/>
              </a:ext>
            </a:extLst>
          </p:cNvPr>
          <p:cNvSpPr/>
          <p:nvPr/>
        </p:nvSpPr>
        <p:spPr>
          <a:xfrm>
            <a:off x="2282301" y="2257989"/>
            <a:ext cx="2206133" cy="523180"/>
          </a:xfrm>
          <a:prstGeom prst="wedgeRoundRectCallout">
            <a:avLst>
              <a:gd name="adj1" fmla="val -72067"/>
              <a:gd name="adj2" fmla="val -8995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de + le </a:t>
            </a:r>
            <a:r>
              <a:rPr kumimoji="0" lang="en-GB" sz="2000" b="0"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 </a:t>
            </a:r>
            <a:r>
              <a:rPr kumimoji="0" lang="en-GB" sz="2000" b="1"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du</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24" name="Google Shape;169;p8">
            <a:extLst>
              <a:ext uri="{FF2B5EF4-FFF2-40B4-BE49-F238E27FC236}">
                <a16:creationId xmlns:a16="http://schemas.microsoft.com/office/drawing/2014/main" id="{1680D559-597E-43FF-9E84-EEA3DBC1E8AA}"/>
              </a:ext>
            </a:extLst>
          </p:cNvPr>
          <p:cNvSpPr txBox="1"/>
          <p:nvPr/>
        </p:nvSpPr>
        <p:spPr>
          <a:xfrm>
            <a:off x="176974" y="4060032"/>
            <a:ext cx="988659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Use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jouer</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 </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à</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 </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le/la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say what sport you </a:t>
            </a:r>
            <a:r>
              <a:rPr kumimoji="0" lang="en-GB" sz="2800" b="0" i="0" u="sng" strike="noStrike" kern="1200" cap="none" spc="0" normalizeH="0" baseline="0" noProof="0" dirty="0">
                <a:ln>
                  <a:noFill/>
                </a:ln>
                <a:solidFill>
                  <a:srgbClr val="1E4E79"/>
                </a:solidFill>
                <a:effectLst/>
                <a:uLnTx/>
                <a:uFillTx/>
                <a:latin typeface="Century Gothic"/>
                <a:ea typeface="Century Gothic"/>
                <a:cs typeface="Century Gothic"/>
                <a:sym typeface="Century Gothic"/>
              </a:rPr>
              <a:t>play</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5" name="Rectangle: Rounded Corners 24">
            <a:extLst>
              <a:ext uri="{FF2B5EF4-FFF2-40B4-BE49-F238E27FC236}">
                <a16:creationId xmlns:a16="http://schemas.microsoft.com/office/drawing/2014/main" id="{9B964B16-5383-4B4D-81BE-F945E6F32CC2}"/>
              </a:ext>
            </a:extLst>
          </p:cNvPr>
          <p:cNvSpPr/>
          <p:nvPr/>
        </p:nvSpPr>
        <p:spPr>
          <a:xfrm>
            <a:off x="329374" y="4800221"/>
            <a:ext cx="4497268"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7" name="Google Shape;171;p8">
            <a:extLst>
              <a:ext uri="{FF2B5EF4-FFF2-40B4-BE49-F238E27FC236}">
                <a16:creationId xmlns:a16="http://schemas.microsoft.com/office/drawing/2014/main" id="{133DBB26-23BC-460C-BC5F-0C1702D26E77}"/>
              </a:ext>
            </a:extLst>
          </p:cNvPr>
          <p:cNvSpPr txBox="1"/>
          <p:nvPr/>
        </p:nvSpPr>
        <p:spPr>
          <a:xfrm>
            <a:off x="302111" y="4814199"/>
            <a:ext cx="38889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au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football.</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28" name="Google Shape;183;p8">
            <a:extLst>
              <a:ext uri="{FF2B5EF4-FFF2-40B4-BE49-F238E27FC236}">
                <a16:creationId xmlns:a16="http://schemas.microsoft.com/office/drawing/2014/main" id="{9A7C8A03-D6F3-4661-B3E0-3F91B8845B3B}"/>
              </a:ext>
            </a:extLst>
          </p:cNvPr>
          <p:cNvPicPr preferRelativeResize="0"/>
          <p:nvPr/>
        </p:nvPicPr>
        <p:blipFill rotWithShape="1">
          <a:blip r:embed="rId4">
            <a:alphaModFix/>
          </a:blip>
          <a:srcRect/>
          <a:stretch/>
        </p:blipFill>
        <p:spPr>
          <a:xfrm>
            <a:off x="5383935" y="4789930"/>
            <a:ext cx="404055" cy="551001"/>
          </a:xfrm>
          <a:prstGeom prst="rect">
            <a:avLst/>
          </a:prstGeom>
          <a:noFill/>
          <a:ln>
            <a:noFill/>
          </a:ln>
        </p:spPr>
      </p:pic>
      <p:sp>
        <p:nvSpPr>
          <p:cNvPr id="29" name="Google Shape;171;p8">
            <a:extLst>
              <a:ext uri="{FF2B5EF4-FFF2-40B4-BE49-F238E27FC236}">
                <a16:creationId xmlns:a16="http://schemas.microsoft.com/office/drawing/2014/main" id="{F1E710AA-B5A8-4B23-9C7F-15058CA1E5A6}"/>
              </a:ext>
            </a:extLst>
          </p:cNvPr>
          <p:cNvSpPr txBox="1"/>
          <p:nvPr/>
        </p:nvSpPr>
        <p:spPr>
          <a:xfrm>
            <a:off x="5815252" y="4823992"/>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I play football.</a:t>
            </a:r>
          </a:p>
        </p:txBody>
      </p:sp>
      <p:sp>
        <p:nvSpPr>
          <p:cNvPr id="30" name="Rectangle: Rounded Corners 29">
            <a:extLst>
              <a:ext uri="{FF2B5EF4-FFF2-40B4-BE49-F238E27FC236}">
                <a16:creationId xmlns:a16="http://schemas.microsoft.com/office/drawing/2014/main" id="{118BA204-387F-4E25-B9DC-A115D2A3CD17}"/>
              </a:ext>
            </a:extLst>
          </p:cNvPr>
          <p:cNvSpPr/>
          <p:nvPr/>
        </p:nvSpPr>
        <p:spPr>
          <a:xfrm>
            <a:off x="329373" y="6120497"/>
            <a:ext cx="4524532"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Google Shape;171;p8">
            <a:extLst>
              <a:ext uri="{FF2B5EF4-FFF2-40B4-BE49-F238E27FC236}">
                <a16:creationId xmlns:a16="http://schemas.microsoft.com/office/drawing/2014/main" id="{6B692FD0-8502-4432-87B4-5FD4DD42A407}"/>
              </a:ext>
            </a:extLst>
          </p:cNvPr>
          <p:cNvSpPr txBox="1"/>
          <p:nvPr/>
        </p:nvSpPr>
        <p:spPr>
          <a:xfrm>
            <a:off x="356636" y="6113541"/>
            <a:ext cx="388898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Elle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à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corde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32" name="Google Shape;183;p8">
            <a:extLst>
              <a:ext uri="{FF2B5EF4-FFF2-40B4-BE49-F238E27FC236}">
                <a16:creationId xmlns:a16="http://schemas.microsoft.com/office/drawing/2014/main" id="{DC6BBA94-BA38-4589-B9D6-71D36F3A2338}"/>
              </a:ext>
            </a:extLst>
          </p:cNvPr>
          <p:cNvPicPr preferRelativeResize="0"/>
          <p:nvPr/>
        </p:nvPicPr>
        <p:blipFill rotWithShape="1">
          <a:blip r:embed="rId4">
            <a:alphaModFix/>
          </a:blip>
          <a:srcRect/>
          <a:stretch/>
        </p:blipFill>
        <p:spPr>
          <a:xfrm>
            <a:off x="5383935" y="6106587"/>
            <a:ext cx="404055" cy="551001"/>
          </a:xfrm>
          <a:prstGeom prst="rect">
            <a:avLst/>
          </a:prstGeom>
          <a:noFill/>
          <a:ln>
            <a:noFill/>
          </a:ln>
        </p:spPr>
      </p:pic>
      <p:sp>
        <p:nvSpPr>
          <p:cNvPr id="33" name="Google Shape;171;p8">
            <a:extLst>
              <a:ext uri="{FF2B5EF4-FFF2-40B4-BE49-F238E27FC236}">
                <a16:creationId xmlns:a16="http://schemas.microsoft.com/office/drawing/2014/main" id="{D5E35E8F-5916-4B40-AC50-CCA9AADDDD00}"/>
              </a:ext>
            </a:extLst>
          </p:cNvPr>
          <p:cNvSpPr txBox="1"/>
          <p:nvPr/>
        </p:nvSpPr>
        <p:spPr>
          <a:xfrm>
            <a:off x="5815252" y="6140649"/>
            <a:ext cx="60473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She plays skipping.</a:t>
            </a:r>
          </a:p>
        </p:txBody>
      </p:sp>
      <p:sp>
        <p:nvSpPr>
          <p:cNvPr id="34" name="Speech Bubble: Rectangle with Corners Rounded 33">
            <a:extLst>
              <a:ext uri="{FF2B5EF4-FFF2-40B4-BE49-F238E27FC236}">
                <a16:creationId xmlns:a16="http://schemas.microsoft.com/office/drawing/2014/main" id="{573D064F-5618-492D-B4A6-0F99C219F439}"/>
              </a:ext>
            </a:extLst>
          </p:cNvPr>
          <p:cNvSpPr/>
          <p:nvPr/>
        </p:nvSpPr>
        <p:spPr>
          <a:xfrm>
            <a:off x="2073063" y="5465629"/>
            <a:ext cx="2065996" cy="523180"/>
          </a:xfrm>
          <a:prstGeom prst="wedgeRoundRectCallout">
            <a:avLst>
              <a:gd name="adj1" fmla="val -42243"/>
              <a:gd name="adj2" fmla="val -9649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i="0" u="none" strike="noStrike" kern="1200" cap="none" spc="0" normalizeH="0" baseline="0" noProof="0" dirty="0">
                <a:ln>
                  <a:noFill/>
                </a:ln>
                <a:solidFill>
                  <a:srgbClr val="002060"/>
                </a:solidFill>
                <a:effectLst/>
                <a:uLnTx/>
                <a:uFillTx/>
                <a:latin typeface="Century Gothic" panose="020F0302020204030204"/>
              </a:rPr>
              <a:t>à + le </a:t>
            </a:r>
            <a:r>
              <a:rPr kumimoji="0" lang="en-GB" sz="2000"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 </a:t>
            </a:r>
            <a:r>
              <a:rPr kumimoji="0" lang="en-GB" sz="2000" b="1"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au</a:t>
            </a:r>
            <a:endParaRPr kumimoji="0" lang="en-GB" sz="2000" b="1"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181116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3"/>
                                        </p:tgtEl>
                                        <p:attrNameLst>
                                          <p:attrName>style.visibility</p:attrName>
                                        </p:attrNameLst>
                                      </p:cBhvr>
                                      <p:to>
                                        <p:strVal val="visible"/>
                                      </p:to>
                                    </p:set>
                                    <p:animEffect transition="in" filter="fade">
                                      <p:cBhvr>
                                        <p:cTn id="17" dur="500"/>
                                        <p:tgtEl>
                                          <p:spTgt spid="11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7"/>
                                        </p:tgtEl>
                                        <p:attrNameLst>
                                          <p:attrName>style.visibility</p:attrName>
                                        </p:attrNameLst>
                                      </p:cBhvr>
                                      <p:to>
                                        <p:strVal val="visible"/>
                                      </p:to>
                                    </p:set>
                                    <p:animEffect transition="in" filter="fade">
                                      <p:cBhvr>
                                        <p:cTn id="36" dur="500"/>
                                        <p:tgtEl>
                                          <p:spTgt spid="11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9"/>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4"/>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31"/>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107" grpId="0" animBg="1"/>
      <p:bldP spid="108" grpId="0"/>
      <p:bldP spid="111" grpId="0" animBg="1"/>
      <p:bldP spid="112" grpId="0"/>
      <p:bldP spid="114" grpId="0" animBg="1"/>
      <p:bldP spid="115" grpId="0"/>
      <p:bldP spid="116" grpId="0"/>
      <p:bldP spid="122" grpId="0" animBg="1"/>
      <p:bldP spid="24" grpId="0"/>
      <p:bldP spid="25" grpId="0" animBg="1"/>
      <p:bldP spid="27" grpId="0"/>
      <p:bldP spid="29" grpId="0"/>
      <p:bldP spid="30" grpId="0" animBg="1"/>
      <p:bldP spid="31" grpId="0"/>
      <p:bldP spid="33" grpId="0"/>
      <p:bldP spid="3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The partitive article</a:t>
            </a:r>
            <a:endParaRPr lang="en-GB" sz="36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929680" y="76217"/>
            <a:ext cx="1186943" cy="1172149"/>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123251" y="602014"/>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du, de la, de l’, des</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23251" y="1248999"/>
            <a:ext cx="1296446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You have also</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rPr>
              <a:t> used the </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rPr>
              <a:t>partitive article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rPr>
              <a:t> to mean ‘some’ with food and drink:</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2" name="Speech Bubble: Rectangle with Corners Rounded 31">
            <a:extLst>
              <a:ext uri="{FF2B5EF4-FFF2-40B4-BE49-F238E27FC236}">
                <a16:creationId xmlns:a16="http://schemas.microsoft.com/office/drawing/2014/main" id="{172485C0-841D-42CE-BB7E-B97A1B4B6602}"/>
              </a:ext>
            </a:extLst>
          </p:cNvPr>
          <p:cNvSpPr/>
          <p:nvPr/>
        </p:nvSpPr>
        <p:spPr>
          <a:xfrm>
            <a:off x="7201540" y="120401"/>
            <a:ext cx="2874343" cy="1027952"/>
          </a:xfrm>
          <a:prstGeom prst="wedgeRoundRectCallout">
            <a:avLst>
              <a:gd name="adj1" fmla="val -91802"/>
              <a:gd name="adj2" fmla="val 6777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 use it in French for an ‘unspecified amount or ‘part’.</a:t>
            </a:r>
            <a:endParaRPr kumimoji="0" lang="en-GB" sz="1800" b="0"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4" name="Group 13">
            <a:extLst>
              <a:ext uri="{FF2B5EF4-FFF2-40B4-BE49-F238E27FC236}">
                <a16:creationId xmlns:a16="http://schemas.microsoft.com/office/drawing/2014/main" id="{99947F51-F620-4CD6-BB83-FE0DF918900A}"/>
              </a:ext>
            </a:extLst>
          </p:cNvPr>
          <p:cNvGrpSpPr/>
          <p:nvPr/>
        </p:nvGrpSpPr>
        <p:grpSpPr>
          <a:xfrm>
            <a:off x="4797752" y="2486842"/>
            <a:ext cx="1898752" cy="490891"/>
            <a:chOff x="2681398" y="5844537"/>
            <a:chExt cx="1898752" cy="490891"/>
          </a:xfrm>
        </p:grpSpPr>
        <p:sp>
          <p:nvSpPr>
            <p:cNvPr id="63" name="Rectangle: Rounded Corners 62">
              <a:extLst>
                <a:ext uri="{FF2B5EF4-FFF2-40B4-BE49-F238E27FC236}">
                  <a16:creationId xmlns:a16="http://schemas.microsoft.com/office/drawing/2014/main" id="{424F2217-1E86-4D97-93E1-048EF59CF546}"/>
                </a:ext>
              </a:extLst>
            </p:cNvPr>
            <p:cNvSpPr/>
            <p:nvPr/>
          </p:nvSpPr>
          <p:spPr>
            <a:xfrm>
              <a:off x="2681398" y="5844537"/>
              <a:ext cx="1827764"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8" name="Google Shape;171;p8">
              <a:extLst>
                <a:ext uri="{FF2B5EF4-FFF2-40B4-BE49-F238E27FC236}">
                  <a16:creationId xmlns:a16="http://schemas.microsoft.com/office/drawing/2014/main" id="{33BA522F-7C00-4184-A387-594BF9CB1562}"/>
                </a:ext>
              </a:extLst>
            </p:cNvPr>
            <p:cNvSpPr txBox="1"/>
            <p:nvPr/>
          </p:nvSpPr>
          <p:spPr>
            <a:xfrm>
              <a:off x="2726629" y="5851118"/>
              <a:ext cx="185352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du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poisson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grpSp>
        <p:nvGrpSpPr>
          <p:cNvPr id="12" name="Group 11">
            <a:extLst>
              <a:ext uri="{FF2B5EF4-FFF2-40B4-BE49-F238E27FC236}">
                <a16:creationId xmlns:a16="http://schemas.microsoft.com/office/drawing/2014/main" id="{FBCABD61-575C-462D-8FBD-879E6632B9DD}"/>
              </a:ext>
            </a:extLst>
          </p:cNvPr>
          <p:cNvGrpSpPr/>
          <p:nvPr/>
        </p:nvGrpSpPr>
        <p:grpSpPr>
          <a:xfrm>
            <a:off x="4727455" y="3806064"/>
            <a:ext cx="2199171" cy="490891"/>
            <a:chOff x="5198693" y="5853483"/>
            <a:chExt cx="2199171" cy="490891"/>
          </a:xfrm>
        </p:grpSpPr>
        <p:sp>
          <p:nvSpPr>
            <p:cNvPr id="66" name="Rectangle: Rounded Corners 65">
              <a:extLst>
                <a:ext uri="{FF2B5EF4-FFF2-40B4-BE49-F238E27FC236}">
                  <a16:creationId xmlns:a16="http://schemas.microsoft.com/office/drawing/2014/main" id="{73E5266D-8739-4E8A-A2FE-D0337BE5EBF3}"/>
                </a:ext>
              </a:extLst>
            </p:cNvPr>
            <p:cNvSpPr/>
            <p:nvPr/>
          </p:nvSpPr>
          <p:spPr>
            <a:xfrm>
              <a:off x="5240967" y="5853483"/>
              <a:ext cx="1827764"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9" name="Google Shape;171;p8">
              <a:extLst>
                <a:ext uri="{FF2B5EF4-FFF2-40B4-BE49-F238E27FC236}">
                  <a16:creationId xmlns:a16="http://schemas.microsoft.com/office/drawing/2014/main" id="{A4677350-4FD3-48DC-8B3F-BB54CE904D9C}"/>
                </a:ext>
              </a:extLst>
            </p:cNvPr>
            <p:cNvSpPr txBox="1"/>
            <p:nvPr/>
          </p:nvSpPr>
          <p:spPr>
            <a:xfrm>
              <a:off x="5198693" y="5882750"/>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de la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glace</a:t>
              </a:r>
            </a:p>
          </p:txBody>
        </p:sp>
      </p:grpSp>
      <p:grpSp>
        <p:nvGrpSpPr>
          <p:cNvPr id="10" name="Group 9">
            <a:extLst>
              <a:ext uri="{FF2B5EF4-FFF2-40B4-BE49-F238E27FC236}">
                <a16:creationId xmlns:a16="http://schemas.microsoft.com/office/drawing/2014/main" id="{A80BE7AB-C19D-468B-A69E-66D432FA89D9}"/>
              </a:ext>
            </a:extLst>
          </p:cNvPr>
          <p:cNvGrpSpPr/>
          <p:nvPr/>
        </p:nvGrpSpPr>
        <p:grpSpPr>
          <a:xfrm>
            <a:off x="4797752" y="5146220"/>
            <a:ext cx="2199171" cy="498944"/>
            <a:chOff x="8245108" y="5840594"/>
            <a:chExt cx="2199171" cy="498944"/>
          </a:xfrm>
        </p:grpSpPr>
        <p:sp>
          <p:nvSpPr>
            <p:cNvPr id="71" name="Rectangle: Rounded Corners 70">
              <a:extLst>
                <a:ext uri="{FF2B5EF4-FFF2-40B4-BE49-F238E27FC236}">
                  <a16:creationId xmlns:a16="http://schemas.microsoft.com/office/drawing/2014/main" id="{3DA0C553-E2C3-4952-826C-2EA720D87DDD}"/>
                </a:ext>
              </a:extLst>
            </p:cNvPr>
            <p:cNvSpPr/>
            <p:nvPr/>
          </p:nvSpPr>
          <p:spPr>
            <a:xfrm>
              <a:off x="8246888" y="5840594"/>
              <a:ext cx="1402543" cy="49089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0" name="Google Shape;171;p8">
              <a:extLst>
                <a:ext uri="{FF2B5EF4-FFF2-40B4-BE49-F238E27FC236}">
                  <a16:creationId xmlns:a16="http://schemas.microsoft.com/office/drawing/2014/main" id="{0441A45A-593D-425B-BE8F-4CEC3DC92382}"/>
                </a:ext>
              </a:extLst>
            </p:cNvPr>
            <p:cNvSpPr txBox="1"/>
            <p:nvPr/>
          </p:nvSpPr>
          <p:spPr>
            <a:xfrm>
              <a:off x="8245108" y="5877914"/>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de l’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eau</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sp>
        <p:nvSpPr>
          <p:cNvPr id="80" name="Google Shape;171;p8">
            <a:extLst>
              <a:ext uri="{FF2B5EF4-FFF2-40B4-BE49-F238E27FC236}">
                <a16:creationId xmlns:a16="http://schemas.microsoft.com/office/drawing/2014/main" id="{D6A7D419-5345-46A2-ABDE-10563A676B96}"/>
              </a:ext>
            </a:extLst>
          </p:cNvPr>
          <p:cNvSpPr txBox="1"/>
          <p:nvPr/>
        </p:nvSpPr>
        <p:spPr>
          <a:xfrm>
            <a:off x="4763477" y="3022392"/>
            <a:ext cx="219917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some fish</a:t>
            </a:r>
          </a:p>
        </p:txBody>
      </p:sp>
      <p:sp>
        <p:nvSpPr>
          <p:cNvPr id="81" name="Google Shape;171;p8">
            <a:extLst>
              <a:ext uri="{FF2B5EF4-FFF2-40B4-BE49-F238E27FC236}">
                <a16:creationId xmlns:a16="http://schemas.microsoft.com/office/drawing/2014/main" id="{867C0205-133D-41A3-B39F-614184339702}"/>
              </a:ext>
            </a:extLst>
          </p:cNvPr>
          <p:cNvSpPr txBox="1"/>
          <p:nvPr/>
        </p:nvSpPr>
        <p:spPr>
          <a:xfrm>
            <a:off x="4727455" y="4349553"/>
            <a:ext cx="265767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some ice cream</a:t>
            </a:r>
          </a:p>
        </p:txBody>
      </p:sp>
      <p:sp>
        <p:nvSpPr>
          <p:cNvPr id="82" name="Google Shape;171;p8">
            <a:extLst>
              <a:ext uri="{FF2B5EF4-FFF2-40B4-BE49-F238E27FC236}">
                <a16:creationId xmlns:a16="http://schemas.microsoft.com/office/drawing/2014/main" id="{38A3B29F-B503-4097-ADE2-87989D07C9DA}"/>
              </a:ext>
            </a:extLst>
          </p:cNvPr>
          <p:cNvSpPr txBox="1"/>
          <p:nvPr/>
        </p:nvSpPr>
        <p:spPr>
          <a:xfrm>
            <a:off x="4763477" y="5645164"/>
            <a:ext cx="23862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some water</a:t>
            </a:r>
          </a:p>
        </p:txBody>
      </p:sp>
      <p:pic>
        <p:nvPicPr>
          <p:cNvPr id="90" name="Google Shape;183;p8">
            <a:extLst>
              <a:ext uri="{FF2B5EF4-FFF2-40B4-BE49-F238E27FC236}">
                <a16:creationId xmlns:a16="http://schemas.microsoft.com/office/drawing/2014/main" id="{9937B76F-E869-4662-8D8F-B5B8B1FEACE8}"/>
              </a:ext>
            </a:extLst>
          </p:cNvPr>
          <p:cNvPicPr preferRelativeResize="0"/>
          <p:nvPr/>
        </p:nvPicPr>
        <p:blipFill rotWithShape="1">
          <a:blip r:embed="rId4">
            <a:alphaModFix/>
          </a:blip>
          <a:srcRect/>
          <a:stretch/>
        </p:blipFill>
        <p:spPr>
          <a:xfrm>
            <a:off x="4416529" y="3067495"/>
            <a:ext cx="408820" cy="375059"/>
          </a:xfrm>
          <a:prstGeom prst="rect">
            <a:avLst/>
          </a:prstGeom>
          <a:noFill/>
          <a:ln>
            <a:noFill/>
          </a:ln>
        </p:spPr>
      </p:pic>
      <p:pic>
        <p:nvPicPr>
          <p:cNvPr id="91" name="Google Shape;183;p8">
            <a:extLst>
              <a:ext uri="{FF2B5EF4-FFF2-40B4-BE49-F238E27FC236}">
                <a16:creationId xmlns:a16="http://schemas.microsoft.com/office/drawing/2014/main" id="{6710BDED-84E9-4C48-9EDC-5F60C1B225A4}"/>
              </a:ext>
            </a:extLst>
          </p:cNvPr>
          <p:cNvPicPr preferRelativeResize="0"/>
          <p:nvPr/>
        </p:nvPicPr>
        <p:blipFill rotWithShape="1">
          <a:blip r:embed="rId4">
            <a:alphaModFix/>
          </a:blip>
          <a:srcRect/>
          <a:stretch/>
        </p:blipFill>
        <p:spPr>
          <a:xfrm>
            <a:off x="4330461" y="4420343"/>
            <a:ext cx="408820" cy="375059"/>
          </a:xfrm>
          <a:prstGeom prst="rect">
            <a:avLst/>
          </a:prstGeom>
          <a:noFill/>
          <a:ln>
            <a:noFill/>
          </a:ln>
        </p:spPr>
      </p:pic>
      <p:pic>
        <p:nvPicPr>
          <p:cNvPr id="92" name="Google Shape;183;p8">
            <a:extLst>
              <a:ext uri="{FF2B5EF4-FFF2-40B4-BE49-F238E27FC236}">
                <a16:creationId xmlns:a16="http://schemas.microsoft.com/office/drawing/2014/main" id="{4224B7D8-1811-4D11-984D-57FECD285C71}"/>
              </a:ext>
            </a:extLst>
          </p:cNvPr>
          <p:cNvPicPr preferRelativeResize="0"/>
          <p:nvPr/>
        </p:nvPicPr>
        <p:blipFill rotWithShape="1">
          <a:blip r:embed="rId4">
            <a:alphaModFix/>
          </a:blip>
          <a:srcRect/>
          <a:stretch/>
        </p:blipFill>
        <p:spPr>
          <a:xfrm>
            <a:off x="4399896" y="5731729"/>
            <a:ext cx="408820" cy="375059"/>
          </a:xfrm>
          <a:prstGeom prst="rect">
            <a:avLst/>
          </a:prstGeom>
          <a:noFill/>
          <a:ln>
            <a:noFill/>
          </a:ln>
        </p:spPr>
      </p:pic>
      <p:pic>
        <p:nvPicPr>
          <p:cNvPr id="62" name="Picture 61">
            <a:extLst>
              <a:ext uri="{FF2B5EF4-FFF2-40B4-BE49-F238E27FC236}">
                <a16:creationId xmlns:a16="http://schemas.microsoft.com/office/drawing/2014/main" id="{2364CB9A-898A-419E-9E9A-8DA9C7CE95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1770" y="3520343"/>
            <a:ext cx="947368" cy="900000"/>
          </a:xfrm>
          <a:prstGeom prst="rect">
            <a:avLst/>
          </a:prstGeom>
        </p:spPr>
      </p:pic>
      <p:pic>
        <p:nvPicPr>
          <p:cNvPr id="68" name="Picture 2" descr="Cedar Plank Salmon Clip Art">
            <a:extLst>
              <a:ext uri="{FF2B5EF4-FFF2-40B4-BE49-F238E27FC236}">
                <a16:creationId xmlns:a16="http://schemas.microsoft.com/office/drawing/2014/main" id="{580B2310-C97C-4856-AC8F-93AE3ECBD3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4383" y="2499646"/>
            <a:ext cx="1582142" cy="6848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366509-B3CE-4A43-8311-6CEF0793336E}"/>
              </a:ext>
            </a:extLst>
          </p:cNvPr>
          <p:cNvSpPr txBox="1"/>
          <p:nvPr/>
        </p:nvSpPr>
        <p:spPr>
          <a:xfrm>
            <a:off x="661182" y="2486842"/>
            <a:ext cx="604910" cy="461665"/>
          </a:xfrm>
          <a:prstGeom prst="rect">
            <a:avLst/>
          </a:prstGeom>
          <a:noFill/>
        </p:spPr>
        <p:txBody>
          <a:bodyPr wrap="square" rtlCol="0">
            <a:spAutoFit/>
          </a:bodyPr>
          <a:lstStyle/>
          <a:p>
            <a:r>
              <a:rPr lang="en-GB" sz="2400" b="1" dirty="0">
                <a:solidFill>
                  <a:srgbClr val="00B0F0"/>
                </a:solidFill>
                <a:latin typeface="Century Gothic" panose="020B0502020202020204" pitchFamily="34" charset="0"/>
              </a:rPr>
              <a:t>le</a:t>
            </a:r>
          </a:p>
        </p:txBody>
      </p:sp>
      <p:sp>
        <p:nvSpPr>
          <p:cNvPr id="73" name="TextBox 72">
            <a:extLst>
              <a:ext uri="{FF2B5EF4-FFF2-40B4-BE49-F238E27FC236}">
                <a16:creationId xmlns:a16="http://schemas.microsoft.com/office/drawing/2014/main" id="{450D8DAD-5F1F-497D-9959-70DCB2F64675}"/>
              </a:ext>
            </a:extLst>
          </p:cNvPr>
          <p:cNvSpPr txBox="1"/>
          <p:nvPr/>
        </p:nvSpPr>
        <p:spPr>
          <a:xfrm>
            <a:off x="2558213" y="2481358"/>
            <a:ext cx="604910" cy="461665"/>
          </a:xfrm>
          <a:prstGeom prst="rect">
            <a:avLst/>
          </a:prstGeom>
          <a:noFill/>
        </p:spPr>
        <p:txBody>
          <a:bodyPr wrap="square" rtlCol="0">
            <a:spAutoFit/>
          </a:bodyPr>
          <a:lstStyle/>
          <a:p>
            <a:r>
              <a:rPr lang="en-GB" sz="2400" b="1" dirty="0">
                <a:solidFill>
                  <a:srgbClr val="00B0F0"/>
                </a:solidFill>
                <a:latin typeface="Century Gothic" panose="020B0502020202020204" pitchFamily="34" charset="0"/>
              </a:rPr>
              <a:t>un</a:t>
            </a:r>
          </a:p>
        </p:txBody>
      </p:sp>
      <p:sp>
        <p:nvSpPr>
          <p:cNvPr id="5" name="TextBox 4">
            <a:extLst>
              <a:ext uri="{FF2B5EF4-FFF2-40B4-BE49-F238E27FC236}">
                <a16:creationId xmlns:a16="http://schemas.microsoft.com/office/drawing/2014/main" id="{AFC9159F-71B9-4709-BB2C-23B47ABF11C8}"/>
              </a:ext>
            </a:extLst>
          </p:cNvPr>
          <p:cNvSpPr txBox="1"/>
          <p:nvPr/>
        </p:nvSpPr>
        <p:spPr>
          <a:xfrm>
            <a:off x="501553" y="2030668"/>
            <a:ext cx="844062"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the</a:t>
            </a:r>
          </a:p>
        </p:txBody>
      </p:sp>
      <p:sp>
        <p:nvSpPr>
          <p:cNvPr id="75" name="TextBox 74">
            <a:extLst>
              <a:ext uri="{FF2B5EF4-FFF2-40B4-BE49-F238E27FC236}">
                <a16:creationId xmlns:a16="http://schemas.microsoft.com/office/drawing/2014/main" id="{349FA74B-D095-4D88-ABA8-1A9C6C068FA5}"/>
              </a:ext>
            </a:extLst>
          </p:cNvPr>
          <p:cNvSpPr txBox="1"/>
          <p:nvPr/>
        </p:nvSpPr>
        <p:spPr>
          <a:xfrm>
            <a:off x="2328559" y="2030667"/>
            <a:ext cx="1064218"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a/an</a:t>
            </a:r>
          </a:p>
        </p:txBody>
      </p:sp>
      <p:sp>
        <p:nvSpPr>
          <p:cNvPr id="84" name="TextBox 83">
            <a:extLst>
              <a:ext uri="{FF2B5EF4-FFF2-40B4-BE49-F238E27FC236}">
                <a16:creationId xmlns:a16="http://schemas.microsoft.com/office/drawing/2014/main" id="{964FFA27-812E-4E21-AFC2-2D9C2125C5DC}"/>
              </a:ext>
            </a:extLst>
          </p:cNvPr>
          <p:cNvSpPr txBox="1"/>
          <p:nvPr/>
        </p:nvSpPr>
        <p:spPr>
          <a:xfrm>
            <a:off x="4620939" y="2014270"/>
            <a:ext cx="1064218"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some</a:t>
            </a:r>
          </a:p>
        </p:txBody>
      </p:sp>
      <p:sp>
        <p:nvSpPr>
          <p:cNvPr id="95" name="TextBox 94">
            <a:extLst>
              <a:ext uri="{FF2B5EF4-FFF2-40B4-BE49-F238E27FC236}">
                <a16:creationId xmlns:a16="http://schemas.microsoft.com/office/drawing/2014/main" id="{3E7C8F88-1703-4C49-8947-0EEF0E426B2A}"/>
              </a:ext>
            </a:extLst>
          </p:cNvPr>
          <p:cNvSpPr txBox="1"/>
          <p:nvPr/>
        </p:nvSpPr>
        <p:spPr>
          <a:xfrm>
            <a:off x="675092" y="3840815"/>
            <a:ext cx="604910"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la</a:t>
            </a:r>
          </a:p>
        </p:txBody>
      </p:sp>
      <p:sp>
        <p:nvSpPr>
          <p:cNvPr id="96" name="TextBox 95">
            <a:extLst>
              <a:ext uri="{FF2B5EF4-FFF2-40B4-BE49-F238E27FC236}">
                <a16:creationId xmlns:a16="http://schemas.microsoft.com/office/drawing/2014/main" id="{4CF6634E-688E-43BA-B74D-DA840A1C15DB}"/>
              </a:ext>
            </a:extLst>
          </p:cNvPr>
          <p:cNvSpPr txBox="1"/>
          <p:nvPr/>
        </p:nvSpPr>
        <p:spPr>
          <a:xfrm>
            <a:off x="2572123" y="3835331"/>
            <a:ext cx="820654"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une</a:t>
            </a:r>
            <a:endParaRPr lang="en-GB" sz="2400" b="1" dirty="0">
              <a:solidFill>
                <a:srgbClr val="FF0066"/>
              </a:solidFill>
              <a:latin typeface="Century Gothic" panose="020B0502020202020204" pitchFamily="34" charset="0"/>
            </a:endParaRPr>
          </a:p>
        </p:txBody>
      </p:sp>
      <p:sp>
        <p:nvSpPr>
          <p:cNvPr id="97" name="TextBox 96">
            <a:extLst>
              <a:ext uri="{FF2B5EF4-FFF2-40B4-BE49-F238E27FC236}">
                <a16:creationId xmlns:a16="http://schemas.microsoft.com/office/drawing/2014/main" id="{A45F51C3-C3A0-4F8B-9532-B120059AB49A}"/>
              </a:ext>
            </a:extLst>
          </p:cNvPr>
          <p:cNvSpPr txBox="1"/>
          <p:nvPr/>
        </p:nvSpPr>
        <p:spPr>
          <a:xfrm>
            <a:off x="675092" y="5175446"/>
            <a:ext cx="604910" cy="461665"/>
          </a:xfrm>
          <a:prstGeom prst="rect">
            <a:avLst/>
          </a:prstGeom>
          <a:noFill/>
        </p:spPr>
        <p:txBody>
          <a:bodyPr wrap="square" rtlCol="0">
            <a:spAutoFit/>
          </a:bodyPr>
          <a:lstStyle/>
          <a:p>
            <a:r>
              <a:rPr lang="en-GB" sz="2400" b="1" dirty="0">
                <a:solidFill>
                  <a:srgbClr val="FF0066"/>
                </a:solidFill>
                <a:latin typeface="Century Gothic" panose="020B0502020202020204" pitchFamily="34" charset="0"/>
              </a:rPr>
              <a:t>l’</a:t>
            </a:r>
          </a:p>
        </p:txBody>
      </p:sp>
      <p:sp>
        <p:nvSpPr>
          <p:cNvPr id="98" name="TextBox 97">
            <a:extLst>
              <a:ext uri="{FF2B5EF4-FFF2-40B4-BE49-F238E27FC236}">
                <a16:creationId xmlns:a16="http://schemas.microsoft.com/office/drawing/2014/main" id="{3968A6C9-6731-4CA1-B0C5-08B643729838}"/>
              </a:ext>
            </a:extLst>
          </p:cNvPr>
          <p:cNvSpPr txBox="1"/>
          <p:nvPr/>
        </p:nvSpPr>
        <p:spPr>
          <a:xfrm>
            <a:off x="2572123" y="5204919"/>
            <a:ext cx="820654" cy="461665"/>
          </a:xfrm>
          <a:prstGeom prst="rect">
            <a:avLst/>
          </a:prstGeom>
          <a:noFill/>
        </p:spPr>
        <p:txBody>
          <a:bodyPr wrap="square" rtlCol="0">
            <a:spAutoFit/>
          </a:bodyPr>
          <a:lstStyle/>
          <a:p>
            <a:r>
              <a:rPr lang="en-GB" sz="2400" b="1" dirty="0" err="1">
                <a:solidFill>
                  <a:srgbClr val="FF0066"/>
                </a:solidFill>
                <a:latin typeface="Century Gothic" panose="020B0502020202020204" pitchFamily="34" charset="0"/>
              </a:rPr>
              <a:t>une</a:t>
            </a:r>
            <a:endParaRPr lang="en-GB" sz="2400" b="1" dirty="0">
              <a:solidFill>
                <a:srgbClr val="FF0066"/>
              </a:solidFill>
              <a:latin typeface="Century Gothic" panose="020B0502020202020204" pitchFamily="34" charset="0"/>
            </a:endParaRPr>
          </a:p>
        </p:txBody>
      </p:sp>
      <p:pic>
        <p:nvPicPr>
          <p:cNvPr id="99" name="Picture 98" descr="A close-up of a planet&#10;&#10;Description automatically generated with medium confidence">
            <a:extLst>
              <a:ext uri="{FF2B5EF4-FFF2-40B4-BE49-F238E27FC236}">
                <a16:creationId xmlns:a16="http://schemas.microsoft.com/office/drawing/2014/main" id="{A367D66C-7605-40DA-8BD4-DC0F9D1993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2598" y="4853316"/>
            <a:ext cx="947369" cy="1164872"/>
          </a:xfrm>
          <a:prstGeom prst="rect">
            <a:avLst/>
          </a:prstGeom>
        </p:spPr>
      </p:pic>
      <p:sp>
        <p:nvSpPr>
          <p:cNvPr id="101" name="Speech Bubble: Rectangle with Corners Rounded 100">
            <a:extLst>
              <a:ext uri="{FF2B5EF4-FFF2-40B4-BE49-F238E27FC236}">
                <a16:creationId xmlns:a16="http://schemas.microsoft.com/office/drawing/2014/main" id="{BD20EDAA-EE15-4C38-9B4B-82C10A1F33A1}"/>
              </a:ext>
            </a:extLst>
          </p:cNvPr>
          <p:cNvSpPr/>
          <p:nvPr/>
        </p:nvSpPr>
        <p:spPr>
          <a:xfrm>
            <a:off x="8964960" y="4908193"/>
            <a:ext cx="2874343" cy="1401616"/>
          </a:xfrm>
          <a:prstGeom prst="wedgeRoundRectCallout">
            <a:avLst>
              <a:gd name="adj1" fmla="val -60968"/>
              <a:gd name="adj2" fmla="val 3666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the for any noun that starts with a vowel or silent ‘h’.</a:t>
            </a:r>
            <a:endParaRPr kumimoji="0" lang="en-GB" sz="1800" b="0"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9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9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2" grpId="0" animBg="1"/>
      <p:bldP spid="80" grpId="0"/>
      <p:bldP spid="81" grpId="0"/>
      <p:bldP spid="82" grpId="0"/>
      <p:bldP spid="4" grpId="0"/>
      <p:bldP spid="73" grpId="0"/>
      <p:bldP spid="5" grpId="0"/>
      <p:bldP spid="75" grpId="0"/>
      <p:bldP spid="84" grpId="0"/>
      <p:bldP spid="95" grpId="0"/>
      <p:bldP spid="96" grpId="0"/>
      <p:bldP spid="97" grpId="0"/>
      <p:bldP spid="98" grpId="0"/>
      <p:bldP spid="10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a:extLst>
              <a:ext uri="{FF2B5EF4-FFF2-40B4-BE49-F238E27FC236}">
                <a16:creationId xmlns:a16="http://schemas.microsoft.com/office/drawing/2014/main" id="{F3082EA1-6ED0-40AF-B3A4-2A6A7FC78D5A}"/>
              </a:ext>
            </a:extLst>
          </p:cNvPr>
          <p:cNvSpPr txBox="1"/>
          <p:nvPr/>
        </p:nvSpPr>
        <p:spPr>
          <a:xfrm>
            <a:off x="0" y="-3829"/>
            <a:ext cx="849010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Jean-Michel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message à Pierre.</a:t>
            </a:r>
          </a:p>
        </p:txBody>
      </p:sp>
      <p:pic>
        <p:nvPicPr>
          <p:cNvPr id="3074" name="Picture 2" descr="Computadora, Computadora Portátil, Sencillo, Tecnología">
            <a:extLst>
              <a:ext uri="{FF2B5EF4-FFF2-40B4-BE49-F238E27FC236}">
                <a16:creationId xmlns:a16="http://schemas.microsoft.com/office/drawing/2014/main" id="{46DB593D-01F3-41D1-87F4-0F4D0EFA088F}"/>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8556" y="1221467"/>
            <a:ext cx="10087219" cy="571334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196C1424-A27E-4325-A900-E2E676569FFC}"/>
              </a:ext>
            </a:extLst>
          </p:cNvPr>
          <p:cNvSpPr txBox="1"/>
          <p:nvPr/>
        </p:nvSpPr>
        <p:spPr>
          <a:xfrm>
            <a:off x="430930" y="1427729"/>
            <a:ext cx="7628246" cy="4208844"/>
          </a:xfrm>
          <a:prstGeom prst="rect">
            <a:avLst/>
          </a:prstGeom>
          <a:noFill/>
        </p:spPr>
        <p:txBody>
          <a:bodyPr wrap="square">
            <a:spAutoFit/>
          </a:bodyPr>
          <a:lstStyle/>
          <a:p>
            <a:pPr>
              <a:lnSpc>
                <a:spcPct val="150000"/>
              </a:lnSpc>
              <a:defRPr/>
            </a:pPr>
            <a:r>
              <a:rPr kumimoji="0" lang="fr-FR" sz="200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Salut Pierre ! </a:t>
            </a:r>
            <a:br>
              <a:rPr kumimoji="0" lang="fr-FR" sz="200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br>
            <a:r>
              <a:rPr kumimoji="0" lang="fr-FR" sz="200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Ça va ? J’aime bien </a:t>
            </a:r>
            <a:r>
              <a:rPr kumimoji="0" lang="fr-FR"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l’ </a:t>
            </a:r>
            <a:r>
              <a:rPr kumimoji="0" lang="fr-FR" sz="200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été ! Ici, i</a:t>
            </a:r>
            <a:r>
              <a:rPr lang="fr-FR" sz="2000" dirty="0">
                <a:solidFill>
                  <a:srgbClr val="002060"/>
                </a:solidFill>
                <a:latin typeface="Segoe Print" panose="02000600000000000000" pitchFamily="2" charset="0"/>
              </a:rPr>
              <a:t>l fait beau tous </a:t>
            </a:r>
            <a:r>
              <a:rPr lang="fr-FR" sz="2000" b="1" dirty="0">
                <a:solidFill>
                  <a:srgbClr val="002060"/>
                </a:solidFill>
                <a:latin typeface="Segoe Print" panose="02000600000000000000" pitchFamily="2" charset="0"/>
              </a:rPr>
              <a:t>les</a:t>
            </a:r>
            <a:r>
              <a:rPr lang="fr-FR" sz="2000" dirty="0">
                <a:solidFill>
                  <a:srgbClr val="002060"/>
                </a:solidFill>
                <a:latin typeface="Segoe Print" panose="02000600000000000000" pitchFamily="2" charset="0"/>
              </a:rPr>
              <a:t> jours. </a:t>
            </a:r>
            <a:br>
              <a:rPr lang="fr-FR" sz="2000" dirty="0">
                <a:solidFill>
                  <a:srgbClr val="002060"/>
                </a:solidFill>
                <a:latin typeface="Segoe Print" panose="02000600000000000000" pitchFamily="2" charset="0"/>
              </a:rPr>
            </a:br>
            <a:r>
              <a:rPr lang="fr-FR" sz="2000" dirty="0">
                <a:solidFill>
                  <a:srgbClr val="002060"/>
                </a:solidFill>
                <a:latin typeface="Segoe Print" panose="02000600000000000000" pitchFamily="2" charset="0"/>
              </a:rPr>
              <a:t>À l’école, j’aime faire </a:t>
            </a:r>
            <a:r>
              <a:rPr lang="fr-FR" sz="2000" b="1" dirty="0">
                <a:solidFill>
                  <a:srgbClr val="002060"/>
                </a:solidFill>
                <a:latin typeface="Segoe Print" panose="02000600000000000000" pitchFamily="2" charset="0"/>
              </a:rPr>
              <a:t>du</a:t>
            </a:r>
            <a:r>
              <a:rPr lang="fr-FR" sz="2000" dirty="0">
                <a:solidFill>
                  <a:srgbClr val="002060"/>
                </a:solidFill>
                <a:latin typeface="Segoe Print" panose="02000600000000000000" pitchFamily="2" charset="0"/>
              </a:rPr>
              <a:t> sport.  Il n’y a pas </a:t>
            </a:r>
            <a:r>
              <a:rPr lang="fr-FR" sz="2000" b="1" dirty="0">
                <a:solidFill>
                  <a:srgbClr val="002060"/>
                </a:solidFill>
                <a:latin typeface="Segoe Print" panose="02000600000000000000" pitchFamily="2" charset="0"/>
              </a:rPr>
              <a:t>de</a:t>
            </a:r>
            <a:r>
              <a:rPr lang="fr-FR" sz="2000" dirty="0">
                <a:solidFill>
                  <a:srgbClr val="002060"/>
                </a:solidFill>
                <a:latin typeface="Segoe Print" panose="02000600000000000000" pitchFamily="2" charset="0"/>
              </a:rPr>
              <a:t> piscine mais nous allons à la plage et nous faisons </a:t>
            </a:r>
            <a:r>
              <a:rPr lang="fr-FR" sz="2000" b="1" dirty="0">
                <a:solidFill>
                  <a:srgbClr val="002060"/>
                </a:solidFill>
                <a:latin typeface="Segoe Print" panose="02000600000000000000" pitchFamily="2" charset="0"/>
              </a:rPr>
              <a:t>de la </a:t>
            </a:r>
            <a:r>
              <a:rPr lang="fr-FR" sz="2000" dirty="0">
                <a:solidFill>
                  <a:srgbClr val="002060"/>
                </a:solidFill>
                <a:latin typeface="Segoe Print" panose="02000600000000000000" pitchFamily="2" charset="0"/>
              </a:rPr>
              <a:t>natation. Nous aimons aussi jouer </a:t>
            </a:r>
            <a:r>
              <a:rPr lang="fr-FR" sz="2000" b="1" dirty="0">
                <a:solidFill>
                  <a:srgbClr val="002060"/>
                </a:solidFill>
                <a:latin typeface="Segoe Print" panose="02000600000000000000" pitchFamily="2" charset="0"/>
              </a:rPr>
              <a:t>au</a:t>
            </a:r>
            <a:r>
              <a:rPr lang="fr-FR" sz="2000" dirty="0">
                <a:solidFill>
                  <a:srgbClr val="002060"/>
                </a:solidFill>
                <a:latin typeface="Segoe Print" panose="02000600000000000000" pitchFamily="2" charset="0"/>
              </a:rPr>
              <a:t> volley.  Quand je suis à la maison, j’aime faire la cuisine dans le jardin– un barbecue, bien sûr !  Nous mangeons </a:t>
            </a:r>
            <a:r>
              <a:rPr lang="fr-FR" sz="2000" b="1" dirty="0">
                <a:solidFill>
                  <a:srgbClr val="002060"/>
                </a:solidFill>
                <a:latin typeface="Segoe Print" panose="02000600000000000000" pitchFamily="2" charset="0"/>
              </a:rPr>
              <a:t>du </a:t>
            </a:r>
            <a:r>
              <a:rPr lang="fr-FR" sz="2000" dirty="0">
                <a:solidFill>
                  <a:srgbClr val="002060"/>
                </a:solidFill>
                <a:latin typeface="Segoe Print" panose="02000600000000000000" pitchFamily="2" charset="0"/>
              </a:rPr>
              <a:t>poisson et </a:t>
            </a:r>
            <a:r>
              <a:rPr lang="fr-FR" sz="2000" b="1" dirty="0">
                <a:solidFill>
                  <a:srgbClr val="002060"/>
                </a:solidFill>
                <a:latin typeface="Segoe Print" panose="02000600000000000000" pitchFamily="2" charset="0"/>
              </a:rPr>
              <a:t>de la </a:t>
            </a:r>
            <a:r>
              <a:rPr lang="fr-FR" sz="2000" dirty="0">
                <a:solidFill>
                  <a:srgbClr val="002060"/>
                </a:solidFill>
                <a:latin typeface="Segoe Print" panose="02000600000000000000" pitchFamily="2" charset="0"/>
              </a:rPr>
              <a:t>salade - c’est super !</a:t>
            </a:r>
            <a:r>
              <a:rPr kumimoji="0" lang="fr-FR" sz="2000"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Et toi ? Qu’est-ce que tu aimes faire en été ? </a:t>
            </a:r>
          </a:p>
        </p:txBody>
      </p:sp>
      <p:sp>
        <p:nvSpPr>
          <p:cNvPr id="117" name="Speech Bubble: Rectangle with Corners Rounded 116">
            <a:extLst>
              <a:ext uri="{FF2B5EF4-FFF2-40B4-BE49-F238E27FC236}">
                <a16:creationId xmlns:a16="http://schemas.microsoft.com/office/drawing/2014/main" id="{4B93DB88-36F3-48EC-B12C-F7F5591CAB2E}"/>
              </a:ext>
            </a:extLst>
          </p:cNvPr>
          <p:cNvSpPr/>
          <p:nvPr/>
        </p:nvSpPr>
        <p:spPr>
          <a:xfrm>
            <a:off x="998578" y="435875"/>
            <a:ext cx="7775464" cy="707723"/>
          </a:xfrm>
          <a:prstGeom prst="wedgeRoundRectCallout">
            <a:avLst>
              <a:gd name="adj1" fmla="val -55350"/>
              <a:gd name="adj2" fmla="val -27938"/>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Arial"/>
              <a:ea typeface="+mn-ea"/>
              <a:cs typeface="+mn-cs"/>
            </a:endParaRPr>
          </a:p>
        </p:txBody>
      </p:sp>
      <p:pic>
        <p:nvPicPr>
          <p:cNvPr id="118" name="Graphic 117" descr="Teacher">
            <a:extLst>
              <a:ext uri="{FF2B5EF4-FFF2-40B4-BE49-F238E27FC236}">
                <a16:creationId xmlns:a16="http://schemas.microsoft.com/office/drawing/2014/main" id="{8C598265-9BEC-4EDA-A5E9-1E3CF121EA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35" y="291703"/>
            <a:ext cx="615790" cy="707723"/>
          </a:xfrm>
          <a:prstGeom prst="rect">
            <a:avLst/>
          </a:prstGeom>
        </p:spPr>
      </p:pic>
      <p:pic>
        <p:nvPicPr>
          <p:cNvPr id="42" name="Picture 41" descr="Icon&#10;&#10;Description automatically generated">
            <a:extLst>
              <a:ext uri="{FF2B5EF4-FFF2-40B4-BE49-F238E27FC236}">
                <a16:creationId xmlns:a16="http://schemas.microsoft.com/office/drawing/2014/main" id="{346FD2C6-0FF5-4160-9738-8221725F7E9F}"/>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43" name="Title 2">
            <a:extLst>
              <a:ext uri="{FF2B5EF4-FFF2-40B4-BE49-F238E27FC236}">
                <a16:creationId xmlns:a16="http://schemas.microsoft.com/office/drawing/2014/main" id="{1E3FBDEA-994C-4C31-A8B9-FAAF8B589463}"/>
              </a:ext>
            </a:extLst>
          </p:cNvPr>
          <p:cNvSpPr txBox="1">
            <a:spLocks/>
          </p:cNvSpPr>
          <p:nvPr/>
        </p:nvSpPr>
        <p:spPr>
          <a:xfrm>
            <a:off x="11315774" y="1033981"/>
            <a:ext cx="648000" cy="374973"/>
          </a:xfrm>
          <a:prstGeom prst="rect">
            <a:avLst/>
          </a:prstGeom>
          <a:solidFill>
            <a:srgbClr val="786EB1"/>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11331931" y="1086327"/>
            <a:ext cx="648000" cy="279495"/>
          </a:xfrm>
        </p:spPr>
        <p:txBody>
          <a:bodyPr>
            <a:normAutofit fontScale="90000"/>
          </a:bodyPr>
          <a:lstStyle/>
          <a:p>
            <a:pPr lvl="0" algn="ctr">
              <a:spcBef>
                <a:spcPts val="0"/>
              </a:spcBef>
              <a:buClr>
                <a:prstClr val="black"/>
              </a:buClr>
              <a:buSzPts val="1800"/>
              <a:defRPr/>
            </a:pPr>
            <a:r>
              <a:rPr lang="en-GB" sz="2000" b="1" kern="0" dirty="0">
                <a:solidFill>
                  <a:prstClr val="white"/>
                </a:solidFill>
                <a:latin typeface="Century Gothic" panose="020B0502020202020204" pitchFamily="34" charset="0"/>
                <a:cs typeface="Calibri"/>
                <a:sym typeface="Calibri"/>
              </a:rPr>
              <a:t>lire</a:t>
            </a:r>
          </a:p>
        </p:txBody>
      </p:sp>
      <p:sp>
        <p:nvSpPr>
          <p:cNvPr id="116" name="TextBox 115">
            <a:extLst>
              <a:ext uri="{FF2B5EF4-FFF2-40B4-BE49-F238E27FC236}">
                <a16:creationId xmlns:a16="http://schemas.microsoft.com/office/drawing/2014/main" id="{C62EDE92-DCAF-4A9C-B0D5-BA6FE89B4CF1}"/>
              </a:ext>
            </a:extLst>
          </p:cNvPr>
          <p:cNvSpPr txBox="1"/>
          <p:nvPr/>
        </p:nvSpPr>
        <p:spPr>
          <a:xfrm>
            <a:off x="998578" y="393734"/>
            <a:ext cx="7645657" cy="7694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Il y a un </a:t>
            </a:r>
            <a:r>
              <a:rPr kumimoji="0" lang="en-GB" sz="22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problème</a:t>
            </a:r>
            <a:r>
              <a:rPr kumimoji="0" lang="en-GB" sz="2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avec </a:t>
            </a:r>
            <a:r>
              <a:rPr kumimoji="0" lang="en-GB" sz="22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l’ordinateur</a:t>
            </a:r>
            <a:r>
              <a:rPr kumimoji="0" lang="en-GB" sz="2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 </a:t>
            </a:r>
            <a:br>
              <a:rPr kumimoji="0" lang="en-GB" sz="2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br>
            <a:r>
              <a:rPr kumimoji="0" lang="en-GB" sz="2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Lis le message et </a:t>
            </a:r>
            <a:r>
              <a:rPr kumimoji="0" lang="en-GB" sz="22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écris</a:t>
            </a:r>
            <a:r>
              <a:rPr kumimoji="0" lang="en-GB" sz="2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les bons articles (1-8).</a:t>
            </a:r>
            <a:endParaRPr kumimoji="0" lang="en-GB" sz="2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6" name="Picture 5" descr="A person wearing a striped shirt&#10;&#10;Description automatically generated with medium confidence">
            <a:extLst>
              <a:ext uri="{FF2B5EF4-FFF2-40B4-BE49-F238E27FC236}">
                <a16:creationId xmlns:a16="http://schemas.microsoft.com/office/drawing/2014/main" id="{2C6E2BCF-9F50-4B8B-9431-A91266DCD4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73351" y="1096667"/>
            <a:ext cx="1085845" cy="1102551"/>
          </a:xfrm>
          <a:prstGeom prst="rect">
            <a:avLst/>
          </a:prstGeom>
        </p:spPr>
      </p:pic>
      <p:graphicFrame>
        <p:nvGraphicFramePr>
          <p:cNvPr id="7" name="Table 7">
            <a:extLst>
              <a:ext uri="{FF2B5EF4-FFF2-40B4-BE49-F238E27FC236}">
                <a16:creationId xmlns:a16="http://schemas.microsoft.com/office/drawing/2014/main" id="{6E72B516-AF46-4296-94D2-28E8A2B184C3}"/>
              </a:ext>
            </a:extLst>
          </p:cNvPr>
          <p:cNvGraphicFramePr>
            <a:graphicFrameLocks noGrp="1"/>
          </p:cNvGraphicFramePr>
          <p:nvPr>
            <p:extLst>
              <p:ext uri="{D42A27DB-BD31-4B8C-83A1-F6EECF244321}">
                <p14:modId xmlns:p14="http://schemas.microsoft.com/office/powerpoint/2010/main" val="3478646186"/>
              </p:ext>
            </p:extLst>
          </p:nvPr>
        </p:nvGraphicFramePr>
        <p:xfrm>
          <a:off x="8490109" y="2187869"/>
          <a:ext cx="3598259" cy="3078480"/>
        </p:xfrm>
        <a:graphic>
          <a:graphicData uri="http://schemas.openxmlformats.org/drawingml/2006/table">
            <a:tbl>
              <a:tblPr firstRow="1" bandRow="1">
                <a:tableStyleId>{5940675A-B579-460E-94D1-54222C63F5DA}</a:tableStyleId>
              </a:tblPr>
              <a:tblGrid>
                <a:gridCol w="1425375">
                  <a:extLst>
                    <a:ext uri="{9D8B030D-6E8A-4147-A177-3AD203B41FA5}">
                      <a16:colId xmlns:a16="http://schemas.microsoft.com/office/drawing/2014/main" val="3412884666"/>
                    </a:ext>
                  </a:extLst>
                </a:gridCol>
                <a:gridCol w="1020869">
                  <a:extLst>
                    <a:ext uri="{9D8B030D-6E8A-4147-A177-3AD203B41FA5}">
                      <a16:colId xmlns:a16="http://schemas.microsoft.com/office/drawing/2014/main" val="527599741"/>
                    </a:ext>
                  </a:extLst>
                </a:gridCol>
                <a:gridCol w="1152015">
                  <a:extLst>
                    <a:ext uri="{9D8B030D-6E8A-4147-A177-3AD203B41FA5}">
                      <a16:colId xmlns:a16="http://schemas.microsoft.com/office/drawing/2014/main" val="134905861"/>
                    </a:ext>
                  </a:extLst>
                </a:gridCol>
              </a:tblGrid>
              <a:tr h="370840">
                <a:tc>
                  <a:txBody>
                    <a:bodyPr/>
                    <a:lstStyle/>
                    <a:p>
                      <a:pPr algn="ctr"/>
                      <a:r>
                        <a:rPr lang="en-GB" sz="2000" dirty="0" err="1">
                          <a:solidFill>
                            <a:srgbClr val="002060"/>
                          </a:solidFill>
                          <a:latin typeface="Century Gothic" panose="020B0502020202020204" pitchFamily="34" charset="0"/>
                        </a:rPr>
                        <a:t>Activité</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000" dirty="0">
                          <a:solidFill>
                            <a:srgbClr val="002060"/>
                          </a:solidFill>
                          <a:latin typeface="Century Gothic" panose="020B0502020202020204" pitchFamily="34" charset="0"/>
                        </a:rPr>
                        <a:t>J-M (I)</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000" dirty="0">
                          <a:solidFill>
                            <a:srgbClr val="002060"/>
                          </a:solidFill>
                          <a:latin typeface="Century Gothic" panose="020B0502020202020204" pitchFamily="34" charset="0"/>
                        </a:rPr>
                        <a:t>J-M + (we)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328587917"/>
                  </a:ext>
                </a:extLst>
              </a:tr>
              <a:tr h="370840">
                <a:tc>
                  <a:txBody>
                    <a:bodyPr/>
                    <a:lstStyle/>
                    <a:p>
                      <a:endParaRPr lang="en-GB" sz="2000"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240269637"/>
                  </a:ext>
                </a:extLst>
              </a:tr>
              <a:tr h="370840">
                <a:tc>
                  <a:txBody>
                    <a:bodyPr/>
                    <a:lstStyle/>
                    <a:p>
                      <a:endParaRPr lang="en-GB" sz="200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194492038"/>
                  </a:ext>
                </a:extLst>
              </a:tr>
              <a:tr h="370840">
                <a:tc>
                  <a:txBody>
                    <a:bodyPr/>
                    <a:lstStyle/>
                    <a:p>
                      <a:endParaRPr lang="en-GB" sz="200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120401206"/>
                  </a:ext>
                </a:extLst>
              </a:tr>
              <a:tr h="370840">
                <a:tc>
                  <a:txBody>
                    <a:bodyPr/>
                    <a:lstStyle/>
                    <a:p>
                      <a:endParaRPr lang="en-GB" sz="200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08925682"/>
                  </a:ext>
                </a:extLst>
              </a:tr>
              <a:tr h="370840">
                <a:tc>
                  <a:txBody>
                    <a:bodyPr/>
                    <a:lstStyle/>
                    <a:p>
                      <a:endParaRPr lang="en-GB" sz="2000"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365507879"/>
                  </a:ext>
                </a:extLst>
              </a:tr>
              <a:tr h="370840">
                <a:tc>
                  <a:txBody>
                    <a:bodyPr/>
                    <a:lstStyle/>
                    <a:p>
                      <a:endParaRPr lang="en-GB" sz="2000"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873371730"/>
                  </a:ext>
                </a:extLst>
              </a:tr>
            </a:tbl>
          </a:graphicData>
        </a:graphic>
      </p:graphicFrame>
      <p:grpSp>
        <p:nvGrpSpPr>
          <p:cNvPr id="44" name="Group 43">
            <a:extLst>
              <a:ext uri="{FF2B5EF4-FFF2-40B4-BE49-F238E27FC236}">
                <a16:creationId xmlns:a16="http://schemas.microsoft.com/office/drawing/2014/main" id="{4904423B-683F-4186-8CF7-6BB1448AE8C2}"/>
              </a:ext>
            </a:extLst>
          </p:cNvPr>
          <p:cNvGrpSpPr/>
          <p:nvPr/>
        </p:nvGrpSpPr>
        <p:grpSpPr>
          <a:xfrm>
            <a:off x="8838726" y="2883642"/>
            <a:ext cx="651690" cy="431403"/>
            <a:chOff x="618830" y="1946476"/>
            <a:chExt cx="2352180" cy="1497777"/>
          </a:xfrm>
          <a:solidFill>
            <a:srgbClr val="002060"/>
          </a:solidFill>
        </p:grpSpPr>
        <p:pic>
          <p:nvPicPr>
            <p:cNvPr id="46" name="Graphic 45" descr="Sport balls outline">
              <a:extLst>
                <a:ext uri="{FF2B5EF4-FFF2-40B4-BE49-F238E27FC236}">
                  <a16:creationId xmlns:a16="http://schemas.microsoft.com/office/drawing/2014/main" id="{4DA8307D-3564-4F3A-B8B3-192A5DFBFF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73233" y="1946476"/>
              <a:ext cx="1497777" cy="1497777"/>
            </a:xfrm>
            <a:prstGeom prst="rect">
              <a:avLst/>
            </a:prstGeom>
          </p:spPr>
        </p:pic>
        <p:pic>
          <p:nvPicPr>
            <p:cNvPr id="47" name="Graphic 46" descr="Tennis racket and ball with solid fill">
              <a:extLst>
                <a:ext uri="{FF2B5EF4-FFF2-40B4-BE49-F238E27FC236}">
                  <a16:creationId xmlns:a16="http://schemas.microsoft.com/office/drawing/2014/main" id="{F6B0EDAA-6137-45B4-8240-4308E9CA40D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8830" y="2280907"/>
              <a:ext cx="1062271" cy="1062271"/>
            </a:xfrm>
            <a:prstGeom prst="rect">
              <a:avLst/>
            </a:prstGeom>
          </p:spPr>
        </p:pic>
      </p:grpSp>
      <p:pic>
        <p:nvPicPr>
          <p:cNvPr id="48" name="Picture 47">
            <a:extLst>
              <a:ext uri="{FF2B5EF4-FFF2-40B4-BE49-F238E27FC236}">
                <a16:creationId xmlns:a16="http://schemas.microsoft.com/office/drawing/2014/main" id="{F245A032-A38A-4E41-B2F3-BF56BBBC2D3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55748" y="2944463"/>
            <a:ext cx="297373" cy="309763"/>
          </a:xfrm>
          <a:prstGeom prst="rect">
            <a:avLst/>
          </a:prstGeom>
        </p:spPr>
      </p:pic>
      <p:pic>
        <p:nvPicPr>
          <p:cNvPr id="9" name="Picture 8" descr="A picture containing nature, shore&#10;&#10;Description automatically generated">
            <a:extLst>
              <a:ext uri="{FF2B5EF4-FFF2-40B4-BE49-F238E27FC236}">
                <a16:creationId xmlns:a16="http://schemas.microsoft.com/office/drawing/2014/main" id="{C58514DB-79FF-47EB-8C01-99114939CA01}"/>
              </a:ext>
            </a:extLst>
          </p:cNvPr>
          <p:cNvPicPr>
            <a:picLocks noChangeAspect="1"/>
          </p:cNvPicPr>
          <p:nvPr/>
        </p:nvPicPr>
        <p:blipFill rotWithShape="1">
          <a:blip r:embed="rId13">
            <a:extLst>
              <a:ext uri="{28A0092B-C50C-407E-A947-70E740481C1C}">
                <a14:useLocalDpi xmlns:a14="http://schemas.microsoft.com/office/drawing/2010/main" val="0"/>
              </a:ext>
            </a:extLst>
          </a:blip>
          <a:srcRect t="35947"/>
          <a:stretch/>
        </p:blipFill>
        <p:spPr>
          <a:xfrm>
            <a:off x="8870954" y="3307875"/>
            <a:ext cx="714193" cy="374903"/>
          </a:xfrm>
          <a:prstGeom prst="rect">
            <a:avLst/>
          </a:prstGeom>
        </p:spPr>
      </p:pic>
      <p:pic>
        <p:nvPicPr>
          <p:cNvPr id="49" name="Graphic 48" descr="Swimming with solid fill">
            <a:extLst>
              <a:ext uri="{FF2B5EF4-FFF2-40B4-BE49-F238E27FC236}">
                <a16:creationId xmlns:a16="http://schemas.microsoft.com/office/drawing/2014/main" id="{892DE970-FC3F-4601-A5ED-EDBDE9DAE88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938299" y="3596756"/>
            <a:ext cx="579502" cy="579502"/>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id="{153F8A5C-2F36-4B9E-B65E-D73893170899}"/>
              </a:ext>
            </a:extLst>
          </p:cNvPr>
          <p:cNvPicPr>
            <a:picLocks noChangeAspect="1"/>
          </p:cNvPicPr>
          <p:nvPr/>
        </p:nvPicPr>
        <p:blipFill>
          <a:blip r:embed="rId16">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042855" y="4120522"/>
            <a:ext cx="370390" cy="320040"/>
          </a:xfrm>
          <a:prstGeom prst="rect">
            <a:avLst/>
          </a:prstGeom>
        </p:spPr>
      </p:pic>
      <p:pic>
        <p:nvPicPr>
          <p:cNvPr id="13" name="Picture 12" descr="A picture containing arrow&#10;&#10;Description automatically generated">
            <a:extLst>
              <a:ext uri="{FF2B5EF4-FFF2-40B4-BE49-F238E27FC236}">
                <a16:creationId xmlns:a16="http://schemas.microsoft.com/office/drawing/2014/main" id="{507AA8F0-3275-430C-80E5-E948790BE93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951047" y="4491455"/>
            <a:ext cx="663765" cy="386851"/>
          </a:xfrm>
          <a:prstGeom prst="rect">
            <a:avLst/>
          </a:prstGeom>
        </p:spPr>
      </p:pic>
      <p:pic>
        <p:nvPicPr>
          <p:cNvPr id="15" name="Picture 14">
            <a:extLst>
              <a:ext uri="{FF2B5EF4-FFF2-40B4-BE49-F238E27FC236}">
                <a16:creationId xmlns:a16="http://schemas.microsoft.com/office/drawing/2014/main" id="{4A91EB1C-3247-4102-BD32-64245A06CD7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900619" y="4878306"/>
            <a:ext cx="776086" cy="388043"/>
          </a:xfrm>
          <a:prstGeom prst="rect">
            <a:avLst/>
          </a:prstGeom>
        </p:spPr>
      </p:pic>
      <p:pic>
        <p:nvPicPr>
          <p:cNvPr id="56" name="Picture 55">
            <a:extLst>
              <a:ext uri="{FF2B5EF4-FFF2-40B4-BE49-F238E27FC236}">
                <a16:creationId xmlns:a16="http://schemas.microsoft.com/office/drawing/2014/main" id="{220DE6EA-F576-4673-9967-9E16EF3FDBF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449983" y="3301687"/>
            <a:ext cx="297373" cy="309763"/>
          </a:xfrm>
          <a:prstGeom prst="rect">
            <a:avLst/>
          </a:prstGeom>
        </p:spPr>
      </p:pic>
      <p:pic>
        <p:nvPicPr>
          <p:cNvPr id="57" name="Picture 56">
            <a:extLst>
              <a:ext uri="{FF2B5EF4-FFF2-40B4-BE49-F238E27FC236}">
                <a16:creationId xmlns:a16="http://schemas.microsoft.com/office/drawing/2014/main" id="{BEDBEDC5-F2C0-4965-B455-9B4335E9094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433596" y="3727109"/>
            <a:ext cx="297373" cy="309763"/>
          </a:xfrm>
          <a:prstGeom prst="rect">
            <a:avLst/>
          </a:prstGeom>
        </p:spPr>
      </p:pic>
      <p:pic>
        <p:nvPicPr>
          <p:cNvPr id="58" name="Picture 57">
            <a:extLst>
              <a:ext uri="{FF2B5EF4-FFF2-40B4-BE49-F238E27FC236}">
                <a16:creationId xmlns:a16="http://schemas.microsoft.com/office/drawing/2014/main" id="{49D79AD6-EA6B-47E9-AA64-E452D4BCE28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433595" y="4130799"/>
            <a:ext cx="297373" cy="309763"/>
          </a:xfrm>
          <a:prstGeom prst="rect">
            <a:avLst/>
          </a:prstGeom>
        </p:spPr>
      </p:pic>
      <p:pic>
        <p:nvPicPr>
          <p:cNvPr id="59" name="Picture 58">
            <a:extLst>
              <a:ext uri="{FF2B5EF4-FFF2-40B4-BE49-F238E27FC236}">
                <a16:creationId xmlns:a16="http://schemas.microsoft.com/office/drawing/2014/main" id="{0923EF44-17EE-4292-879C-CE1DAFEBA84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76754" y="4491455"/>
            <a:ext cx="297373" cy="309763"/>
          </a:xfrm>
          <a:prstGeom prst="rect">
            <a:avLst/>
          </a:prstGeom>
        </p:spPr>
      </p:pic>
      <p:pic>
        <p:nvPicPr>
          <p:cNvPr id="61" name="Picture 60">
            <a:extLst>
              <a:ext uri="{FF2B5EF4-FFF2-40B4-BE49-F238E27FC236}">
                <a16:creationId xmlns:a16="http://schemas.microsoft.com/office/drawing/2014/main" id="{B05210C0-2988-4DD3-A825-E409EBBE05A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88722" y="4909714"/>
            <a:ext cx="297373" cy="309763"/>
          </a:xfrm>
          <a:prstGeom prst="rect">
            <a:avLst/>
          </a:prstGeom>
        </p:spPr>
      </p:pic>
      <p:grpSp>
        <p:nvGrpSpPr>
          <p:cNvPr id="18" name="Group 17">
            <a:extLst>
              <a:ext uri="{FF2B5EF4-FFF2-40B4-BE49-F238E27FC236}">
                <a16:creationId xmlns:a16="http://schemas.microsoft.com/office/drawing/2014/main" id="{00B55B30-6BB0-4202-95A3-B19E399AC569}"/>
              </a:ext>
            </a:extLst>
          </p:cNvPr>
          <p:cNvGrpSpPr/>
          <p:nvPr/>
        </p:nvGrpSpPr>
        <p:grpSpPr>
          <a:xfrm>
            <a:off x="2918931" y="1884929"/>
            <a:ext cx="634874" cy="584775"/>
            <a:chOff x="-829486" y="1498861"/>
            <a:chExt cx="634874" cy="584775"/>
          </a:xfrm>
        </p:grpSpPr>
        <p:sp>
          <p:nvSpPr>
            <p:cNvPr id="17" name="Rectangle: Rounded Corners 16">
              <a:extLst>
                <a:ext uri="{FF2B5EF4-FFF2-40B4-BE49-F238E27FC236}">
                  <a16:creationId xmlns:a16="http://schemas.microsoft.com/office/drawing/2014/main" id="{56A618C2-BCD2-48A9-AE6C-C69CD273E88D}"/>
                </a:ext>
              </a:extLst>
            </p:cNvPr>
            <p:cNvSpPr/>
            <p:nvPr/>
          </p:nvSpPr>
          <p:spPr>
            <a:xfrm>
              <a:off x="-709564" y="1651502"/>
              <a:ext cx="350501" cy="2794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TextBox 61">
              <a:extLst>
                <a:ext uri="{FF2B5EF4-FFF2-40B4-BE49-F238E27FC236}">
                  <a16:creationId xmlns:a16="http://schemas.microsoft.com/office/drawing/2014/main" id="{B802C1F3-23C2-4D83-B833-BB567D36ED35}"/>
                </a:ext>
              </a:extLst>
            </p:cNvPr>
            <p:cNvSpPr txBox="1"/>
            <p:nvPr/>
          </p:nvSpPr>
          <p:spPr>
            <a:xfrm>
              <a:off x="-829486" y="1498861"/>
              <a:ext cx="634874" cy="584775"/>
            </a:xfrm>
            <a:prstGeom prst="rect">
              <a:avLst/>
            </a:prstGeom>
            <a:noFill/>
          </p:spPr>
          <p:txBody>
            <a:bodyPr wrap="square">
              <a:spAutoFit/>
            </a:bodyPr>
            <a:lstStyle/>
            <a:p>
              <a:r>
                <a:rPr kumimoji="0" lang="fr-FR" sz="3200" b="1"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sym typeface="Webdings" panose="05030102010509060703" pitchFamily="18" charset="2"/>
                </a:rPr>
                <a:t></a:t>
              </a:r>
              <a:endParaRPr lang="en-GB" sz="3200" dirty="0"/>
            </a:p>
          </p:txBody>
        </p:sp>
      </p:grpSp>
      <p:grpSp>
        <p:nvGrpSpPr>
          <p:cNvPr id="65" name="Group 64">
            <a:extLst>
              <a:ext uri="{FF2B5EF4-FFF2-40B4-BE49-F238E27FC236}">
                <a16:creationId xmlns:a16="http://schemas.microsoft.com/office/drawing/2014/main" id="{D576191A-8359-41C2-88BC-3494ABB9D39B}"/>
              </a:ext>
            </a:extLst>
          </p:cNvPr>
          <p:cNvGrpSpPr/>
          <p:nvPr/>
        </p:nvGrpSpPr>
        <p:grpSpPr>
          <a:xfrm>
            <a:off x="6565288" y="1884928"/>
            <a:ext cx="634874" cy="584775"/>
            <a:chOff x="-824340" y="1498863"/>
            <a:chExt cx="634874" cy="584775"/>
          </a:xfrm>
        </p:grpSpPr>
        <p:sp>
          <p:nvSpPr>
            <p:cNvPr id="66" name="Rectangle: Rounded Corners 65">
              <a:extLst>
                <a:ext uri="{FF2B5EF4-FFF2-40B4-BE49-F238E27FC236}">
                  <a16:creationId xmlns:a16="http://schemas.microsoft.com/office/drawing/2014/main" id="{208F8E3F-AAC3-4C32-B1C5-C1A33E20424C}"/>
                </a:ext>
              </a:extLst>
            </p:cNvPr>
            <p:cNvSpPr/>
            <p:nvPr/>
          </p:nvSpPr>
          <p:spPr>
            <a:xfrm>
              <a:off x="-709564" y="1651502"/>
              <a:ext cx="350501" cy="2794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a:extLst>
                <a:ext uri="{FF2B5EF4-FFF2-40B4-BE49-F238E27FC236}">
                  <a16:creationId xmlns:a16="http://schemas.microsoft.com/office/drawing/2014/main" id="{A8E904F3-7ACE-4B2F-8EB2-D6EC08EBEE7A}"/>
                </a:ext>
              </a:extLst>
            </p:cNvPr>
            <p:cNvSpPr txBox="1"/>
            <p:nvPr/>
          </p:nvSpPr>
          <p:spPr>
            <a:xfrm>
              <a:off x="-824340" y="1498863"/>
              <a:ext cx="634874" cy="584775"/>
            </a:xfrm>
            <a:prstGeom prst="rect">
              <a:avLst/>
            </a:prstGeom>
            <a:noFill/>
          </p:spPr>
          <p:txBody>
            <a:bodyPr wrap="square">
              <a:spAutoFit/>
            </a:bodyPr>
            <a:lstStyle/>
            <a:p>
              <a:r>
                <a:rPr kumimoji="0" lang="fr-FR" sz="3200" b="1"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sym typeface="Webdings" panose="05030102010509060703" pitchFamily="18" charset="2"/>
                </a:rPr>
                <a:t></a:t>
              </a:r>
              <a:endParaRPr lang="en-GB" sz="3200" dirty="0"/>
            </a:p>
          </p:txBody>
        </p:sp>
      </p:grpSp>
      <p:pic>
        <p:nvPicPr>
          <p:cNvPr id="20" name="Graphic 19" descr="Group success with solid fill">
            <a:extLst>
              <a:ext uri="{FF2B5EF4-FFF2-40B4-BE49-F238E27FC236}">
                <a16:creationId xmlns:a16="http://schemas.microsoft.com/office/drawing/2014/main" id="{A588D537-3518-44F7-AE63-D2BDE9A8A00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059978" y="1427729"/>
            <a:ext cx="914400" cy="914400"/>
          </a:xfrm>
          <a:prstGeom prst="rect">
            <a:avLst/>
          </a:prstGeom>
        </p:spPr>
      </p:pic>
      <p:grpSp>
        <p:nvGrpSpPr>
          <p:cNvPr id="34" name="Group 33">
            <a:extLst>
              <a:ext uri="{FF2B5EF4-FFF2-40B4-BE49-F238E27FC236}">
                <a16:creationId xmlns:a16="http://schemas.microsoft.com/office/drawing/2014/main" id="{55AD4A53-875E-4302-872B-BA111EC80D3E}"/>
              </a:ext>
            </a:extLst>
          </p:cNvPr>
          <p:cNvGrpSpPr/>
          <p:nvPr/>
        </p:nvGrpSpPr>
        <p:grpSpPr>
          <a:xfrm>
            <a:off x="3154143" y="2335195"/>
            <a:ext cx="634874" cy="584775"/>
            <a:chOff x="-824340" y="1498863"/>
            <a:chExt cx="634874" cy="584775"/>
          </a:xfrm>
        </p:grpSpPr>
        <p:sp>
          <p:nvSpPr>
            <p:cNvPr id="35" name="Rectangle: Rounded Corners 34">
              <a:extLst>
                <a:ext uri="{FF2B5EF4-FFF2-40B4-BE49-F238E27FC236}">
                  <a16:creationId xmlns:a16="http://schemas.microsoft.com/office/drawing/2014/main" id="{0E781DE1-5CC4-4342-8AE7-9C55C0C20051}"/>
                </a:ext>
              </a:extLst>
            </p:cNvPr>
            <p:cNvSpPr/>
            <p:nvPr/>
          </p:nvSpPr>
          <p:spPr>
            <a:xfrm>
              <a:off x="-709564" y="1651502"/>
              <a:ext cx="350501" cy="2794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4633F561-A38F-4EE2-8286-CA10D217C715}"/>
                </a:ext>
              </a:extLst>
            </p:cNvPr>
            <p:cNvSpPr txBox="1"/>
            <p:nvPr/>
          </p:nvSpPr>
          <p:spPr>
            <a:xfrm>
              <a:off x="-824340" y="1498863"/>
              <a:ext cx="634874" cy="584775"/>
            </a:xfrm>
            <a:prstGeom prst="rect">
              <a:avLst/>
            </a:prstGeom>
            <a:noFill/>
          </p:spPr>
          <p:txBody>
            <a:bodyPr wrap="square">
              <a:spAutoFit/>
            </a:bodyPr>
            <a:lstStyle/>
            <a:p>
              <a:r>
                <a:rPr kumimoji="0" lang="fr-FR" sz="3200" b="1"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sym typeface="Webdings" panose="05030102010509060703" pitchFamily="18" charset="2"/>
                </a:rPr>
                <a:t></a:t>
              </a:r>
              <a:endParaRPr lang="en-GB" sz="3200" dirty="0"/>
            </a:p>
          </p:txBody>
        </p:sp>
      </p:grpSp>
      <p:grpSp>
        <p:nvGrpSpPr>
          <p:cNvPr id="38" name="Group 37">
            <a:extLst>
              <a:ext uri="{FF2B5EF4-FFF2-40B4-BE49-F238E27FC236}">
                <a16:creationId xmlns:a16="http://schemas.microsoft.com/office/drawing/2014/main" id="{D2FC8301-B0A5-4E15-B52F-728C8D367D30}"/>
              </a:ext>
            </a:extLst>
          </p:cNvPr>
          <p:cNvGrpSpPr/>
          <p:nvPr/>
        </p:nvGrpSpPr>
        <p:grpSpPr>
          <a:xfrm>
            <a:off x="5996029" y="2359289"/>
            <a:ext cx="634874" cy="584775"/>
            <a:chOff x="-824340" y="1498863"/>
            <a:chExt cx="634874" cy="584775"/>
          </a:xfrm>
        </p:grpSpPr>
        <p:sp>
          <p:nvSpPr>
            <p:cNvPr id="39" name="Rectangle: Rounded Corners 38">
              <a:extLst>
                <a:ext uri="{FF2B5EF4-FFF2-40B4-BE49-F238E27FC236}">
                  <a16:creationId xmlns:a16="http://schemas.microsoft.com/office/drawing/2014/main" id="{FF5804C9-1A6E-4415-BB14-B1DE6D8078B0}"/>
                </a:ext>
              </a:extLst>
            </p:cNvPr>
            <p:cNvSpPr/>
            <p:nvPr/>
          </p:nvSpPr>
          <p:spPr>
            <a:xfrm>
              <a:off x="-709564" y="1651502"/>
              <a:ext cx="350501" cy="2794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9BE80B33-AC4C-42AE-9062-B213070D4070}"/>
                </a:ext>
              </a:extLst>
            </p:cNvPr>
            <p:cNvSpPr txBox="1"/>
            <p:nvPr/>
          </p:nvSpPr>
          <p:spPr>
            <a:xfrm>
              <a:off x="-824340" y="1498863"/>
              <a:ext cx="634874" cy="584775"/>
            </a:xfrm>
            <a:prstGeom prst="rect">
              <a:avLst/>
            </a:prstGeom>
            <a:noFill/>
          </p:spPr>
          <p:txBody>
            <a:bodyPr wrap="square">
              <a:spAutoFit/>
            </a:bodyPr>
            <a:lstStyle/>
            <a:p>
              <a:r>
                <a:rPr kumimoji="0" lang="fr-FR" sz="3200" b="1"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sym typeface="Webdings" panose="05030102010509060703" pitchFamily="18" charset="2"/>
                </a:rPr>
                <a:t></a:t>
              </a:r>
              <a:endParaRPr lang="en-GB" sz="3200" dirty="0"/>
            </a:p>
          </p:txBody>
        </p:sp>
      </p:grpSp>
      <p:grpSp>
        <p:nvGrpSpPr>
          <p:cNvPr id="41" name="Group 40">
            <a:extLst>
              <a:ext uri="{FF2B5EF4-FFF2-40B4-BE49-F238E27FC236}">
                <a16:creationId xmlns:a16="http://schemas.microsoft.com/office/drawing/2014/main" id="{763929B3-8DDE-4ECB-8756-5532AA851EC9}"/>
              </a:ext>
            </a:extLst>
          </p:cNvPr>
          <p:cNvGrpSpPr/>
          <p:nvPr/>
        </p:nvGrpSpPr>
        <p:grpSpPr>
          <a:xfrm>
            <a:off x="3518312" y="3268550"/>
            <a:ext cx="634874" cy="584775"/>
            <a:chOff x="-912219" y="1553522"/>
            <a:chExt cx="634874" cy="584775"/>
          </a:xfrm>
        </p:grpSpPr>
        <p:sp>
          <p:nvSpPr>
            <p:cNvPr id="45" name="Rectangle: Rounded Corners 44">
              <a:extLst>
                <a:ext uri="{FF2B5EF4-FFF2-40B4-BE49-F238E27FC236}">
                  <a16:creationId xmlns:a16="http://schemas.microsoft.com/office/drawing/2014/main" id="{0A452925-5305-4D92-BE8E-25A9F81626E3}"/>
                </a:ext>
              </a:extLst>
            </p:cNvPr>
            <p:cNvSpPr/>
            <p:nvPr/>
          </p:nvSpPr>
          <p:spPr>
            <a:xfrm>
              <a:off x="-709564" y="1651502"/>
              <a:ext cx="350501" cy="2794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C8A1CED1-00F7-45BE-9A3C-ADFDBAB8EF0D}"/>
                </a:ext>
              </a:extLst>
            </p:cNvPr>
            <p:cNvSpPr txBox="1"/>
            <p:nvPr/>
          </p:nvSpPr>
          <p:spPr>
            <a:xfrm>
              <a:off x="-912219" y="1553522"/>
              <a:ext cx="634874" cy="584775"/>
            </a:xfrm>
            <a:prstGeom prst="rect">
              <a:avLst/>
            </a:prstGeom>
            <a:noFill/>
          </p:spPr>
          <p:txBody>
            <a:bodyPr wrap="square">
              <a:spAutoFit/>
            </a:bodyPr>
            <a:lstStyle/>
            <a:p>
              <a:r>
                <a:rPr kumimoji="0" lang="fr-FR" sz="3200" b="1"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sym typeface="Webdings" panose="05030102010509060703" pitchFamily="18" charset="2"/>
                </a:rPr>
                <a:t></a:t>
              </a:r>
              <a:endParaRPr lang="en-GB" sz="3200" dirty="0"/>
            </a:p>
          </p:txBody>
        </p:sp>
      </p:grpSp>
      <p:grpSp>
        <p:nvGrpSpPr>
          <p:cNvPr id="51" name="Group 50">
            <a:extLst>
              <a:ext uri="{FF2B5EF4-FFF2-40B4-BE49-F238E27FC236}">
                <a16:creationId xmlns:a16="http://schemas.microsoft.com/office/drawing/2014/main" id="{A8CFB118-AFD3-48B2-859F-B9D60402C6C3}"/>
              </a:ext>
            </a:extLst>
          </p:cNvPr>
          <p:cNvGrpSpPr/>
          <p:nvPr/>
        </p:nvGrpSpPr>
        <p:grpSpPr>
          <a:xfrm>
            <a:off x="5846020" y="2811995"/>
            <a:ext cx="1176703" cy="452408"/>
            <a:chOff x="-1615204" y="1489594"/>
            <a:chExt cx="1176703" cy="1077217"/>
          </a:xfrm>
        </p:grpSpPr>
        <p:sp>
          <p:nvSpPr>
            <p:cNvPr id="53" name="Rectangle: Rounded Corners 52">
              <a:extLst>
                <a:ext uri="{FF2B5EF4-FFF2-40B4-BE49-F238E27FC236}">
                  <a16:creationId xmlns:a16="http://schemas.microsoft.com/office/drawing/2014/main" id="{EFB057C1-8C84-476F-866F-6B020334E627}"/>
                </a:ext>
              </a:extLst>
            </p:cNvPr>
            <p:cNvSpPr/>
            <p:nvPr/>
          </p:nvSpPr>
          <p:spPr>
            <a:xfrm>
              <a:off x="-1523708" y="1809365"/>
              <a:ext cx="819735" cy="7514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EFE19F48-3266-43AD-8504-47CE9772C75D}"/>
                </a:ext>
              </a:extLst>
            </p:cNvPr>
            <p:cNvSpPr txBox="1"/>
            <p:nvPr/>
          </p:nvSpPr>
          <p:spPr>
            <a:xfrm>
              <a:off x="-1615204" y="1489594"/>
              <a:ext cx="1176703" cy="1077217"/>
            </a:xfrm>
            <a:prstGeom prst="rect">
              <a:avLst/>
            </a:prstGeom>
            <a:noFill/>
          </p:spPr>
          <p:txBody>
            <a:bodyPr wrap="square">
              <a:spAutoFit/>
            </a:bodyPr>
            <a:lstStyle/>
            <a:p>
              <a:r>
                <a:rPr kumimoji="0" lang="fr-FR" sz="3200" b="1"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sym typeface="Webdings" panose="05030102010509060703" pitchFamily="18" charset="2"/>
                </a:rPr>
                <a:t></a:t>
              </a:r>
              <a:endParaRPr lang="en-GB" sz="3200" dirty="0"/>
            </a:p>
            <a:p>
              <a:endParaRPr lang="en-GB" sz="3200" dirty="0"/>
            </a:p>
          </p:txBody>
        </p:sp>
      </p:grpSp>
      <p:grpSp>
        <p:nvGrpSpPr>
          <p:cNvPr id="60" name="Group 59">
            <a:extLst>
              <a:ext uri="{FF2B5EF4-FFF2-40B4-BE49-F238E27FC236}">
                <a16:creationId xmlns:a16="http://schemas.microsoft.com/office/drawing/2014/main" id="{F366274D-C212-453C-8AFA-76EB2CC8323E}"/>
              </a:ext>
            </a:extLst>
          </p:cNvPr>
          <p:cNvGrpSpPr/>
          <p:nvPr/>
        </p:nvGrpSpPr>
        <p:grpSpPr>
          <a:xfrm>
            <a:off x="5169808" y="4179011"/>
            <a:ext cx="634874" cy="584775"/>
            <a:chOff x="-824340" y="1498863"/>
            <a:chExt cx="634874" cy="584775"/>
          </a:xfrm>
        </p:grpSpPr>
        <p:sp>
          <p:nvSpPr>
            <p:cNvPr id="63" name="Rectangle: Rounded Corners 62">
              <a:extLst>
                <a:ext uri="{FF2B5EF4-FFF2-40B4-BE49-F238E27FC236}">
                  <a16:creationId xmlns:a16="http://schemas.microsoft.com/office/drawing/2014/main" id="{19D26360-B481-44D9-A73A-A6987A85228E}"/>
                </a:ext>
              </a:extLst>
            </p:cNvPr>
            <p:cNvSpPr/>
            <p:nvPr/>
          </p:nvSpPr>
          <p:spPr>
            <a:xfrm>
              <a:off x="-709564" y="1651502"/>
              <a:ext cx="350501" cy="2794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358947CB-78C2-415D-8C85-ACA9308FCD28}"/>
                </a:ext>
              </a:extLst>
            </p:cNvPr>
            <p:cNvSpPr txBox="1"/>
            <p:nvPr/>
          </p:nvSpPr>
          <p:spPr>
            <a:xfrm>
              <a:off x="-824340" y="1498863"/>
              <a:ext cx="634874" cy="584775"/>
            </a:xfrm>
            <a:prstGeom prst="rect">
              <a:avLst/>
            </a:prstGeom>
            <a:noFill/>
          </p:spPr>
          <p:txBody>
            <a:bodyPr wrap="square">
              <a:spAutoFit/>
            </a:bodyPr>
            <a:lstStyle/>
            <a:p>
              <a:r>
                <a:rPr kumimoji="0" lang="fr-FR" sz="3200" b="1"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sym typeface="Webdings" panose="05030102010509060703" pitchFamily="18" charset="2"/>
                </a:rPr>
                <a:t></a:t>
              </a:r>
              <a:endParaRPr lang="en-GB" sz="3200" dirty="0"/>
            </a:p>
          </p:txBody>
        </p:sp>
      </p:grpSp>
      <p:grpSp>
        <p:nvGrpSpPr>
          <p:cNvPr id="71" name="Group 70">
            <a:extLst>
              <a:ext uri="{FF2B5EF4-FFF2-40B4-BE49-F238E27FC236}">
                <a16:creationId xmlns:a16="http://schemas.microsoft.com/office/drawing/2014/main" id="{79A1B40A-2FAC-44F3-85A3-513E42AC997A}"/>
              </a:ext>
            </a:extLst>
          </p:cNvPr>
          <p:cNvGrpSpPr/>
          <p:nvPr/>
        </p:nvGrpSpPr>
        <p:grpSpPr>
          <a:xfrm>
            <a:off x="6930697" y="4193928"/>
            <a:ext cx="1176703" cy="452408"/>
            <a:chOff x="-1615204" y="1489594"/>
            <a:chExt cx="1176703" cy="1077217"/>
          </a:xfrm>
        </p:grpSpPr>
        <p:sp>
          <p:nvSpPr>
            <p:cNvPr id="72" name="Rectangle: Rounded Corners 71">
              <a:extLst>
                <a:ext uri="{FF2B5EF4-FFF2-40B4-BE49-F238E27FC236}">
                  <a16:creationId xmlns:a16="http://schemas.microsoft.com/office/drawing/2014/main" id="{60A01978-4024-47FA-B2DE-B197883217A0}"/>
                </a:ext>
              </a:extLst>
            </p:cNvPr>
            <p:cNvSpPr/>
            <p:nvPr/>
          </p:nvSpPr>
          <p:spPr>
            <a:xfrm>
              <a:off x="-1523708" y="1809365"/>
              <a:ext cx="819735" cy="7514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TextBox 72">
              <a:extLst>
                <a:ext uri="{FF2B5EF4-FFF2-40B4-BE49-F238E27FC236}">
                  <a16:creationId xmlns:a16="http://schemas.microsoft.com/office/drawing/2014/main" id="{456C4EF8-E339-4904-867A-D1B6AC47E503}"/>
                </a:ext>
              </a:extLst>
            </p:cNvPr>
            <p:cNvSpPr txBox="1"/>
            <p:nvPr/>
          </p:nvSpPr>
          <p:spPr>
            <a:xfrm>
              <a:off x="-1615204" y="1489594"/>
              <a:ext cx="1176703" cy="1077217"/>
            </a:xfrm>
            <a:prstGeom prst="rect">
              <a:avLst/>
            </a:prstGeom>
            <a:noFill/>
          </p:spPr>
          <p:txBody>
            <a:bodyPr wrap="square">
              <a:spAutoFit/>
            </a:bodyPr>
            <a:lstStyle/>
            <a:p>
              <a:r>
                <a:rPr kumimoji="0" lang="fr-FR" sz="3200" b="1" i="0" u="none" strike="noStrike" kern="1200" cap="none" spc="0" normalizeH="0" baseline="0" noProof="0" dirty="0">
                  <a:ln>
                    <a:noFill/>
                  </a:ln>
                  <a:solidFill>
                    <a:srgbClr val="FF0066"/>
                  </a:solidFill>
                  <a:effectLst/>
                  <a:uLnTx/>
                  <a:uFillTx/>
                  <a:latin typeface="Segoe Print" panose="02000600000000000000" pitchFamily="2" charset="0"/>
                  <a:ea typeface="+mn-ea"/>
                  <a:cs typeface="+mn-cs"/>
                  <a:sym typeface="Webdings" panose="05030102010509060703" pitchFamily="18" charset="2"/>
                </a:rPr>
                <a:t></a:t>
              </a:r>
              <a:endParaRPr lang="en-GB" sz="3200" dirty="0"/>
            </a:p>
            <a:p>
              <a:endParaRPr lang="en-GB" sz="3200" dirty="0"/>
            </a:p>
          </p:txBody>
        </p:sp>
      </p:grpSp>
    </p:spTree>
    <p:extLst>
      <p:ext uri="{BB962C8B-B14F-4D97-AF65-F5344CB8AC3E}">
        <p14:creationId xmlns:p14="http://schemas.microsoft.com/office/powerpoint/2010/main" val="40920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6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green, screenshot&#10;&#10;Description automatically generated">
            <a:extLst>
              <a:ext uri="{FF2B5EF4-FFF2-40B4-BE49-F238E27FC236}">
                <a16:creationId xmlns:a16="http://schemas.microsoft.com/office/drawing/2014/main" id="{235ACE77-4F0E-4EEE-90D6-9035C5BDB372}"/>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30170"/>
          <a:stretch/>
        </p:blipFill>
        <p:spPr>
          <a:xfrm>
            <a:off x="4038714" y="2067064"/>
            <a:ext cx="4716803" cy="4632945"/>
          </a:xfrm>
          <a:prstGeom prst="rect">
            <a:avLst/>
          </a:prstGeom>
        </p:spPr>
      </p:pic>
      <p:graphicFrame>
        <p:nvGraphicFramePr>
          <p:cNvPr id="36" name="Table 7">
            <a:extLst>
              <a:ext uri="{FF2B5EF4-FFF2-40B4-BE49-F238E27FC236}">
                <a16:creationId xmlns:a16="http://schemas.microsoft.com/office/drawing/2014/main" id="{E36C6B01-FEBD-4043-863E-59EBF78F4C04}"/>
              </a:ext>
            </a:extLst>
          </p:cNvPr>
          <p:cNvGraphicFramePr>
            <a:graphicFrameLocks noGrp="1"/>
          </p:cNvGraphicFramePr>
          <p:nvPr>
            <p:extLst>
              <p:ext uri="{D42A27DB-BD31-4B8C-83A1-F6EECF244321}">
                <p14:modId xmlns:p14="http://schemas.microsoft.com/office/powerpoint/2010/main" val="1364583396"/>
              </p:ext>
            </p:extLst>
          </p:nvPr>
        </p:nvGraphicFramePr>
        <p:xfrm>
          <a:off x="349772" y="1348149"/>
          <a:ext cx="3578066" cy="5190218"/>
        </p:xfrm>
        <a:graphic>
          <a:graphicData uri="http://schemas.openxmlformats.org/drawingml/2006/table">
            <a:tbl>
              <a:tblPr firstRow="1" bandRow="1">
                <a:tableStyleId>{5940675A-B579-460E-94D1-54222C63F5DA}</a:tableStyleId>
              </a:tblPr>
              <a:tblGrid>
                <a:gridCol w="3578066">
                  <a:extLst>
                    <a:ext uri="{9D8B030D-6E8A-4147-A177-3AD203B41FA5}">
                      <a16:colId xmlns:a16="http://schemas.microsoft.com/office/drawing/2014/main" val="3001603862"/>
                    </a:ext>
                  </a:extLst>
                </a:gridCol>
              </a:tblGrid>
              <a:tr h="348585">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855001048"/>
                  </a:ext>
                </a:extLst>
              </a:tr>
              <a:tr h="348585">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911577387"/>
                  </a:ext>
                </a:extLst>
              </a:tr>
              <a:tr h="348585">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872257531"/>
                  </a:ext>
                </a:extLst>
              </a:tr>
              <a:tr h="348585">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654937489"/>
                  </a:ext>
                </a:extLst>
              </a:tr>
              <a:tr h="435338">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3745985951"/>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791995396"/>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973514017"/>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15352175"/>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837606166"/>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150037542"/>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412929010"/>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60816151"/>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458931950"/>
                  </a:ext>
                </a:extLst>
              </a:tr>
            </a:tbl>
          </a:graphicData>
        </a:graphic>
      </p:graphicFrame>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5455" y="-16285"/>
            <a:ext cx="1101542" cy="1104931"/>
          </a:xfrm>
          <a:prstGeom prst="rect">
            <a:avLst/>
          </a:prstGeom>
        </p:spPr>
      </p:pic>
      <p:pic>
        <p:nvPicPr>
          <p:cNvPr id="7" name="Picture 6" descr="Icon&#10;&#10;Description automatically generated">
            <a:extLst>
              <a:ext uri="{FF2B5EF4-FFF2-40B4-BE49-F238E27FC236}">
                <a16:creationId xmlns:a16="http://schemas.microsoft.com/office/drawing/2014/main" id="{5BB89A30-F419-483E-B628-477BA528946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88916" y="23125"/>
            <a:ext cx="1101542" cy="1101542"/>
          </a:xfrm>
          <a:prstGeom prst="rect">
            <a:avLst/>
          </a:prstGeom>
        </p:spPr>
      </p:pic>
      <p:sp>
        <p:nvSpPr>
          <p:cNvPr id="9" name="Title 2">
            <a:extLst>
              <a:ext uri="{FF2B5EF4-FFF2-40B4-BE49-F238E27FC236}">
                <a16:creationId xmlns:a16="http://schemas.microsoft.com/office/drawing/2014/main" id="{8F243B67-9A9A-4979-BB25-97E22A11215C}"/>
              </a:ext>
            </a:extLst>
          </p:cNvPr>
          <p:cNvSpPr txBox="1">
            <a:spLocks/>
          </p:cNvSpPr>
          <p:nvPr/>
        </p:nvSpPr>
        <p:spPr>
          <a:xfrm>
            <a:off x="10215687" y="1057106"/>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177793" y="1065875"/>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sp>
        <p:nvSpPr>
          <p:cNvPr id="10" name="Speech Bubble: Rectangle with Corners Rounded 9">
            <a:extLst>
              <a:ext uri="{FF2B5EF4-FFF2-40B4-BE49-F238E27FC236}">
                <a16:creationId xmlns:a16="http://schemas.microsoft.com/office/drawing/2014/main" id="{5FC5BA22-B0FF-4FCD-A65C-0F182637E861}"/>
              </a:ext>
            </a:extLst>
          </p:cNvPr>
          <p:cNvSpPr/>
          <p:nvPr/>
        </p:nvSpPr>
        <p:spPr>
          <a:xfrm>
            <a:off x="1007113" y="217965"/>
            <a:ext cx="6015987" cy="450594"/>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1" name="Graphic 10" descr="Teacher">
            <a:extLst>
              <a:ext uri="{FF2B5EF4-FFF2-40B4-BE49-F238E27FC236}">
                <a16:creationId xmlns:a16="http://schemas.microsoft.com/office/drawing/2014/main" id="{C1EF9882-371A-416C-BB62-FBEE24AA9F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0"/>
            <a:ext cx="914400" cy="914400"/>
          </a:xfrm>
          <a:prstGeom prst="rect">
            <a:avLst/>
          </a:prstGeom>
        </p:spPr>
      </p:pic>
      <p:sp>
        <p:nvSpPr>
          <p:cNvPr id="12" name="Google Shape;108;p3">
            <a:extLst>
              <a:ext uri="{FF2B5EF4-FFF2-40B4-BE49-F238E27FC236}">
                <a16:creationId xmlns:a16="http://schemas.microsoft.com/office/drawing/2014/main" id="{63348DB1-05CC-41C0-B33C-793F8F09B06F}"/>
              </a:ext>
            </a:extLst>
          </p:cNvPr>
          <p:cNvSpPr txBox="1"/>
          <p:nvPr/>
        </p:nvSpPr>
        <p:spPr>
          <a:xfrm>
            <a:off x="1010660" y="194320"/>
            <a:ext cx="605610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Lis le texte. Écris des mots en français.</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48457FAD-6D60-4913-AAD7-7A69D1A8F03D}"/>
              </a:ext>
            </a:extLst>
          </p:cNvPr>
          <p:cNvSpPr txBox="1"/>
          <p:nvPr/>
        </p:nvSpPr>
        <p:spPr>
          <a:xfrm>
            <a:off x="95003" y="679589"/>
            <a:ext cx="6784614"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Pierre writes to Max in English.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Max wants to reply in French. Can you help him?</a:t>
            </a:r>
          </a:p>
        </p:txBody>
      </p:sp>
      <p:grpSp>
        <p:nvGrpSpPr>
          <p:cNvPr id="30" name="Group 29">
            <a:extLst>
              <a:ext uri="{FF2B5EF4-FFF2-40B4-BE49-F238E27FC236}">
                <a16:creationId xmlns:a16="http://schemas.microsoft.com/office/drawing/2014/main" id="{170D8921-057D-477E-9C8A-CB9CDA49CB4B}"/>
              </a:ext>
            </a:extLst>
          </p:cNvPr>
          <p:cNvGrpSpPr/>
          <p:nvPr/>
        </p:nvGrpSpPr>
        <p:grpSpPr>
          <a:xfrm>
            <a:off x="7293539" y="80349"/>
            <a:ext cx="2656192" cy="2016594"/>
            <a:chOff x="7887233" y="148076"/>
            <a:chExt cx="2656192" cy="2016594"/>
          </a:xfrm>
        </p:grpSpPr>
        <p:sp>
          <p:nvSpPr>
            <p:cNvPr id="31" name="Speech Bubble: Rectangle with Corners Rounded 30">
              <a:extLst>
                <a:ext uri="{FF2B5EF4-FFF2-40B4-BE49-F238E27FC236}">
                  <a16:creationId xmlns:a16="http://schemas.microsoft.com/office/drawing/2014/main" id="{57220A0F-2D46-4E15-AD1B-4951B1048051}"/>
                </a:ext>
              </a:extLst>
            </p:cNvPr>
            <p:cNvSpPr/>
            <p:nvPr/>
          </p:nvSpPr>
          <p:spPr>
            <a:xfrm>
              <a:off x="7887233" y="148076"/>
              <a:ext cx="2645186" cy="2016594"/>
            </a:xfrm>
            <a:prstGeom prst="wedgeRoundRectCallou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2" name="Google Shape;108;p3">
              <a:extLst>
                <a:ext uri="{FF2B5EF4-FFF2-40B4-BE49-F238E27FC236}">
                  <a16:creationId xmlns:a16="http://schemas.microsoft.com/office/drawing/2014/main" id="{3A412F52-28B9-4838-BDE0-95B52D51D2F3}"/>
                </a:ext>
              </a:extLst>
            </p:cNvPr>
            <p:cNvSpPr txBox="1"/>
            <p:nvPr/>
          </p:nvSpPr>
          <p:spPr>
            <a:xfrm>
              <a:off x="8046582" y="225718"/>
              <a:ext cx="2496843" cy="193895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Just have a go! Write any of these English words in French. You can add different words, too.</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pic>
        <p:nvPicPr>
          <p:cNvPr id="33" name="Picture 32" descr="A cartoon of a child with his hands in his pockets&#10;&#10;Description automatically generated with medium confidence">
            <a:extLst>
              <a:ext uri="{FF2B5EF4-FFF2-40B4-BE49-F238E27FC236}">
                <a16:creationId xmlns:a16="http://schemas.microsoft.com/office/drawing/2014/main" id="{9885443B-0045-4029-A9ED-496FE8D0959E}"/>
              </a:ext>
            </a:extLst>
          </p:cNvPr>
          <p:cNvPicPr>
            <a:picLocks noChangeAspect="1"/>
          </p:cNvPicPr>
          <p:nvPr/>
        </p:nvPicPr>
        <p:blipFill rotWithShape="1">
          <a:blip r:embed="rId8">
            <a:extLst>
              <a:ext uri="{28A0092B-C50C-407E-A947-70E740481C1C}">
                <a14:useLocalDpi xmlns:a14="http://schemas.microsoft.com/office/drawing/2010/main" val="0"/>
              </a:ext>
            </a:extLst>
          </a:blip>
          <a:srcRect b="62580"/>
          <a:stretch/>
        </p:blipFill>
        <p:spPr>
          <a:xfrm>
            <a:off x="-178485" y="5413961"/>
            <a:ext cx="1629266" cy="1381197"/>
          </a:xfrm>
          <a:prstGeom prst="ellipse">
            <a:avLst/>
          </a:prstGeom>
        </p:spPr>
      </p:pic>
      <p:pic>
        <p:nvPicPr>
          <p:cNvPr id="35" name="Picture 34" descr="A cartoon of a person with his hands in his pockets&#10;&#10;Description automatically generated with medium confidence">
            <a:extLst>
              <a:ext uri="{FF2B5EF4-FFF2-40B4-BE49-F238E27FC236}">
                <a16:creationId xmlns:a16="http://schemas.microsoft.com/office/drawing/2014/main" id="{FEA5EE05-F29E-4630-BA20-64394164A0CD}"/>
              </a:ext>
            </a:extLst>
          </p:cNvPr>
          <p:cNvPicPr>
            <a:picLocks noChangeAspect="1"/>
          </p:cNvPicPr>
          <p:nvPr/>
        </p:nvPicPr>
        <p:blipFill rotWithShape="1">
          <a:blip r:embed="rId9">
            <a:extLst>
              <a:ext uri="{28A0092B-C50C-407E-A947-70E740481C1C}">
                <a14:useLocalDpi xmlns:a14="http://schemas.microsoft.com/office/drawing/2010/main" val="0"/>
              </a:ext>
            </a:extLst>
          </a:blip>
          <a:srcRect b="60961"/>
          <a:stretch/>
        </p:blipFill>
        <p:spPr>
          <a:xfrm>
            <a:off x="6158507" y="61487"/>
            <a:ext cx="1632225" cy="1786875"/>
          </a:xfrm>
          <a:prstGeom prst="ellipse">
            <a:avLst/>
          </a:prstGeom>
        </p:spPr>
      </p:pic>
      <p:pic>
        <p:nvPicPr>
          <p:cNvPr id="37" name="Graphic 36" descr="Pencil with solid fill">
            <a:extLst>
              <a:ext uri="{FF2B5EF4-FFF2-40B4-BE49-F238E27FC236}">
                <a16:creationId xmlns:a16="http://schemas.microsoft.com/office/drawing/2014/main" id="{51C4B8C5-27D8-4C64-963D-E9B8C1A8E5F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997" y="1273367"/>
            <a:ext cx="552151" cy="552151"/>
          </a:xfrm>
          <a:prstGeom prst="rect">
            <a:avLst/>
          </a:prstGeom>
        </p:spPr>
      </p:pic>
      <p:sp>
        <p:nvSpPr>
          <p:cNvPr id="18" name="TextBox 17">
            <a:extLst>
              <a:ext uri="{FF2B5EF4-FFF2-40B4-BE49-F238E27FC236}">
                <a16:creationId xmlns:a16="http://schemas.microsoft.com/office/drawing/2014/main" id="{E36723A1-A639-4CBB-8653-B7B6E7EBC082}"/>
              </a:ext>
            </a:extLst>
          </p:cNvPr>
          <p:cNvSpPr txBox="1"/>
          <p:nvPr/>
        </p:nvSpPr>
        <p:spPr>
          <a:xfrm>
            <a:off x="4607457" y="2127331"/>
            <a:ext cx="38166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Hello! How are you?</a:t>
            </a:r>
          </a:p>
        </p:txBody>
      </p:sp>
      <p:sp>
        <p:nvSpPr>
          <p:cNvPr id="19" name="TextBox 18">
            <a:extLst>
              <a:ext uri="{FF2B5EF4-FFF2-40B4-BE49-F238E27FC236}">
                <a16:creationId xmlns:a16="http://schemas.microsoft.com/office/drawing/2014/main" id="{3CAF742A-4E1A-47CE-A711-EF059C652C33}"/>
              </a:ext>
            </a:extLst>
          </p:cNvPr>
          <p:cNvSpPr txBox="1"/>
          <p:nvPr/>
        </p:nvSpPr>
        <p:spPr>
          <a:xfrm>
            <a:off x="4607457" y="2492991"/>
            <a:ext cx="38166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I like writing in English!</a:t>
            </a:r>
          </a:p>
        </p:txBody>
      </p:sp>
      <p:sp>
        <p:nvSpPr>
          <p:cNvPr id="20" name="TextBox 19">
            <a:extLst>
              <a:ext uri="{FF2B5EF4-FFF2-40B4-BE49-F238E27FC236}">
                <a16:creationId xmlns:a16="http://schemas.microsoft.com/office/drawing/2014/main" id="{04997019-6CC1-486C-81BF-3E56601E9CD1}"/>
              </a:ext>
            </a:extLst>
          </p:cNvPr>
          <p:cNvSpPr txBox="1"/>
          <p:nvPr/>
        </p:nvSpPr>
        <p:spPr>
          <a:xfrm>
            <a:off x="4607456" y="3228945"/>
            <a:ext cx="38166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I love the summer. It’s hot today.</a:t>
            </a:r>
          </a:p>
        </p:txBody>
      </p:sp>
      <p:sp>
        <p:nvSpPr>
          <p:cNvPr id="21" name="TextBox 20">
            <a:extLst>
              <a:ext uri="{FF2B5EF4-FFF2-40B4-BE49-F238E27FC236}">
                <a16:creationId xmlns:a16="http://schemas.microsoft.com/office/drawing/2014/main" id="{A4C7BF4F-1178-432C-90C2-B77BFE318615}"/>
              </a:ext>
            </a:extLst>
          </p:cNvPr>
          <p:cNvSpPr txBox="1"/>
          <p:nvPr/>
        </p:nvSpPr>
        <p:spPr>
          <a:xfrm>
            <a:off x="4488801" y="4002740"/>
            <a:ext cx="38166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I like swimming. I go to the pool with my friends.</a:t>
            </a:r>
          </a:p>
        </p:txBody>
      </p:sp>
      <p:sp>
        <p:nvSpPr>
          <p:cNvPr id="22" name="TextBox 21">
            <a:extLst>
              <a:ext uri="{FF2B5EF4-FFF2-40B4-BE49-F238E27FC236}">
                <a16:creationId xmlns:a16="http://schemas.microsoft.com/office/drawing/2014/main" id="{338D9444-9DAE-446C-9ECE-08502D78D3A2}"/>
              </a:ext>
            </a:extLst>
          </p:cNvPr>
          <p:cNvSpPr txBox="1"/>
          <p:nvPr/>
        </p:nvSpPr>
        <p:spPr>
          <a:xfrm>
            <a:off x="4542302" y="5112379"/>
            <a:ext cx="38166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But I hate doing homework in June!</a:t>
            </a:r>
          </a:p>
        </p:txBody>
      </p:sp>
      <p:sp>
        <p:nvSpPr>
          <p:cNvPr id="23" name="TextBox 22">
            <a:extLst>
              <a:ext uri="{FF2B5EF4-FFF2-40B4-BE49-F238E27FC236}">
                <a16:creationId xmlns:a16="http://schemas.microsoft.com/office/drawing/2014/main" id="{B588F605-95C5-407D-A17F-C474C414085F}"/>
              </a:ext>
            </a:extLst>
          </p:cNvPr>
          <p:cNvSpPr txBox="1"/>
          <p:nvPr/>
        </p:nvSpPr>
        <p:spPr>
          <a:xfrm>
            <a:off x="4542302" y="5932149"/>
            <a:ext cx="39597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Do you like going to the beach? What do you play?</a:t>
            </a:r>
          </a:p>
        </p:txBody>
      </p:sp>
      <p:pic>
        <p:nvPicPr>
          <p:cNvPr id="45" name="Picture 44">
            <a:extLst>
              <a:ext uri="{FF2B5EF4-FFF2-40B4-BE49-F238E27FC236}">
                <a16:creationId xmlns:a16="http://schemas.microsoft.com/office/drawing/2014/main" id="{675A3D7E-6ED7-435B-A4FC-EF8F9B8DC4F0}"/>
              </a:ext>
            </a:extLst>
          </p:cNvPr>
          <p:cNvPicPr>
            <a:picLocks noChangeAspect="1"/>
          </p:cNvPicPr>
          <p:nvPr/>
        </p:nvPicPr>
        <p:blipFill>
          <a:blip r:embed="rId12"/>
          <a:stretch>
            <a:fillRect/>
          </a:stretch>
        </p:blipFill>
        <p:spPr>
          <a:xfrm>
            <a:off x="8487738" y="2327386"/>
            <a:ext cx="4639458" cy="4395597"/>
          </a:xfrm>
          <a:prstGeom prst="rect">
            <a:avLst/>
          </a:prstGeom>
        </p:spPr>
      </p:pic>
    </p:spTree>
    <p:extLst>
      <p:ext uri="{BB962C8B-B14F-4D97-AF65-F5344CB8AC3E}">
        <p14:creationId xmlns:p14="http://schemas.microsoft.com/office/powerpoint/2010/main" val="4177905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hand holding a pen and drawing a light bulb on a spiral notebook&#10;&#10;Description automatically generated with low confidence">
            <a:extLst>
              <a:ext uri="{FF2B5EF4-FFF2-40B4-BE49-F238E27FC236}">
                <a16:creationId xmlns:a16="http://schemas.microsoft.com/office/drawing/2014/main" id="{C75E183C-FA30-4A2C-9993-51F5E9469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0251" y="910106"/>
            <a:ext cx="6092157" cy="6008277"/>
          </a:xfrm>
          <a:prstGeom prst="rect">
            <a:avLst/>
          </a:prstGeom>
        </p:spPr>
      </p:pic>
      <p:graphicFrame>
        <p:nvGraphicFramePr>
          <p:cNvPr id="36" name="Table 7">
            <a:extLst>
              <a:ext uri="{FF2B5EF4-FFF2-40B4-BE49-F238E27FC236}">
                <a16:creationId xmlns:a16="http://schemas.microsoft.com/office/drawing/2014/main" id="{E36C6B01-FEBD-4043-863E-59EBF78F4C04}"/>
              </a:ext>
            </a:extLst>
          </p:cNvPr>
          <p:cNvGraphicFramePr>
            <a:graphicFrameLocks noGrp="1"/>
          </p:cNvGraphicFramePr>
          <p:nvPr/>
        </p:nvGraphicFramePr>
        <p:xfrm>
          <a:off x="349772" y="1348149"/>
          <a:ext cx="3578066" cy="5190218"/>
        </p:xfrm>
        <a:graphic>
          <a:graphicData uri="http://schemas.openxmlformats.org/drawingml/2006/table">
            <a:tbl>
              <a:tblPr firstRow="1" bandRow="1">
                <a:tableStyleId>{5940675A-B579-460E-94D1-54222C63F5DA}</a:tableStyleId>
              </a:tblPr>
              <a:tblGrid>
                <a:gridCol w="3578066">
                  <a:extLst>
                    <a:ext uri="{9D8B030D-6E8A-4147-A177-3AD203B41FA5}">
                      <a16:colId xmlns:a16="http://schemas.microsoft.com/office/drawing/2014/main" val="3001603862"/>
                    </a:ext>
                  </a:extLst>
                </a:gridCol>
              </a:tblGrid>
              <a:tr h="348585">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855001048"/>
                  </a:ext>
                </a:extLst>
              </a:tr>
              <a:tr h="348585">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911577387"/>
                  </a:ext>
                </a:extLst>
              </a:tr>
              <a:tr h="348585">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872257531"/>
                  </a:ext>
                </a:extLst>
              </a:tr>
              <a:tr h="348585">
                <a:tc>
                  <a:txBody>
                    <a:bodyPr/>
                    <a:lstStyle/>
                    <a:p>
                      <a:endParaRPr lang="en-GB" sz="200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654937489"/>
                  </a:ext>
                </a:extLst>
              </a:tr>
              <a:tr h="435338">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3745985951"/>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791995396"/>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973514017"/>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15352175"/>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837606166"/>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150037542"/>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1412929010"/>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060816151"/>
                  </a:ext>
                </a:extLst>
              </a:tr>
              <a:tr h="348585">
                <a:tc>
                  <a:txBody>
                    <a:bodyPr/>
                    <a:lstStyle/>
                    <a:p>
                      <a:endParaRPr lang="en-GB" sz="2000" dirty="0"/>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extLst>
                  <a:ext uri="{0D108BD9-81ED-4DB2-BD59-A6C34878D82A}">
                    <a16:rowId xmlns:a16="http://schemas.microsoft.com/office/drawing/2014/main" val="2458931950"/>
                  </a:ext>
                </a:extLst>
              </a:tr>
            </a:tbl>
          </a:graphicData>
        </a:graphic>
      </p:graphicFrame>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5455" y="-16285"/>
            <a:ext cx="1101542" cy="1104931"/>
          </a:xfrm>
          <a:prstGeom prst="rect">
            <a:avLst/>
          </a:prstGeom>
        </p:spPr>
      </p:pic>
      <p:pic>
        <p:nvPicPr>
          <p:cNvPr id="7" name="Picture 6" descr="Icon&#10;&#10;Description automatically generated">
            <a:extLst>
              <a:ext uri="{FF2B5EF4-FFF2-40B4-BE49-F238E27FC236}">
                <a16:creationId xmlns:a16="http://schemas.microsoft.com/office/drawing/2014/main" id="{5BB89A30-F419-483E-B628-477BA528946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88916" y="23125"/>
            <a:ext cx="1101542" cy="1101542"/>
          </a:xfrm>
          <a:prstGeom prst="rect">
            <a:avLst/>
          </a:prstGeom>
        </p:spPr>
      </p:pic>
      <p:sp>
        <p:nvSpPr>
          <p:cNvPr id="9" name="Title 2">
            <a:extLst>
              <a:ext uri="{FF2B5EF4-FFF2-40B4-BE49-F238E27FC236}">
                <a16:creationId xmlns:a16="http://schemas.microsoft.com/office/drawing/2014/main" id="{8F243B67-9A9A-4979-BB25-97E22A11215C}"/>
              </a:ext>
            </a:extLst>
          </p:cNvPr>
          <p:cNvSpPr txBox="1">
            <a:spLocks/>
          </p:cNvSpPr>
          <p:nvPr/>
        </p:nvSpPr>
        <p:spPr>
          <a:xfrm>
            <a:off x="10215687" y="1057106"/>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177793" y="1065875"/>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sp>
        <p:nvSpPr>
          <p:cNvPr id="4" name="TextBox 3">
            <a:extLst>
              <a:ext uri="{FF2B5EF4-FFF2-40B4-BE49-F238E27FC236}">
                <a16:creationId xmlns:a16="http://schemas.microsoft.com/office/drawing/2014/main" id="{48457FAD-6D60-4913-AAD7-7A69D1A8F03D}"/>
              </a:ext>
            </a:extLst>
          </p:cNvPr>
          <p:cNvSpPr txBox="1"/>
          <p:nvPr/>
        </p:nvSpPr>
        <p:spPr>
          <a:xfrm>
            <a:off x="95003" y="679589"/>
            <a:ext cx="6784614"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Pierre writes to Max in English.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Max wants to reply in French. Can you help?</a:t>
            </a:r>
          </a:p>
        </p:txBody>
      </p:sp>
      <p:grpSp>
        <p:nvGrpSpPr>
          <p:cNvPr id="30" name="Group 29">
            <a:extLst>
              <a:ext uri="{FF2B5EF4-FFF2-40B4-BE49-F238E27FC236}">
                <a16:creationId xmlns:a16="http://schemas.microsoft.com/office/drawing/2014/main" id="{170D8921-057D-477E-9C8A-CB9CDA49CB4B}"/>
              </a:ext>
            </a:extLst>
          </p:cNvPr>
          <p:cNvGrpSpPr/>
          <p:nvPr/>
        </p:nvGrpSpPr>
        <p:grpSpPr>
          <a:xfrm>
            <a:off x="6122098" y="80349"/>
            <a:ext cx="3827634" cy="1708817"/>
            <a:chOff x="6715792" y="148076"/>
            <a:chExt cx="3827634" cy="1708817"/>
          </a:xfrm>
        </p:grpSpPr>
        <p:sp>
          <p:nvSpPr>
            <p:cNvPr id="31" name="Speech Bubble: Rectangle with Corners Rounded 30">
              <a:extLst>
                <a:ext uri="{FF2B5EF4-FFF2-40B4-BE49-F238E27FC236}">
                  <a16:creationId xmlns:a16="http://schemas.microsoft.com/office/drawing/2014/main" id="{57220A0F-2D46-4E15-AD1B-4951B1048051}"/>
                </a:ext>
              </a:extLst>
            </p:cNvPr>
            <p:cNvSpPr/>
            <p:nvPr/>
          </p:nvSpPr>
          <p:spPr>
            <a:xfrm>
              <a:off x="6715792" y="148076"/>
              <a:ext cx="3816627" cy="1708817"/>
            </a:xfrm>
            <a:prstGeom prst="wedgeRoundRectCallou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2" name="Google Shape;108;p3">
              <a:extLst>
                <a:ext uri="{FF2B5EF4-FFF2-40B4-BE49-F238E27FC236}">
                  <a16:creationId xmlns:a16="http://schemas.microsoft.com/office/drawing/2014/main" id="{3A412F52-28B9-4838-BDE0-95B52D51D2F3}"/>
                </a:ext>
              </a:extLst>
            </p:cNvPr>
            <p:cNvSpPr txBox="1"/>
            <p:nvPr/>
          </p:nvSpPr>
          <p:spPr>
            <a:xfrm>
              <a:off x="6867886" y="225718"/>
              <a:ext cx="3675540" cy="16311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solidFill>
                  <a:effectLst/>
                  <a:uLnTx/>
                  <a:uFillTx/>
                  <a:latin typeface="Century Gothic"/>
                  <a:ea typeface="+mn-ea"/>
                  <a:cs typeface="+mn-cs"/>
                </a:rPr>
                <a:t>Write a message to Pierre in French. Write anything you like. You can write short sentences or words or a mixture, like Pierre.</a:t>
              </a:r>
            </a:p>
          </p:txBody>
        </p:sp>
      </p:grpSp>
      <p:pic>
        <p:nvPicPr>
          <p:cNvPr id="33" name="Picture 32" descr="A cartoon of a child with his hands in his pockets&#10;&#10;Description automatically generated with medium confidence">
            <a:extLst>
              <a:ext uri="{FF2B5EF4-FFF2-40B4-BE49-F238E27FC236}">
                <a16:creationId xmlns:a16="http://schemas.microsoft.com/office/drawing/2014/main" id="{9885443B-0045-4029-A9ED-496FE8D0959E}"/>
              </a:ext>
            </a:extLst>
          </p:cNvPr>
          <p:cNvPicPr>
            <a:picLocks noChangeAspect="1"/>
          </p:cNvPicPr>
          <p:nvPr/>
        </p:nvPicPr>
        <p:blipFill rotWithShape="1">
          <a:blip r:embed="rId6">
            <a:extLst>
              <a:ext uri="{28A0092B-C50C-407E-A947-70E740481C1C}">
                <a14:useLocalDpi xmlns:a14="http://schemas.microsoft.com/office/drawing/2010/main" val="0"/>
              </a:ext>
            </a:extLst>
          </a:blip>
          <a:srcRect b="62580"/>
          <a:stretch/>
        </p:blipFill>
        <p:spPr>
          <a:xfrm>
            <a:off x="-178485" y="5413961"/>
            <a:ext cx="1629266" cy="1381197"/>
          </a:xfrm>
          <a:prstGeom prst="ellipse">
            <a:avLst/>
          </a:prstGeom>
        </p:spPr>
      </p:pic>
      <p:pic>
        <p:nvPicPr>
          <p:cNvPr id="35" name="Picture 34" descr="A cartoon of a person with his hands in his pockets&#10;&#10;Description automatically generated with medium confidence">
            <a:extLst>
              <a:ext uri="{FF2B5EF4-FFF2-40B4-BE49-F238E27FC236}">
                <a16:creationId xmlns:a16="http://schemas.microsoft.com/office/drawing/2014/main" id="{FEA5EE05-F29E-4630-BA20-64394164A0CD}"/>
              </a:ext>
            </a:extLst>
          </p:cNvPr>
          <p:cNvPicPr>
            <a:picLocks noChangeAspect="1"/>
          </p:cNvPicPr>
          <p:nvPr/>
        </p:nvPicPr>
        <p:blipFill rotWithShape="1">
          <a:blip r:embed="rId7">
            <a:extLst>
              <a:ext uri="{28A0092B-C50C-407E-A947-70E740481C1C}">
                <a14:useLocalDpi xmlns:a14="http://schemas.microsoft.com/office/drawing/2010/main" val="0"/>
              </a:ext>
            </a:extLst>
          </a:blip>
          <a:srcRect b="60961"/>
          <a:stretch/>
        </p:blipFill>
        <p:spPr>
          <a:xfrm>
            <a:off x="3850593" y="75705"/>
            <a:ext cx="910147" cy="996381"/>
          </a:xfrm>
          <a:prstGeom prst="ellipse">
            <a:avLst/>
          </a:prstGeom>
        </p:spPr>
      </p:pic>
      <p:pic>
        <p:nvPicPr>
          <p:cNvPr id="37" name="Graphic 36" descr="Pencil with solid fill">
            <a:extLst>
              <a:ext uri="{FF2B5EF4-FFF2-40B4-BE49-F238E27FC236}">
                <a16:creationId xmlns:a16="http://schemas.microsoft.com/office/drawing/2014/main" id="{51C4B8C5-27D8-4C64-963D-E9B8C1A8E5F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997" y="1273367"/>
            <a:ext cx="552151" cy="552151"/>
          </a:xfrm>
          <a:prstGeom prst="rect">
            <a:avLst/>
          </a:prstGeom>
        </p:spPr>
      </p:pic>
      <p:pic>
        <p:nvPicPr>
          <p:cNvPr id="45" name="Picture 44">
            <a:extLst>
              <a:ext uri="{FF2B5EF4-FFF2-40B4-BE49-F238E27FC236}">
                <a16:creationId xmlns:a16="http://schemas.microsoft.com/office/drawing/2014/main" id="{675A3D7E-6ED7-435B-A4FC-EF8F9B8DC4F0}"/>
              </a:ext>
            </a:extLst>
          </p:cNvPr>
          <p:cNvPicPr>
            <a:picLocks noChangeAspect="1"/>
          </p:cNvPicPr>
          <p:nvPr/>
        </p:nvPicPr>
        <p:blipFill>
          <a:blip r:embed="rId10"/>
          <a:stretch>
            <a:fillRect/>
          </a:stretch>
        </p:blipFill>
        <p:spPr>
          <a:xfrm>
            <a:off x="9934020" y="2057168"/>
            <a:ext cx="2895877" cy="2743663"/>
          </a:xfrm>
          <a:prstGeom prst="rect">
            <a:avLst/>
          </a:prstGeom>
        </p:spPr>
      </p:pic>
      <p:sp>
        <p:nvSpPr>
          <p:cNvPr id="25" name="Speech Bubble: Rectangle with Corners Rounded 24">
            <a:extLst>
              <a:ext uri="{FF2B5EF4-FFF2-40B4-BE49-F238E27FC236}">
                <a16:creationId xmlns:a16="http://schemas.microsoft.com/office/drawing/2014/main" id="{29125E03-7B6E-4379-A0BB-62B1686261E1}"/>
              </a:ext>
            </a:extLst>
          </p:cNvPr>
          <p:cNvSpPr/>
          <p:nvPr/>
        </p:nvSpPr>
        <p:spPr>
          <a:xfrm>
            <a:off x="1066335" y="175398"/>
            <a:ext cx="2391808" cy="415094"/>
          </a:xfrm>
          <a:prstGeom prst="wedgeRoundRectCallout">
            <a:avLst>
              <a:gd name="adj1" fmla="val -63183"/>
              <a:gd name="adj2" fmla="val 815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6" name="Graphic 25" descr="Teacher">
            <a:extLst>
              <a:ext uri="{FF2B5EF4-FFF2-40B4-BE49-F238E27FC236}">
                <a16:creationId xmlns:a16="http://schemas.microsoft.com/office/drawing/2014/main" id="{D7C11288-1431-4DAC-AE8E-744964E9291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5003" y="-4294"/>
            <a:ext cx="914400" cy="914400"/>
          </a:xfrm>
          <a:prstGeom prst="rect">
            <a:avLst/>
          </a:prstGeom>
        </p:spPr>
      </p:pic>
      <p:sp>
        <p:nvSpPr>
          <p:cNvPr id="27" name="Google Shape;108;p3">
            <a:extLst>
              <a:ext uri="{FF2B5EF4-FFF2-40B4-BE49-F238E27FC236}">
                <a16:creationId xmlns:a16="http://schemas.microsoft.com/office/drawing/2014/main" id="{11925521-A01A-4C9C-8380-3C290EED1DF7}"/>
              </a:ext>
            </a:extLst>
          </p:cNvPr>
          <p:cNvSpPr txBox="1"/>
          <p:nvPr/>
        </p:nvSpPr>
        <p:spPr>
          <a:xfrm>
            <a:off x="1161291" y="190423"/>
            <a:ext cx="3090671"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Écris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français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2" name="Picture 1">
            <a:extLst>
              <a:ext uri="{FF2B5EF4-FFF2-40B4-BE49-F238E27FC236}">
                <a16:creationId xmlns:a16="http://schemas.microsoft.com/office/drawing/2014/main" id="{33DC30C6-58EB-442A-9006-C4E597CE9B34}"/>
              </a:ext>
            </a:extLst>
          </p:cNvPr>
          <p:cNvPicPr>
            <a:picLocks noChangeAspect="1"/>
          </p:cNvPicPr>
          <p:nvPr/>
        </p:nvPicPr>
        <p:blipFill>
          <a:blip r:embed="rId13"/>
          <a:stretch>
            <a:fillRect/>
          </a:stretch>
        </p:blipFill>
        <p:spPr>
          <a:xfrm>
            <a:off x="3049399" y="1348149"/>
            <a:ext cx="3029032" cy="3005521"/>
          </a:xfrm>
          <a:prstGeom prst="rect">
            <a:avLst/>
          </a:prstGeom>
        </p:spPr>
      </p:pic>
    </p:spTree>
    <p:extLst>
      <p:ext uri="{BB962C8B-B14F-4D97-AF65-F5344CB8AC3E}">
        <p14:creationId xmlns:p14="http://schemas.microsoft.com/office/powerpoint/2010/main" val="2608163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0E555F53-7F8E-4169-BC63-62DDD4D20F06}"/>
              </a:ext>
            </a:extLst>
          </p:cNvPr>
          <p:cNvSpPr>
            <a:spLocks noGrp="1"/>
          </p:cNvSpPr>
          <p:nvPr>
            <p:ph type="title"/>
          </p:nvPr>
        </p:nvSpPr>
        <p:spPr>
          <a:xfrm>
            <a:off x="10811132" y="1146129"/>
            <a:ext cx="2496577" cy="481143"/>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br>
              <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rPr>
            </a:br>
            <a:endParaRPr lang="en-GB" sz="2000" dirty="0"/>
          </a:p>
        </p:txBody>
      </p:sp>
      <p:sp>
        <p:nvSpPr>
          <p:cNvPr id="76" name="Title 1">
            <a:hlinkClick r:id="" action="ppaction://noaction">
              <a:snd r:embed="rId4" name="Je révise.wav"/>
            </a:hlinkClick>
            <a:extLst>
              <a:ext uri="{FF2B5EF4-FFF2-40B4-BE49-F238E27FC236}">
                <a16:creationId xmlns:a16="http://schemas.microsoft.com/office/drawing/2014/main" id="{FE41E531-3E13-4B2A-AD16-13E79BD265E4}"/>
              </a:ext>
            </a:extLst>
          </p:cNvPr>
          <p:cNvSpPr txBox="1">
            <a:spLocks/>
          </p:cNvSpPr>
          <p:nvPr/>
        </p:nvSpPr>
        <p:spPr>
          <a:xfrm>
            <a:off x="144067" y="0"/>
            <a:ext cx="1994026"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Je </a:t>
            </a:r>
            <a:r>
              <a:rPr kumimoji="0" lang="es-AR" sz="32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révise</a:t>
            </a:r>
            <a:endParaRPr kumimoji="0" lang="es-AR" sz="3200" b="0" i="0" u="none" strike="noStrike" kern="1200" cap="none" spc="0" normalizeH="0" baseline="0" noProof="0" dirty="0">
              <a:ln>
                <a:noFill/>
              </a:ln>
              <a:solidFill>
                <a:prstClr val="black"/>
              </a:solidFill>
              <a:effectLst/>
              <a:uLnTx/>
              <a:uFillTx/>
              <a:latin typeface="Arial"/>
            </a:endParaRPr>
          </a:p>
        </p:txBody>
      </p:sp>
      <p:sp>
        <p:nvSpPr>
          <p:cNvPr id="86" name="Speech Bubble: Rectangle with Corners Rounded 85">
            <a:hlinkClick r:id="" action="ppaction://noaction">
              <a:snd r:embed="rId5" name="Prononce les mots.wav"/>
            </a:hlinkClick>
            <a:extLst>
              <a:ext uri="{FF2B5EF4-FFF2-40B4-BE49-F238E27FC236}">
                <a16:creationId xmlns:a16="http://schemas.microsoft.com/office/drawing/2014/main" id="{4D7C9CB5-5746-4E3C-AA9B-F3673B32FAE0}"/>
              </a:ext>
            </a:extLst>
          </p:cNvPr>
          <p:cNvSpPr/>
          <p:nvPr/>
        </p:nvSpPr>
        <p:spPr>
          <a:xfrm>
            <a:off x="1088288" y="664239"/>
            <a:ext cx="3146255"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TextBox 86">
            <a:hlinkClick r:id="" action="ppaction://noaction">
              <a:snd r:embed="rId5" name="Prononce les mots.wav"/>
            </a:hlinkClick>
            <a:extLst>
              <a:ext uri="{FF2B5EF4-FFF2-40B4-BE49-F238E27FC236}">
                <a16:creationId xmlns:a16="http://schemas.microsoft.com/office/drawing/2014/main" id="{EEEEC65F-70DA-4836-8C8D-69AB906E60DE}"/>
              </a:ext>
            </a:extLst>
          </p:cNvPr>
          <p:cNvSpPr txBox="1"/>
          <p:nvPr/>
        </p:nvSpPr>
        <p:spPr>
          <a:xfrm>
            <a:off x="1109693" y="664238"/>
            <a:ext cx="29854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Prononce les mots.</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8" name="Graphic 87" descr="Teacher">
            <a:extLst>
              <a:ext uri="{FF2B5EF4-FFF2-40B4-BE49-F238E27FC236}">
                <a16:creationId xmlns:a16="http://schemas.microsoft.com/office/drawing/2014/main" id="{5C5F109D-AA06-4529-818B-76B8083A67C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3764" y="515450"/>
            <a:ext cx="914400" cy="914400"/>
          </a:xfrm>
          <a:prstGeom prst="rect">
            <a:avLst/>
          </a:prstGeom>
        </p:spPr>
      </p:pic>
      <p:pic>
        <p:nvPicPr>
          <p:cNvPr id="70" name="Google Shape;111;p3">
            <a:extLst>
              <a:ext uri="{FF2B5EF4-FFF2-40B4-BE49-F238E27FC236}">
                <a16:creationId xmlns:a16="http://schemas.microsoft.com/office/drawing/2014/main" id="{98D1FD0A-1E32-4878-A37F-9D4D271CAB5D}"/>
              </a:ext>
            </a:extLst>
          </p:cNvPr>
          <p:cNvPicPr/>
          <p:nvPr/>
        </p:nvPicPr>
        <p:blipFill>
          <a:blip r:embed="rId3"/>
          <a:stretch/>
        </p:blipFill>
        <p:spPr>
          <a:xfrm>
            <a:off x="7648529" y="1488895"/>
            <a:ext cx="570574" cy="507856"/>
          </a:xfrm>
          <a:prstGeom prst="rect">
            <a:avLst/>
          </a:prstGeom>
          <a:ln>
            <a:noFill/>
          </a:ln>
        </p:spPr>
      </p:pic>
      <p:sp>
        <p:nvSpPr>
          <p:cNvPr id="72" name="CustomShape 1">
            <a:hlinkClick r:id="" action="ppaction://noaction">
              <a:snd r:embed="rId8" name="-tion.wav"/>
            </a:hlinkClick>
            <a:extLst>
              <a:ext uri="{FF2B5EF4-FFF2-40B4-BE49-F238E27FC236}">
                <a16:creationId xmlns:a16="http://schemas.microsoft.com/office/drawing/2014/main" id="{F0E6E2CD-36FB-43E7-BBE1-B7C4DCFBCC35}"/>
              </a:ext>
            </a:extLst>
          </p:cNvPr>
          <p:cNvSpPr/>
          <p:nvPr/>
        </p:nvSpPr>
        <p:spPr>
          <a:xfrm>
            <a:off x="3353995" y="1323675"/>
            <a:ext cx="339140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tion</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3" name="Rectangle: Rounded Corners 72">
            <a:extLst>
              <a:ext uri="{FF2B5EF4-FFF2-40B4-BE49-F238E27FC236}">
                <a16:creationId xmlns:a16="http://schemas.microsoft.com/office/drawing/2014/main" id="{EA07AE1D-903F-4C05-AD43-EE74B19657A6}"/>
              </a:ext>
            </a:extLst>
          </p:cNvPr>
          <p:cNvSpPr/>
          <p:nvPr/>
        </p:nvSpPr>
        <p:spPr>
          <a:xfrm>
            <a:off x="3135649" y="1170045"/>
            <a:ext cx="5599612" cy="549649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Title 1">
            <a:extLst>
              <a:ext uri="{FF2B5EF4-FFF2-40B4-BE49-F238E27FC236}">
                <a16:creationId xmlns:a16="http://schemas.microsoft.com/office/drawing/2014/main" id="{BA30A53F-868D-4421-8AE3-A3F8A7D50004}"/>
              </a:ext>
            </a:extLst>
          </p:cNvPr>
          <p:cNvSpPr txBox="1">
            <a:spLocks/>
          </p:cNvSpPr>
          <p:nvPr/>
        </p:nvSpPr>
        <p:spPr>
          <a:xfrm>
            <a:off x="7072648" y="2117421"/>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prononcer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80" name="TextBox 79">
            <a:hlinkClick r:id="" action="ppaction://noaction">
              <a:snd r:embed="rId9" name="La compétition.wav"/>
            </a:hlinkClick>
            <a:extLst>
              <a:ext uri="{FF2B5EF4-FFF2-40B4-BE49-F238E27FC236}">
                <a16:creationId xmlns:a16="http://schemas.microsoft.com/office/drawing/2014/main" id="{792B2341-0605-496D-9852-DF2919D26D03}"/>
              </a:ext>
            </a:extLst>
          </p:cNvPr>
          <p:cNvSpPr txBox="1"/>
          <p:nvPr/>
        </p:nvSpPr>
        <p:spPr>
          <a:xfrm>
            <a:off x="3059001" y="5288250"/>
            <a:ext cx="579165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compéti</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tion</a:t>
            </a:r>
            <a:endPar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3" name="Picture 2" descr="A picture containing clipart&#10;&#10;Description automatically generated">
            <a:extLst>
              <a:ext uri="{FF2B5EF4-FFF2-40B4-BE49-F238E27FC236}">
                <a16:creationId xmlns:a16="http://schemas.microsoft.com/office/drawing/2014/main" id="{274EAB57-E4F3-4FF3-86AC-381C8DE65D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06078" y="3098328"/>
            <a:ext cx="4379843" cy="2189922"/>
          </a:xfrm>
          <a:prstGeom prst="rect">
            <a:avLst/>
          </a:prstGeom>
        </p:spPr>
      </p:pic>
    </p:spTree>
    <p:extLst>
      <p:ext uri="{BB962C8B-B14F-4D97-AF65-F5344CB8AC3E}">
        <p14:creationId xmlns:p14="http://schemas.microsoft.com/office/powerpoint/2010/main" val="4022210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4868091" y="492228"/>
            <a:ext cx="570574" cy="507856"/>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380463" y="1036841"/>
            <a:ext cx="1421383" cy="396360"/>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487653" y="511241"/>
            <a:ext cx="339140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tion</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Rectangle: Rounded Corners 2">
            <a:extLst>
              <a:ext uri="{FF2B5EF4-FFF2-40B4-BE49-F238E27FC236}">
                <a16:creationId xmlns:a16="http://schemas.microsoft.com/office/drawing/2014/main" id="{264B6EEA-15CE-49A1-A1A4-DFCAA3E7507C}"/>
              </a:ext>
            </a:extLst>
          </p:cNvPr>
          <p:cNvSpPr/>
          <p:nvPr/>
        </p:nvSpPr>
        <p:spPr>
          <a:xfrm>
            <a:off x="278674" y="304800"/>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3861FF57-4D02-488C-934C-EB56BC87ADC9}"/>
              </a:ext>
            </a:extLst>
          </p:cNvPr>
          <p:cNvSpPr txBox="1">
            <a:spLocks/>
          </p:cNvSpPr>
          <p:nvPr/>
        </p:nvSpPr>
        <p:spPr>
          <a:xfrm>
            <a:off x="4361974" y="1036841"/>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prononcer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9" name="Rectangle: Rounded Corners 8">
            <a:extLst>
              <a:ext uri="{FF2B5EF4-FFF2-40B4-BE49-F238E27FC236}">
                <a16:creationId xmlns:a16="http://schemas.microsoft.com/office/drawing/2014/main" id="{D0A7C361-940E-4375-959E-07C4D1979504}"/>
              </a:ext>
            </a:extLst>
          </p:cNvPr>
          <p:cNvSpPr/>
          <p:nvPr/>
        </p:nvSpPr>
        <p:spPr>
          <a:xfrm>
            <a:off x="6313714" y="304799"/>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oogle Shape;111;p3">
            <a:extLst>
              <a:ext uri="{FF2B5EF4-FFF2-40B4-BE49-F238E27FC236}">
                <a16:creationId xmlns:a16="http://schemas.microsoft.com/office/drawing/2014/main" id="{4FE55B17-56A0-4B49-9431-9CB2259379E4}"/>
              </a:ext>
            </a:extLst>
          </p:cNvPr>
          <p:cNvPicPr/>
          <p:nvPr/>
        </p:nvPicPr>
        <p:blipFill>
          <a:blip r:embed="rId3"/>
          <a:stretch/>
        </p:blipFill>
        <p:spPr>
          <a:xfrm>
            <a:off x="10888166" y="492228"/>
            <a:ext cx="570574" cy="507856"/>
          </a:xfrm>
          <a:prstGeom prst="rect">
            <a:avLst/>
          </a:prstGeom>
          <a:ln>
            <a:noFill/>
          </a:ln>
        </p:spPr>
      </p:pic>
      <p:sp>
        <p:nvSpPr>
          <p:cNvPr id="11" name="CustomShape 1">
            <a:extLst>
              <a:ext uri="{FF2B5EF4-FFF2-40B4-BE49-F238E27FC236}">
                <a16:creationId xmlns:a16="http://schemas.microsoft.com/office/drawing/2014/main" id="{DF6B0FA1-BB47-46E8-A18D-92A6CE0441F5}"/>
              </a:ext>
            </a:extLst>
          </p:cNvPr>
          <p:cNvSpPr/>
          <p:nvPr/>
        </p:nvSpPr>
        <p:spPr>
          <a:xfrm>
            <a:off x="6391556" y="511241"/>
            <a:ext cx="325860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qu</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11">
            <a:hlinkClick r:id="" action="ppaction://noaction">
              <a:snd r:embed="rId4" name="félicitations.wav"/>
            </a:hlinkClick>
            <a:extLst>
              <a:ext uri="{FF2B5EF4-FFF2-40B4-BE49-F238E27FC236}">
                <a16:creationId xmlns:a16="http://schemas.microsoft.com/office/drawing/2014/main" id="{CD540D00-BF60-4628-839C-F35A58E2D25B}"/>
              </a:ext>
            </a:extLst>
          </p:cNvPr>
          <p:cNvSpPr txBox="1"/>
          <p:nvPr/>
        </p:nvSpPr>
        <p:spPr>
          <a:xfrm>
            <a:off x="243371" y="5313327"/>
            <a:ext cx="579165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Félicita</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tion</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 !</a:t>
            </a:r>
            <a:endPar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3" name="TextBox 12">
            <a:hlinkClick r:id="" action="ppaction://noaction">
              <a:snd r:embed="rId5" name="risquer.wav"/>
            </a:hlinkClick>
            <a:extLst>
              <a:ext uri="{FF2B5EF4-FFF2-40B4-BE49-F238E27FC236}">
                <a16:creationId xmlns:a16="http://schemas.microsoft.com/office/drawing/2014/main" id="{D50BDC62-6653-4D63-A6C0-061CBB44ABB0}"/>
              </a:ext>
            </a:extLst>
          </p:cNvPr>
          <p:cNvSpPr txBox="1"/>
          <p:nvPr/>
        </p:nvSpPr>
        <p:spPr>
          <a:xfrm>
            <a:off x="7133190" y="5228656"/>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ris</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qu</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 name="Picture 4" descr="A white rectangular sign with balloons and confetti&#10;&#10;Description automatically generated with low confidence">
            <a:extLst>
              <a:ext uri="{FF2B5EF4-FFF2-40B4-BE49-F238E27FC236}">
                <a16:creationId xmlns:a16="http://schemas.microsoft.com/office/drawing/2014/main" id="{DC9336EB-8ABC-4C3C-96CF-DD15617527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329" y="2092658"/>
            <a:ext cx="4388302" cy="3102667"/>
          </a:xfrm>
          <a:prstGeom prst="rect">
            <a:avLst/>
          </a:prstGeom>
        </p:spPr>
      </p:pic>
      <p:sp>
        <p:nvSpPr>
          <p:cNvPr id="14" name="TextBox 13">
            <a:extLst>
              <a:ext uri="{FF2B5EF4-FFF2-40B4-BE49-F238E27FC236}">
                <a16:creationId xmlns:a16="http://schemas.microsoft.com/office/drawing/2014/main" id="{E6994F04-B102-4BB2-9892-28EAE0FB0D26}"/>
              </a:ext>
            </a:extLst>
          </p:cNvPr>
          <p:cNvSpPr txBox="1"/>
          <p:nvPr/>
        </p:nvSpPr>
        <p:spPr>
          <a:xfrm rot="20849694">
            <a:off x="1299906" y="3476275"/>
            <a:ext cx="35536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A3589E"/>
                </a:solidFill>
                <a:effectLst/>
                <a:uLnTx/>
                <a:uFillTx/>
                <a:latin typeface="Cavolini" panose="03000502040302020204" pitchFamily="66" charset="0"/>
                <a:ea typeface="+mn-ea"/>
                <a:cs typeface="Cavolini" panose="03000502040302020204" pitchFamily="66" charset="0"/>
              </a:rPr>
              <a:t>Congratulations!</a:t>
            </a:r>
          </a:p>
        </p:txBody>
      </p:sp>
      <p:pic>
        <p:nvPicPr>
          <p:cNvPr id="16" name="Picture 15" descr="A picture containing triangle, yellow&#10;&#10;Description automatically generated">
            <a:extLst>
              <a:ext uri="{FF2B5EF4-FFF2-40B4-BE49-F238E27FC236}">
                <a16:creationId xmlns:a16="http://schemas.microsoft.com/office/drawing/2014/main" id="{E4D37711-A1E3-4922-8547-6E6900D187B7}"/>
              </a:ext>
            </a:extLst>
          </p:cNvPr>
          <p:cNvPicPr>
            <a:picLocks noChangeAspect="1"/>
          </p:cNvPicPr>
          <p:nvPr/>
        </p:nvPicPr>
        <p:blipFill rotWithShape="1">
          <a:blip r:embed="rId7">
            <a:extLst>
              <a:ext uri="{28A0092B-C50C-407E-A947-70E740481C1C}">
                <a14:useLocalDpi xmlns:a14="http://schemas.microsoft.com/office/drawing/2010/main" val="0"/>
              </a:ext>
            </a:extLst>
          </a:blip>
          <a:srcRect t="54759" r="53010"/>
          <a:stretch/>
        </p:blipFill>
        <p:spPr>
          <a:xfrm>
            <a:off x="7296414" y="2092657"/>
            <a:ext cx="3406223" cy="3102667"/>
          </a:xfrm>
          <a:prstGeom prst="rect">
            <a:avLst/>
          </a:prstGeom>
        </p:spPr>
      </p:pic>
      <p:sp>
        <p:nvSpPr>
          <p:cNvPr id="17" name="TextBox 16">
            <a:extLst>
              <a:ext uri="{FF2B5EF4-FFF2-40B4-BE49-F238E27FC236}">
                <a16:creationId xmlns:a16="http://schemas.microsoft.com/office/drawing/2014/main" id="{1FC75474-37B1-428C-B041-5CF2217FD7CC}"/>
              </a:ext>
            </a:extLst>
          </p:cNvPr>
          <p:cNvSpPr txBox="1"/>
          <p:nvPr/>
        </p:nvSpPr>
        <p:spPr>
          <a:xfrm>
            <a:off x="7975715" y="4723833"/>
            <a:ext cx="227560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risk]</a:t>
            </a:r>
          </a:p>
        </p:txBody>
      </p:sp>
    </p:spTree>
    <p:extLst>
      <p:ext uri="{BB962C8B-B14F-4D97-AF65-F5344CB8AC3E}">
        <p14:creationId xmlns:p14="http://schemas.microsoft.com/office/powerpoint/2010/main" val="117299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p:bldP spid="13"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4868091" y="492228"/>
            <a:ext cx="570574" cy="507856"/>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380463" y="1036841"/>
            <a:ext cx="1421383" cy="396360"/>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358316" y="458360"/>
            <a:ext cx="469307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Rectangle: Rounded Corners 2">
            <a:extLst>
              <a:ext uri="{FF2B5EF4-FFF2-40B4-BE49-F238E27FC236}">
                <a16:creationId xmlns:a16="http://schemas.microsoft.com/office/drawing/2014/main" id="{264B6EEA-15CE-49A1-A1A4-DFCAA3E7507C}"/>
              </a:ext>
            </a:extLst>
          </p:cNvPr>
          <p:cNvSpPr/>
          <p:nvPr/>
        </p:nvSpPr>
        <p:spPr>
          <a:xfrm>
            <a:off x="278674" y="264160"/>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3861FF57-4D02-488C-934C-EB56BC87ADC9}"/>
              </a:ext>
            </a:extLst>
          </p:cNvPr>
          <p:cNvSpPr txBox="1">
            <a:spLocks/>
          </p:cNvSpPr>
          <p:nvPr/>
        </p:nvSpPr>
        <p:spPr>
          <a:xfrm>
            <a:off x="4361974" y="1036841"/>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prononcer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9" name="Rectangle: Rounded Corners 8">
            <a:hlinkClick r:id="" action="ppaction://noaction">
              <a:snd r:embed="rId4" name="harmonie.wav"/>
            </a:hlinkClick>
            <a:extLst>
              <a:ext uri="{FF2B5EF4-FFF2-40B4-BE49-F238E27FC236}">
                <a16:creationId xmlns:a16="http://schemas.microsoft.com/office/drawing/2014/main" id="{D0A7C361-940E-4375-959E-07C4D1979504}"/>
              </a:ext>
            </a:extLst>
          </p:cNvPr>
          <p:cNvSpPr/>
          <p:nvPr/>
        </p:nvSpPr>
        <p:spPr>
          <a:xfrm>
            <a:off x="6313714" y="304799"/>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oogle Shape;111;p3">
            <a:extLst>
              <a:ext uri="{FF2B5EF4-FFF2-40B4-BE49-F238E27FC236}">
                <a16:creationId xmlns:a16="http://schemas.microsoft.com/office/drawing/2014/main" id="{4FE55B17-56A0-4B49-9431-9CB2259379E4}"/>
              </a:ext>
            </a:extLst>
          </p:cNvPr>
          <p:cNvPicPr/>
          <p:nvPr/>
        </p:nvPicPr>
        <p:blipFill>
          <a:blip r:embed="rId3"/>
          <a:stretch/>
        </p:blipFill>
        <p:spPr>
          <a:xfrm>
            <a:off x="10888166" y="492228"/>
            <a:ext cx="570574" cy="507856"/>
          </a:xfrm>
          <a:prstGeom prst="rect">
            <a:avLst/>
          </a:prstGeom>
          <a:ln>
            <a:noFill/>
          </a:ln>
        </p:spPr>
      </p:pic>
      <p:sp>
        <p:nvSpPr>
          <p:cNvPr id="11" name="CustomShape 1">
            <a:extLst>
              <a:ext uri="{FF2B5EF4-FFF2-40B4-BE49-F238E27FC236}">
                <a16:creationId xmlns:a16="http://schemas.microsoft.com/office/drawing/2014/main" id="{DF6B0FA1-BB47-46E8-A18D-92A6CE0441F5}"/>
              </a:ext>
            </a:extLst>
          </p:cNvPr>
          <p:cNvSpPr/>
          <p:nvPr/>
        </p:nvSpPr>
        <p:spPr>
          <a:xfrm>
            <a:off x="6391555" y="511241"/>
            <a:ext cx="262181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11">
            <a:hlinkClick r:id="" action="ppaction://noaction">
              <a:snd r:embed="rId5" name="crise.wav"/>
            </a:hlinkClick>
            <a:extLst>
              <a:ext uri="{FF2B5EF4-FFF2-40B4-BE49-F238E27FC236}">
                <a16:creationId xmlns:a16="http://schemas.microsoft.com/office/drawing/2014/main" id="{CD540D00-BF60-4628-839C-F35A58E2D25B}"/>
              </a:ext>
            </a:extLst>
          </p:cNvPr>
          <p:cNvSpPr txBox="1"/>
          <p:nvPr/>
        </p:nvSpPr>
        <p:spPr>
          <a:xfrm>
            <a:off x="758516" y="5228655"/>
            <a:ext cx="46399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cri</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13" name="TextBox 12">
            <a:hlinkClick r:id="" action="ppaction://noaction">
              <a:snd r:embed="rId4" name="harmonie.wav"/>
            </a:hlinkClick>
            <a:extLst>
              <a:ext uri="{FF2B5EF4-FFF2-40B4-BE49-F238E27FC236}">
                <a16:creationId xmlns:a16="http://schemas.microsoft.com/office/drawing/2014/main" id="{D50BDC62-6653-4D63-A6C0-061CBB44ABB0}"/>
              </a:ext>
            </a:extLst>
          </p:cNvPr>
          <p:cNvSpPr txBox="1"/>
          <p:nvPr/>
        </p:nvSpPr>
        <p:spPr>
          <a:xfrm>
            <a:off x="7011270" y="5228656"/>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h</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armonie</a:t>
            </a:r>
            <a:endParaRPr kumimoji="0" lang="en-GB" sz="6000" b="0" i="0" u="none" strike="noStrike" kern="1200" cap="none" spc="0" normalizeH="0" baseline="0" noProof="0" dirty="0">
              <a:ln>
                <a:noFill/>
              </a:ln>
              <a:solidFill>
                <a:prstClr val="white">
                  <a:lumMod val="65000"/>
                </a:prstClr>
              </a:solidFill>
              <a:effectLst/>
              <a:uLnTx/>
              <a:uFillTx/>
              <a:latin typeface="Century Gothic" panose="020B0502020202020204" pitchFamily="34" charset="0"/>
              <a:ea typeface="+mn-ea"/>
              <a:cs typeface="+mn-cs"/>
            </a:endParaRPr>
          </a:p>
        </p:txBody>
      </p:sp>
      <p:pic>
        <p:nvPicPr>
          <p:cNvPr id="6" name="Picture 5" descr="A picture containing clipart, cartoon, art, illustration&#10;&#10;Description automatically generated">
            <a:extLst>
              <a:ext uri="{FF2B5EF4-FFF2-40B4-BE49-F238E27FC236}">
                <a16:creationId xmlns:a16="http://schemas.microsoft.com/office/drawing/2014/main" id="{A093F4B5-237C-43E7-AAB8-D4C49FF1193A}"/>
              </a:ext>
            </a:extLst>
          </p:cNvPr>
          <p:cNvPicPr>
            <a:picLocks noChangeAspect="1"/>
          </p:cNvPicPr>
          <p:nvPr/>
        </p:nvPicPr>
        <p:blipFill rotWithShape="1">
          <a:blip r:embed="rId6">
            <a:extLst>
              <a:ext uri="{28A0092B-C50C-407E-A947-70E740481C1C}">
                <a14:useLocalDpi xmlns:a14="http://schemas.microsoft.com/office/drawing/2010/main" val="0"/>
              </a:ext>
            </a:extLst>
          </a:blip>
          <a:srcRect r="38466"/>
          <a:stretch/>
        </p:blipFill>
        <p:spPr>
          <a:xfrm>
            <a:off x="846279" y="2302280"/>
            <a:ext cx="4398750" cy="2680679"/>
          </a:xfrm>
          <a:prstGeom prst="rect">
            <a:avLst/>
          </a:prstGeom>
        </p:spPr>
      </p:pic>
      <p:sp>
        <p:nvSpPr>
          <p:cNvPr id="17" name="TextBox 16">
            <a:extLst>
              <a:ext uri="{FF2B5EF4-FFF2-40B4-BE49-F238E27FC236}">
                <a16:creationId xmlns:a16="http://schemas.microsoft.com/office/drawing/2014/main" id="{10A6F401-6172-402D-939B-FEA793F0E4D3}"/>
              </a:ext>
            </a:extLst>
          </p:cNvPr>
          <p:cNvSpPr txBox="1"/>
          <p:nvPr/>
        </p:nvSpPr>
        <p:spPr>
          <a:xfrm>
            <a:off x="1849282" y="4505642"/>
            <a:ext cx="227560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tcrisis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5" name="Picture 14" descr="A picture containing art, colorfulness, fractal art, creativity&#10;&#10;Description automatically generated">
            <a:extLst>
              <a:ext uri="{FF2B5EF4-FFF2-40B4-BE49-F238E27FC236}">
                <a16:creationId xmlns:a16="http://schemas.microsoft.com/office/drawing/2014/main" id="{6B904D9F-12AB-4773-8006-C6A98780F1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11873" y="1956645"/>
            <a:ext cx="3559234" cy="2944710"/>
          </a:xfrm>
          <a:prstGeom prst="rect">
            <a:avLst/>
          </a:prstGeom>
        </p:spPr>
      </p:pic>
    </p:spTree>
    <p:extLst>
      <p:ext uri="{BB962C8B-B14F-4D97-AF65-F5344CB8AC3E}">
        <p14:creationId xmlns:p14="http://schemas.microsoft.com/office/powerpoint/2010/main" val="72277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4868091" y="492228"/>
            <a:ext cx="570574" cy="507856"/>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312401" y="1036841"/>
            <a:ext cx="1489446" cy="396360"/>
          </a:xfrm>
          <a:solidFill>
            <a:srgbClr val="FF0066"/>
          </a:solidFill>
        </p:spPr>
        <p:txBody>
          <a:bodyPr>
            <a:noAutofit/>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487654" y="511241"/>
            <a:ext cx="403567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8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ien</a:t>
            </a: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Rectangle: Rounded Corners 2">
            <a:extLst>
              <a:ext uri="{FF2B5EF4-FFF2-40B4-BE49-F238E27FC236}">
                <a16:creationId xmlns:a16="http://schemas.microsoft.com/office/drawing/2014/main" id="{264B6EEA-15CE-49A1-A1A4-DFCAA3E7507C}"/>
              </a:ext>
            </a:extLst>
          </p:cNvPr>
          <p:cNvSpPr/>
          <p:nvPr/>
        </p:nvSpPr>
        <p:spPr>
          <a:xfrm>
            <a:off x="278674" y="304800"/>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3861FF57-4D02-488C-934C-EB56BC87ADC9}"/>
              </a:ext>
            </a:extLst>
          </p:cNvPr>
          <p:cNvSpPr txBox="1">
            <a:spLocks/>
          </p:cNvSpPr>
          <p:nvPr/>
        </p:nvSpPr>
        <p:spPr>
          <a:xfrm>
            <a:off x="4361974" y="1036841"/>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prononcer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9" name="Rectangle: Rounded Corners 8">
            <a:extLst>
              <a:ext uri="{FF2B5EF4-FFF2-40B4-BE49-F238E27FC236}">
                <a16:creationId xmlns:a16="http://schemas.microsoft.com/office/drawing/2014/main" id="{D0A7C361-940E-4375-959E-07C4D1979504}"/>
              </a:ext>
            </a:extLst>
          </p:cNvPr>
          <p:cNvSpPr/>
          <p:nvPr/>
        </p:nvSpPr>
        <p:spPr>
          <a:xfrm>
            <a:off x="6313714" y="304799"/>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oogle Shape;111;p3">
            <a:extLst>
              <a:ext uri="{FF2B5EF4-FFF2-40B4-BE49-F238E27FC236}">
                <a16:creationId xmlns:a16="http://schemas.microsoft.com/office/drawing/2014/main" id="{4FE55B17-56A0-4B49-9431-9CB2259379E4}"/>
              </a:ext>
            </a:extLst>
          </p:cNvPr>
          <p:cNvPicPr/>
          <p:nvPr/>
        </p:nvPicPr>
        <p:blipFill>
          <a:blip r:embed="rId3"/>
          <a:stretch/>
        </p:blipFill>
        <p:spPr>
          <a:xfrm>
            <a:off x="10888166" y="492228"/>
            <a:ext cx="570574" cy="507856"/>
          </a:xfrm>
          <a:prstGeom prst="rect">
            <a:avLst/>
          </a:prstGeom>
          <a:ln>
            <a:noFill/>
          </a:ln>
        </p:spPr>
      </p:pic>
      <p:sp>
        <p:nvSpPr>
          <p:cNvPr id="11" name="CustomShape 1">
            <a:extLst>
              <a:ext uri="{FF2B5EF4-FFF2-40B4-BE49-F238E27FC236}">
                <a16:creationId xmlns:a16="http://schemas.microsoft.com/office/drawing/2014/main" id="{DF6B0FA1-BB47-46E8-A18D-92A6CE0441F5}"/>
              </a:ext>
            </a:extLst>
          </p:cNvPr>
          <p:cNvSpPr/>
          <p:nvPr/>
        </p:nvSpPr>
        <p:spPr>
          <a:xfrm>
            <a:off x="6391556" y="511241"/>
            <a:ext cx="506718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[j/g]</a:t>
            </a:r>
            <a:endParaRPr kumimoji="0" lang="en-GB" sz="72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11">
            <a:hlinkClick r:id="" action="ppaction://noaction">
              <a:snd r:embed="rId4" name="politicien.wav"/>
            </a:hlinkClick>
            <a:extLst>
              <a:ext uri="{FF2B5EF4-FFF2-40B4-BE49-F238E27FC236}">
                <a16:creationId xmlns:a16="http://schemas.microsoft.com/office/drawing/2014/main" id="{CD540D00-BF60-4628-839C-F35A58E2D25B}"/>
              </a:ext>
            </a:extLst>
          </p:cNvPr>
          <p:cNvSpPr txBox="1"/>
          <p:nvPr/>
        </p:nvSpPr>
        <p:spPr>
          <a:xfrm>
            <a:off x="745589" y="5308537"/>
            <a:ext cx="46930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politic</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ien</a:t>
            </a:r>
            <a:endPar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3" name="TextBox 12">
            <a:hlinkClick r:id="" action="ppaction://noaction">
              <a:snd r:embed="rId5" name="bouger.wav"/>
            </a:hlinkClick>
            <a:extLst>
              <a:ext uri="{FF2B5EF4-FFF2-40B4-BE49-F238E27FC236}">
                <a16:creationId xmlns:a16="http://schemas.microsoft.com/office/drawing/2014/main" id="{D50BDC62-6653-4D63-A6C0-061CBB44ABB0}"/>
              </a:ext>
            </a:extLst>
          </p:cNvPr>
          <p:cNvSpPr txBox="1"/>
          <p:nvPr/>
        </p:nvSpPr>
        <p:spPr>
          <a:xfrm>
            <a:off x="6924183" y="5228656"/>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bou</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g</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 name="Picture 4" descr="A close-up of hands shaking&#10;&#10;Description automatically generated with medium confidence">
            <a:extLst>
              <a:ext uri="{FF2B5EF4-FFF2-40B4-BE49-F238E27FC236}">
                <a16:creationId xmlns:a16="http://schemas.microsoft.com/office/drawing/2014/main" id="{618CB3BC-55CB-4803-A5FD-F0C5E067A5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623" y="2075516"/>
            <a:ext cx="4066804" cy="2706967"/>
          </a:xfrm>
          <a:prstGeom prst="rect">
            <a:avLst/>
          </a:prstGeom>
        </p:spPr>
      </p:pic>
      <p:sp>
        <p:nvSpPr>
          <p:cNvPr id="18" name="TextBox 17">
            <a:extLst>
              <a:ext uri="{FF2B5EF4-FFF2-40B4-BE49-F238E27FC236}">
                <a16:creationId xmlns:a16="http://schemas.microsoft.com/office/drawing/2014/main" id="{71AF3E60-44E5-4FB9-BEDC-B2A8C913F643}"/>
              </a:ext>
            </a:extLst>
          </p:cNvPr>
          <p:cNvSpPr txBox="1"/>
          <p:nvPr/>
        </p:nvSpPr>
        <p:spPr>
          <a:xfrm>
            <a:off x="7975715" y="4723833"/>
            <a:ext cx="227560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move]</a:t>
            </a:r>
          </a:p>
        </p:txBody>
      </p:sp>
      <p:pic>
        <p:nvPicPr>
          <p:cNvPr id="15" name="Picture 14" descr="A picture containing mammal, ground, cat, tail&#10;&#10;Description automatically generated">
            <a:extLst>
              <a:ext uri="{FF2B5EF4-FFF2-40B4-BE49-F238E27FC236}">
                <a16:creationId xmlns:a16="http://schemas.microsoft.com/office/drawing/2014/main" id="{9A4219D1-7D89-41E3-83E8-3A12EA8724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7350" y="2024786"/>
            <a:ext cx="4472337" cy="2599546"/>
          </a:xfrm>
          <a:prstGeom prst="rect">
            <a:avLst/>
          </a:prstGeom>
        </p:spPr>
      </p:pic>
    </p:spTree>
    <p:extLst>
      <p:ext uri="{BB962C8B-B14F-4D97-AF65-F5344CB8AC3E}">
        <p14:creationId xmlns:p14="http://schemas.microsoft.com/office/powerpoint/2010/main" val="324369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p:bldP spid="13"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4868091" y="492228"/>
            <a:ext cx="570574" cy="507856"/>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295467" y="1036841"/>
            <a:ext cx="1506379" cy="396360"/>
          </a:xfrm>
          <a:solidFill>
            <a:srgbClr val="FF0066"/>
          </a:solidFill>
        </p:spPr>
        <p:txBody>
          <a:bodyPr>
            <a:normAutofit/>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487653" y="511241"/>
            <a:ext cx="2885291"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[ç/c]</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Rectangle: Rounded Corners 2">
            <a:extLst>
              <a:ext uri="{FF2B5EF4-FFF2-40B4-BE49-F238E27FC236}">
                <a16:creationId xmlns:a16="http://schemas.microsoft.com/office/drawing/2014/main" id="{264B6EEA-15CE-49A1-A1A4-DFCAA3E7507C}"/>
              </a:ext>
            </a:extLst>
          </p:cNvPr>
          <p:cNvSpPr/>
          <p:nvPr/>
        </p:nvSpPr>
        <p:spPr>
          <a:xfrm>
            <a:off x="278674" y="304800"/>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3861FF57-4D02-488C-934C-EB56BC87ADC9}"/>
              </a:ext>
            </a:extLst>
          </p:cNvPr>
          <p:cNvSpPr txBox="1">
            <a:spLocks/>
          </p:cNvSpPr>
          <p:nvPr/>
        </p:nvSpPr>
        <p:spPr>
          <a:xfrm>
            <a:off x="4361974" y="1036841"/>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prononcer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9" name="Rectangle: Rounded Corners 8">
            <a:extLst>
              <a:ext uri="{FF2B5EF4-FFF2-40B4-BE49-F238E27FC236}">
                <a16:creationId xmlns:a16="http://schemas.microsoft.com/office/drawing/2014/main" id="{D0A7C361-940E-4375-959E-07C4D1979504}"/>
              </a:ext>
            </a:extLst>
          </p:cNvPr>
          <p:cNvSpPr/>
          <p:nvPr/>
        </p:nvSpPr>
        <p:spPr>
          <a:xfrm>
            <a:off x="6313714" y="304799"/>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oogle Shape;111;p3">
            <a:extLst>
              <a:ext uri="{FF2B5EF4-FFF2-40B4-BE49-F238E27FC236}">
                <a16:creationId xmlns:a16="http://schemas.microsoft.com/office/drawing/2014/main" id="{4FE55B17-56A0-4B49-9431-9CB2259379E4}"/>
              </a:ext>
            </a:extLst>
          </p:cNvPr>
          <p:cNvPicPr/>
          <p:nvPr/>
        </p:nvPicPr>
        <p:blipFill>
          <a:blip r:embed="rId3"/>
          <a:stretch/>
        </p:blipFill>
        <p:spPr>
          <a:xfrm>
            <a:off x="10888166" y="492228"/>
            <a:ext cx="570574" cy="507856"/>
          </a:xfrm>
          <a:prstGeom prst="rect">
            <a:avLst/>
          </a:prstGeom>
          <a:ln>
            <a:noFill/>
          </a:ln>
        </p:spPr>
      </p:pic>
      <p:sp>
        <p:nvSpPr>
          <p:cNvPr id="11" name="CustomShape 1">
            <a:extLst>
              <a:ext uri="{FF2B5EF4-FFF2-40B4-BE49-F238E27FC236}">
                <a16:creationId xmlns:a16="http://schemas.microsoft.com/office/drawing/2014/main" id="{DF6B0FA1-BB47-46E8-A18D-92A6CE0441F5}"/>
              </a:ext>
            </a:extLst>
          </p:cNvPr>
          <p:cNvSpPr/>
          <p:nvPr/>
        </p:nvSpPr>
        <p:spPr>
          <a:xfrm>
            <a:off x="6472835" y="511241"/>
            <a:ext cx="420449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[SFC]</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2" name="TextBox 11">
            <a:hlinkClick r:id="" action="ppaction://noaction">
              <a:snd r:embed="rId4" name="cerner.wav"/>
            </a:hlinkClick>
            <a:extLst>
              <a:ext uri="{FF2B5EF4-FFF2-40B4-BE49-F238E27FC236}">
                <a16:creationId xmlns:a16="http://schemas.microsoft.com/office/drawing/2014/main" id="{CD540D00-BF60-4628-839C-F35A58E2D25B}"/>
              </a:ext>
            </a:extLst>
          </p:cNvPr>
          <p:cNvSpPr txBox="1"/>
          <p:nvPr/>
        </p:nvSpPr>
        <p:spPr>
          <a:xfrm>
            <a:off x="868165" y="5244027"/>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c</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erner</a:t>
            </a:r>
            <a:endParaRPr kumimoji="0" lang="en-GB" sz="6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a typeface="+mn-ea"/>
              <a:cs typeface="+mn-cs"/>
            </a:endParaRPr>
          </a:p>
        </p:txBody>
      </p:sp>
      <p:sp>
        <p:nvSpPr>
          <p:cNvPr id="13" name="TextBox 12">
            <a:hlinkClick r:id="" action="ppaction://noaction">
              <a:snd r:embed="rId5" name="refus.wav"/>
            </a:hlinkClick>
            <a:extLst>
              <a:ext uri="{FF2B5EF4-FFF2-40B4-BE49-F238E27FC236}">
                <a16:creationId xmlns:a16="http://schemas.microsoft.com/office/drawing/2014/main" id="{D50BDC62-6653-4D63-A6C0-061CBB44ABB0}"/>
              </a:ext>
            </a:extLst>
          </p:cNvPr>
          <p:cNvSpPr txBox="1"/>
          <p:nvPr/>
        </p:nvSpPr>
        <p:spPr>
          <a:xfrm>
            <a:off x="7011270" y="5228656"/>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refu</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endPar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F5C09E2F-0DD4-4950-A1D6-9BDF9743A0F3}"/>
              </a:ext>
            </a:extLst>
          </p:cNvPr>
          <p:cNvSpPr txBox="1"/>
          <p:nvPr/>
        </p:nvSpPr>
        <p:spPr>
          <a:xfrm>
            <a:off x="183745" y="4817692"/>
            <a:ext cx="55996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surround]</a:t>
            </a:r>
          </a:p>
        </p:txBody>
      </p:sp>
      <p:pic>
        <p:nvPicPr>
          <p:cNvPr id="5" name="Picture 4" descr="A picture containing cartoon&#10;&#10;Description automatically generated">
            <a:extLst>
              <a:ext uri="{FF2B5EF4-FFF2-40B4-BE49-F238E27FC236}">
                <a16:creationId xmlns:a16="http://schemas.microsoft.com/office/drawing/2014/main" id="{0FEE0B24-DD7E-491E-8D64-45D6D512C4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912" y="2229898"/>
            <a:ext cx="4227411" cy="2712589"/>
          </a:xfrm>
          <a:prstGeom prst="rect">
            <a:avLst/>
          </a:prstGeom>
        </p:spPr>
      </p:pic>
      <p:pic>
        <p:nvPicPr>
          <p:cNvPr id="16" name="Picture 15" descr="A picture containing art, ground, tableware, outdoor&#10;&#10;Description automatically generated">
            <a:extLst>
              <a:ext uri="{FF2B5EF4-FFF2-40B4-BE49-F238E27FC236}">
                <a16:creationId xmlns:a16="http://schemas.microsoft.com/office/drawing/2014/main" id="{852C3A35-24DD-4E8F-8474-FFB6F6757D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9633" y="2471458"/>
            <a:ext cx="3167774" cy="2111024"/>
          </a:xfrm>
          <a:prstGeom prst="rect">
            <a:avLst/>
          </a:prstGeom>
        </p:spPr>
      </p:pic>
      <p:sp>
        <p:nvSpPr>
          <p:cNvPr id="21" name="TextBox 20">
            <a:extLst>
              <a:ext uri="{FF2B5EF4-FFF2-40B4-BE49-F238E27FC236}">
                <a16:creationId xmlns:a16="http://schemas.microsoft.com/office/drawing/2014/main" id="{959F2A29-2674-4156-A04C-744B9107B2A8}"/>
              </a:ext>
            </a:extLst>
          </p:cNvPr>
          <p:cNvSpPr txBox="1"/>
          <p:nvPr/>
        </p:nvSpPr>
        <p:spPr>
          <a:xfrm>
            <a:off x="6352063" y="4582482"/>
            <a:ext cx="55996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[refusal]</a:t>
            </a:r>
          </a:p>
        </p:txBody>
      </p:sp>
    </p:spTree>
    <p:extLst>
      <p:ext uri="{BB962C8B-B14F-4D97-AF65-F5344CB8AC3E}">
        <p14:creationId xmlns:p14="http://schemas.microsoft.com/office/powerpoint/2010/main" val="166260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p:bldP spid="13"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4868091" y="492228"/>
            <a:ext cx="570574" cy="507856"/>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295467" y="1036841"/>
            <a:ext cx="1506379" cy="507856"/>
          </a:xfrm>
          <a:solidFill>
            <a:srgbClr val="FF0066"/>
          </a:solidFill>
        </p:spPr>
        <p:txBody>
          <a:bodyPr>
            <a:normAutofit/>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3" name="Rectangle: Rounded Corners 2">
            <a:extLst>
              <a:ext uri="{FF2B5EF4-FFF2-40B4-BE49-F238E27FC236}">
                <a16:creationId xmlns:a16="http://schemas.microsoft.com/office/drawing/2014/main" id="{264B6EEA-15CE-49A1-A1A4-DFCAA3E7507C}"/>
              </a:ext>
            </a:extLst>
          </p:cNvPr>
          <p:cNvSpPr/>
          <p:nvPr/>
        </p:nvSpPr>
        <p:spPr>
          <a:xfrm>
            <a:off x="278674" y="304800"/>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3861FF57-4D02-488C-934C-EB56BC87ADC9}"/>
              </a:ext>
            </a:extLst>
          </p:cNvPr>
          <p:cNvSpPr txBox="1">
            <a:spLocks/>
          </p:cNvSpPr>
          <p:nvPr/>
        </p:nvSpPr>
        <p:spPr>
          <a:xfrm>
            <a:off x="4361974" y="1036841"/>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prononcer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9" name="Rectangle: Rounded Corners 8">
            <a:extLst>
              <a:ext uri="{FF2B5EF4-FFF2-40B4-BE49-F238E27FC236}">
                <a16:creationId xmlns:a16="http://schemas.microsoft.com/office/drawing/2014/main" id="{D0A7C361-940E-4375-959E-07C4D1979504}"/>
              </a:ext>
            </a:extLst>
          </p:cNvPr>
          <p:cNvSpPr/>
          <p:nvPr/>
        </p:nvSpPr>
        <p:spPr>
          <a:xfrm>
            <a:off x="6313714" y="304799"/>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oogle Shape;111;p3">
            <a:extLst>
              <a:ext uri="{FF2B5EF4-FFF2-40B4-BE49-F238E27FC236}">
                <a16:creationId xmlns:a16="http://schemas.microsoft.com/office/drawing/2014/main" id="{4FE55B17-56A0-4B49-9431-9CB2259379E4}"/>
              </a:ext>
            </a:extLst>
          </p:cNvPr>
          <p:cNvPicPr/>
          <p:nvPr/>
        </p:nvPicPr>
        <p:blipFill>
          <a:blip r:embed="rId3"/>
          <a:stretch/>
        </p:blipFill>
        <p:spPr>
          <a:xfrm>
            <a:off x="10888166" y="492228"/>
            <a:ext cx="570574" cy="507856"/>
          </a:xfrm>
          <a:prstGeom prst="rect">
            <a:avLst/>
          </a:prstGeom>
          <a:ln>
            <a:noFill/>
          </a:ln>
        </p:spPr>
      </p:pic>
      <p:sp>
        <p:nvSpPr>
          <p:cNvPr id="13" name="TextBox 12">
            <a:hlinkClick r:id="" action="ppaction://noaction">
              <a:snd r:embed="rId4" name="ouvrier.wav"/>
            </a:hlinkClick>
            <a:extLst>
              <a:ext uri="{FF2B5EF4-FFF2-40B4-BE49-F238E27FC236}">
                <a16:creationId xmlns:a16="http://schemas.microsoft.com/office/drawing/2014/main" id="{D50BDC62-6653-4D63-A6C0-061CBB44ABB0}"/>
              </a:ext>
            </a:extLst>
          </p:cNvPr>
          <p:cNvSpPr txBox="1"/>
          <p:nvPr/>
        </p:nvSpPr>
        <p:spPr>
          <a:xfrm>
            <a:off x="7011270" y="5228656"/>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ou</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vrier</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CustomShape 1">
            <a:extLst>
              <a:ext uri="{FF2B5EF4-FFF2-40B4-BE49-F238E27FC236}">
                <a16:creationId xmlns:a16="http://schemas.microsoft.com/office/drawing/2014/main" id="{94465135-1F26-4A30-824D-0EB50029A0F6}"/>
              </a:ext>
            </a:extLst>
          </p:cNvPr>
          <p:cNvSpPr/>
          <p:nvPr/>
        </p:nvSpPr>
        <p:spPr>
          <a:xfrm>
            <a:off x="434729" y="635492"/>
            <a:ext cx="4204499" cy="119303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[u]</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CustomShape 1">
            <a:extLst>
              <a:ext uri="{FF2B5EF4-FFF2-40B4-BE49-F238E27FC236}">
                <a16:creationId xmlns:a16="http://schemas.microsoft.com/office/drawing/2014/main" id="{064A8ED6-A29A-4BE0-B946-ABBFE2EFE94D}"/>
              </a:ext>
            </a:extLst>
          </p:cNvPr>
          <p:cNvSpPr/>
          <p:nvPr/>
        </p:nvSpPr>
        <p:spPr>
          <a:xfrm>
            <a:off x="6472835" y="511241"/>
            <a:ext cx="420449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ou</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TextBox 16">
            <a:hlinkClick r:id="" action="ppaction://noaction">
              <a:snd r:embed="rId5" name="furet.wav"/>
            </a:hlinkClick>
            <a:extLst>
              <a:ext uri="{FF2B5EF4-FFF2-40B4-BE49-F238E27FC236}">
                <a16:creationId xmlns:a16="http://schemas.microsoft.com/office/drawing/2014/main" id="{A860D40A-06B4-405D-AF82-772525C88D6A}"/>
              </a:ext>
            </a:extLst>
          </p:cNvPr>
          <p:cNvSpPr txBox="1"/>
          <p:nvPr/>
        </p:nvSpPr>
        <p:spPr>
          <a:xfrm>
            <a:off x="976230" y="5350109"/>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u</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ret</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 name="Picture 4" descr="A ferret running on grass&#10;&#10;Description automatically generated with low confidence">
            <a:extLst>
              <a:ext uri="{FF2B5EF4-FFF2-40B4-BE49-F238E27FC236}">
                <a16:creationId xmlns:a16="http://schemas.microsoft.com/office/drawing/2014/main" id="{91DC9FC7-2FFD-46EC-B255-0FE9CD75245B}"/>
              </a:ext>
            </a:extLst>
          </p:cNvPr>
          <p:cNvPicPr>
            <a:picLocks noChangeAspect="1"/>
          </p:cNvPicPr>
          <p:nvPr/>
        </p:nvPicPr>
        <p:blipFill rotWithShape="1">
          <a:blip r:embed="rId6">
            <a:extLst>
              <a:ext uri="{28A0092B-C50C-407E-A947-70E740481C1C}">
                <a14:useLocalDpi xmlns:a14="http://schemas.microsoft.com/office/drawing/2010/main" val="0"/>
              </a:ext>
            </a:extLst>
          </a:blip>
          <a:srcRect r="22575" b="25303"/>
          <a:stretch/>
        </p:blipFill>
        <p:spPr>
          <a:xfrm>
            <a:off x="995587" y="2251606"/>
            <a:ext cx="4204500" cy="2703178"/>
          </a:xfrm>
          <a:prstGeom prst="rect">
            <a:avLst/>
          </a:prstGeom>
        </p:spPr>
      </p:pic>
      <p:sp>
        <p:nvSpPr>
          <p:cNvPr id="16" name="TextBox 15">
            <a:extLst>
              <a:ext uri="{FF2B5EF4-FFF2-40B4-BE49-F238E27FC236}">
                <a16:creationId xmlns:a16="http://schemas.microsoft.com/office/drawing/2014/main" id="{28914B86-DC69-4370-B469-D67FB4DA222C}"/>
              </a:ext>
            </a:extLst>
          </p:cNvPr>
          <p:cNvSpPr txBox="1"/>
          <p:nvPr/>
        </p:nvSpPr>
        <p:spPr>
          <a:xfrm>
            <a:off x="278674" y="4918360"/>
            <a:ext cx="55996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[ferret]</a:t>
            </a:r>
          </a:p>
        </p:txBody>
      </p:sp>
      <p:pic>
        <p:nvPicPr>
          <p:cNvPr id="11" name="Picture 10" descr="A person in an orange jumpsuit using a grinder&#10;&#10;Description automatically generated with low confidence">
            <a:extLst>
              <a:ext uri="{FF2B5EF4-FFF2-40B4-BE49-F238E27FC236}">
                <a16:creationId xmlns:a16="http://schemas.microsoft.com/office/drawing/2014/main" id="{0C86797F-E5B8-47E6-ACDD-8A4BD84A3C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8004" y="2244678"/>
            <a:ext cx="4047766" cy="2710106"/>
          </a:xfrm>
          <a:prstGeom prst="rect">
            <a:avLst/>
          </a:prstGeom>
        </p:spPr>
      </p:pic>
      <p:sp>
        <p:nvSpPr>
          <p:cNvPr id="19" name="TextBox 18">
            <a:extLst>
              <a:ext uri="{FF2B5EF4-FFF2-40B4-BE49-F238E27FC236}">
                <a16:creationId xmlns:a16="http://schemas.microsoft.com/office/drawing/2014/main" id="{D9B6CC9E-D45F-42E3-8CA3-23695F7A97BE}"/>
              </a:ext>
            </a:extLst>
          </p:cNvPr>
          <p:cNvSpPr txBox="1"/>
          <p:nvPr/>
        </p:nvSpPr>
        <p:spPr>
          <a:xfrm>
            <a:off x="6472835" y="4918360"/>
            <a:ext cx="55996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[worker]</a:t>
            </a:r>
          </a:p>
        </p:txBody>
      </p:sp>
    </p:spTree>
    <p:extLst>
      <p:ext uri="{BB962C8B-B14F-4D97-AF65-F5344CB8AC3E}">
        <p14:creationId xmlns:p14="http://schemas.microsoft.com/office/powerpoint/2010/main" val="243926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3" grpId="0"/>
      <p:bldP spid="15"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4868091" y="492228"/>
            <a:ext cx="570574" cy="507856"/>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295467" y="1036841"/>
            <a:ext cx="1506379" cy="507856"/>
          </a:xfrm>
          <a:solidFill>
            <a:srgbClr val="FF0066"/>
          </a:solidFill>
        </p:spPr>
        <p:txBody>
          <a:bodyPr>
            <a:normAutofit/>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3" name="Rectangle: Rounded Corners 2">
            <a:extLst>
              <a:ext uri="{FF2B5EF4-FFF2-40B4-BE49-F238E27FC236}">
                <a16:creationId xmlns:a16="http://schemas.microsoft.com/office/drawing/2014/main" id="{264B6EEA-15CE-49A1-A1A4-DFCAA3E7507C}"/>
              </a:ext>
            </a:extLst>
          </p:cNvPr>
          <p:cNvSpPr/>
          <p:nvPr/>
        </p:nvSpPr>
        <p:spPr>
          <a:xfrm>
            <a:off x="278674" y="304800"/>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3861FF57-4D02-488C-934C-EB56BC87ADC9}"/>
              </a:ext>
            </a:extLst>
          </p:cNvPr>
          <p:cNvSpPr txBox="1">
            <a:spLocks/>
          </p:cNvSpPr>
          <p:nvPr/>
        </p:nvSpPr>
        <p:spPr>
          <a:xfrm>
            <a:off x="4361974" y="1036841"/>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prononcer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9" name="Rectangle: Rounded Corners 8">
            <a:extLst>
              <a:ext uri="{FF2B5EF4-FFF2-40B4-BE49-F238E27FC236}">
                <a16:creationId xmlns:a16="http://schemas.microsoft.com/office/drawing/2014/main" id="{D0A7C361-940E-4375-959E-07C4D1979504}"/>
              </a:ext>
            </a:extLst>
          </p:cNvPr>
          <p:cNvSpPr/>
          <p:nvPr/>
        </p:nvSpPr>
        <p:spPr>
          <a:xfrm>
            <a:off x="6313714" y="304799"/>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oogle Shape;111;p3">
            <a:extLst>
              <a:ext uri="{FF2B5EF4-FFF2-40B4-BE49-F238E27FC236}">
                <a16:creationId xmlns:a16="http://schemas.microsoft.com/office/drawing/2014/main" id="{4FE55B17-56A0-4B49-9431-9CB2259379E4}"/>
              </a:ext>
            </a:extLst>
          </p:cNvPr>
          <p:cNvPicPr/>
          <p:nvPr/>
        </p:nvPicPr>
        <p:blipFill>
          <a:blip r:embed="rId3"/>
          <a:stretch/>
        </p:blipFill>
        <p:spPr>
          <a:xfrm>
            <a:off x="10888166" y="492228"/>
            <a:ext cx="570574" cy="507856"/>
          </a:xfrm>
          <a:prstGeom prst="rect">
            <a:avLst/>
          </a:prstGeom>
          <a:ln>
            <a:noFill/>
          </a:ln>
        </p:spPr>
      </p:pic>
      <p:sp>
        <p:nvSpPr>
          <p:cNvPr id="13" name="TextBox 12">
            <a:hlinkClick r:id="" action="ppaction://noaction">
              <a:snd r:embed="rId4" name="pasteur.wav"/>
            </a:hlinkClick>
            <a:extLst>
              <a:ext uri="{FF2B5EF4-FFF2-40B4-BE49-F238E27FC236}">
                <a16:creationId xmlns:a16="http://schemas.microsoft.com/office/drawing/2014/main" id="{D50BDC62-6653-4D63-A6C0-061CBB44ABB0}"/>
              </a:ext>
            </a:extLst>
          </p:cNvPr>
          <p:cNvSpPr txBox="1"/>
          <p:nvPr/>
        </p:nvSpPr>
        <p:spPr>
          <a:xfrm>
            <a:off x="7039361" y="5350109"/>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past</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eu</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CustomShape 1">
            <a:extLst>
              <a:ext uri="{FF2B5EF4-FFF2-40B4-BE49-F238E27FC236}">
                <a16:creationId xmlns:a16="http://schemas.microsoft.com/office/drawing/2014/main" id="{94465135-1F26-4A30-824D-0EB50029A0F6}"/>
              </a:ext>
            </a:extLst>
          </p:cNvPr>
          <p:cNvSpPr/>
          <p:nvPr/>
        </p:nvSpPr>
        <p:spPr>
          <a:xfrm>
            <a:off x="434729" y="635492"/>
            <a:ext cx="4204499" cy="119303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[(a)in]</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CustomShape 1">
            <a:extLst>
              <a:ext uri="{FF2B5EF4-FFF2-40B4-BE49-F238E27FC236}">
                <a16:creationId xmlns:a16="http://schemas.microsoft.com/office/drawing/2014/main" id="{064A8ED6-A29A-4BE0-B946-ABBFE2EFE94D}"/>
              </a:ext>
            </a:extLst>
          </p:cNvPr>
          <p:cNvSpPr/>
          <p:nvPr/>
        </p:nvSpPr>
        <p:spPr>
          <a:xfrm>
            <a:off x="6472835" y="511241"/>
            <a:ext cx="420449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eu</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TextBox 16">
            <a:hlinkClick r:id="" action="ppaction://noaction">
              <a:snd r:embed="rId5" name="africain.wav"/>
            </a:hlinkClick>
            <a:extLst>
              <a:ext uri="{FF2B5EF4-FFF2-40B4-BE49-F238E27FC236}">
                <a16:creationId xmlns:a16="http://schemas.microsoft.com/office/drawing/2014/main" id="{A860D40A-06B4-405D-AF82-772525C88D6A}"/>
              </a:ext>
            </a:extLst>
          </p:cNvPr>
          <p:cNvSpPr txBox="1"/>
          <p:nvPr/>
        </p:nvSpPr>
        <p:spPr>
          <a:xfrm>
            <a:off x="976230" y="5350109"/>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afric</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ain</a:t>
            </a:r>
            <a:endPar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053F7757-385C-4464-8D01-E4142BA3528F}"/>
              </a:ext>
            </a:extLst>
          </p:cNvPr>
          <p:cNvSpPr txBox="1"/>
          <p:nvPr/>
        </p:nvSpPr>
        <p:spPr>
          <a:xfrm>
            <a:off x="6830347" y="442587"/>
            <a:ext cx="14224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open</a:t>
            </a:r>
          </a:p>
        </p:txBody>
      </p:sp>
      <p:pic>
        <p:nvPicPr>
          <p:cNvPr id="5" name="Picture 4" descr="A person in a suit and tie&#10;&#10;Description automatically generated with medium confidence">
            <a:extLst>
              <a:ext uri="{FF2B5EF4-FFF2-40B4-BE49-F238E27FC236}">
                <a16:creationId xmlns:a16="http://schemas.microsoft.com/office/drawing/2014/main" id="{82984313-47A6-4573-8E3B-53D039017A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8988" y="2302853"/>
            <a:ext cx="2502986" cy="2448233"/>
          </a:xfrm>
          <a:prstGeom prst="rect">
            <a:avLst/>
          </a:prstGeom>
        </p:spPr>
      </p:pic>
      <p:pic>
        <p:nvPicPr>
          <p:cNvPr id="11" name="Picture 10" descr="A picture containing cartoon, clipart, illustration, LEGO&#10;&#10;Description automatically generated">
            <a:extLst>
              <a:ext uri="{FF2B5EF4-FFF2-40B4-BE49-F238E27FC236}">
                <a16:creationId xmlns:a16="http://schemas.microsoft.com/office/drawing/2014/main" id="{16EF1B0B-230E-4F2C-AE42-4CB4B8B918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9220" y="1828526"/>
            <a:ext cx="2240247" cy="3616036"/>
          </a:xfrm>
          <a:prstGeom prst="rect">
            <a:avLst/>
          </a:prstGeom>
        </p:spPr>
      </p:pic>
    </p:spTree>
    <p:extLst>
      <p:ext uri="{BB962C8B-B14F-4D97-AF65-F5344CB8AC3E}">
        <p14:creationId xmlns:p14="http://schemas.microsoft.com/office/powerpoint/2010/main" val="401402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3" grpId="0"/>
      <p:bldP spid="15"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4868091" y="492228"/>
            <a:ext cx="570574" cy="507856"/>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295467" y="1036841"/>
            <a:ext cx="1506379" cy="507856"/>
          </a:xfrm>
          <a:solidFill>
            <a:srgbClr val="FF0066"/>
          </a:solidFill>
        </p:spPr>
        <p:txBody>
          <a:bodyPr>
            <a:normAutofit/>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3" name="Rectangle: Rounded Corners 2">
            <a:extLst>
              <a:ext uri="{FF2B5EF4-FFF2-40B4-BE49-F238E27FC236}">
                <a16:creationId xmlns:a16="http://schemas.microsoft.com/office/drawing/2014/main" id="{264B6EEA-15CE-49A1-A1A4-DFCAA3E7507C}"/>
              </a:ext>
            </a:extLst>
          </p:cNvPr>
          <p:cNvSpPr/>
          <p:nvPr/>
        </p:nvSpPr>
        <p:spPr>
          <a:xfrm>
            <a:off x="278674" y="304800"/>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3861FF57-4D02-488C-934C-EB56BC87ADC9}"/>
              </a:ext>
            </a:extLst>
          </p:cNvPr>
          <p:cNvSpPr txBox="1">
            <a:spLocks/>
          </p:cNvSpPr>
          <p:nvPr/>
        </p:nvSpPr>
        <p:spPr>
          <a:xfrm>
            <a:off x="4361974" y="1036841"/>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prononcer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9" name="Rectangle: Rounded Corners 8">
            <a:extLst>
              <a:ext uri="{FF2B5EF4-FFF2-40B4-BE49-F238E27FC236}">
                <a16:creationId xmlns:a16="http://schemas.microsoft.com/office/drawing/2014/main" id="{D0A7C361-940E-4375-959E-07C4D1979504}"/>
              </a:ext>
            </a:extLst>
          </p:cNvPr>
          <p:cNvSpPr/>
          <p:nvPr/>
        </p:nvSpPr>
        <p:spPr>
          <a:xfrm>
            <a:off x="6313714" y="304799"/>
            <a:ext cx="5599612" cy="644434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oogle Shape;111;p3">
            <a:extLst>
              <a:ext uri="{FF2B5EF4-FFF2-40B4-BE49-F238E27FC236}">
                <a16:creationId xmlns:a16="http://schemas.microsoft.com/office/drawing/2014/main" id="{4FE55B17-56A0-4B49-9431-9CB2259379E4}"/>
              </a:ext>
            </a:extLst>
          </p:cNvPr>
          <p:cNvPicPr/>
          <p:nvPr/>
        </p:nvPicPr>
        <p:blipFill>
          <a:blip r:embed="rId3"/>
          <a:stretch/>
        </p:blipFill>
        <p:spPr>
          <a:xfrm>
            <a:off x="10888166" y="492228"/>
            <a:ext cx="570574" cy="507856"/>
          </a:xfrm>
          <a:prstGeom prst="rect">
            <a:avLst/>
          </a:prstGeom>
          <a:ln>
            <a:noFill/>
          </a:ln>
        </p:spPr>
      </p:pic>
      <p:sp>
        <p:nvSpPr>
          <p:cNvPr id="13" name="TextBox 12">
            <a:hlinkClick r:id="" action="ppaction://noaction">
              <a:snd r:embed="rId4" name="cerveau.wav"/>
            </a:hlinkClick>
            <a:extLst>
              <a:ext uri="{FF2B5EF4-FFF2-40B4-BE49-F238E27FC236}">
                <a16:creationId xmlns:a16="http://schemas.microsoft.com/office/drawing/2014/main" id="{D50BDC62-6653-4D63-A6C0-061CBB44ABB0}"/>
              </a:ext>
            </a:extLst>
          </p:cNvPr>
          <p:cNvSpPr txBox="1"/>
          <p:nvPr/>
        </p:nvSpPr>
        <p:spPr>
          <a:xfrm>
            <a:off x="7011270" y="5228656"/>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cerv</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eau</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CustomShape 1">
            <a:extLst>
              <a:ext uri="{FF2B5EF4-FFF2-40B4-BE49-F238E27FC236}">
                <a16:creationId xmlns:a16="http://schemas.microsoft.com/office/drawing/2014/main" id="{94465135-1F26-4A30-824D-0EB50029A0F6}"/>
              </a:ext>
            </a:extLst>
          </p:cNvPr>
          <p:cNvSpPr/>
          <p:nvPr/>
        </p:nvSpPr>
        <p:spPr>
          <a:xfrm>
            <a:off x="434729" y="635492"/>
            <a:ext cx="4204499" cy="119303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ch</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CustomShape 1">
            <a:extLst>
              <a:ext uri="{FF2B5EF4-FFF2-40B4-BE49-F238E27FC236}">
                <a16:creationId xmlns:a16="http://schemas.microsoft.com/office/drawing/2014/main" id="{064A8ED6-A29A-4BE0-B946-ABBFE2EFE94D}"/>
              </a:ext>
            </a:extLst>
          </p:cNvPr>
          <p:cNvSpPr/>
          <p:nvPr/>
        </p:nvSpPr>
        <p:spPr>
          <a:xfrm>
            <a:off x="6472835" y="511241"/>
            <a:ext cx="420449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[(e)au]</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TextBox 16">
            <a:hlinkClick r:id="" action="ppaction://noaction">
              <a:snd r:embed="rId5" name="toucher.wav"/>
            </a:hlinkClick>
            <a:extLst>
              <a:ext uri="{FF2B5EF4-FFF2-40B4-BE49-F238E27FC236}">
                <a16:creationId xmlns:a16="http://schemas.microsoft.com/office/drawing/2014/main" id="{A860D40A-06B4-405D-AF82-772525C88D6A}"/>
              </a:ext>
            </a:extLst>
          </p:cNvPr>
          <p:cNvSpPr txBox="1"/>
          <p:nvPr/>
        </p:nvSpPr>
        <p:spPr>
          <a:xfrm>
            <a:off x="976230" y="5350109"/>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tou</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ch</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a:t>
            </a:r>
          </a:p>
        </p:txBody>
      </p:sp>
      <p:sp>
        <p:nvSpPr>
          <p:cNvPr id="18" name="TextBox 17">
            <a:extLst>
              <a:ext uri="{FF2B5EF4-FFF2-40B4-BE49-F238E27FC236}">
                <a16:creationId xmlns:a16="http://schemas.microsoft.com/office/drawing/2014/main" id="{9581A047-E577-4F86-82FB-494C8F964CAE}"/>
              </a:ext>
            </a:extLst>
          </p:cNvPr>
          <p:cNvSpPr txBox="1"/>
          <p:nvPr/>
        </p:nvSpPr>
        <p:spPr>
          <a:xfrm>
            <a:off x="6749142" y="4880902"/>
            <a:ext cx="55996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[brain]</a:t>
            </a:r>
          </a:p>
        </p:txBody>
      </p:sp>
      <p:pic>
        <p:nvPicPr>
          <p:cNvPr id="5" name="Picture 4" descr="A close-up of a finger pointing at a person's hand&#10;&#10;Description automatically generated with low confidence">
            <a:extLst>
              <a:ext uri="{FF2B5EF4-FFF2-40B4-BE49-F238E27FC236}">
                <a16:creationId xmlns:a16="http://schemas.microsoft.com/office/drawing/2014/main" id="{1E065D4E-F786-415D-BF2E-5A33589A9A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6230" y="2400503"/>
            <a:ext cx="4009131" cy="2515103"/>
          </a:xfrm>
          <a:prstGeom prst="rect">
            <a:avLst/>
          </a:prstGeom>
        </p:spPr>
      </p:pic>
      <p:pic>
        <p:nvPicPr>
          <p:cNvPr id="7" name="Picture 6" descr="A profile of a person with a rainbow brain&#10;&#10;Description automatically generated with low confidence">
            <a:extLst>
              <a:ext uri="{FF2B5EF4-FFF2-40B4-BE49-F238E27FC236}">
                <a16:creationId xmlns:a16="http://schemas.microsoft.com/office/drawing/2014/main" id="{49A12C5E-BB2C-4219-8736-7AF098D0CC60}"/>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30469" y="2279498"/>
            <a:ext cx="2949158" cy="2949158"/>
          </a:xfrm>
          <a:prstGeom prst="rect">
            <a:avLst/>
          </a:prstGeom>
        </p:spPr>
      </p:pic>
    </p:spTree>
    <p:extLst>
      <p:ext uri="{BB962C8B-B14F-4D97-AF65-F5344CB8AC3E}">
        <p14:creationId xmlns:p14="http://schemas.microsoft.com/office/powerpoint/2010/main" val="422929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3" grpId="0"/>
      <p:bldP spid="15" grpId="0"/>
      <p:bldP spid="1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8680</TotalTime>
  <Words>2140</Words>
  <Application>Microsoft Office PowerPoint</Application>
  <PresentationFormat>Widescreen</PresentationFormat>
  <Paragraphs>336</Paragraphs>
  <Slides>18</Slides>
  <Notes>18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18</vt:i4>
      </vt:variant>
    </vt:vector>
  </HeadingPairs>
  <TitlesOfParts>
    <vt:vector size="31" baseType="lpstr">
      <vt:lpstr>Arial</vt:lpstr>
      <vt:lpstr>Calibri</vt:lpstr>
      <vt:lpstr>Calibri Light</vt:lpstr>
      <vt:lpstr>Cavolini</vt:lpstr>
      <vt:lpstr>Century gothic</vt:lpstr>
      <vt:lpstr>Century gothic</vt:lpstr>
      <vt:lpstr>Eras Demi ITC</vt:lpstr>
      <vt:lpstr>Modern Love</vt:lpstr>
      <vt:lpstr>Segoe Print</vt:lpstr>
      <vt:lpstr>Symbol</vt:lpstr>
      <vt:lpstr>Wingdings</vt:lpstr>
      <vt:lpstr>1_Office Theme</vt:lpstr>
      <vt:lpstr>Office Theme</vt:lpstr>
      <vt:lpstr>Expressing likes and saying what I and others do</vt:lpstr>
      <vt:lpstr>prononcer </vt:lpstr>
      <vt:lpstr>prononcer</vt:lpstr>
      <vt:lpstr>prononcer</vt:lpstr>
      <vt:lpstr>prononcer</vt:lpstr>
      <vt:lpstr>prononcer</vt:lpstr>
      <vt:lpstr>prononcer</vt:lpstr>
      <vt:lpstr>prononcer</vt:lpstr>
      <vt:lpstr>prononcer</vt:lpstr>
      <vt:lpstr>écrire</vt:lpstr>
      <vt:lpstr>vocabulaire</vt:lpstr>
      <vt:lpstr>vocabulaire</vt:lpstr>
      <vt:lpstr>faire de (do) and jouer à (play) with sports</vt:lpstr>
      <vt:lpstr>The partitive article</vt:lpstr>
      <vt:lpstr>lire</vt:lpstr>
      <vt:lpstr>écrire</vt:lpstr>
      <vt:lpstr>écrire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54</cp:revision>
  <dcterms:created xsi:type="dcterms:W3CDTF">2021-07-02T19:27:01Z</dcterms:created>
  <dcterms:modified xsi:type="dcterms:W3CDTF">2023-07-05T12:04:54Z</dcterms:modified>
</cp:coreProperties>
</file>