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721" r:id="rId4"/>
  </p:sldMasterIdLst>
  <p:notesMasterIdLst>
    <p:notesMasterId r:id="rId25"/>
  </p:notesMasterIdLst>
  <p:sldIdLst>
    <p:sldId id="257" r:id="rId5"/>
    <p:sldId id="994" r:id="rId6"/>
    <p:sldId id="995" r:id="rId7"/>
    <p:sldId id="984" r:id="rId8"/>
    <p:sldId id="982" r:id="rId9"/>
    <p:sldId id="964" r:id="rId10"/>
    <p:sldId id="965" r:id="rId11"/>
    <p:sldId id="279" r:id="rId12"/>
    <p:sldId id="779" r:id="rId13"/>
    <p:sldId id="451" r:id="rId14"/>
    <p:sldId id="963" r:id="rId15"/>
    <p:sldId id="987" r:id="rId16"/>
    <p:sldId id="988" r:id="rId17"/>
    <p:sldId id="989" r:id="rId18"/>
    <p:sldId id="990" r:id="rId19"/>
    <p:sldId id="991" r:id="rId20"/>
    <p:sldId id="992" r:id="rId21"/>
    <p:sldId id="993" r:id="rId22"/>
    <p:sldId id="966" r:id="rId23"/>
    <p:sldId id="96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4F7FA"/>
    <a:srgbClr val="FF0066"/>
    <a:srgbClr val="22A8CD"/>
    <a:srgbClr val="004F87"/>
    <a:srgbClr val="786EB1"/>
    <a:srgbClr val="2994B2"/>
    <a:srgbClr val="FFF3FF"/>
    <a:srgbClr val="EF6D43"/>
    <a:srgbClr val="CC53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8" autoAdjust="0"/>
    <p:restoredTop sz="74394" autoAdjust="0"/>
  </p:normalViewPr>
  <p:slideViewPr>
    <p:cSldViewPr snapToGrid="0">
      <p:cViewPr varScale="1">
        <p:scale>
          <a:sx n="114" d="100"/>
          <a:sy n="114" d="100"/>
        </p:scale>
        <p:origin x="360" y="96"/>
      </p:cViewPr>
      <p:guideLst/>
    </p:cSldViewPr>
  </p:slideViewPr>
  <p:outlineViewPr>
    <p:cViewPr>
      <p:scale>
        <a:sx n="33" d="100"/>
        <a:sy n="33" d="100"/>
      </p:scale>
      <p:origin x="0" y="-378"/>
    </p:cViewPr>
  </p:outlineViewPr>
  <p:notesTextViewPr>
    <p:cViewPr>
      <p:scale>
        <a:sx n="3" d="2"/>
        <a:sy n="3" d="2"/>
      </p:scale>
      <p:origin x="0" y="0"/>
    </p:cViewPr>
  </p:notesTextViewPr>
  <p:sorterViewPr>
    <p:cViewPr varScale="1">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CCA18-CE92-4341-9187-6067A4CEA8D4}" type="datetimeFigureOut">
              <a:rPr lang="en-GB" smtClean="0"/>
              <a:t>15/07/2022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B05DA-087E-4B02-A035-8D93738BC1AA}" type="slidenum">
              <a:rPr lang="en-GB" smtClean="0"/>
              <a:t>‹#›</a:t>
            </a:fld>
            <a:endParaRPr lang="en-GB"/>
          </a:p>
        </p:txBody>
      </p:sp>
    </p:spTree>
    <p:extLst>
      <p:ext uri="{BB962C8B-B14F-4D97-AF65-F5344CB8AC3E}">
        <p14:creationId xmlns:p14="http://schemas.microsoft.com/office/powerpoint/2010/main" val="4166322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 attribution required.</a:t>
            </a:r>
            <a:endParaRPr lang="en-GB" sz="1800" b="0" strike="noStrike" spc="-1" dirty="0">
              <a:latin typeface="Arial"/>
            </a:endParaRPr>
          </a:p>
          <a:p>
            <a:pPr marL="0" indent="-216000">
              <a:lnSpc>
                <a:spcPct val="100000"/>
              </a:lnSpc>
            </a:pPr>
            <a:endParaRPr lang="en-GB" sz="20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2000" b="1" strike="noStrike" spc="-1" dirty="0">
                <a:solidFill>
                  <a:srgbClr val="002060"/>
                </a:solidFill>
                <a:latin typeface="Century Gothic"/>
                <a:ea typeface="Century Gothic"/>
              </a:rPr>
              <a:t>Phonics:  Revisit SSC </a:t>
            </a:r>
            <a:r>
              <a:rPr lang="fr-FR" sz="2000" b="0" strike="noStrike" spc="-1" dirty="0">
                <a:solidFill>
                  <a:srgbClr val="002060"/>
                </a:solidFill>
                <a:latin typeface="Century Gothic"/>
                <a:ea typeface="Century Gothic"/>
              </a:rPr>
              <a:t>j (soft g) jour [78] j’ai [8 - avoir] génial [3872] sujet [353] partager [527] </a:t>
            </a:r>
            <a:endParaRPr lang="fr-FR" sz="2000" b="0" baseline="0" dirty="0">
              <a:solidFill>
                <a:srgbClr val="115076"/>
              </a:solidFill>
              <a:latin typeface="Century Gothic" panose="020B0502020202020204" pitchFamily="34" charset="0"/>
              <a:cs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Tx/>
              <a:buSzTx/>
              <a:buFontTx/>
              <a:buNone/>
              <a:tabLst/>
              <a:defRPr/>
            </a:pPr>
            <a:endParaRPr lang="it-IT" sz="2000" b="1" strike="noStrike" spc="-1" dirty="0">
              <a:solidFill>
                <a:srgbClr val="FF0066"/>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2000" b="1" strike="noStrike" spc="-1" dirty="0">
                <a:solidFill>
                  <a:srgbClr val="FF0066"/>
                </a:solidFill>
                <a:latin typeface="Century Gothic"/>
                <a:ea typeface="Century Gothic"/>
              </a:rPr>
              <a:t>Vocabulary </a:t>
            </a:r>
            <a:r>
              <a:rPr lang="it-IT" sz="2000" b="0" strike="noStrike" spc="-1" dirty="0">
                <a:solidFill>
                  <a:srgbClr val="FF0066"/>
                </a:solidFill>
                <a:latin typeface="Century Gothic"/>
                <a:ea typeface="Century Gothic"/>
              </a:rPr>
              <a:t>(new words in </a:t>
            </a:r>
            <a:r>
              <a:rPr lang="it-IT" sz="2000" b="1" strike="noStrike" spc="-1" dirty="0">
                <a:solidFill>
                  <a:srgbClr val="FF0066"/>
                </a:solidFill>
                <a:latin typeface="Century Gothic"/>
                <a:ea typeface="Century Gothic"/>
              </a:rPr>
              <a:t>bold</a:t>
            </a:r>
            <a:r>
              <a:rPr lang="it-IT" sz="2000" b="0" strike="noStrike" spc="-1" dirty="0">
                <a:solidFill>
                  <a:srgbClr val="FF0066"/>
                </a:solidFill>
                <a:latin typeface="Century Gothic"/>
                <a:ea typeface="Century Gothic"/>
              </a:rPr>
              <a:t>): </a:t>
            </a:r>
            <a:r>
              <a:rPr lang="it-IT" sz="2000" b="1" strike="noStrike" spc="-1" dirty="0">
                <a:solidFill>
                  <a:srgbClr val="FF0066"/>
                </a:solidFill>
                <a:latin typeface="Century Gothic"/>
                <a:ea typeface="Century Gothic"/>
              </a:rPr>
              <a:t>donner à manger </a:t>
            </a:r>
            <a:r>
              <a:rPr lang="it-IT" sz="2000" b="0" strike="noStrike" spc="-1" dirty="0">
                <a:solidFill>
                  <a:srgbClr val="FF0066"/>
                </a:solidFill>
                <a:latin typeface="Century Gothic"/>
                <a:ea typeface="Century Gothic"/>
              </a:rPr>
              <a:t>[n/a] </a:t>
            </a:r>
            <a:r>
              <a:rPr lang="fr-FR" sz="2000" b="1" strike="noStrike" spc="-1" dirty="0">
                <a:solidFill>
                  <a:srgbClr val="FF0066"/>
                </a:solidFill>
                <a:latin typeface="Century Gothic"/>
                <a:ea typeface="Century Gothic"/>
              </a:rPr>
              <a:t>laver </a:t>
            </a:r>
            <a:r>
              <a:rPr lang="fr-FR" sz="2000" b="0" strike="noStrike" spc="-1" dirty="0">
                <a:solidFill>
                  <a:srgbClr val="FF0066"/>
                </a:solidFill>
                <a:latin typeface="Century Gothic"/>
                <a:ea typeface="Century Gothic"/>
              </a:rPr>
              <a:t>[3503] </a:t>
            </a:r>
            <a:r>
              <a:rPr lang="fr-FR" sz="2000" b="1" strike="noStrike" spc="-1" dirty="0">
                <a:solidFill>
                  <a:srgbClr val="FF0066"/>
                </a:solidFill>
                <a:latin typeface="Century Gothic"/>
                <a:ea typeface="Century Gothic"/>
              </a:rPr>
              <a:t>ranger </a:t>
            </a:r>
            <a:r>
              <a:rPr lang="fr-FR" sz="2000" b="0" strike="noStrike" spc="-1" dirty="0">
                <a:solidFill>
                  <a:srgbClr val="FF0066"/>
                </a:solidFill>
                <a:latin typeface="Century Gothic"/>
                <a:ea typeface="Century Gothic"/>
              </a:rPr>
              <a:t>[2774] </a:t>
            </a:r>
            <a:r>
              <a:rPr lang="fr-FR" sz="2000" b="1" strike="noStrike" spc="-1" dirty="0">
                <a:solidFill>
                  <a:srgbClr val="FF0066"/>
                </a:solidFill>
                <a:latin typeface="Century Gothic"/>
                <a:ea typeface="Century Gothic"/>
              </a:rPr>
              <a:t>cuisine</a:t>
            </a:r>
            <a:r>
              <a:rPr lang="fr-FR" sz="2000" b="1" strike="noStrike" spc="-1" baseline="30000" dirty="0">
                <a:solidFill>
                  <a:srgbClr val="FF0066"/>
                </a:solidFill>
                <a:latin typeface="Century Gothic"/>
                <a:ea typeface="Century Gothic"/>
              </a:rPr>
              <a:t>2</a:t>
            </a:r>
            <a:r>
              <a:rPr lang="fr-FR" sz="2000" b="1" strike="noStrike" spc="-1" dirty="0">
                <a:solidFill>
                  <a:srgbClr val="FF0066"/>
                </a:solidFill>
                <a:latin typeface="Century Gothic"/>
                <a:ea typeface="Century Gothic"/>
              </a:rPr>
              <a:t> </a:t>
            </a:r>
            <a:r>
              <a:rPr lang="fr-FR" sz="2000" b="0" strike="noStrike" spc="-1" dirty="0">
                <a:solidFill>
                  <a:srgbClr val="FF0066"/>
                </a:solidFill>
                <a:latin typeface="Century Gothic"/>
                <a:ea typeface="Century Gothic"/>
              </a:rPr>
              <a:t>[2618] </a:t>
            </a:r>
            <a:r>
              <a:rPr lang="fr-FR" sz="2000" b="1" strike="noStrike" spc="-1" dirty="0">
                <a:solidFill>
                  <a:srgbClr val="FF0066"/>
                </a:solidFill>
                <a:latin typeface="Century Gothic"/>
                <a:ea typeface="Century Gothic"/>
              </a:rPr>
              <a:t>repas </a:t>
            </a:r>
            <a:r>
              <a:rPr lang="fr-FR" sz="2000" b="0" strike="noStrike" spc="-1" dirty="0">
                <a:solidFill>
                  <a:srgbClr val="FF0066"/>
                </a:solidFill>
                <a:latin typeface="Century Gothic"/>
                <a:ea typeface="Century Gothic"/>
              </a:rPr>
              <a:t>[2948] - revisit: aimer [242] détester [2898] </a:t>
            </a: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800" b="1" dirty="0">
                <a:solidFill>
                  <a:srgbClr val="FF0066"/>
                </a:solidFill>
                <a:effectLst/>
                <a:latin typeface="Century Gothic" panose="020B0502020202020204" pitchFamily="34" charset="0"/>
                <a:ea typeface="+mn-ea"/>
                <a:cs typeface="+mn-cs"/>
              </a:rPr>
              <a:t>Revisit 1</a:t>
            </a:r>
            <a:r>
              <a:rPr lang="en-GB" sz="1800" dirty="0">
                <a:solidFill>
                  <a:srgbClr val="FF0066"/>
                </a:solidFill>
                <a:effectLst/>
                <a:latin typeface="Century Gothic" panose="020B0502020202020204" pitchFamily="34" charset="0"/>
                <a:ea typeface="+mn-ea"/>
                <a:cs typeface="+mn-cs"/>
              </a:rPr>
              <a:t>: </a:t>
            </a:r>
            <a:r>
              <a:rPr lang="fr-FR" sz="1800" b="0" dirty="0">
                <a:solidFill>
                  <a:srgbClr val="FF0066"/>
                </a:solidFill>
                <a:effectLst/>
                <a:latin typeface="Century Gothic" panose="020B0502020202020204" pitchFamily="34" charset="0"/>
                <a:ea typeface="+mn-ea"/>
                <a:cs typeface="+mn-cs"/>
              </a:rPr>
              <a:t>football [2602] tennis [3687] corde [3784] fois [49]</a:t>
            </a: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800" b="1" dirty="0">
                <a:solidFill>
                  <a:srgbClr val="FF0066"/>
                </a:solidFill>
                <a:effectLst/>
                <a:latin typeface="Century Gothic" panose="020B0502020202020204" pitchFamily="34" charset="0"/>
                <a:ea typeface="+mn-ea"/>
                <a:cs typeface="+mn-cs"/>
              </a:rPr>
              <a:t>Revisit 2</a:t>
            </a:r>
            <a:r>
              <a:rPr lang="en-GB" sz="1800" dirty="0">
                <a:solidFill>
                  <a:srgbClr val="FF0066"/>
                </a:solidFill>
                <a:effectLst/>
                <a:latin typeface="Century Gothic" panose="020B0502020202020204" pitchFamily="34" charset="0"/>
                <a:ea typeface="+mn-ea"/>
                <a:cs typeface="+mn-cs"/>
              </a:rPr>
              <a:t>:</a:t>
            </a:r>
            <a:r>
              <a:rPr lang="en-GB" sz="1800" b="1" dirty="0">
                <a:solidFill>
                  <a:srgbClr val="FF0066"/>
                </a:solidFill>
                <a:effectLst/>
                <a:latin typeface="Century Gothic" panose="020B0502020202020204" pitchFamily="34" charset="0"/>
                <a:ea typeface="+mn-ea"/>
                <a:cs typeface="+mn-cs"/>
              </a:rPr>
              <a:t> </a:t>
            </a:r>
            <a:r>
              <a:rPr lang="fr-FR" sz="1800" b="0" dirty="0">
                <a:solidFill>
                  <a:srgbClr val="FF0066"/>
                </a:solidFill>
                <a:effectLst/>
                <a:latin typeface="Century Gothic" panose="020B0502020202020204" pitchFamily="34" charset="0"/>
                <a:ea typeface="+mn-ea"/>
                <a:cs typeface="+mn-cs"/>
              </a:rPr>
              <a:t>il y a un [3] deux [41], trois [115], quatre [253], cinq [288], six [450], sept [905], huit [877], neuf [787], dix [372], onze [2447], douze [1664] des [2] combien [800] treize [3285], quatorze [3359], quinze [1472], seize [3285], dix-sept [3812], dix-huit [3592], dix-neuf [4851], vingt [1273], vingt et un [1273/6/3], vingt-deux, vingt-trois, vingt-quatre, vingt-cinq, vingt-six, vingt-sept, vingt-huit, vingt-neuf, trente [1646]</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FF0066"/>
              </a:solidFill>
              <a:effectLst/>
              <a:latin typeface="Century Gothic" panose="020B0502020202020204" pitchFamily="34" charset="0"/>
              <a:ea typeface="+mn-ea"/>
              <a:cs typeface="+mn-cs"/>
            </a:endParaRPr>
          </a:p>
          <a:p>
            <a:pPr marL="0" indent="-216000">
              <a:lnSpc>
                <a:spcPct val="100000"/>
              </a:lnSpc>
            </a:pPr>
            <a:r>
              <a:rPr lang="en-GB" sz="1800" dirty="0" err="1">
                <a:solidFill>
                  <a:srgbClr val="FF0066"/>
                </a:solidFill>
                <a:effectLst/>
                <a:latin typeface="Century Gothic" panose="020B0502020202020204" pitchFamily="34" charset="0"/>
                <a:ea typeface="+mn-ea"/>
                <a:cs typeface="+mn-cs"/>
              </a:rPr>
              <a:t>Londsale</a:t>
            </a:r>
            <a:r>
              <a:rPr lang="en-GB" sz="1800" dirty="0">
                <a:solidFill>
                  <a:srgbClr val="FF0066"/>
                </a:solidFill>
                <a:effectLst/>
                <a:latin typeface="Century Gothic" panose="020B0502020202020204" pitchFamily="34" charset="0"/>
                <a:ea typeface="+mn-ea"/>
                <a:cs typeface="+mn-cs"/>
              </a:rPr>
              <a:t>, D., &amp; Le Bras, Y.  (2009). </a:t>
            </a:r>
            <a:r>
              <a:rPr lang="en-GB" sz="1800" i="1" dirty="0">
                <a:solidFill>
                  <a:srgbClr val="FF0066"/>
                </a:solidFill>
                <a:effectLst/>
                <a:latin typeface="Century Gothic" panose="020B0502020202020204" pitchFamily="34" charset="0"/>
                <a:ea typeface="+mn-ea"/>
                <a:cs typeface="+mn-cs"/>
              </a:rPr>
              <a:t>A Frequency Dictionary of French: Core vocabulary for learners </a:t>
            </a:r>
            <a:r>
              <a:rPr lang="en-GB" sz="18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400" b="0" strike="noStrike" spc="-1" dirty="0">
              <a:solidFill>
                <a:srgbClr val="FF0066"/>
              </a:solidFill>
              <a:latin typeface="Arial"/>
            </a:endParaRPr>
          </a:p>
          <a:p>
            <a:pPr marL="0" indent="-216000">
              <a:lnSpc>
                <a:spcPct val="100000"/>
              </a:lnSpc>
            </a:pPr>
            <a:r>
              <a:rPr lang="en-GB" sz="1600" b="0" strike="noStrike" spc="-1" dirty="0">
                <a:solidFill>
                  <a:srgbClr val="FF0066"/>
                </a:solidFill>
                <a:latin typeface="+mn-lt"/>
                <a:ea typeface="Calibri"/>
              </a:rPr>
              <a:t>The frequency rankings for words that occur in this PowerPoint which have been</a:t>
            </a:r>
            <a:r>
              <a:rPr lang="en-GB" sz="1600" b="0" i="1" strike="noStrike" spc="-1" dirty="0">
                <a:solidFill>
                  <a:srgbClr val="FF0066"/>
                </a:solidFill>
                <a:latin typeface="+mn-lt"/>
                <a:ea typeface="Calibri"/>
              </a:rPr>
              <a:t> previously</a:t>
            </a:r>
            <a:r>
              <a:rPr lang="en-GB" sz="1600" b="0" strike="noStrike" spc="-1" dirty="0">
                <a:solidFill>
                  <a:srgbClr val="FF0066"/>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FF0066"/>
                </a:solidFill>
                <a:latin typeface="+mn-lt"/>
                <a:ea typeface="Calibri"/>
              </a:rPr>
              <a:t>introduced and formally re-visited those words. </a:t>
            </a:r>
            <a:endParaRPr lang="en-GB" sz="1600" b="0" strike="noStrike" spc="-1" dirty="0">
              <a:solidFill>
                <a:srgbClr val="FF0066"/>
              </a:solidFill>
              <a:latin typeface="Arial"/>
            </a:endParaRPr>
          </a:p>
          <a:p>
            <a:pPr marL="0" indent="-216000">
              <a:lnSpc>
                <a:spcPct val="100000"/>
              </a:lnSpc>
            </a:pPr>
            <a:r>
              <a:rPr lang="en-GB" sz="1800" b="0" strike="noStrike" spc="-1" dirty="0">
                <a:solidFill>
                  <a:srgbClr val="FF0066"/>
                </a:solidFill>
                <a:latin typeface="+mn-lt"/>
                <a:ea typeface="Calibri"/>
              </a:rPr>
              <a:t>For any </a:t>
            </a:r>
            <a:r>
              <a:rPr lang="en-GB" sz="1800" b="0" i="1" strike="noStrike" spc="-1" dirty="0">
                <a:solidFill>
                  <a:srgbClr val="FF0066"/>
                </a:solidFill>
                <a:latin typeface="+mn-lt"/>
                <a:ea typeface="Calibri"/>
              </a:rPr>
              <a:t>other </a:t>
            </a:r>
            <a:r>
              <a:rPr lang="en-GB" sz="1800" b="0" strike="noStrike" spc="-1" dirty="0">
                <a:solidFill>
                  <a:srgbClr val="FF0066"/>
                </a:solidFill>
                <a:latin typeface="+mn-lt"/>
                <a:ea typeface="Calibri"/>
              </a:rPr>
              <a:t>words that occur incidentally in this PowerPoint, frequency rankings will be provided in the notes field wherever possible.</a:t>
            </a:r>
            <a:endParaRPr lang="en-GB" sz="1800" b="0" strike="noStrike" spc="-1" dirty="0">
              <a:solidFill>
                <a:srgbClr val="FF0066"/>
              </a:solidFill>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0" indent="-216000">
              <a:lnSpc>
                <a:spcPct val="100000"/>
              </a:lnSpc>
            </a:pPr>
            <a:r>
              <a:rPr lang="en-GB" sz="1200" b="1" strike="noStrike" spc="-1" dirty="0">
                <a:latin typeface="Arial"/>
              </a:rPr>
              <a:t>Aim</a:t>
            </a:r>
            <a:r>
              <a:rPr lang="en-GB" sz="1200" b="0" strike="noStrike" spc="-1" dirty="0">
                <a:latin typeface="Arial"/>
              </a:rPr>
              <a:t>: to introduce pupils to different sorts of French bread and to give more detail about using ‘un’ (indefinite) or ‘du’ (partitive) articles with bread.</a:t>
            </a:r>
          </a:p>
          <a:p>
            <a:pPr marL="0" indent="-216000">
              <a:lnSpc>
                <a:spcPct val="100000"/>
              </a:lnSpc>
            </a:pPr>
            <a:endParaRPr lang="en-GB" sz="1200" b="0" strike="noStrike" spc="-1" dirty="0">
              <a:latin typeface="Arial"/>
            </a:endParaRPr>
          </a:p>
          <a:p>
            <a:pPr marL="0" indent="-216000">
              <a:lnSpc>
                <a:spcPct val="100000"/>
              </a:lnSpc>
            </a:pPr>
            <a:r>
              <a:rPr lang="en-GB" sz="1200" b="1" strike="noStrike" spc="-1" dirty="0">
                <a:solidFill>
                  <a:srgbClr val="000000"/>
                </a:solidFill>
                <a:latin typeface="+mn-lt"/>
                <a:ea typeface="Calibri"/>
              </a:rPr>
              <a:t>Procedure:</a:t>
            </a:r>
          </a:p>
          <a:p>
            <a:pPr marL="228600" indent="-228600">
              <a:buAutoNum type="arabicPeriod"/>
            </a:pPr>
            <a:r>
              <a:rPr lang="en-GB" dirty="0"/>
              <a:t>Tell pupils that bread is very good in France! Ask them if they have ever eaten any of these types of bread (they might know ‘baguette’, ‘pain au </a:t>
            </a:r>
            <a:r>
              <a:rPr lang="en-GB" dirty="0" err="1"/>
              <a:t>chocolat</a:t>
            </a:r>
            <a:r>
              <a:rPr lang="en-GB" dirty="0"/>
              <a:t>’, ‘pain aux raisins’.</a:t>
            </a:r>
          </a:p>
          <a:p>
            <a:pPr marL="228600" indent="-228600">
              <a:buAutoNum type="arabicPeriod"/>
            </a:pPr>
            <a:r>
              <a:rPr lang="en-GB" dirty="0"/>
              <a:t>Pupils have a go at pronouncing each type of bread.</a:t>
            </a:r>
          </a:p>
          <a:p>
            <a:pPr marL="228600" indent="-228600">
              <a:buAutoNum type="arabicPeriod"/>
            </a:pPr>
            <a:r>
              <a:rPr lang="en-GB" dirty="0"/>
              <a:t>Click on each phrase to hear the name of the bread pronounced.  </a:t>
            </a:r>
          </a:p>
          <a:p>
            <a:pPr marL="228600" indent="-228600">
              <a:buAutoNum type="arabicPeriod"/>
            </a:pPr>
            <a:r>
              <a:rPr lang="en-GB" dirty="0"/>
              <a:t>Click to bring up the callout about when people usually use ‘un’ and ‘du’ with pain.</a:t>
            </a:r>
          </a:p>
          <a:p>
            <a:endParaRPr lang="en-GB" dirty="0"/>
          </a:p>
          <a:p>
            <a:r>
              <a:rPr lang="en-US" b="1" dirty="0"/>
              <a:t>Image attribution</a:t>
            </a:r>
            <a:r>
              <a:rPr lang="en-US" dirty="0"/>
              <a:t>:</a:t>
            </a:r>
            <a:br>
              <a:rPr lang="en-US" dirty="0"/>
            </a:br>
            <a:r>
              <a:rPr lang="en-US" dirty="0"/>
              <a:t>Pain au </a:t>
            </a:r>
            <a:r>
              <a:rPr lang="en-US" dirty="0" err="1"/>
              <a:t>chocolat</a:t>
            </a:r>
            <a:r>
              <a:rPr lang="en-US" dirty="0"/>
              <a:t>/pain aux raisins: world.openfoodfacts.org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75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a:t>
            </a:r>
            <a:r>
              <a:rPr lang="en-US" b="0" dirty="0" err="1"/>
              <a:t>practise</a:t>
            </a:r>
            <a:r>
              <a:rPr lang="en-US" b="0" dirty="0"/>
              <a:t> sentence-building using language from this week.</a:t>
            </a:r>
            <a:endParaRPr lang="en-US" b="1" dirty="0"/>
          </a:p>
          <a:p>
            <a:endParaRPr lang="en-US" b="1" dirty="0"/>
          </a:p>
          <a:p>
            <a:r>
              <a:rPr lang="en-US" b="1" dirty="0"/>
              <a:t>Procedure:</a:t>
            </a:r>
          </a:p>
          <a:p>
            <a:r>
              <a:rPr lang="en-US" b="0" dirty="0"/>
              <a:t>1. Click to bring up the English prompt.</a:t>
            </a:r>
          </a:p>
          <a:p>
            <a:r>
              <a:rPr lang="en-US" b="0" dirty="0"/>
              <a:t>2. Pupils say the sentence.</a:t>
            </a:r>
          </a:p>
          <a:p>
            <a:r>
              <a:rPr lang="en-US" b="0" dirty="0"/>
              <a:t>3. Click to highlight the French sentence.</a:t>
            </a:r>
          </a:p>
          <a:p>
            <a:r>
              <a:rPr lang="en-US" b="0" dirty="0"/>
              <a:t>4. In the audio version, click the audio button to listen and check, too.</a:t>
            </a:r>
          </a:p>
          <a:p>
            <a:r>
              <a:rPr lang="en-US" b="0" dirty="0"/>
              <a:t>5. Continue with items 2-7 and then the final slide is for further pair work.</a:t>
            </a:r>
          </a:p>
          <a:p>
            <a:endParaRPr lang="en-US" b="1" dirty="0"/>
          </a:p>
          <a:p>
            <a:pPr algn="l"/>
            <a:r>
              <a:rPr lang="en-GB" sz="1800" b="1" dirty="0">
                <a:solidFill>
                  <a:srgbClr val="1F4E79"/>
                </a:solidFill>
                <a:effectLst/>
                <a:latin typeface="Century Gothic" panose="020B0502020202020204" pitchFamily="34" charset="0"/>
                <a:ea typeface="DengXian" panose="02010600030101010101" pitchFamily="2" charset="-122"/>
              </a:rPr>
              <a:t>Transcript:</a:t>
            </a:r>
            <a:br>
              <a:rPr lang="en-GB" sz="1800" b="1" dirty="0">
                <a:solidFill>
                  <a:srgbClr val="1F4E79"/>
                </a:solidFill>
                <a:effectLst/>
                <a:latin typeface="Century Gothic" panose="020B0502020202020204" pitchFamily="34" charset="0"/>
                <a:ea typeface="DengXian" panose="02010600030101010101" pitchFamily="2" charset="-122"/>
              </a:rPr>
            </a:br>
            <a:r>
              <a:rPr lang="en-GB" sz="1800" b="0" dirty="0">
                <a:solidFill>
                  <a:srgbClr val="1F4E79"/>
                </a:solidFill>
                <a:effectLst/>
                <a:latin typeface="Century Gothic" panose="020B0502020202020204" pitchFamily="34" charset="0"/>
                <a:ea typeface="DengXian" panose="02010600030101010101" pitchFamily="2" charset="-122"/>
              </a:rPr>
              <a:t>Il </a:t>
            </a:r>
            <a:r>
              <a:rPr lang="en-GB" sz="1800" b="0" dirty="0" err="1">
                <a:solidFill>
                  <a:srgbClr val="1F4E79"/>
                </a:solidFill>
                <a:effectLst/>
                <a:latin typeface="Century Gothic" panose="020B0502020202020204" pitchFamily="34" charset="0"/>
                <a:ea typeface="DengXian" panose="02010600030101010101" pitchFamily="2" charset="-122"/>
              </a:rPr>
              <a:t>achète</a:t>
            </a:r>
            <a:r>
              <a:rPr lang="en-GB" sz="1800" b="0" dirty="0">
                <a:solidFill>
                  <a:srgbClr val="1F4E79"/>
                </a:solidFill>
                <a:effectLst/>
                <a:latin typeface="Century Gothic" panose="020B0502020202020204" pitchFamily="34" charset="0"/>
                <a:ea typeface="DengXian" panose="02010600030101010101" pitchFamily="2" charset="-122"/>
              </a:rPr>
              <a:t> de </a:t>
            </a:r>
            <a:r>
              <a:rPr lang="en-GB" sz="1800" b="0" dirty="0" err="1">
                <a:solidFill>
                  <a:srgbClr val="1F4E79"/>
                </a:solidFill>
                <a:effectLst/>
                <a:latin typeface="Century Gothic" panose="020B0502020202020204" pitchFamily="34" charset="0"/>
                <a:ea typeface="DengXian" panose="02010600030101010101" pitchFamily="2" charset="-122"/>
              </a:rPr>
              <a:t>l’eau</a:t>
            </a:r>
            <a:r>
              <a:rPr lang="en-GB" sz="1800" b="0" dirty="0">
                <a:solidFill>
                  <a:srgbClr val="1F4E79"/>
                </a:solidFill>
                <a:effectLst/>
                <a:latin typeface="Century Gothic" panose="020B0502020202020204" pitchFamily="34" charset="0"/>
                <a:ea typeface="DengXian" panose="02010600030101010101" pitchFamily="2" charset="-122"/>
              </a:rPr>
              <a:t>.</a:t>
            </a:r>
            <a:br>
              <a:rPr lang="en-GB" sz="1800" b="0" dirty="0">
                <a:solidFill>
                  <a:srgbClr val="1F4E79"/>
                </a:solidFill>
                <a:effectLst/>
                <a:latin typeface="Century Gothic" panose="020B0502020202020204" pitchFamily="34" charset="0"/>
                <a:ea typeface="DengXian" panose="02010600030101010101" pitchFamily="2" charset="-122"/>
              </a:rPr>
            </a:br>
            <a:r>
              <a:rPr lang="en-GB" sz="1800" b="0" dirty="0">
                <a:solidFill>
                  <a:srgbClr val="1F4E79"/>
                </a:solidFill>
                <a:effectLst/>
                <a:latin typeface="Century Gothic" panose="020B0502020202020204" pitchFamily="34" charset="0"/>
                <a:ea typeface="DengXian" panose="02010600030101010101" pitchFamily="2" charset="-122"/>
              </a:rPr>
              <a:t>Tu </a:t>
            </a:r>
            <a:r>
              <a:rPr lang="en-GB" sz="1800" b="0" dirty="0" err="1">
                <a:solidFill>
                  <a:srgbClr val="1F4E79"/>
                </a:solidFill>
                <a:effectLst/>
                <a:latin typeface="Century Gothic" panose="020B0502020202020204" pitchFamily="34" charset="0"/>
                <a:ea typeface="DengXian" panose="02010600030101010101" pitchFamily="2" charset="-122"/>
              </a:rPr>
              <a:t>bois</a:t>
            </a:r>
            <a:r>
              <a:rPr lang="en-GB" sz="1800" b="0" dirty="0">
                <a:solidFill>
                  <a:srgbClr val="1F4E79"/>
                </a:solidFill>
                <a:effectLst/>
                <a:latin typeface="Century Gothic" panose="020B0502020202020204" pitchFamily="34" charset="0"/>
                <a:ea typeface="DengXian" panose="02010600030101010101" pitchFamily="2" charset="-122"/>
              </a:rPr>
              <a:t> du café ?</a:t>
            </a:r>
            <a:endParaRPr lang="en-GB" sz="1800" b="0" dirty="0">
              <a:effectLst/>
              <a:latin typeface="Calibri" panose="020F0502020204030204" pitchFamily="34" charset="0"/>
              <a:ea typeface="DengXian" panose="02010600030101010101" pitchFamily="2" charset="-122"/>
            </a:endParaRPr>
          </a:p>
          <a:p>
            <a:pPr algn="l"/>
            <a:r>
              <a:rPr lang="en-GB" sz="1800" b="0" dirty="0">
                <a:solidFill>
                  <a:srgbClr val="1F4E79"/>
                </a:solidFill>
                <a:effectLst/>
                <a:latin typeface="Century Gothic" panose="020B0502020202020204" pitchFamily="34" charset="0"/>
                <a:ea typeface="DengXian" panose="02010600030101010101" pitchFamily="2" charset="-122"/>
              </a:rPr>
              <a:t>Elle fait un gâteau.</a:t>
            </a:r>
            <a:endParaRPr lang="en-GB" sz="1800" b="0" dirty="0">
              <a:effectLst/>
              <a:latin typeface="Calibri" panose="020F0502020204030204" pitchFamily="34" charset="0"/>
              <a:ea typeface="DengXian" panose="02010600030101010101" pitchFamily="2" charset="-122"/>
            </a:endParaRPr>
          </a:p>
          <a:p>
            <a:pPr algn="l"/>
            <a:r>
              <a:rPr lang="en-GB" sz="1800" b="0" dirty="0">
                <a:solidFill>
                  <a:srgbClr val="1F4E79"/>
                </a:solidFill>
                <a:effectLst/>
                <a:latin typeface="Century Gothic" panose="020B0502020202020204" pitchFamily="34" charset="0"/>
                <a:ea typeface="DengXian" panose="02010600030101010101" pitchFamily="2" charset="-122"/>
              </a:rPr>
              <a:t>Tu </a:t>
            </a:r>
            <a:r>
              <a:rPr lang="en-GB" sz="1800" b="0" dirty="0" err="1">
                <a:solidFill>
                  <a:srgbClr val="1F4E79"/>
                </a:solidFill>
                <a:effectLst/>
                <a:latin typeface="Century Gothic" panose="020B0502020202020204" pitchFamily="34" charset="0"/>
                <a:ea typeface="DengXian" panose="02010600030101010101" pitchFamily="2" charset="-122"/>
              </a:rPr>
              <a:t>achètes</a:t>
            </a:r>
            <a:r>
              <a:rPr lang="en-GB" sz="1800" b="0" dirty="0">
                <a:solidFill>
                  <a:srgbClr val="1F4E79"/>
                </a:solidFill>
                <a:effectLst/>
                <a:latin typeface="Century Gothic" panose="020B0502020202020204" pitchFamily="34" charset="0"/>
                <a:ea typeface="DengXian" panose="02010600030101010101" pitchFamily="2" charset="-122"/>
              </a:rPr>
              <a:t> un pain (de 2) ?</a:t>
            </a:r>
            <a:br>
              <a:rPr lang="en-GB" sz="1800" b="0" dirty="0">
                <a:solidFill>
                  <a:srgbClr val="1F4E79"/>
                </a:solidFill>
                <a:effectLst/>
                <a:latin typeface="Century Gothic" panose="020B0502020202020204" pitchFamily="34" charset="0"/>
                <a:ea typeface="DengXian" panose="02010600030101010101" pitchFamily="2" charset="-122"/>
              </a:rPr>
            </a:br>
            <a:r>
              <a:rPr lang="en-GB" sz="1800" b="0" dirty="0">
                <a:solidFill>
                  <a:srgbClr val="1F4E79"/>
                </a:solidFill>
                <a:effectLst/>
                <a:latin typeface="Century Gothic" panose="020B0502020202020204" pitchFamily="34" charset="0"/>
                <a:ea typeface="DengXian" panose="02010600030101010101" pitchFamily="2" charset="-122"/>
              </a:rPr>
              <a:t>Tu </a:t>
            </a:r>
            <a:r>
              <a:rPr lang="en-GB" sz="1800" b="0" dirty="0" err="1">
                <a:solidFill>
                  <a:srgbClr val="1F4E79"/>
                </a:solidFill>
                <a:effectLst/>
                <a:latin typeface="Century Gothic" panose="020B0502020202020204" pitchFamily="34" charset="0"/>
                <a:ea typeface="DengXian" panose="02010600030101010101" pitchFamily="2" charset="-122"/>
              </a:rPr>
              <a:t>manges</a:t>
            </a:r>
            <a:r>
              <a:rPr lang="en-GB" sz="1800" b="0" dirty="0">
                <a:solidFill>
                  <a:srgbClr val="1F4E79"/>
                </a:solidFill>
                <a:effectLst/>
                <a:latin typeface="Century Gothic" panose="020B0502020202020204" pitchFamily="34" charset="0"/>
                <a:ea typeface="DengXian" panose="02010600030101010101" pitchFamily="2" charset="-122"/>
              </a:rPr>
              <a:t> du </a:t>
            </a:r>
            <a:r>
              <a:rPr lang="en-GB" sz="1800" b="0" dirty="0" err="1">
                <a:solidFill>
                  <a:srgbClr val="1F4E79"/>
                </a:solidFill>
                <a:effectLst/>
                <a:latin typeface="Century Gothic" panose="020B0502020202020204" pitchFamily="34" charset="0"/>
                <a:ea typeface="DengXian" panose="02010600030101010101" pitchFamily="2" charset="-122"/>
              </a:rPr>
              <a:t>poisson</a:t>
            </a:r>
            <a:r>
              <a:rPr lang="en-GB" sz="1800" b="0" dirty="0">
                <a:solidFill>
                  <a:srgbClr val="1F4E79"/>
                </a:solidFill>
                <a:effectLst/>
                <a:latin typeface="Century Gothic" panose="020B0502020202020204" pitchFamily="34" charset="0"/>
                <a:ea typeface="DengXian" panose="02010600030101010101" pitchFamily="2" charset="-122"/>
              </a:rPr>
              <a:t> ? </a:t>
            </a:r>
            <a:endParaRPr lang="en-GB" sz="1800" b="0" dirty="0">
              <a:effectLst/>
              <a:latin typeface="Calibri" panose="020F0502020204030204" pitchFamily="34" charset="0"/>
              <a:ea typeface="DengXian" panose="02010600030101010101" pitchFamily="2" charset="-122"/>
            </a:endParaRPr>
          </a:p>
          <a:p>
            <a:r>
              <a:rPr lang="en-GB" sz="1800" b="0" dirty="0">
                <a:solidFill>
                  <a:srgbClr val="1F4E79"/>
                </a:solidFill>
                <a:effectLst/>
                <a:latin typeface="Century Gothic" panose="020B0502020202020204" pitchFamily="34" charset="0"/>
                <a:ea typeface="DengXian" panose="02010600030101010101" pitchFamily="2" charset="-122"/>
                <a:cs typeface="Calibri" panose="020F0502020204030204" pitchFamily="34" charset="0"/>
              </a:rPr>
              <a:t>Il mange du g</a:t>
            </a:r>
            <a:r>
              <a:rPr lang="en-GB" sz="1800" b="0" dirty="0">
                <a:solidFill>
                  <a:srgbClr val="1F4E79"/>
                </a:solidFill>
                <a:effectLst/>
                <a:latin typeface="Century Gothic" panose="020B0502020202020204" pitchFamily="34" charset="0"/>
                <a:ea typeface="DengXian" panose="02010600030101010101" pitchFamily="2" charset="-122"/>
              </a:rPr>
              <a:t>â</a:t>
            </a:r>
            <a:r>
              <a:rPr lang="en-GB" sz="1800" b="0" dirty="0">
                <a:solidFill>
                  <a:srgbClr val="1F4E79"/>
                </a:solidFill>
                <a:effectLst/>
                <a:latin typeface="Century Gothic" panose="020B0502020202020204" pitchFamily="34" charset="0"/>
                <a:ea typeface="DengXian" panose="02010600030101010101" pitchFamily="2" charset="-122"/>
                <a:cs typeface="Calibri" panose="020F0502020204030204" pitchFamily="34" charset="0"/>
              </a:rPr>
              <a:t>teau.</a:t>
            </a:r>
            <a:br>
              <a:rPr lang="en-GB" sz="1800" b="0" dirty="0">
                <a:solidFill>
                  <a:srgbClr val="1F4E79"/>
                </a:solidFill>
                <a:effectLst/>
                <a:latin typeface="Century Gothic" panose="020B0502020202020204" pitchFamily="34" charset="0"/>
                <a:ea typeface="DengXian" panose="02010600030101010101" pitchFamily="2" charset="-122"/>
                <a:cs typeface="Calibri" panose="020F0502020204030204" pitchFamily="34" charset="0"/>
              </a:rPr>
            </a:br>
            <a:r>
              <a:rPr lang="en-GB" sz="1800" b="0" dirty="0" err="1">
                <a:solidFill>
                  <a:srgbClr val="1F4E79"/>
                </a:solidFill>
                <a:effectLst/>
                <a:latin typeface="Century Gothic" panose="020B0502020202020204" pitchFamily="34" charset="0"/>
                <a:ea typeface="DengXian" panose="02010600030101010101" pitchFamily="2" charset="-122"/>
                <a:cs typeface="Calibri" panose="020F0502020204030204" pitchFamily="34" charset="0"/>
              </a:rPr>
              <a:t>J’ach</a:t>
            </a:r>
            <a:r>
              <a:rPr lang="en-GB" sz="1800" b="0" dirty="0" err="1">
                <a:solidFill>
                  <a:srgbClr val="1F4E79"/>
                </a:solidFill>
                <a:effectLst/>
                <a:latin typeface="Century Gothic" panose="020B0502020202020204" pitchFamily="34" charset="0"/>
                <a:ea typeface="DengXian" panose="02010600030101010101" pitchFamily="2" charset="-122"/>
              </a:rPr>
              <a:t>è</a:t>
            </a:r>
            <a:r>
              <a:rPr lang="en-GB" sz="1800" b="0" dirty="0" err="1">
                <a:solidFill>
                  <a:srgbClr val="1F4E79"/>
                </a:solidFill>
                <a:effectLst/>
                <a:latin typeface="Century Gothic" panose="020B0502020202020204" pitchFamily="34" charset="0"/>
                <a:ea typeface="DengXian" panose="02010600030101010101" pitchFamily="2" charset="-122"/>
                <a:cs typeface="Calibri" panose="020F0502020204030204" pitchFamily="34" charset="0"/>
              </a:rPr>
              <a:t>te</a:t>
            </a:r>
            <a:r>
              <a:rPr lang="en-GB" sz="1800" b="0" dirty="0">
                <a:solidFill>
                  <a:srgbClr val="1F4E79"/>
                </a:solidFill>
                <a:effectLst/>
                <a:latin typeface="Century Gothic" panose="020B0502020202020204" pitchFamily="34" charset="0"/>
                <a:ea typeface="DengXian" panose="02010600030101010101" pitchFamily="2" charset="-122"/>
                <a:cs typeface="Calibri" panose="020F0502020204030204" pitchFamily="34" charset="0"/>
              </a:rPr>
              <a:t> des </a:t>
            </a:r>
            <a:r>
              <a:rPr lang="en-GB" sz="1800" b="0" dirty="0" err="1">
                <a:solidFill>
                  <a:srgbClr val="1F4E79"/>
                </a:solidFill>
                <a:effectLst/>
                <a:latin typeface="Century Gothic" panose="020B0502020202020204" pitchFamily="34" charset="0"/>
                <a:ea typeface="DengXian" panose="02010600030101010101" pitchFamily="2" charset="-122"/>
                <a:cs typeface="Calibri" panose="020F0502020204030204" pitchFamily="34" charset="0"/>
              </a:rPr>
              <a:t>sandwichs</a:t>
            </a:r>
            <a:r>
              <a:rPr lang="en-GB" sz="1800" b="0" dirty="0">
                <a:solidFill>
                  <a:srgbClr val="1F4E79"/>
                </a:solidFill>
                <a:effectLst/>
                <a:latin typeface="Century Gothic" panose="020B0502020202020204" pitchFamily="34" charset="0"/>
                <a:ea typeface="DengXian" panose="02010600030101010101" pitchFamily="2" charset="-122"/>
                <a:cs typeface="Calibri" panose="020F0502020204030204" pitchFamily="34" charset="0"/>
              </a:rPr>
              <a:t>.</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86050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1" dirty="0">
                <a:solidFill>
                  <a:srgbClr val="1F4E79"/>
                </a:solidFill>
                <a:effectLst/>
                <a:latin typeface="Century Gothic" panose="020B0502020202020204" pitchFamily="34" charset="0"/>
                <a:ea typeface="DengXian" panose="02010600030101010101" pitchFamily="2" charset="-122"/>
              </a:rPr>
              <a:t>[2/8]</a:t>
            </a:r>
          </a:p>
          <a:p>
            <a:pPr algn="l"/>
            <a:r>
              <a:rPr lang="en-GB" sz="1800" b="1" dirty="0">
                <a:solidFill>
                  <a:srgbClr val="1F4E79"/>
                </a:solidFill>
                <a:effectLst/>
                <a:latin typeface="Century Gothic" panose="020B0502020202020204" pitchFamily="34" charset="0"/>
                <a:ea typeface="DengXian" panose="02010600030101010101" pitchFamily="2" charset="-122"/>
              </a:rPr>
              <a:t>Transcript:</a:t>
            </a:r>
            <a:br>
              <a:rPr lang="en-GB" sz="1800" b="0" dirty="0">
                <a:solidFill>
                  <a:srgbClr val="1F4E79"/>
                </a:solidFill>
                <a:effectLst/>
                <a:latin typeface="Century Gothic" panose="020B0502020202020204" pitchFamily="34" charset="0"/>
                <a:ea typeface="DengXian" panose="02010600030101010101" pitchFamily="2" charset="-122"/>
              </a:rPr>
            </a:br>
            <a:r>
              <a:rPr lang="en-GB" sz="1800" b="0" dirty="0">
                <a:solidFill>
                  <a:srgbClr val="1F4E79"/>
                </a:solidFill>
                <a:effectLst/>
                <a:latin typeface="Century Gothic" panose="020B0502020202020204" pitchFamily="34" charset="0"/>
                <a:ea typeface="DengXian" panose="02010600030101010101" pitchFamily="2" charset="-122"/>
              </a:rPr>
              <a:t>Est-</a:t>
            </a:r>
            <a:r>
              <a:rPr lang="en-GB" sz="1800" b="0" dirty="0" err="1">
                <a:solidFill>
                  <a:srgbClr val="1F4E79"/>
                </a:solidFill>
                <a:effectLst/>
                <a:latin typeface="Century Gothic" panose="020B0502020202020204" pitchFamily="34" charset="0"/>
                <a:ea typeface="DengXian" panose="02010600030101010101" pitchFamily="2" charset="-122"/>
              </a:rPr>
              <a:t>ce</a:t>
            </a:r>
            <a:r>
              <a:rPr lang="en-GB" sz="1800" b="0" dirty="0">
                <a:solidFill>
                  <a:srgbClr val="1F4E79"/>
                </a:solidFill>
                <a:effectLst/>
                <a:latin typeface="Century Gothic" panose="020B0502020202020204" pitchFamily="34" charset="0"/>
                <a:ea typeface="DengXian" panose="02010600030101010101" pitchFamily="2" charset="-122"/>
              </a:rPr>
              <a:t> que </a:t>
            </a:r>
            <a:r>
              <a:rPr lang="en-GB" sz="1800" b="0" dirty="0" err="1">
                <a:solidFill>
                  <a:srgbClr val="1F4E79"/>
                </a:solidFill>
                <a:effectLst/>
                <a:latin typeface="Century Gothic" panose="020B0502020202020204" pitchFamily="34" charset="0"/>
                <a:ea typeface="DengXian" panose="02010600030101010101" pitchFamily="2" charset="-122"/>
              </a:rPr>
              <a:t>tu</a:t>
            </a:r>
            <a:r>
              <a:rPr lang="en-GB" sz="1800" b="0" dirty="0">
                <a:solidFill>
                  <a:srgbClr val="1F4E79"/>
                </a:solidFill>
                <a:effectLst/>
                <a:latin typeface="Century Gothic" panose="020B0502020202020204" pitchFamily="34" charset="0"/>
                <a:ea typeface="DengXian" panose="02010600030101010101" pitchFamily="2" charset="-122"/>
              </a:rPr>
              <a:t> </a:t>
            </a:r>
            <a:r>
              <a:rPr lang="en-GB" sz="1800" b="0" dirty="0" err="1">
                <a:solidFill>
                  <a:srgbClr val="1F4E79"/>
                </a:solidFill>
                <a:effectLst/>
                <a:latin typeface="Century Gothic" panose="020B0502020202020204" pitchFamily="34" charset="0"/>
                <a:ea typeface="DengXian" panose="02010600030101010101" pitchFamily="2" charset="-122"/>
              </a:rPr>
              <a:t>bois</a:t>
            </a:r>
            <a:r>
              <a:rPr lang="en-GB" sz="1800" b="0" dirty="0">
                <a:solidFill>
                  <a:srgbClr val="1F4E79"/>
                </a:solidFill>
                <a:effectLst/>
                <a:latin typeface="Century Gothic" panose="020B0502020202020204" pitchFamily="34" charset="0"/>
                <a:ea typeface="DengXian" panose="02010600030101010101" pitchFamily="2" charset="-122"/>
              </a:rPr>
              <a:t> du café ? | Tu </a:t>
            </a:r>
            <a:r>
              <a:rPr lang="en-GB" sz="1800" b="0" dirty="0" err="1">
                <a:solidFill>
                  <a:srgbClr val="1F4E79"/>
                </a:solidFill>
                <a:effectLst/>
                <a:latin typeface="Century Gothic" panose="020B0502020202020204" pitchFamily="34" charset="0"/>
                <a:ea typeface="DengXian" panose="02010600030101010101" pitchFamily="2" charset="-122"/>
              </a:rPr>
              <a:t>bois</a:t>
            </a:r>
            <a:r>
              <a:rPr lang="en-GB" sz="1800" b="0" dirty="0">
                <a:solidFill>
                  <a:srgbClr val="1F4E79"/>
                </a:solidFill>
                <a:effectLst/>
                <a:latin typeface="Century Gothic" panose="020B0502020202020204" pitchFamily="34" charset="0"/>
                <a:ea typeface="DengXian" panose="02010600030101010101" pitchFamily="2" charset="-122"/>
              </a:rPr>
              <a:t> du café ?</a:t>
            </a:r>
            <a:endParaRPr lang="en-GB" sz="1800" b="0" dirty="0">
              <a:effectLst/>
              <a:latin typeface="Calibri" panose="020F0502020204030204" pitchFamily="34" charset="0"/>
              <a:ea typeface="DengXian" panose="02010600030101010101" pitchFamily="2" charset="-122"/>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15885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1" dirty="0">
                <a:solidFill>
                  <a:srgbClr val="1F4E79"/>
                </a:solidFill>
                <a:effectLst/>
                <a:latin typeface="Century Gothic" panose="020B0502020202020204" pitchFamily="34" charset="0"/>
                <a:ea typeface="DengXian" panose="02010600030101010101" pitchFamily="2" charset="-122"/>
              </a:rPr>
              <a:t>[3/8]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1F4E79"/>
                </a:solidFill>
                <a:effectLst/>
                <a:latin typeface="Century Gothic" panose="020B0502020202020204" pitchFamily="34" charset="0"/>
                <a:ea typeface="DengXian" panose="02010600030101010101" pitchFamily="2" charset="-122"/>
              </a:rPr>
              <a:t>Transcript:</a:t>
            </a:r>
            <a:br>
              <a:rPr lang="en-GB" sz="1800" b="0" dirty="0">
                <a:solidFill>
                  <a:srgbClr val="1F4E79"/>
                </a:solidFill>
                <a:effectLst/>
                <a:latin typeface="Century Gothic" panose="020B0502020202020204" pitchFamily="34" charset="0"/>
                <a:ea typeface="DengXian" panose="02010600030101010101" pitchFamily="2" charset="-122"/>
              </a:rPr>
            </a:br>
            <a:r>
              <a:rPr lang="en-GB" sz="1800" b="0" dirty="0">
                <a:solidFill>
                  <a:srgbClr val="1F4E79"/>
                </a:solidFill>
                <a:effectLst/>
                <a:latin typeface="Century Gothic" panose="020B0502020202020204" pitchFamily="34" charset="0"/>
                <a:ea typeface="DengXian" panose="02010600030101010101" pitchFamily="2" charset="-122"/>
              </a:rPr>
              <a:t>Elle fait un gâteau.</a:t>
            </a:r>
            <a:endParaRPr lang="en-GB" sz="1800" b="0" dirty="0">
              <a:effectLst/>
              <a:latin typeface="Calibri" panose="020F0502020204030204" pitchFamily="34" charset="0"/>
              <a:ea typeface="DengXian" panose="02010600030101010101" pitchFamily="2" charset="-122"/>
            </a:endParaRPr>
          </a:p>
          <a:p>
            <a:pPr algn="l"/>
            <a:endParaRPr lang="en-GB" sz="1800" b="0" dirty="0">
              <a:effectLst/>
              <a:latin typeface="Calibri" panose="020F0502020204030204" pitchFamily="34" charset="0"/>
              <a:ea typeface="DengXian" panose="02010600030101010101" pitchFamily="2" charset="-122"/>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41831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1" dirty="0">
                <a:solidFill>
                  <a:srgbClr val="1F4E79"/>
                </a:solidFill>
                <a:effectLst/>
                <a:latin typeface="Century Gothic" panose="020B0502020202020204" pitchFamily="34" charset="0"/>
                <a:ea typeface="DengXian" panose="02010600030101010101" pitchFamily="2" charset="-122"/>
              </a:rPr>
              <a:t>[4/8]</a:t>
            </a:r>
          </a:p>
          <a:p>
            <a:pPr algn="l"/>
            <a:r>
              <a:rPr lang="en-GB" sz="1800" b="1" dirty="0">
                <a:solidFill>
                  <a:srgbClr val="1F4E79"/>
                </a:solidFill>
                <a:effectLst/>
                <a:latin typeface="Century Gothic" panose="020B0502020202020204" pitchFamily="34" charset="0"/>
                <a:ea typeface="DengXian" panose="02010600030101010101" pitchFamily="2" charset="-122"/>
              </a:rPr>
              <a:t>Transcript:</a:t>
            </a:r>
            <a:br>
              <a:rPr lang="en-GB" sz="1800" b="0" dirty="0">
                <a:solidFill>
                  <a:srgbClr val="1F4E79"/>
                </a:solidFill>
                <a:effectLst/>
                <a:latin typeface="Century Gothic" panose="020B0502020202020204" pitchFamily="34" charset="0"/>
                <a:ea typeface="DengXian" panose="02010600030101010101" pitchFamily="2" charset="-122"/>
              </a:rPr>
            </a:br>
            <a:r>
              <a:rPr lang="en-GB" sz="1800" b="0" dirty="0">
                <a:solidFill>
                  <a:srgbClr val="1F4E79"/>
                </a:solidFill>
                <a:effectLst/>
                <a:latin typeface="Century Gothic" panose="020B0502020202020204" pitchFamily="34" charset="0"/>
                <a:ea typeface="DengXian" panose="02010600030101010101" pitchFamily="2" charset="-122"/>
              </a:rPr>
              <a:t>Est-</a:t>
            </a:r>
            <a:r>
              <a:rPr lang="en-GB" sz="1800" b="0" dirty="0" err="1">
                <a:solidFill>
                  <a:srgbClr val="1F4E79"/>
                </a:solidFill>
                <a:effectLst/>
                <a:latin typeface="Century Gothic" panose="020B0502020202020204" pitchFamily="34" charset="0"/>
                <a:ea typeface="DengXian" panose="02010600030101010101" pitchFamily="2" charset="-122"/>
              </a:rPr>
              <a:t>ce</a:t>
            </a:r>
            <a:r>
              <a:rPr lang="en-GB" sz="1800" b="0" dirty="0">
                <a:solidFill>
                  <a:srgbClr val="1F4E79"/>
                </a:solidFill>
                <a:effectLst/>
                <a:latin typeface="Century Gothic" panose="020B0502020202020204" pitchFamily="34" charset="0"/>
                <a:ea typeface="DengXian" panose="02010600030101010101" pitchFamily="2" charset="-122"/>
              </a:rPr>
              <a:t> que </a:t>
            </a:r>
            <a:r>
              <a:rPr lang="en-GB" sz="1800" b="0" dirty="0" err="1">
                <a:solidFill>
                  <a:srgbClr val="1F4E79"/>
                </a:solidFill>
                <a:effectLst/>
                <a:latin typeface="Century Gothic" panose="020B0502020202020204" pitchFamily="34" charset="0"/>
                <a:ea typeface="DengXian" panose="02010600030101010101" pitchFamily="2" charset="-122"/>
              </a:rPr>
              <a:t>tu</a:t>
            </a:r>
            <a:r>
              <a:rPr lang="en-GB" sz="1800" b="0" dirty="0">
                <a:solidFill>
                  <a:srgbClr val="1F4E79"/>
                </a:solidFill>
                <a:effectLst/>
                <a:latin typeface="Century Gothic" panose="020B0502020202020204" pitchFamily="34" charset="0"/>
                <a:ea typeface="DengXian" panose="02010600030101010101" pitchFamily="2" charset="-122"/>
              </a:rPr>
              <a:t> </a:t>
            </a:r>
            <a:r>
              <a:rPr lang="en-GB" sz="1800" b="0" dirty="0" err="1">
                <a:solidFill>
                  <a:srgbClr val="1F4E79"/>
                </a:solidFill>
                <a:effectLst/>
                <a:latin typeface="Century Gothic" panose="020B0502020202020204" pitchFamily="34" charset="0"/>
                <a:ea typeface="DengXian" panose="02010600030101010101" pitchFamily="2" charset="-122"/>
              </a:rPr>
              <a:t>achètes</a:t>
            </a:r>
            <a:r>
              <a:rPr lang="en-GB" sz="1800" b="0" dirty="0">
                <a:solidFill>
                  <a:srgbClr val="1F4E79"/>
                </a:solidFill>
                <a:effectLst/>
                <a:latin typeface="Century Gothic" panose="020B0502020202020204" pitchFamily="34" charset="0"/>
                <a:ea typeface="DengXian" panose="02010600030101010101" pitchFamily="2" charset="-122"/>
              </a:rPr>
              <a:t> un pain (de 2) ? | Tu </a:t>
            </a:r>
            <a:r>
              <a:rPr lang="en-GB" sz="1800" b="0" dirty="0" err="1">
                <a:solidFill>
                  <a:srgbClr val="1F4E79"/>
                </a:solidFill>
                <a:effectLst/>
                <a:latin typeface="Century Gothic" panose="020B0502020202020204" pitchFamily="34" charset="0"/>
                <a:ea typeface="DengXian" panose="02010600030101010101" pitchFamily="2" charset="-122"/>
              </a:rPr>
              <a:t>achètes</a:t>
            </a:r>
            <a:r>
              <a:rPr lang="en-GB" sz="1800" b="0" dirty="0">
                <a:solidFill>
                  <a:srgbClr val="1F4E79"/>
                </a:solidFill>
                <a:effectLst/>
                <a:latin typeface="Century Gothic" panose="020B0502020202020204" pitchFamily="34" charset="0"/>
                <a:ea typeface="DengXian" panose="02010600030101010101" pitchFamily="2" charset="-122"/>
              </a:rPr>
              <a:t> un pain (de 2) ?</a:t>
            </a:r>
            <a:endParaRPr lang="en-GB" sz="1800" b="0" dirty="0">
              <a:effectLst/>
              <a:latin typeface="Calibri" panose="020F0502020204030204" pitchFamily="34" charset="0"/>
              <a:ea typeface="DengXian" panose="02010600030101010101" pitchFamily="2" charset="-122"/>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19662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1" dirty="0">
                <a:solidFill>
                  <a:srgbClr val="1F4E79"/>
                </a:solidFill>
                <a:effectLst/>
                <a:latin typeface="Century Gothic" panose="020B0502020202020204" pitchFamily="34" charset="0"/>
                <a:ea typeface="DengXian" panose="02010600030101010101" pitchFamily="2" charset="-122"/>
              </a:rPr>
              <a:t>[5/8]</a:t>
            </a:r>
          </a:p>
          <a:p>
            <a:pPr algn="l"/>
            <a:r>
              <a:rPr lang="en-GB" sz="1800" b="1" dirty="0">
                <a:solidFill>
                  <a:srgbClr val="1F4E79"/>
                </a:solidFill>
                <a:effectLst/>
                <a:latin typeface="Century Gothic" panose="020B0502020202020204" pitchFamily="34" charset="0"/>
                <a:ea typeface="DengXian" panose="02010600030101010101" pitchFamily="2" charset="-122"/>
              </a:rPr>
              <a:t>Transcript:</a:t>
            </a:r>
            <a:br>
              <a:rPr lang="en-GB" sz="1800" b="0" dirty="0">
                <a:solidFill>
                  <a:srgbClr val="1F4E79"/>
                </a:solidFill>
                <a:effectLst/>
                <a:latin typeface="Century Gothic" panose="020B0502020202020204" pitchFamily="34" charset="0"/>
                <a:ea typeface="DengXian" panose="02010600030101010101" pitchFamily="2" charset="-122"/>
              </a:rPr>
            </a:br>
            <a:r>
              <a:rPr lang="en-GB" sz="1800" b="0" dirty="0">
                <a:solidFill>
                  <a:srgbClr val="1F4E79"/>
                </a:solidFill>
                <a:effectLst/>
                <a:latin typeface="Century Gothic" panose="020B0502020202020204" pitchFamily="34" charset="0"/>
                <a:ea typeface="DengXian" panose="02010600030101010101" pitchFamily="2" charset="-122"/>
              </a:rPr>
              <a:t>Est-</a:t>
            </a:r>
            <a:r>
              <a:rPr lang="en-GB" sz="1800" b="0" dirty="0" err="1">
                <a:solidFill>
                  <a:srgbClr val="1F4E79"/>
                </a:solidFill>
                <a:effectLst/>
                <a:latin typeface="Century Gothic" panose="020B0502020202020204" pitchFamily="34" charset="0"/>
                <a:ea typeface="DengXian" panose="02010600030101010101" pitchFamily="2" charset="-122"/>
              </a:rPr>
              <a:t>ce</a:t>
            </a:r>
            <a:r>
              <a:rPr lang="en-GB" sz="1800" b="0" dirty="0">
                <a:solidFill>
                  <a:srgbClr val="1F4E79"/>
                </a:solidFill>
                <a:effectLst/>
                <a:latin typeface="Century Gothic" panose="020B0502020202020204" pitchFamily="34" charset="0"/>
                <a:ea typeface="DengXian" panose="02010600030101010101" pitchFamily="2" charset="-122"/>
              </a:rPr>
              <a:t> que </a:t>
            </a:r>
            <a:r>
              <a:rPr lang="en-GB" sz="1800" b="0" dirty="0" err="1">
                <a:solidFill>
                  <a:srgbClr val="1F4E79"/>
                </a:solidFill>
                <a:effectLst/>
                <a:latin typeface="Century Gothic" panose="020B0502020202020204" pitchFamily="34" charset="0"/>
                <a:ea typeface="DengXian" panose="02010600030101010101" pitchFamily="2" charset="-122"/>
              </a:rPr>
              <a:t>tu</a:t>
            </a:r>
            <a:r>
              <a:rPr lang="en-GB" sz="1800" b="0" dirty="0">
                <a:solidFill>
                  <a:srgbClr val="1F4E79"/>
                </a:solidFill>
                <a:effectLst/>
                <a:latin typeface="Century Gothic" panose="020B0502020202020204" pitchFamily="34" charset="0"/>
                <a:ea typeface="DengXian" panose="02010600030101010101" pitchFamily="2" charset="-122"/>
              </a:rPr>
              <a:t> </a:t>
            </a:r>
            <a:r>
              <a:rPr lang="en-GB" sz="1800" b="0" dirty="0" err="1">
                <a:solidFill>
                  <a:srgbClr val="1F4E79"/>
                </a:solidFill>
                <a:effectLst/>
                <a:latin typeface="Century Gothic" panose="020B0502020202020204" pitchFamily="34" charset="0"/>
                <a:ea typeface="DengXian" panose="02010600030101010101" pitchFamily="2" charset="-122"/>
              </a:rPr>
              <a:t>manges</a:t>
            </a:r>
            <a:r>
              <a:rPr lang="en-GB" sz="1800" b="0" dirty="0">
                <a:solidFill>
                  <a:srgbClr val="1F4E79"/>
                </a:solidFill>
                <a:effectLst/>
                <a:latin typeface="Century Gothic" panose="020B0502020202020204" pitchFamily="34" charset="0"/>
                <a:ea typeface="DengXian" panose="02010600030101010101" pitchFamily="2" charset="-122"/>
              </a:rPr>
              <a:t> du </a:t>
            </a:r>
            <a:r>
              <a:rPr lang="en-GB" sz="1800" b="0" dirty="0" err="1">
                <a:solidFill>
                  <a:srgbClr val="1F4E79"/>
                </a:solidFill>
                <a:effectLst/>
                <a:latin typeface="Century Gothic" panose="020B0502020202020204" pitchFamily="34" charset="0"/>
                <a:ea typeface="DengXian" panose="02010600030101010101" pitchFamily="2" charset="-122"/>
              </a:rPr>
              <a:t>poisson</a:t>
            </a:r>
            <a:r>
              <a:rPr lang="en-GB" sz="1800" b="0" dirty="0">
                <a:solidFill>
                  <a:srgbClr val="1F4E79"/>
                </a:solidFill>
                <a:effectLst/>
                <a:latin typeface="Century Gothic" panose="020B0502020202020204" pitchFamily="34" charset="0"/>
                <a:ea typeface="DengXian" panose="02010600030101010101" pitchFamily="2" charset="-122"/>
              </a:rPr>
              <a:t> ? | Tu </a:t>
            </a:r>
            <a:r>
              <a:rPr lang="en-GB" sz="1800" b="0" dirty="0" err="1">
                <a:solidFill>
                  <a:srgbClr val="1F4E79"/>
                </a:solidFill>
                <a:effectLst/>
                <a:latin typeface="Century Gothic" panose="020B0502020202020204" pitchFamily="34" charset="0"/>
                <a:ea typeface="DengXian" panose="02010600030101010101" pitchFamily="2" charset="-122"/>
              </a:rPr>
              <a:t>manges</a:t>
            </a:r>
            <a:r>
              <a:rPr lang="en-GB" sz="1800" b="0" dirty="0">
                <a:solidFill>
                  <a:srgbClr val="1F4E79"/>
                </a:solidFill>
                <a:effectLst/>
                <a:latin typeface="Century Gothic" panose="020B0502020202020204" pitchFamily="34" charset="0"/>
                <a:ea typeface="DengXian" panose="02010600030101010101" pitchFamily="2" charset="-122"/>
              </a:rPr>
              <a:t> du </a:t>
            </a:r>
            <a:r>
              <a:rPr lang="en-GB" sz="1800" b="0" dirty="0" err="1">
                <a:solidFill>
                  <a:srgbClr val="1F4E79"/>
                </a:solidFill>
                <a:effectLst/>
                <a:latin typeface="Century Gothic" panose="020B0502020202020204" pitchFamily="34" charset="0"/>
                <a:ea typeface="DengXian" panose="02010600030101010101" pitchFamily="2" charset="-122"/>
              </a:rPr>
              <a:t>poisson</a:t>
            </a:r>
            <a:r>
              <a:rPr lang="en-GB" sz="1800" b="0" dirty="0">
                <a:solidFill>
                  <a:srgbClr val="1F4E79"/>
                </a:solidFill>
                <a:effectLst/>
                <a:latin typeface="Century Gothic" panose="020B0502020202020204" pitchFamily="34" charset="0"/>
                <a:ea typeface="DengXian" panose="02010600030101010101" pitchFamily="2" charset="-122"/>
              </a:rPr>
              <a:t> ?</a:t>
            </a:r>
            <a:endParaRPr lang="en-GB" sz="1800" b="0" dirty="0">
              <a:effectLst/>
              <a:latin typeface="Calibri" panose="020F0502020204030204" pitchFamily="34" charset="0"/>
              <a:ea typeface="DengXian" panose="02010600030101010101" pitchFamily="2" charset="-122"/>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72687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1" dirty="0">
                <a:solidFill>
                  <a:srgbClr val="1F4E79"/>
                </a:solidFill>
                <a:effectLst/>
                <a:latin typeface="Century Gothic" panose="020B0502020202020204" pitchFamily="34" charset="0"/>
                <a:ea typeface="DengXian" panose="02010600030101010101" pitchFamily="2" charset="-122"/>
              </a:rPr>
              <a:t>[6/8]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1F4E79"/>
                </a:solidFill>
                <a:effectLst/>
                <a:latin typeface="Century Gothic" panose="020B0502020202020204" pitchFamily="34" charset="0"/>
                <a:ea typeface="DengXian" panose="02010600030101010101" pitchFamily="2" charset="-122"/>
              </a:rPr>
              <a:t>Transcript:</a:t>
            </a:r>
            <a:br>
              <a:rPr lang="en-GB" sz="1800" b="0" dirty="0">
                <a:solidFill>
                  <a:srgbClr val="1F4E79"/>
                </a:solidFill>
                <a:effectLst/>
                <a:latin typeface="Century Gothic" panose="020B0502020202020204" pitchFamily="34" charset="0"/>
                <a:ea typeface="DengXian" panose="02010600030101010101" pitchFamily="2" charset="-122"/>
              </a:rPr>
            </a:br>
            <a:r>
              <a:rPr lang="en-GB" sz="1800" b="0" dirty="0">
                <a:solidFill>
                  <a:srgbClr val="1F4E79"/>
                </a:solidFill>
                <a:effectLst/>
                <a:latin typeface="Century Gothic" panose="020B0502020202020204" pitchFamily="34" charset="0"/>
                <a:ea typeface="DengXian" panose="02010600030101010101" pitchFamily="2" charset="-122"/>
              </a:rPr>
              <a:t>Il mange du gâteau.</a:t>
            </a:r>
            <a:endParaRPr lang="en-GB" sz="1800" b="0" dirty="0">
              <a:effectLst/>
              <a:latin typeface="Calibri" panose="020F0502020204030204" pitchFamily="34" charset="0"/>
              <a:ea typeface="DengXian" panose="02010600030101010101" pitchFamily="2" charset="-122"/>
            </a:endParaRPr>
          </a:p>
          <a:p>
            <a:pPr algn="l"/>
            <a:endParaRPr lang="en-GB" sz="1800" b="0" dirty="0">
              <a:effectLst/>
              <a:latin typeface="Calibri" panose="020F0502020204030204" pitchFamily="34" charset="0"/>
              <a:ea typeface="DengXian" panose="02010600030101010101" pitchFamily="2" charset="-122"/>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27761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1" dirty="0">
                <a:solidFill>
                  <a:srgbClr val="1F4E79"/>
                </a:solidFill>
                <a:effectLst/>
                <a:latin typeface="Century Gothic" panose="020B0502020202020204" pitchFamily="34" charset="0"/>
                <a:ea typeface="DengXian" panose="02010600030101010101" pitchFamily="2" charset="-122"/>
              </a:rPr>
              <a:t>[7/8]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1F4E79"/>
                </a:solidFill>
                <a:effectLst/>
                <a:latin typeface="Century Gothic" panose="020B0502020202020204" pitchFamily="34" charset="0"/>
                <a:ea typeface="DengXian" panose="02010600030101010101" pitchFamily="2" charset="-122"/>
              </a:rPr>
              <a:t>Transcript:</a:t>
            </a:r>
            <a:br>
              <a:rPr lang="en-GB" sz="1800" b="0" dirty="0">
                <a:solidFill>
                  <a:srgbClr val="1F4E79"/>
                </a:solidFill>
                <a:effectLst/>
                <a:latin typeface="Century Gothic" panose="020B0502020202020204" pitchFamily="34" charset="0"/>
                <a:ea typeface="DengXian" panose="02010600030101010101" pitchFamily="2" charset="-122"/>
              </a:rPr>
            </a:br>
            <a:r>
              <a:rPr lang="en-GB" sz="1800" b="0" dirty="0" err="1">
                <a:solidFill>
                  <a:srgbClr val="1F4E79"/>
                </a:solidFill>
                <a:effectLst/>
                <a:latin typeface="Century Gothic" panose="020B0502020202020204" pitchFamily="34" charset="0"/>
                <a:ea typeface="DengXian" panose="02010600030101010101" pitchFamily="2" charset="-122"/>
                <a:cs typeface="Calibri" panose="020F0502020204030204" pitchFamily="34" charset="0"/>
              </a:rPr>
              <a:t>J’ach</a:t>
            </a:r>
            <a:r>
              <a:rPr lang="en-GB" sz="1800" b="0" dirty="0" err="1">
                <a:solidFill>
                  <a:srgbClr val="1F4E79"/>
                </a:solidFill>
                <a:effectLst/>
                <a:latin typeface="Century Gothic" panose="020B0502020202020204" pitchFamily="34" charset="0"/>
                <a:ea typeface="DengXian" panose="02010600030101010101" pitchFamily="2" charset="-122"/>
              </a:rPr>
              <a:t>è</a:t>
            </a:r>
            <a:r>
              <a:rPr lang="en-GB" sz="1800" b="0" dirty="0" err="1">
                <a:solidFill>
                  <a:srgbClr val="1F4E79"/>
                </a:solidFill>
                <a:effectLst/>
                <a:latin typeface="Century Gothic" panose="020B0502020202020204" pitchFamily="34" charset="0"/>
                <a:ea typeface="DengXian" panose="02010600030101010101" pitchFamily="2" charset="-122"/>
                <a:cs typeface="Calibri" panose="020F0502020204030204" pitchFamily="34" charset="0"/>
              </a:rPr>
              <a:t>te</a:t>
            </a:r>
            <a:r>
              <a:rPr lang="en-GB" sz="1800" b="0" dirty="0">
                <a:solidFill>
                  <a:srgbClr val="1F4E79"/>
                </a:solidFill>
                <a:effectLst/>
                <a:latin typeface="Century Gothic" panose="020B0502020202020204" pitchFamily="34" charset="0"/>
                <a:ea typeface="DengXian" panose="02010600030101010101" pitchFamily="2" charset="-122"/>
                <a:cs typeface="Calibri" panose="020F0502020204030204" pitchFamily="34" charset="0"/>
              </a:rPr>
              <a:t> des </a:t>
            </a:r>
            <a:r>
              <a:rPr lang="en-GB" sz="1800" b="0" dirty="0" err="1">
                <a:solidFill>
                  <a:srgbClr val="1F4E79"/>
                </a:solidFill>
                <a:effectLst/>
                <a:latin typeface="Century Gothic" panose="020B0502020202020204" pitchFamily="34" charset="0"/>
                <a:ea typeface="DengXian" panose="02010600030101010101" pitchFamily="2" charset="-122"/>
                <a:cs typeface="Calibri" panose="020F0502020204030204" pitchFamily="34" charset="0"/>
              </a:rPr>
              <a:t>sandwichs</a:t>
            </a:r>
            <a:r>
              <a:rPr lang="en-GB" sz="1800" b="0" dirty="0">
                <a:solidFill>
                  <a:srgbClr val="1F4E79"/>
                </a:solidFill>
                <a:effectLst/>
                <a:latin typeface="Century Gothic" panose="020B0502020202020204" pitchFamily="34" charset="0"/>
                <a:ea typeface="DengXian" panose="02010600030101010101" pitchFamily="2" charset="-122"/>
                <a:cs typeface="Calibri" panose="020F0502020204030204" pitchFamily="34" charset="0"/>
              </a:rPr>
              <a:t>.</a:t>
            </a:r>
            <a:endParaRPr lang="en-GB" sz="1800" b="0" dirty="0">
              <a:effectLst/>
              <a:latin typeface="Calibri" panose="020F0502020204030204" pitchFamily="34" charset="0"/>
              <a:ea typeface="DengXian" panose="02010600030101010101" pitchFamily="2" charset="-122"/>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16275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1" dirty="0">
                <a:solidFill>
                  <a:srgbClr val="1F4E79"/>
                </a:solidFill>
                <a:effectLst/>
                <a:latin typeface="Century Gothic" panose="020B0502020202020204" pitchFamily="34" charset="0"/>
                <a:ea typeface="DengXian" panose="02010600030101010101" pitchFamily="2" charset="-122"/>
              </a:rPr>
              <a:t>[8/8]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1F4E79"/>
                </a:solidFill>
                <a:effectLst/>
                <a:latin typeface="Century Gothic" panose="020B0502020202020204" pitchFamily="34" charset="0"/>
                <a:ea typeface="DengXian" panose="02010600030101010101" pitchFamily="2" charset="-122"/>
              </a:rPr>
              <a:t>Procedure: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Both pupils write 5 sentences (in English) made up of words from the table.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They swap sentences.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Partner A tries to say all B’s sentences in French within 30 seconds.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Then Partner B tries to say all A’s sentences in French within 30 seconds.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27736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8850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t>
            </a:r>
            <a:r>
              <a:rPr lang="en-GB" b="1" dirty="0"/>
              <a:t>[</a:t>
            </a:r>
            <a:r>
              <a:rPr lang="en-GB" b="1" baseline="0" dirty="0"/>
              <a:t>h</a:t>
            </a:r>
            <a:r>
              <a:rPr lang="en-GB" b="1" dirty="0"/>
              <a:t>] </a:t>
            </a:r>
            <a:r>
              <a:rPr lang="en-GB" b="0" dirty="0"/>
              <a:t>and click for the ‘silence’ icon, bringing your finger to your lips to show that the [h] </a:t>
            </a:r>
            <a:r>
              <a:rPr lang="en-GB" b="0" dirty="0" err="1"/>
              <a:t>muet</a:t>
            </a:r>
            <a:r>
              <a:rPr lang="en-GB" b="0" dirty="0"/>
              <a:t> is not pronounced.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Bring up the word </a:t>
            </a:r>
            <a:r>
              <a:rPr lang="en-GB" b="0" baseline="0" dirty="0"/>
              <a:t>”</a:t>
            </a:r>
            <a:r>
              <a:rPr lang="en-GB" sz="1200" b="1" baseline="0" dirty="0" err="1">
                <a:solidFill>
                  <a:srgbClr val="002060"/>
                </a:solidFill>
                <a:latin typeface="Century Gothic" panose="020B0502020202020204" pitchFamily="34" charset="0"/>
              </a:rPr>
              <a:t>heure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pupils repeat it, so that they have the opportunity to focus all of their attention on the connection between the written word and its SSC.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Roll back the animations and work through 1-3 again, but this time, dropping your voice completely to listen carefully to the pupils pronouncing </a:t>
            </a:r>
            <a:r>
              <a:rPr lang="en-GB" b="0" baseline="0" dirty="0"/>
              <a:t>”</a:t>
            </a:r>
            <a:r>
              <a:rPr lang="en-GB" b="1" baseline="0" dirty="0" err="1"/>
              <a:t>heure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 suggestion</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https://www.signbsl.com/sign/hour (first video, top left of webpage)</a:t>
            </a:r>
            <a:br>
              <a:rPr lang="en-GB" baseline="0" dirty="0"/>
            </a:br>
            <a:r>
              <a:rPr lang="en-GB" baseline="0" dirty="0"/>
              <a:t>The sign is left hand pointing up and palm facing inwards, index finger of the right hand traces a round clock face on the palm.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heure</a:t>
            </a:r>
            <a:r>
              <a:rPr lang="en-GB" b="1" baseline="0" dirty="0"/>
              <a:t> </a:t>
            </a:r>
            <a:r>
              <a:rPr lang="en-GB" baseline="0" dirty="0"/>
              <a:t>[99]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16435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gesture of ‘silence’ for </a:t>
            </a:r>
            <a:r>
              <a:rPr lang="en-GB" b="1" baseline="0" dirty="0"/>
              <a:t>[h] </a:t>
            </a:r>
            <a:r>
              <a:rPr lang="en-GB" b="1" baseline="0" dirty="0" err="1"/>
              <a:t>muet</a:t>
            </a:r>
            <a:r>
              <a:rPr lang="en-GB" b="1" baseline="0" dirty="0"/>
              <a:t> </a:t>
            </a:r>
            <a:r>
              <a:rPr lang="en-GB" baseline="0" dirty="0"/>
              <a:t>and pronunciation and then the </a:t>
            </a:r>
            <a:r>
              <a:rPr lang="en-GB" b="1" baseline="0" dirty="0"/>
              <a:t>source</a:t>
            </a:r>
            <a:r>
              <a:rPr lang="en-GB" baseline="0" dirty="0"/>
              <a:t> word again ‘</a:t>
            </a:r>
            <a:r>
              <a:rPr lang="en-GB" b="1" baseline="0" dirty="0" err="1"/>
              <a:t>heure</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fr-FR" sz="1200" b="1" dirty="0">
                <a:solidFill>
                  <a:srgbClr val="002060"/>
                </a:solidFill>
                <a:latin typeface="Century Gothic"/>
                <a:ea typeface="Century Gothic"/>
                <a:cs typeface="Century Gothic"/>
                <a:sym typeface="Century Gothic"/>
              </a:rPr>
              <a:t>heure </a:t>
            </a:r>
            <a:r>
              <a:rPr lang="fr-FR" sz="1200" b="0" dirty="0">
                <a:solidFill>
                  <a:srgbClr val="002060"/>
                </a:solidFill>
                <a:latin typeface="Century Gothic"/>
                <a:ea typeface="Century Gothic"/>
                <a:cs typeface="Century Gothic"/>
                <a:sym typeface="Century Gothic"/>
              </a:rPr>
              <a:t>[99] </a:t>
            </a:r>
            <a:r>
              <a:rPr lang="fr-FR" sz="1200" b="1" dirty="0">
                <a:solidFill>
                  <a:srgbClr val="002060"/>
                </a:solidFill>
                <a:latin typeface="Century Gothic"/>
                <a:ea typeface="Century Gothic"/>
                <a:cs typeface="Century Gothic"/>
                <a:sym typeface="Century Gothic"/>
              </a:rPr>
              <a:t>histoire </a:t>
            </a:r>
            <a:r>
              <a:rPr lang="fr-FR" sz="1200" b="0" dirty="0">
                <a:solidFill>
                  <a:srgbClr val="002060"/>
                </a:solidFill>
                <a:latin typeface="Century Gothic"/>
                <a:ea typeface="Century Gothic"/>
                <a:cs typeface="Century Gothic"/>
                <a:sym typeface="Century Gothic"/>
              </a:rPr>
              <a:t>[263] </a:t>
            </a:r>
            <a:r>
              <a:rPr lang="fr-FR" sz="1200" b="1" dirty="0">
                <a:solidFill>
                  <a:srgbClr val="002060"/>
                </a:solidFill>
                <a:latin typeface="Century Gothic"/>
                <a:ea typeface="Century Gothic"/>
                <a:cs typeface="Century Gothic"/>
                <a:sym typeface="Century Gothic"/>
              </a:rPr>
              <a:t>hôpital </a:t>
            </a:r>
            <a:r>
              <a:rPr lang="fr-FR" sz="1200" b="0" dirty="0">
                <a:solidFill>
                  <a:srgbClr val="002060"/>
                </a:solidFill>
                <a:latin typeface="Century Gothic"/>
                <a:ea typeface="Century Gothic"/>
                <a:cs typeface="Century Gothic"/>
                <a:sym typeface="Century Gothic"/>
              </a:rPr>
              <a:t>[1308] </a:t>
            </a:r>
            <a:r>
              <a:rPr lang="fr-FR" sz="1200" b="1" dirty="0">
                <a:solidFill>
                  <a:srgbClr val="002060"/>
                </a:solidFill>
                <a:latin typeface="Century Gothic"/>
                <a:ea typeface="Century Gothic"/>
                <a:cs typeface="Century Gothic"/>
                <a:sym typeface="Century Gothic"/>
              </a:rPr>
              <a:t>hôtel </a:t>
            </a:r>
            <a:r>
              <a:rPr lang="fr-FR" sz="1200" b="0" dirty="0">
                <a:solidFill>
                  <a:srgbClr val="002060"/>
                </a:solidFill>
                <a:latin typeface="Century Gothic"/>
                <a:ea typeface="Century Gothic"/>
                <a:cs typeface="Century Gothic"/>
                <a:sym typeface="Century Gothic"/>
              </a:rPr>
              <a:t>[1774] </a:t>
            </a:r>
            <a:r>
              <a:rPr lang="fr-FR" sz="1200" b="1" dirty="0">
                <a:solidFill>
                  <a:srgbClr val="002060"/>
                </a:solidFill>
                <a:latin typeface="Century Gothic"/>
                <a:ea typeface="Century Gothic"/>
                <a:cs typeface="Century Gothic"/>
                <a:sym typeface="Century Gothic"/>
              </a:rPr>
              <a:t>hiver </a:t>
            </a:r>
            <a:r>
              <a:rPr lang="fr-FR" sz="1200" b="0" dirty="0">
                <a:solidFill>
                  <a:srgbClr val="002060"/>
                </a:solidFill>
                <a:latin typeface="Century Gothic"/>
                <a:ea typeface="Century Gothic"/>
                <a:cs typeface="Century Gothic"/>
                <a:sym typeface="Century Gothic"/>
              </a:rPr>
              <a:t>[1586]</a:t>
            </a:r>
            <a:br>
              <a:rPr lang="fr-FR" sz="1200" b="1" dirty="0">
                <a:solidFill>
                  <a:srgbClr val="002060"/>
                </a:solidFill>
                <a:latin typeface="Century Gothic"/>
                <a:ea typeface="Century Gothic"/>
                <a:cs typeface="Century Gothic"/>
                <a:sym typeface="Century Gothic"/>
              </a:rPr>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pronunciation of words with </a:t>
            </a:r>
            <a:r>
              <a:rPr lang="en-GB" b="1" dirty="0">
                <a:latin typeface="Calibri" panose="020F0502020204030204" pitchFamily="34" charset="0"/>
                <a:cs typeface="Calibri" panose="020F0502020204030204" pitchFamily="34" charset="0"/>
              </a:rPr>
              <a:t>[h] </a:t>
            </a:r>
            <a:r>
              <a:rPr lang="en-GB" b="1" dirty="0" err="1">
                <a:latin typeface="Calibri" panose="020F0502020204030204" pitchFamily="34" charset="0"/>
                <a:cs typeface="Calibri" panose="020F0502020204030204" pitchFamily="34" charset="0"/>
              </a:rPr>
              <a:t>muet</a:t>
            </a:r>
            <a:r>
              <a:rPr lang="en-GB" b="0" dirty="0">
                <a:latin typeface="Calibri" panose="020F0502020204030204" pitchFamily="34" charset="0"/>
                <a:cs typeface="Calibri" panose="020F0502020204030204" pitchFamily="34" charset="0"/>
              </a:rPr>
              <a:t>, particularly cognates which are pronounced with an audible ‘h’ in English.</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A chooses 4 of the 12 words.</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B must pronounce all 12 words correctly in the 40 second time limit in order to identity his/her partner’s 4 words.</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If B pronounces a word with audible ‘h’, A can give a 3 x second penalty.</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Swap roles and repeat the activity.</a:t>
            </a:r>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77086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1" dirty="0"/>
            </a:br>
            <a:br>
              <a:rPr lang="en-GB" b="1" dirty="0"/>
            </a:br>
            <a:r>
              <a:rPr lang="en-GB" b="1" dirty="0"/>
              <a:t>Aim:  </a:t>
            </a:r>
            <a:r>
              <a:rPr lang="en-GB" b="0" dirty="0"/>
              <a:t>to practise aural comprehension of this week’s new language.</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the numbered buttons to listen.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select 4 letters for each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correct after each one, to give pupils instant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If time allows, elicit the French sentences from pupils chorally and click again for the audio, to listen and check.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Transcript:</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1. Elle boit du café.</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2. Je prépare un poisson.</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3. Il achète un gateau.</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4. Tu manges du chocolat.</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5. Il mange une glace.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6. J’achète du pain.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7. Tu bois de l’eau.</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8. Elle mange un fruit.</a:t>
            </a:r>
            <a:endParaRPr lang="en-GB" b="0" dirty="0">
              <a:sym typeface="Wingdings" panose="05000000000000000000" pitchFamily="2" charset="2"/>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93029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BEFORE FOLLOW UP 3</a:t>
            </a:r>
          </a:p>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9320" indent="-22860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singular and plural forms of the –ER verbs.</a:t>
            </a:r>
          </a:p>
          <a:p>
            <a:pPr marL="229320" indent="-228600">
              <a:lnSpc>
                <a:spcPct val="100000"/>
              </a:lnSpc>
              <a:buClr>
                <a:srgbClr val="000000"/>
              </a:buClr>
              <a:buFont typeface="Calibri"/>
              <a:buAutoNum type="arabicPeriod"/>
            </a:pPr>
            <a:r>
              <a:rPr lang="en-GB" sz="1200" b="0" strike="noStrike" spc="-1" dirty="0">
                <a:solidFill>
                  <a:srgbClr val="000000"/>
                </a:solidFill>
                <a:latin typeface="Calibri"/>
              </a:rPr>
              <a:t>Elicit English translations of the French examples.</a:t>
            </a:r>
          </a:p>
          <a:p>
            <a:pPr marL="229320" indent="-228600">
              <a:lnSpc>
                <a:spcPct val="100000"/>
              </a:lnSpc>
              <a:buClr>
                <a:srgbClr val="000000"/>
              </a:buClr>
              <a:buFont typeface="Calibri"/>
              <a:buAutoNum type="arabicPeriod"/>
            </a:pPr>
            <a:r>
              <a:rPr lang="en-GB" sz="1200" b="0" strike="noStrike" spc="-1" dirty="0">
                <a:solidFill>
                  <a:srgbClr val="000000"/>
                </a:solidFill>
                <a:latin typeface="Calibri"/>
              </a:rPr>
              <a:t>Click to remind pupils about liaison after </a:t>
            </a:r>
            <a:r>
              <a:rPr lang="en-GB" sz="1200" b="0" strike="noStrike" spc="-1" dirty="0" err="1">
                <a:solidFill>
                  <a:srgbClr val="000000"/>
                </a:solidFill>
                <a:latin typeface="Calibri"/>
              </a:rPr>
              <a:t>ils</a:t>
            </a:r>
            <a:r>
              <a:rPr lang="en-GB" sz="1200" b="0" strike="noStrike" spc="-1" dirty="0">
                <a:solidFill>
                  <a:srgbClr val="000000"/>
                </a:solidFill>
                <a:latin typeface="Calibri"/>
              </a:rPr>
              <a:t>/</a:t>
            </a:r>
            <a:r>
              <a:rPr lang="en-GB" sz="1200" b="0" strike="noStrike" spc="-1" dirty="0" err="1">
                <a:solidFill>
                  <a:srgbClr val="000000"/>
                </a:solidFill>
                <a:latin typeface="Calibri"/>
              </a:rPr>
              <a:t>elles</a:t>
            </a:r>
            <a:r>
              <a:rPr lang="en-GB" sz="1200" b="0" strike="noStrike" spc="-1" dirty="0">
                <a:solidFill>
                  <a:srgbClr val="000000"/>
                </a:solidFill>
                <a:latin typeface="Calibri"/>
              </a:rPr>
              <a:t>.</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written comprehension of singular and plural –ER verbs and previously taught vocabulary.</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to read the context and ensure this is clear. Pupils need to pay attention to the verb endings to decide if this is something Pierre does (he) or his parents do (they).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write 1-8.</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to read the messages.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They decide for each one whether the subject is he or they and write this down.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They then write the English for the remainder of the sentence.</a:t>
            </a: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Elicit answers from pupils and click to confirm.</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79333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48285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64197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558096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134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26497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29447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52159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8977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705810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970732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15252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62186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10108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49406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66066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586498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547B-90D4-4870-9DB0-A1545CD52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592222-601C-42A7-AD5C-F5AD50E8B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E62117-42D7-448F-BC9A-759306A15E37}"/>
              </a:ext>
            </a:extLst>
          </p:cNvPr>
          <p:cNvSpPr>
            <a:spLocks noGrp="1"/>
          </p:cNvSpPr>
          <p:nvPr>
            <p:ph type="dt" sz="half" idx="10"/>
          </p:nvPr>
        </p:nvSpPr>
        <p:spPr/>
        <p:txBody>
          <a:bodyPr/>
          <a:lstStyle/>
          <a:p>
            <a:fld id="{7DE8494D-92E3-41FF-A957-F9D0B9E435AB}" type="datetimeFigureOut">
              <a:rPr lang="en-GB" smtClean="0"/>
              <a:t>15/07/2022</a:t>
            </a:fld>
            <a:endParaRPr lang="en-GB"/>
          </a:p>
        </p:txBody>
      </p:sp>
      <p:sp>
        <p:nvSpPr>
          <p:cNvPr id="5" name="Footer Placeholder 4">
            <a:extLst>
              <a:ext uri="{FF2B5EF4-FFF2-40B4-BE49-F238E27FC236}">
                <a16:creationId xmlns:a16="http://schemas.microsoft.com/office/drawing/2014/main" id="{9C0A2A07-B256-4F89-92BC-967417CDE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2E074-CDD7-44E9-99BE-22BD45F2998A}"/>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180285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B160-6FCB-432A-BBA5-B6F5B3C642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DC7457-2E05-439E-94E0-FD940D219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28891-821F-4DDB-9852-820351765866}"/>
              </a:ext>
            </a:extLst>
          </p:cNvPr>
          <p:cNvSpPr>
            <a:spLocks noGrp="1"/>
          </p:cNvSpPr>
          <p:nvPr>
            <p:ph type="dt" sz="half" idx="10"/>
          </p:nvPr>
        </p:nvSpPr>
        <p:spPr/>
        <p:txBody>
          <a:bodyPr/>
          <a:lstStyle/>
          <a:p>
            <a:fld id="{7DE8494D-92E3-41FF-A957-F9D0B9E435AB}" type="datetimeFigureOut">
              <a:rPr lang="en-GB" smtClean="0"/>
              <a:t>15/07/2022</a:t>
            </a:fld>
            <a:endParaRPr lang="en-GB"/>
          </a:p>
        </p:txBody>
      </p:sp>
      <p:sp>
        <p:nvSpPr>
          <p:cNvPr id="5" name="Footer Placeholder 4">
            <a:extLst>
              <a:ext uri="{FF2B5EF4-FFF2-40B4-BE49-F238E27FC236}">
                <a16:creationId xmlns:a16="http://schemas.microsoft.com/office/drawing/2014/main" id="{9EE50DB9-D610-415E-8780-9F3AE31037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4B08A-29DB-491A-8816-64B05A92A2D7}"/>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8200218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D032-7B65-4758-8D87-364508150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319DE5-684C-4942-9035-4DEB4149E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FAFD57-BCAC-4E29-AF19-EF5D996FAB5B}"/>
              </a:ext>
            </a:extLst>
          </p:cNvPr>
          <p:cNvSpPr>
            <a:spLocks noGrp="1"/>
          </p:cNvSpPr>
          <p:nvPr>
            <p:ph type="dt" sz="half" idx="10"/>
          </p:nvPr>
        </p:nvSpPr>
        <p:spPr/>
        <p:txBody>
          <a:bodyPr/>
          <a:lstStyle/>
          <a:p>
            <a:fld id="{7DE8494D-92E3-41FF-A957-F9D0B9E435AB}" type="datetimeFigureOut">
              <a:rPr lang="en-GB" smtClean="0"/>
              <a:t>15/07/2022</a:t>
            </a:fld>
            <a:endParaRPr lang="en-GB"/>
          </a:p>
        </p:txBody>
      </p:sp>
      <p:sp>
        <p:nvSpPr>
          <p:cNvPr id="5" name="Footer Placeholder 4">
            <a:extLst>
              <a:ext uri="{FF2B5EF4-FFF2-40B4-BE49-F238E27FC236}">
                <a16:creationId xmlns:a16="http://schemas.microsoft.com/office/drawing/2014/main" id="{D594D078-B300-4C31-B462-D1BE8F5E1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211BDF-20AD-4046-92C9-84322F768849}"/>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8102559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839A-283E-425C-92B3-B15370CC70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6628CC-32F3-4156-9AEE-3289B87A2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1328EC-FBE5-4E1C-ACB1-F2BDAE69E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4FBCC8-3200-41F2-B2C9-3597416C334A}"/>
              </a:ext>
            </a:extLst>
          </p:cNvPr>
          <p:cNvSpPr>
            <a:spLocks noGrp="1"/>
          </p:cNvSpPr>
          <p:nvPr>
            <p:ph type="dt" sz="half" idx="10"/>
          </p:nvPr>
        </p:nvSpPr>
        <p:spPr/>
        <p:txBody>
          <a:bodyPr/>
          <a:lstStyle/>
          <a:p>
            <a:fld id="{7DE8494D-92E3-41FF-A957-F9D0B9E435AB}" type="datetimeFigureOut">
              <a:rPr lang="en-GB" smtClean="0"/>
              <a:t>15/07/2022</a:t>
            </a:fld>
            <a:endParaRPr lang="en-GB"/>
          </a:p>
        </p:txBody>
      </p:sp>
      <p:sp>
        <p:nvSpPr>
          <p:cNvPr id="6" name="Footer Placeholder 5">
            <a:extLst>
              <a:ext uri="{FF2B5EF4-FFF2-40B4-BE49-F238E27FC236}">
                <a16:creationId xmlns:a16="http://schemas.microsoft.com/office/drawing/2014/main" id="{253387E8-6270-409B-A287-0149AF8CFD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29BEA6-9445-40B8-B8FE-84AFFB2FFB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0636992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D8FA-266F-47EB-958B-C7CE59A579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2CA9E5-9436-4FB8-982D-8145D966E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BDF94-150C-4A7E-9D72-E196732CB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DC73E4-568F-47F2-A2FE-143DAD513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D7F8E6-962B-4DC3-A8E1-D4A508FDB3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32E1E3-254E-4D4E-9737-F7E71C1C358F}"/>
              </a:ext>
            </a:extLst>
          </p:cNvPr>
          <p:cNvSpPr>
            <a:spLocks noGrp="1"/>
          </p:cNvSpPr>
          <p:nvPr>
            <p:ph type="dt" sz="half" idx="10"/>
          </p:nvPr>
        </p:nvSpPr>
        <p:spPr/>
        <p:txBody>
          <a:bodyPr/>
          <a:lstStyle/>
          <a:p>
            <a:fld id="{7DE8494D-92E3-41FF-A957-F9D0B9E435AB}" type="datetimeFigureOut">
              <a:rPr lang="en-GB" smtClean="0"/>
              <a:t>15/07/2022</a:t>
            </a:fld>
            <a:endParaRPr lang="en-GB"/>
          </a:p>
        </p:txBody>
      </p:sp>
      <p:sp>
        <p:nvSpPr>
          <p:cNvPr id="8" name="Footer Placeholder 7">
            <a:extLst>
              <a:ext uri="{FF2B5EF4-FFF2-40B4-BE49-F238E27FC236}">
                <a16:creationId xmlns:a16="http://schemas.microsoft.com/office/drawing/2014/main" id="{1E000403-C7B6-4F60-B8F0-3976FFB63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624D03-C03E-4EA7-A4E9-5925F221D960}"/>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790808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76074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6770-6280-4FC0-A211-3BF9EB6B02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AB3DAD-9D8B-4553-9F8E-4BD7C9524AC1}"/>
              </a:ext>
            </a:extLst>
          </p:cNvPr>
          <p:cNvSpPr>
            <a:spLocks noGrp="1"/>
          </p:cNvSpPr>
          <p:nvPr>
            <p:ph type="dt" sz="half" idx="10"/>
          </p:nvPr>
        </p:nvSpPr>
        <p:spPr/>
        <p:txBody>
          <a:bodyPr/>
          <a:lstStyle/>
          <a:p>
            <a:fld id="{7DE8494D-92E3-41FF-A957-F9D0B9E435AB}" type="datetimeFigureOut">
              <a:rPr lang="en-GB" smtClean="0"/>
              <a:t>15/07/2022</a:t>
            </a:fld>
            <a:endParaRPr lang="en-GB"/>
          </a:p>
        </p:txBody>
      </p:sp>
      <p:sp>
        <p:nvSpPr>
          <p:cNvPr id="4" name="Footer Placeholder 3">
            <a:extLst>
              <a:ext uri="{FF2B5EF4-FFF2-40B4-BE49-F238E27FC236}">
                <a16:creationId xmlns:a16="http://schemas.microsoft.com/office/drawing/2014/main" id="{7203F813-3A48-47C8-9269-0520D92935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CA820D-E098-41DB-8961-EC8EC0506586}"/>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074924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C1E5-9D13-4304-8A48-87A09CF56FD9}"/>
              </a:ext>
            </a:extLst>
          </p:cNvPr>
          <p:cNvSpPr>
            <a:spLocks noGrp="1"/>
          </p:cNvSpPr>
          <p:nvPr>
            <p:ph type="dt" sz="half" idx="10"/>
          </p:nvPr>
        </p:nvSpPr>
        <p:spPr/>
        <p:txBody>
          <a:bodyPr/>
          <a:lstStyle/>
          <a:p>
            <a:fld id="{7DE8494D-92E3-41FF-A957-F9D0B9E435AB}" type="datetimeFigureOut">
              <a:rPr lang="en-GB" smtClean="0"/>
              <a:t>15/07/2022</a:t>
            </a:fld>
            <a:endParaRPr lang="en-GB"/>
          </a:p>
        </p:txBody>
      </p:sp>
      <p:sp>
        <p:nvSpPr>
          <p:cNvPr id="3" name="Footer Placeholder 2">
            <a:extLst>
              <a:ext uri="{FF2B5EF4-FFF2-40B4-BE49-F238E27FC236}">
                <a16:creationId xmlns:a16="http://schemas.microsoft.com/office/drawing/2014/main" id="{4EC201CD-85A1-45B4-ADA5-5F6C9F098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B7B008-59B1-4781-9574-3F30B201BFC8}"/>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5195916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CE1-3E8A-4304-9AA6-3B4482099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EE7EF2-89B4-47D3-9DDA-1493C5C51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FA6DC3-1766-45F8-97BD-43A543F74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8680D-232A-4389-8B91-03D71E60462E}"/>
              </a:ext>
            </a:extLst>
          </p:cNvPr>
          <p:cNvSpPr>
            <a:spLocks noGrp="1"/>
          </p:cNvSpPr>
          <p:nvPr>
            <p:ph type="dt" sz="half" idx="10"/>
          </p:nvPr>
        </p:nvSpPr>
        <p:spPr/>
        <p:txBody>
          <a:bodyPr/>
          <a:lstStyle/>
          <a:p>
            <a:fld id="{7DE8494D-92E3-41FF-A957-F9D0B9E435AB}" type="datetimeFigureOut">
              <a:rPr lang="en-GB" smtClean="0"/>
              <a:t>15/07/2022</a:t>
            </a:fld>
            <a:endParaRPr lang="en-GB"/>
          </a:p>
        </p:txBody>
      </p:sp>
      <p:sp>
        <p:nvSpPr>
          <p:cNvPr id="6" name="Footer Placeholder 5">
            <a:extLst>
              <a:ext uri="{FF2B5EF4-FFF2-40B4-BE49-F238E27FC236}">
                <a16:creationId xmlns:a16="http://schemas.microsoft.com/office/drawing/2014/main" id="{010D6638-7094-4907-9CFF-E1DB49CEDB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0F42A-0A81-4DD6-8C62-FD044D5BD1A2}"/>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2176845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5449-AB80-4CC4-A512-9FEA70DD7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9B7762-12A1-4719-899C-F5B137F42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0C27CF-DD73-406B-8F49-CE1D2C0FE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91B86-F36B-4C82-8B37-375DAE5E22C3}"/>
              </a:ext>
            </a:extLst>
          </p:cNvPr>
          <p:cNvSpPr>
            <a:spLocks noGrp="1"/>
          </p:cNvSpPr>
          <p:nvPr>
            <p:ph type="dt" sz="half" idx="10"/>
          </p:nvPr>
        </p:nvSpPr>
        <p:spPr/>
        <p:txBody>
          <a:bodyPr/>
          <a:lstStyle/>
          <a:p>
            <a:fld id="{7DE8494D-92E3-41FF-A957-F9D0B9E435AB}" type="datetimeFigureOut">
              <a:rPr lang="en-GB" smtClean="0"/>
              <a:t>15/07/2022</a:t>
            </a:fld>
            <a:endParaRPr lang="en-GB"/>
          </a:p>
        </p:txBody>
      </p:sp>
      <p:sp>
        <p:nvSpPr>
          <p:cNvPr id="6" name="Footer Placeholder 5">
            <a:extLst>
              <a:ext uri="{FF2B5EF4-FFF2-40B4-BE49-F238E27FC236}">
                <a16:creationId xmlns:a16="http://schemas.microsoft.com/office/drawing/2014/main" id="{C2330DD5-7761-4032-A145-0DC2A67C4F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A8D36B-78E8-4EAB-9731-746C6D87B5DF}"/>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477689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3689-98DC-4653-8124-556A73B906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72B055-E8ED-42C0-92E7-2DBF95E3A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79A015-4021-440B-89A1-AF6CD9D3C722}"/>
              </a:ext>
            </a:extLst>
          </p:cNvPr>
          <p:cNvSpPr>
            <a:spLocks noGrp="1"/>
          </p:cNvSpPr>
          <p:nvPr>
            <p:ph type="dt" sz="half" idx="10"/>
          </p:nvPr>
        </p:nvSpPr>
        <p:spPr/>
        <p:txBody>
          <a:bodyPr/>
          <a:lstStyle/>
          <a:p>
            <a:fld id="{7DE8494D-92E3-41FF-A957-F9D0B9E435AB}" type="datetimeFigureOut">
              <a:rPr lang="en-GB" smtClean="0"/>
              <a:t>15/07/2022</a:t>
            </a:fld>
            <a:endParaRPr lang="en-GB"/>
          </a:p>
        </p:txBody>
      </p:sp>
      <p:sp>
        <p:nvSpPr>
          <p:cNvPr id="5" name="Footer Placeholder 4">
            <a:extLst>
              <a:ext uri="{FF2B5EF4-FFF2-40B4-BE49-F238E27FC236}">
                <a16:creationId xmlns:a16="http://schemas.microsoft.com/office/drawing/2014/main" id="{31F1E69E-00F0-4A4A-90CE-BAC9DBFFC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E2F26-4300-41D3-8327-CCCA58C0621E}"/>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6478138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247AB-698E-4E4B-8F1B-B43654DA3C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3D534-9969-46E8-8052-AF6EDAF19A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C5C671-2A86-46FA-8423-2824B3D2D2C9}"/>
              </a:ext>
            </a:extLst>
          </p:cNvPr>
          <p:cNvSpPr>
            <a:spLocks noGrp="1"/>
          </p:cNvSpPr>
          <p:nvPr>
            <p:ph type="dt" sz="half" idx="10"/>
          </p:nvPr>
        </p:nvSpPr>
        <p:spPr/>
        <p:txBody>
          <a:bodyPr/>
          <a:lstStyle/>
          <a:p>
            <a:fld id="{7DE8494D-92E3-41FF-A957-F9D0B9E435AB}" type="datetimeFigureOut">
              <a:rPr lang="en-GB" smtClean="0"/>
              <a:t>15/07/2022</a:t>
            </a:fld>
            <a:endParaRPr lang="en-GB"/>
          </a:p>
        </p:txBody>
      </p:sp>
      <p:sp>
        <p:nvSpPr>
          <p:cNvPr id="5" name="Footer Placeholder 4">
            <a:extLst>
              <a:ext uri="{FF2B5EF4-FFF2-40B4-BE49-F238E27FC236}">
                <a16:creationId xmlns:a16="http://schemas.microsoft.com/office/drawing/2014/main" id="{4605084E-5BD8-4D56-8C97-FDEF72625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20DB4-61E1-4DEE-B8DF-09FBECEBCF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813135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9134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29886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009942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5473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79898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5134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9846006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2920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15/07/2022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295091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15/07/2022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840433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15/07/2022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7108318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15/07/2022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7371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10618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80365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388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4280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94941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2183133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3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006314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8C2B4-1C19-46DB-B525-F5EE37B9AD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F953DF-1EA3-4878-AE1C-885353F4A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7B5E5-D666-4331-A161-1361D762C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8494D-92E3-41FF-A957-F9D0B9E435AB}" type="datetimeFigureOut">
              <a:rPr lang="en-GB" smtClean="0"/>
              <a:t>15/07/2022</a:t>
            </a:fld>
            <a:endParaRPr lang="en-GB"/>
          </a:p>
        </p:txBody>
      </p:sp>
      <p:sp>
        <p:nvSpPr>
          <p:cNvPr id="5" name="Footer Placeholder 4">
            <a:extLst>
              <a:ext uri="{FF2B5EF4-FFF2-40B4-BE49-F238E27FC236}">
                <a16:creationId xmlns:a16="http://schemas.microsoft.com/office/drawing/2014/main" id="{017F7BED-CD6A-423D-99B4-5CFB1FC4FD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EA9A68-3378-45F8-A696-362768988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C86E1-2F26-43C1-9EDA-FF879CD37FEA}" type="slidenum">
              <a:rPr lang="en-GB" smtClean="0"/>
              <a:t>‹#›</a:t>
            </a:fld>
            <a:endParaRPr lang="en-GB"/>
          </a:p>
        </p:txBody>
      </p:sp>
    </p:spTree>
    <p:extLst>
      <p:ext uri="{BB962C8B-B14F-4D97-AF65-F5344CB8AC3E}">
        <p14:creationId xmlns:p14="http://schemas.microsoft.com/office/powerpoint/2010/main" val="11124719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4086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9.png"/><Relationship Id="rId4" Type="http://schemas.openxmlformats.org/officeDocument/2006/relationships/image" Target="../media/image3.gif"/><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audio" Target="../media/audio67.wav"/><Relationship Id="rId18" Type="http://schemas.openxmlformats.org/officeDocument/2006/relationships/audio" Target="../media/audio70.wav"/><Relationship Id="rId3" Type="http://schemas.openxmlformats.org/officeDocument/2006/relationships/audio" Target="../media/audio62.wav"/><Relationship Id="rId7" Type="http://schemas.openxmlformats.org/officeDocument/2006/relationships/audio" Target="../media/audio64.wav"/><Relationship Id="rId12" Type="http://schemas.openxmlformats.org/officeDocument/2006/relationships/audio" Target="../media/audio66.wav"/><Relationship Id="rId17" Type="http://schemas.openxmlformats.org/officeDocument/2006/relationships/image" Target="../media/image57.png"/><Relationship Id="rId2" Type="http://schemas.openxmlformats.org/officeDocument/2006/relationships/notesSlide" Target="../notesSlides/notesSlide10.xml"/><Relationship Id="rId16" Type="http://schemas.openxmlformats.org/officeDocument/2006/relationships/image" Target="../media/image56.png"/><Relationship Id="rId1" Type="http://schemas.openxmlformats.org/officeDocument/2006/relationships/slideLayout" Target="../slideLayouts/slideLayout17.xml"/><Relationship Id="rId6" Type="http://schemas.openxmlformats.org/officeDocument/2006/relationships/image" Target="../media/image52.png"/><Relationship Id="rId11" Type="http://schemas.openxmlformats.org/officeDocument/2006/relationships/audio" Target="../media/audio65.wav"/><Relationship Id="rId5" Type="http://schemas.openxmlformats.org/officeDocument/2006/relationships/image" Target="../media/image51.png"/><Relationship Id="rId15" Type="http://schemas.openxmlformats.org/officeDocument/2006/relationships/audio" Target="../media/audio69.wav"/><Relationship Id="rId10" Type="http://schemas.openxmlformats.org/officeDocument/2006/relationships/image" Target="../media/image55.svg"/><Relationship Id="rId19" Type="http://schemas.openxmlformats.org/officeDocument/2006/relationships/audio" Target="../media/audio71.wav"/><Relationship Id="rId4" Type="http://schemas.openxmlformats.org/officeDocument/2006/relationships/audio" Target="../media/audio63.wav"/><Relationship Id="rId9" Type="http://schemas.openxmlformats.org/officeDocument/2006/relationships/image" Target="../media/image54.png"/><Relationship Id="rId14" Type="http://schemas.openxmlformats.org/officeDocument/2006/relationships/audio" Target="../media/audio68.wav"/></Relationships>
</file>

<file path=ppt/slides/_rels/slide11.xml.rels><?xml version="1.0" encoding="UTF-8" standalone="yes"?>
<Relationships xmlns="http://schemas.openxmlformats.org/package/2006/relationships"><Relationship Id="rId3" Type="http://schemas.openxmlformats.org/officeDocument/2006/relationships/audio" Target="../media/audio72.wav"/><Relationship Id="rId7" Type="http://schemas.openxmlformats.org/officeDocument/2006/relationships/image" Target="../media/image22.sv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21.png"/><Relationship Id="rId5" Type="http://schemas.openxmlformats.org/officeDocument/2006/relationships/audio" Target="../media/audio73.wav"/><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audio" Target="../media/audio74.wav"/><Relationship Id="rId7" Type="http://schemas.openxmlformats.org/officeDocument/2006/relationships/image" Target="../media/image22.sv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21.png"/><Relationship Id="rId5" Type="http://schemas.openxmlformats.org/officeDocument/2006/relationships/audio" Target="../media/audio73.wav"/><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audio" Target="../media/audio75.wav"/><Relationship Id="rId7" Type="http://schemas.openxmlformats.org/officeDocument/2006/relationships/image" Target="../media/image22.svg"/><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openxmlformats.org/officeDocument/2006/relationships/image" Target="../media/image21.png"/><Relationship Id="rId5" Type="http://schemas.openxmlformats.org/officeDocument/2006/relationships/audio" Target="../media/audio73.wav"/><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audio" Target="../media/audio76.wav"/><Relationship Id="rId7" Type="http://schemas.openxmlformats.org/officeDocument/2006/relationships/image" Target="../media/image22.svg"/><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21.png"/><Relationship Id="rId5" Type="http://schemas.openxmlformats.org/officeDocument/2006/relationships/audio" Target="../media/audio73.wav"/><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audio" Target="../media/audio77.wav"/><Relationship Id="rId7" Type="http://schemas.openxmlformats.org/officeDocument/2006/relationships/image" Target="../media/image22.sv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21.png"/><Relationship Id="rId5" Type="http://schemas.openxmlformats.org/officeDocument/2006/relationships/audio" Target="../media/audio73.wav"/><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audio" Target="../media/audio78.wav"/><Relationship Id="rId7" Type="http://schemas.openxmlformats.org/officeDocument/2006/relationships/image" Target="../media/image22.sv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image" Target="../media/image21.png"/><Relationship Id="rId5" Type="http://schemas.openxmlformats.org/officeDocument/2006/relationships/audio" Target="../media/audio73.wav"/><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audio" Target="../media/audio79.wav"/><Relationship Id="rId7" Type="http://schemas.openxmlformats.org/officeDocument/2006/relationships/image" Target="../media/image22.svg"/><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image" Target="../media/image21.png"/><Relationship Id="rId5" Type="http://schemas.openxmlformats.org/officeDocument/2006/relationships/audio" Target="../media/audio73.wav"/><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audio" Target="../media/audio73.wav"/></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2.xml"/><Relationship Id="rId7" Type="http://schemas.openxmlformats.org/officeDocument/2006/relationships/image" Target="../media/image14.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image" Target="../media/image13.png"/><Relationship Id="rId5" Type="http://schemas.openxmlformats.org/officeDocument/2006/relationships/audio" Target="../media/audio1.wav"/><Relationship Id="rId4" Type="http://schemas.openxmlformats.org/officeDocument/2006/relationships/notesSlide" Target="../notesSlides/notesSlide2.xml"/><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audio" Target="../media/audio5.wav"/><Relationship Id="rId12"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4.wav"/><Relationship Id="rId11" Type="http://schemas.openxmlformats.org/officeDocument/2006/relationships/image" Target="../media/image17.png"/><Relationship Id="rId5" Type="http://schemas.openxmlformats.org/officeDocument/2006/relationships/audio" Target="../media/audio3.wav"/><Relationship Id="rId15" Type="http://schemas.openxmlformats.org/officeDocument/2006/relationships/image" Target="../media/image20.png"/><Relationship Id="rId10" Type="http://schemas.openxmlformats.org/officeDocument/2006/relationships/image" Target="../media/image14.png"/><Relationship Id="rId4" Type="http://schemas.openxmlformats.org/officeDocument/2006/relationships/audio" Target="../media/audio2.wav"/><Relationship Id="rId9" Type="http://schemas.openxmlformats.org/officeDocument/2006/relationships/image" Target="../media/image15.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audio" Target="../media/audio13.wav"/><Relationship Id="rId18" Type="http://schemas.openxmlformats.org/officeDocument/2006/relationships/audio" Target="../media/audio18.wav"/><Relationship Id="rId26" Type="http://schemas.openxmlformats.org/officeDocument/2006/relationships/image" Target="../media/image27.png"/><Relationship Id="rId3" Type="http://schemas.openxmlformats.org/officeDocument/2006/relationships/image" Target="../media/image13.png"/><Relationship Id="rId21" Type="http://schemas.openxmlformats.org/officeDocument/2006/relationships/image" Target="../media/image25.png"/><Relationship Id="rId7" Type="http://schemas.openxmlformats.org/officeDocument/2006/relationships/audio" Target="../media/audio7.wav"/><Relationship Id="rId12" Type="http://schemas.openxmlformats.org/officeDocument/2006/relationships/audio" Target="../media/audio12.wav"/><Relationship Id="rId17" Type="http://schemas.openxmlformats.org/officeDocument/2006/relationships/audio" Target="../media/audio17.wav"/><Relationship Id="rId25" Type="http://schemas.openxmlformats.org/officeDocument/2006/relationships/image" Target="../media/image19.png"/><Relationship Id="rId2" Type="http://schemas.openxmlformats.org/officeDocument/2006/relationships/notesSlide" Target="../notesSlides/notesSlide4.xml"/><Relationship Id="rId16" Type="http://schemas.openxmlformats.org/officeDocument/2006/relationships/audio" Target="../media/audio16.wav"/><Relationship Id="rId20" Type="http://schemas.openxmlformats.org/officeDocument/2006/relationships/image" Target="../media/image24.gif"/><Relationship Id="rId29" Type="http://schemas.openxmlformats.org/officeDocument/2006/relationships/image" Target="../media/image29.png"/><Relationship Id="rId1" Type="http://schemas.openxmlformats.org/officeDocument/2006/relationships/slideLayout" Target="../slideLayouts/slideLayout14.xml"/><Relationship Id="rId6" Type="http://schemas.openxmlformats.org/officeDocument/2006/relationships/image" Target="../media/image22.svg"/><Relationship Id="rId11" Type="http://schemas.openxmlformats.org/officeDocument/2006/relationships/audio" Target="../media/audio11.wav"/><Relationship Id="rId24" Type="http://schemas.microsoft.com/office/2007/relationships/hdphoto" Target="../media/hdphoto1.wdp"/><Relationship Id="rId5" Type="http://schemas.openxmlformats.org/officeDocument/2006/relationships/image" Target="../media/image21.png"/><Relationship Id="rId15" Type="http://schemas.openxmlformats.org/officeDocument/2006/relationships/audio" Target="../media/audio15.wav"/><Relationship Id="rId23" Type="http://schemas.openxmlformats.org/officeDocument/2006/relationships/image" Target="../media/image17.png"/><Relationship Id="rId28" Type="http://schemas.openxmlformats.org/officeDocument/2006/relationships/image" Target="../media/image28.png"/><Relationship Id="rId10" Type="http://schemas.openxmlformats.org/officeDocument/2006/relationships/audio" Target="../media/audio10.wav"/><Relationship Id="rId19" Type="http://schemas.openxmlformats.org/officeDocument/2006/relationships/image" Target="../media/image23.png"/><Relationship Id="rId31" Type="http://schemas.openxmlformats.org/officeDocument/2006/relationships/image" Target="../media/image31.png"/><Relationship Id="rId4" Type="http://schemas.openxmlformats.org/officeDocument/2006/relationships/audio" Target="../media/audio6.wav"/><Relationship Id="rId9" Type="http://schemas.openxmlformats.org/officeDocument/2006/relationships/audio" Target="../media/audio9.wav"/><Relationship Id="rId14" Type="http://schemas.openxmlformats.org/officeDocument/2006/relationships/audio" Target="../media/audio14.wav"/><Relationship Id="rId22" Type="http://schemas.openxmlformats.org/officeDocument/2006/relationships/image" Target="../media/image26.png"/><Relationship Id="rId27" Type="http://schemas.openxmlformats.org/officeDocument/2006/relationships/image" Target="../media/image20.png"/><Relationship Id="rId30"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audio" Target="../media/audio24.wav"/><Relationship Id="rId3" Type="http://schemas.openxmlformats.org/officeDocument/2006/relationships/image" Target="../media/image3.gif"/><Relationship Id="rId7" Type="http://schemas.openxmlformats.org/officeDocument/2006/relationships/image" Target="../media/image33.png"/><Relationship Id="rId12" Type="http://schemas.openxmlformats.org/officeDocument/2006/relationships/audio" Target="../media/audio23.wav"/><Relationship Id="rId2" Type="http://schemas.openxmlformats.org/officeDocument/2006/relationships/notesSlide" Target="../notesSlides/notesSlide5.xml"/><Relationship Id="rId16" Type="http://schemas.openxmlformats.org/officeDocument/2006/relationships/audio" Target="../media/audio27.wav"/><Relationship Id="rId1" Type="http://schemas.openxmlformats.org/officeDocument/2006/relationships/slideLayout" Target="../slideLayouts/slideLayout30.xml"/><Relationship Id="rId6" Type="http://schemas.openxmlformats.org/officeDocument/2006/relationships/audio" Target="../media/audio19.wav"/><Relationship Id="rId11" Type="http://schemas.openxmlformats.org/officeDocument/2006/relationships/audio" Target="../media/audio22.wav"/><Relationship Id="rId5" Type="http://schemas.openxmlformats.org/officeDocument/2006/relationships/image" Target="../media/image32.png"/><Relationship Id="rId15" Type="http://schemas.openxmlformats.org/officeDocument/2006/relationships/audio" Target="../media/audio26.wav"/><Relationship Id="rId10" Type="http://schemas.openxmlformats.org/officeDocument/2006/relationships/audio" Target="../media/audio21.wav"/><Relationship Id="rId4" Type="http://schemas.openxmlformats.org/officeDocument/2006/relationships/image" Target="../media/image4.gif"/><Relationship Id="rId9" Type="http://schemas.openxmlformats.org/officeDocument/2006/relationships/audio" Target="../media/audio20.wav"/><Relationship Id="rId14" Type="http://schemas.openxmlformats.org/officeDocument/2006/relationships/audio" Target="../media/audio25.wav"/></Relationships>
</file>

<file path=ppt/slides/_rels/slide6.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audio" Target="../media/audio38.wav"/><Relationship Id="rId18" Type="http://schemas.openxmlformats.org/officeDocument/2006/relationships/audio" Target="../media/audio43.wav"/><Relationship Id="rId26" Type="http://schemas.openxmlformats.org/officeDocument/2006/relationships/image" Target="../media/image38.png"/><Relationship Id="rId3" Type="http://schemas.openxmlformats.org/officeDocument/2006/relationships/audio" Target="../media/audio28.wav"/><Relationship Id="rId21" Type="http://schemas.openxmlformats.org/officeDocument/2006/relationships/image" Target="../media/image34.png"/><Relationship Id="rId7" Type="http://schemas.openxmlformats.org/officeDocument/2006/relationships/audio" Target="../media/audio32.wav"/><Relationship Id="rId12" Type="http://schemas.openxmlformats.org/officeDocument/2006/relationships/audio" Target="../media/audio37.wav"/><Relationship Id="rId17" Type="http://schemas.openxmlformats.org/officeDocument/2006/relationships/audio" Target="../media/audio42.wav"/><Relationship Id="rId25" Type="http://schemas.openxmlformats.org/officeDocument/2006/relationships/image" Target="../media/image37.png"/><Relationship Id="rId2" Type="http://schemas.openxmlformats.org/officeDocument/2006/relationships/notesSlide" Target="../notesSlides/notesSlide6.xml"/><Relationship Id="rId16" Type="http://schemas.openxmlformats.org/officeDocument/2006/relationships/audio" Target="../media/audio41.wav"/><Relationship Id="rId20" Type="http://schemas.openxmlformats.org/officeDocument/2006/relationships/audio" Target="../media/audio45.wav"/><Relationship Id="rId1" Type="http://schemas.openxmlformats.org/officeDocument/2006/relationships/slideLayout" Target="../slideLayouts/slideLayout17.xml"/><Relationship Id="rId6" Type="http://schemas.openxmlformats.org/officeDocument/2006/relationships/audio" Target="../media/audio31.wav"/><Relationship Id="rId11" Type="http://schemas.openxmlformats.org/officeDocument/2006/relationships/audio" Target="../media/audio36.wav"/><Relationship Id="rId24" Type="http://schemas.openxmlformats.org/officeDocument/2006/relationships/image" Target="../media/image36.png"/><Relationship Id="rId5" Type="http://schemas.openxmlformats.org/officeDocument/2006/relationships/audio" Target="../media/audio30.wav"/><Relationship Id="rId15" Type="http://schemas.openxmlformats.org/officeDocument/2006/relationships/audio" Target="../media/audio40.wav"/><Relationship Id="rId23" Type="http://schemas.openxmlformats.org/officeDocument/2006/relationships/audio" Target="../media/audio46.wav"/><Relationship Id="rId10" Type="http://schemas.openxmlformats.org/officeDocument/2006/relationships/audio" Target="../media/audio35.wav"/><Relationship Id="rId19" Type="http://schemas.openxmlformats.org/officeDocument/2006/relationships/audio" Target="../media/audio44.wav"/><Relationship Id="rId4" Type="http://schemas.openxmlformats.org/officeDocument/2006/relationships/audio" Target="../media/audio29.wav"/><Relationship Id="rId9" Type="http://schemas.openxmlformats.org/officeDocument/2006/relationships/audio" Target="../media/audio34.wav"/><Relationship Id="rId14" Type="http://schemas.openxmlformats.org/officeDocument/2006/relationships/audio" Target="../media/audio39.wav"/><Relationship Id="rId22"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audio" Target="../media/audio45.wav"/><Relationship Id="rId18" Type="http://schemas.openxmlformats.org/officeDocument/2006/relationships/audio" Target="../media/audio36.wav"/><Relationship Id="rId26" Type="http://schemas.openxmlformats.org/officeDocument/2006/relationships/audio" Target="../media/audio28.wav"/><Relationship Id="rId3" Type="http://schemas.openxmlformats.org/officeDocument/2006/relationships/image" Target="../media/image34.png"/><Relationship Id="rId21" Type="http://schemas.openxmlformats.org/officeDocument/2006/relationships/audio" Target="../media/audio32.wav"/><Relationship Id="rId7" Type="http://schemas.openxmlformats.org/officeDocument/2006/relationships/image" Target="../media/image37.png"/><Relationship Id="rId12" Type="http://schemas.openxmlformats.org/officeDocument/2006/relationships/audio" Target="../media/audio42.wav"/><Relationship Id="rId17" Type="http://schemas.openxmlformats.org/officeDocument/2006/relationships/audio" Target="../media/audio35.wav"/><Relationship Id="rId25" Type="http://schemas.openxmlformats.org/officeDocument/2006/relationships/audio" Target="../media/audio30.wav"/><Relationship Id="rId2" Type="http://schemas.openxmlformats.org/officeDocument/2006/relationships/notesSlide" Target="../notesSlides/notesSlide7.xml"/><Relationship Id="rId16" Type="http://schemas.openxmlformats.org/officeDocument/2006/relationships/audio" Target="../media/audio39.wav"/><Relationship Id="rId20" Type="http://schemas.openxmlformats.org/officeDocument/2006/relationships/audio" Target="../media/audio34.wav"/><Relationship Id="rId1" Type="http://schemas.openxmlformats.org/officeDocument/2006/relationships/slideLayout" Target="../slideLayouts/slideLayout17.xml"/><Relationship Id="rId6" Type="http://schemas.openxmlformats.org/officeDocument/2006/relationships/image" Target="../media/image36.png"/><Relationship Id="rId11" Type="http://schemas.openxmlformats.org/officeDocument/2006/relationships/audio" Target="../media/audio40.wav"/><Relationship Id="rId24" Type="http://schemas.openxmlformats.org/officeDocument/2006/relationships/audio" Target="../media/audio29.wav"/><Relationship Id="rId5" Type="http://schemas.openxmlformats.org/officeDocument/2006/relationships/audio" Target="../media/audio47.wav"/><Relationship Id="rId15" Type="http://schemas.openxmlformats.org/officeDocument/2006/relationships/audio" Target="../media/audio38.wav"/><Relationship Id="rId23" Type="http://schemas.openxmlformats.org/officeDocument/2006/relationships/audio" Target="../media/audio31.wav"/><Relationship Id="rId10" Type="http://schemas.openxmlformats.org/officeDocument/2006/relationships/audio" Target="../media/audio41.wav"/><Relationship Id="rId19" Type="http://schemas.openxmlformats.org/officeDocument/2006/relationships/audio" Target="../media/audio37.wav"/><Relationship Id="rId4" Type="http://schemas.openxmlformats.org/officeDocument/2006/relationships/image" Target="../media/image35.png"/><Relationship Id="rId9" Type="http://schemas.openxmlformats.org/officeDocument/2006/relationships/audio" Target="../media/audio44.wav"/><Relationship Id="rId14" Type="http://schemas.openxmlformats.org/officeDocument/2006/relationships/audio" Target="../media/audio43.wav"/><Relationship Id="rId22" Type="http://schemas.openxmlformats.org/officeDocument/2006/relationships/audio" Target="../media/audio33.wav"/></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audio" Target="../media/audio48.wav"/><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audio" Target="../media/audio51.wav"/><Relationship Id="rId11" Type="http://schemas.openxmlformats.org/officeDocument/2006/relationships/image" Target="../media/image43.png"/><Relationship Id="rId5" Type="http://schemas.openxmlformats.org/officeDocument/2006/relationships/audio" Target="../media/audio50.wav"/><Relationship Id="rId10" Type="http://schemas.openxmlformats.org/officeDocument/2006/relationships/image" Target="../media/image42.png"/><Relationship Id="rId4" Type="http://schemas.openxmlformats.org/officeDocument/2006/relationships/audio" Target="../media/audio49.wav"/><Relationship Id="rId9" Type="http://schemas.openxmlformats.org/officeDocument/2006/relationships/image" Target="../media/image41.png"/><Relationship Id="rId1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image" Target="../media/image22.svg"/><Relationship Id="rId18" Type="http://schemas.openxmlformats.org/officeDocument/2006/relationships/image" Target="../media/image3.gif"/><Relationship Id="rId3" Type="http://schemas.openxmlformats.org/officeDocument/2006/relationships/audio" Target="../media/audio52.wav"/><Relationship Id="rId7" Type="http://schemas.openxmlformats.org/officeDocument/2006/relationships/audio" Target="../media/audio56.wav"/><Relationship Id="rId12" Type="http://schemas.openxmlformats.org/officeDocument/2006/relationships/image" Target="../media/image33.png"/><Relationship Id="rId17" Type="http://schemas.openxmlformats.org/officeDocument/2006/relationships/image" Target="../media/image48.svg"/><Relationship Id="rId2" Type="http://schemas.openxmlformats.org/officeDocument/2006/relationships/notesSlide" Target="../notesSlides/notesSlide9.xml"/><Relationship Id="rId16" Type="http://schemas.openxmlformats.org/officeDocument/2006/relationships/image" Target="../media/image47.png"/><Relationship Id="rId20" Type="http://schemas.openxmlformats.org/officeDocument/2006/relationships/image" Target="../media/image50.gif"/><Relationship Id="rId1" Type="http://schemas.openxmlformats.org/officeDocument/2006/relationships/slideLayout" Target="../slideLayouts/slideLayout30.xml"/><Relationship Id="rId6" Type="http://schemas.openxmlformats.org/officeDocument/2006/relationships/audio" Target="../media/audio55.wav"/><Relationship Id="rId11" Type="http://schemas.openxmlformats.org/officeDocument/2006/relationships/audio" Target="../media/audio60.wav"/><Relationship Id="rId5" Type="http://schemas.openxmlformats.org/officeDocument/2006/relationships/audio" Target="../media/audio54.wav"/><Relationship Id="rId15" Type="http://schemas.openxmlformats.org/officeDocument/2006/relationships/audio" Target="../media/audio61.wav"/><Relationship Id="rId10" Type="http://schemas.openxmlformats.org/officeDocument/2006/relationships/audio" Target="../media/audio59.wav"/><Relationship Id="rId19" Type="http://schemas.openxmlformats.org/officeDocument/2006/relationships/image" Target="../media/image49.gif"/><Relationship Id="rId4" Type="http://schemas.openxmlformats.org/officeDocument/2006/relationships/audio" Target="../media/audio53.wav"/><Relationship Id="rId9" Type="http://schemas.openxmlformats.org/officeDocument/2006/relationships/audio" Target="../media/audio58.wav"/><Relationship Id="rId1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800"/>
              <a:buFontTx/>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11488" y="150335"/>
            <a:ext cx="4175518" cy="1325563"/>
          </a:xfrm>
        </p:spPr>
        <p:txBody>
          <a:bodyPr>
            <a:noAutofit/>
          </a:bodyPr>
          <a:lstStyle/>
          <a:p>
            <a:pPr algn="ctr"/>
            <a:r>
              <a:rPr lang="en-GB" sz="3200" b="1" spc="-1" dirty="0">
                <a:solidFill>
                  <a:schemeClr val="bg1"/>
                </a:solidFill>
                <a:latin typeface="Century Gothic" panose="020B0502020202020204" pitchFamily="34" charset="0"/>
                <a:ea typeface="Century Gothic"/>
              </a:rPr>
              <a:t>Saying what I and others do</a:t>
            </a:r>
            <a:br>
              <a:rPr lang="en-GB" sz="3200" dirty="0">
                <a:solidFill>
                  <a:srgbClr val="000000"/>
                </a:solidFill>
                <a:latin typeface="Arial"/>
                <a:cs typeface="Arial"/>
                <a:sym typeface="Arial"/>
              </a:rPr>
            </a:br>
            <a:endParaRPr lang="en-GB" sz="32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grpSp>
        <p:nvGrpSpPr>
          <p:cNvPr id="23" name="Group 22">
            <a:extLst>
              <a:ext uri="{FF2B5EF4-FFF2-40B4-BE49-F238E27FC236}">
                <a16:creationId xmlns:a16="http://schemas.microsoft.com/office/drawing/2014/main" id="{DA2BD92B-2589-429B-9B41-1B007E1F0B2C}"/>
              </a:ext>
            </a:extLst>
          </p:cNvPr>
          <p:cNvGrpSpPr/>
          <p:nvPr/>
        </p:nvGrpSpPr>
        <p:grpSpPr>
          <a:xfrm>
            <a:off x="928004" y="1877172"/>
            <a:ext cx="2075418" cy="1214927"/>
            <a:chOff x="2933981" y="3093604"/>
            <a:chExt cx="3360169" cy="1847910"/>
          </a:xfrm>
        </p:grpSpPr>
        <p:pic>
          <p:nvPicPr>
            <p:cNvPr id="24" name="Picture 23" descr="A picture containing text&#10;&#10;Description automatically generated">
              <a:extLst>
                <a:ext uri="{FF2B5EF4-FFF2-40B4-BE49-F238E27FC236}">
                  <a16:creationId xmlns:a16="http://schemas.microsoft.com/office/drawing/2014/main" id="{116AF4EC-5B77-48E7-86D0-71F5B73AC00C}"/>
                </a:ext>
              </a:extLst>
            </p:cNvPr>
            <p:cNvPicPr>
              <a:picLocks noChangeAspect="1"/>
            </p:cNvPicPr>
            <p:nvPr/>
          </p:nvPicPr>
          <p:blipFill rotWithShape="1">
            <a:blip r:embed="rId4">
              <a:extLst>
                <a:ext uri="{28A0092B-C50C-407E-A947-70E740481C1C}">
                  <a14:useLocalDpi xmlns:a14="http://schemas.microsoft.com/office/drawing/2010/main" val="0"/>
                </a:ext>
              </a:extLst>
            </a:blip>
            <a:srcRect b="60107"/>
            <a:stretch/>
          </p:blipFill>
          <p:spPr>
            <a:xfrm>
              <a:off x="2933981" y="3093604"/>
              <a:ext cx="2836023" cy="1847910"/>
            </a:xfrm>
            <a:prstGeom prst="rect">
              <a:avLst/>
            </a:prstGeom>
          </p:spPr>
        </p:pic>
        <p:pic>
          <p:nvPicPr>
            <p:cNvPr id="25" name="Picture 24" descr="A cartoon of a person&#10;&#10;Description automatically generated with low confidence">
              <a:extLst>
                <a:ext uri="{FF2B5EF4-FFF2-40B4-BE49-F238E27FC236}">
                  <a16:creationId xmlns:a16="http://schemas.microsoft.com/office/drawing/2014/main" id="{22F69544-7B69-4D3C-96EC-5755D3FC9CDB}"/>
                </a:ext>
              </a:extLst>
            </p:cNvPr>
            <p:cNvPicPr>
              <a:picLocks noChangeAspect="1"/>
            </p:cNvPicPr>
            <p:nvPr/>
          </p:nvPicPr>
          <p:blipFill rotWithShape="1">
            <a:blip r:embed="rId5">
              <a:extLst>
                <a:ext uri="{28A0092B-C50C-407E-A947-70E740481C1C}">
                  <a14:useLocalDpi xmlns:a14="http://schemas.microsoft.com/office/drawing/2010/main" val="0"/>
                </a:ext>
              </a:extLst>
            </a:blip>
            <a:srcRect b="68822"/>
            <a:stretch/>
          </p:blipFill>
          <p:spPr>
            <a:xfrm>
              <a:off x="4099250" y="3404712"/>
              <a:ext cx="2194900" cy="1526194"/>
            </a:xfrm>
            <a:prstGeom prst="rect">
              <a:avLst/>
            </a:prstGeom>
          </p:spPr>
        </p:pic>
      </p:grpSp>
      <p:pic>
        <p:nvPicPr>
          <p:cNvPr id="26" name="Picture 25" descr="A picture containing stationary, stapler&#10;&#10;Description automatically generated">
            <a:extLst>
              <a:ext uri="{FF2B5EF4-FFF2-40B4-BE49-F238E27FC236}">
                <a16:creationId xmlns:a16="http://schemas.microsoft.com/office/drawing/2014/main" id="{DDADD8DD-AB90-43B7-BCA8-D89F30EB19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976" y="2537266"/>
            <a:ext cx="2103446" cy="1365597"/>
          </a:xfrm>
          <a:prstGeom prst="rect">
            <a:avLst/>
          </a:prstGeom>
        </p:spPr>
      </p:pic>
      <p:pic>
        <p:nvPicPr>
          <p:cNvPr id="27" name="Picture 2" descr="Cedar Plank Salmon Clip Art">
            <a:extLst>
              <a:ext uri="{FF2B5EF4-FFF2-40B4-BE49-F238E27FC236}">
                <a16:creationId xmlns:a16="http://schemas.microsoft.com/office/drawing/2014/main" id="{7E4CD3BD-FA98-418D-9C20-3F79A45DC2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2632" y="3381971"/>
            <a:ext cx="1582142" cy="6848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close-up of a bottle&#10;&#10;Description automatically generated with medium confidence">
            <a:extLst>
              <a:ext uri="{FF2B5EF4-FFF2-40B4-BE49-F238E27FC236}">
                <a16:creationId xmlns:a16="http://schemas.microsoft.com/office/drawing/2014/main" id="{E848670C-64BC-4D65-AB8B-087A4269FF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9710" y="2081713"/>
            <a:ext cx="611908" cy="1223816"/>
          </a:xfrm>
          <a:prstGeom prst="rect">
            <a:avLst/>
          </a:prstGeom>
        </p:spPr>
      </p:pic>
      <p:pic>
        <p:nvPicPr>
          <p:cNvPr id="29" name="Picture 28">
            <a:extLst>
              <a:ext uri="{FF2B5EF4-FFF2-40B4-BE49-F238E27FC236}">
                <a16:creationId xmlns:a16="http://schemas.microsoft.com/office/drawing/2014/main" id="{8DF16E92-8AE1-45E2-A999-7D9966ADA1D7}"/>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48605" y="3296640"/>
            <a:ext cx="489609" cy="475785"/>
          </a:xfrm>
          <a:prstGeom prst="rect">
            <a:avLst/>
          </a:prstGeom>
        </p:spPr>
      </p:pic>
      <p:pic>
        <p:nvPicPr>
          <p:cNvPr id="30" name="Picture 29">
            <a:extLst>
              <a:ext uri="{FF2B5EF4-FFF2-40B4-BE49-F238E27FC236}">
                <a16:creationId xmlns:a16="http://schemas.microsoft.com/office/drawing/2014/main" id="{B325CA37-9F53-43F1-AF77-3882D88833FC}"/>
              </a:ext>
            </a:extLst>
          </p:cNvPr>
          <p:cNvPicPr>
            <a:picLocks noChangeAspect="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846013" y="3629212"/>
            <a:ext cx="771326" cy="605323"/>
          </a:xfrm>
          <a:prstGeom prst="rect">
            <a:avLst/>
          </a:prstGeom>
        </p:spPr>
      </p:pic>
      <p:pic>
        <p:nvPicPr>
          <p:cNvPr id="31" name="Picture 30">
            <a:extLst>
              <a:ext uri="{FF2B5EF4-FFF2-40B4-BE49-F238E27FC236}">
                <a16:creationId xmlns:a16="http://schemas.microsoft.com/office/drawing/2014/main" id="{B867B2E2-E496-4303-9713-C3F4BF5AE9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77810" y="3555421"/>
            <a:ext cx="1440000" cy="630360"/>
          </a:xfrm>
          <a:prstGeom prst="rect">
            <a:avLst/>
          </a:prstGeom>
        </p:spPr>
      </p:pic>
      <p:pic>
        <p:nvPicPr>
          <p:cNvPr id="32" name="Picture 31">
            <a:extLst>
              <a:ext uri="{FF2B5EF4-FFF2-40B4-BE49-F238E27FC236}">
                <a16:creationId xmlns:a16="http://schemas.microsoft.com/office/drawing/2014/main" id="{D939E653-C957-4C92-854C-68721A57E3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579" y="2873760"/>
            <a:ext cx="1222573" cy="900000"/>
          </a:xfrm>
          <a:prstGeom prst="rect">
            <a:avLst/>
          </a:prstGeom>
        </p:spPr>
      </p:pic>
      <p:pic>
        <p:nvPicPr>
          <p:cNvPr id="33" name="Picture 32">
            <a:extLst>
              <a:ext uri="{FF2B5EF4-FFF2-40B4-BE49-F238E27FC236}">
                <a16:creationId xmlns:a16="http://schemas.microsoft.com/office/drawing/2014/main" id="{58C26878-B3CB-4C06-B63E-AA73D902297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5049" y="3458981"/>
            <a:ext cx="729277" cy="69281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C4BD-0237-4A33-8892-7F6E52E46868}"/>
              </a:ext>
            </a:extLst>
          </p:cNvPr>
          <p:cNvSpPr>
            <a:spLocks noGrp="1"/>
          </p:cNvSpPr>
          <p:nvPr>
            <p:ph type="title"/>
          </p:nvPr>
        </p:nvSpPr>
        <p:spPr>
          <a:xfrm>
            <a:off x="107675" y="146240"/>
            <a:ext cx="5434996" cy="678950"/>
          </a:xfrm>
        </p:spPr>
        <p:txBody>
          <a:bodyPr/>
          <a:lstStyle/>
          <a:p>
            <a:r>
              <a:rPr lang="en-GB" b="1" dirty="0">
                <a:solidFill>
                  <a:srgbClr val="002060"/>
                </a:solidFill>
                <a:latin typeface="Century Gothic" panose="020B0502020202020204" pitchFamily="34" charset="0"/>
                <a:hlinkClick r:id="" action="ppaction://noaction">
                  <a:snd r:embed="rId3" name="T3_W8F_10.1.wav"/>
                  <a:extLst>
                    <a:ext uri="{A12FA001-AC4F-418D-AE19-62706E023703}">
                      <ahyp:hlinkClr xmlns:ahyp="http://schemas.microsoft.com/office/drawing/2018/hyperlinkcolor" val="tx"/>
                    </a:ext>
                  </a:extLst>
                </a:hlinkClick>
              </a:rPr>
              <a:t>À la boulangerie*</a:t>
            </a:r>
            <a:endParaRPr lang="en-GB" dirty="0">
              <a:solidFill>
                <a:srgbClr val="002060"/>
              </a:solidFill>
              <a:hlinkClick r:id="" action="ppaction://noaction">
                <a:snd r:embed="rId3" name="T3_W8F_10.1.wav"/>
                <a:extLst>
                  <a:ext uri="{A12FA001-AC4F-418D-AE19-62706E023703}">
                    <ahyp:hlinkClr xmlns:ahyp="http://schemas.microsoft.com/office/drawing/2018/hyperlinkcolor" val="tx"/>
                  </a:ext>
                </a:extLst>
              </a:hlinkClick>
            </a:endParaRPr>
          </a:p>
        </p:txBody>
      </p:sp>
      <p:sp>
        <p:nvSpPr>
          <p:cNvPr id="10" name="TextBox 9">
            <a:hlinkClick r:id="" action="ppaction://noaction">
              <a:snd r:embed="rId4" name="T3_W8F_10.7.wav"/>
            </a:hlinkClick>
            <a:extLst>
              <a:ext uri="{FF2B5EF4-FFF2-40B4-BE49-F238E27FC236}">
                <a16:creationId xmlns:a16="http://schemas.microsoft.com/office/drawing/2014/main" id="{6234447B-0D36-4395-8CE8-F136EB4B28DA}"/>
              </a:ext>
            </a:extLst>
          </p:cNvPr>
          <p:cNvSpPr txBox="1"/>
          <p:nvPr/>
        </p:nvSpPr>
        <p:spPr>
          <a:xfrm>
            <a:off x="8907243" y="3380119"/>
            <a:ext cx="33491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un pain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moulé</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20" name="Group 19">
            <a:extLst>
              <a:ext uri="{FF2B5EF4-FFF2-40B4-BE49-F238E27FC236}">
                <a16:creationId xmlns:a16="http://schemas.microsoft.com/office/drawing/2014/main" id="{219324C8-5ABC-47B6-8E89-92F55F8A65F9}"/>
              </a:ext>
            </a:extLst>
          </p:cNvPr>
          <p:cNvGrpSpPr/>
          <p:nvPr/>
        </p:nvGrpSpPr>
        <p:grpSpPr>
          <a:xfrm>
            <a:off x="10380725" y="146240"/>
            <a:ext cx="1901190" cy="1224686"/>
            <a:chOff x="10462370" y="146240"/>
            <a:chExt cx="1901190" cy="1224686"/>
          </a:xfrm>
        </p:grpSpPr>
        <p:pic>
          <p:nvPicPr>
            <p:cNvPr id="14" name="Picture 13" descr="Icon&#10;&#10;Description automatically generated">
              <a:extLst>
                <a:ext uri="{FF2B5EF4-FFF2-40B4-BE49-F238E27FC236}">
                  <a16:creationId xmlns:a16="http://schemas.microsoft.com/office/drawing/2014/main" id="{991ABFCF-1711-480E-B594-E3A67BB8A1CA}"/>
                </a:ext>
              </a:extLst>
            </p:cNvPr>
            <p:cNvPicPr>
              <a:picLocks noChangeAspect="1"/>
            </p:cNvPicPr>
            <p:nvPr/>
          </p:nvPicPr>
          <p:blipFill rotWithShape="1">
            <a:blip r:embed="rId5">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18" name="Picture 17">
              <a:extLst>
                <a:ext uri="{FF2B5EF4-FFF2-40B4-BE49-F238E27FC236}">
                  <a16:creationId xmlns:a16="http://schemas.microsoft.com/office/drawing/2014/main" id="{424C5AB6-403C-4372-848B-D5FE7E8A2F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
        <p:nvSpPr>
          <p:cNvPr id="11" name="TextBox 10">
            <a:hlinkClick r:id="" action="ppaction://noaction">
              <a:snd r:embed="rId7" name="T3_W8F_10.11.wav"/>
            </a:hlinkClick>
            <a:extLst>
              <a:ext uri="{FF2B5EF4-FFF2-40B4-BE49-F238E27FC236}">
                <a16:creationId xmlns:a16="http://schemas.microsoft.com/office/drawing/2014/main" id="{DEA039BE-29E9-47B8-A35E-E3E9C67E0C80}"/>
              </a:ext>
            </a:extLst>
          </p:cNvPr>
          <p:cNvSpPr txBox="1"/>
          <p:nvPr/>
        </p:nvSpPr>
        <p:spPr>
          <a:xfrm>
            <a:off x="8762105" y="6427113"/>
            <a:ext cx="3493355" cy="430887"/>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l</a:t>
            </a:r>
            <a:r>
              <a:rPr kumimoji="0" lang="en-GB" sz="2200" i="0" u="none" strike="noStrike" kern="1200" cap="none" spc="0" normalizeH="0" baseline="0" noProof="0" dirty="0">
                <a:ln>
                  <a:noFill/>
                </a:ln>
                <a:solidFill>
                  <a:srgbClr val="002060"/>
                </a:solidFill>
                <a:effectLst/>
                <a:uLnTx/>
                <a:uFillTx/>
                <a:latin typeface="Century Gothic" panose="020B0502020202020204" pitchFamily="34" charset="0"/>
              </a:rPr>
              <a:t>a boulangerie – bakery </a:t>
            </a:r>
          </a:p>
        </p:txBody>
      </p:sp>
      <p:pic>
        <p:nvPicPr>
          <p:cNvPr id="12" name="Picture 11">
            <a:extLst>
              <a:ext uri="{FF2B5EF4-FFF2-40B4-BE49-F238E27FC236}">
                <a16:creationId xmlns:a16="http://schemas.microsoft.com/office/drawing/2014/main" id="{AC3081F0-72D7-4083-8353-99A3CC1125E3}"/>
              </a:ext>
            </a:extLst>
          </p:cNvPr>
          <p:cNvPicPr/>
          <p:nvPr/>
        </p:nvPicPr>
        <p:blipFill>
          <a:blip r:embed="rId8"/>
          <a:stretch/>
        </p:blipFill>
        <p:spPr>
          <a:xfrm>
            <a:off x="3586655" y="1665064"/>
            <a:ext cx="5018690" cy="4325317"/>
          </a:xfrm>
          <a:prstGeom prst="rect">
            <a:avLst/>
          </a:prstGeom>
          <a:ln>
            <a:noFill/>
          </a:ln>
        </p:spPr>
      </p:pic>
      <p:pic>
        <p:nvPicPr>
          <p:cNvPr id="5" name="Graphic 4" descr="Arrow Right with solid fill">
            <a:extLst>
              <a:ext uri="{FF2B5EF4-FFF2-40B4-BE49-F238E27FC236}">
                <a16:creationId xmlns:a16="http://schemas.microsoft.com/office/drawing/2014/main" id="{45775B43-868F-4A67-A992-B7032B7C94A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547961">
            <a:off x="8007620" y="3173920"/>
            <a:ext cx="1176957" cy="1176957"/>
          </a:xfrm>
          <a:prstGeom prst="rect">
            <a:avLst/>
          </a:prstGeom>
        </p:spPr>
      </p:pic>
      <p:pic>
        <p:nvPicPr>
          <p:cNvPr id="15" name="Graphic 14" descr="Arrow Right with solid fill">
            <a:extLst>
              <a:ext uri="{FF2B5EF4-FFF2-40B4-BE49-F238E27FC236}">
                <a16:creationId xmlns:a16="http://schemas.microsoft.com/office/drawing/2014/main" id="{0CB5AF0B-7892-49D3-B998-FEFBDF4E457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0518296">
            <a:off x="7668123" y="1760326"/>
            <a:ext cx="1176957" cy="1176957"/>
          </a:xfrm>
          <a:prstGeom prst="rect">
            <a:avLst/>
          </a:prstGeom>
        </p:spPr>
      </p:pic>
      <p:sp>
        <p:nvSpPr>
          <p:cNvPr id="16" name="TextBox 15">
            <a:hlinkClick r:id="" action="ppaction://noaction">
              <a:snd r:embed="rId11" name="T3_W8F_10.6.wav"/>
            </a:hlinkClick>
            <a:extLst>
              <a:ext uri="{FF2B5EF4-FFF2-40B4-BE49-F238E27FC236}">
                <a16:creationId xmlns:a16="http://schemas.microsoft.com/office/drawing/2014/main" id="{D2756E43-3469-4512-85D6-962E08320A08}"/>
              </a:ext>
            </a:extLst>
          </p:cNvPr>
          <p:cNvSpPr txBox="1"/>
          <p:nvPr/>
        </p:nvSpPr>
        <p:spPr>
          <a:xfrm>
            <a:off x="8432448" y="2074154"/>
            <a:ext cx="334912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un pain de deux</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7" name="TextBox 16">
            <a:hlinkClick r:id="" action="ppaction://noaction">
              <a:snd r:embed="rId12" name="T3_W8F_10.10.wav"/>
            </a:hlinkClick>
            <a:extLst>
              <a:ext uri="{FF2B5EF4-FFF2-40B4-BE49-F238E27FC236}">
                <a16:creationId xmlns:a16="http://schemas.microsoft.com/office/drawing/2014/main" id="{83650018-78C1-484D-94A7-0EA7CAA569D8}"/>
              </a:ext>
            </a:extLst>
          </p:cNvPr>
          <p:cNvSpPr txBox="1"/>
          <p:nvPr/>
        </p:nvSpPr>
        <p:spPr>
          <a:xfrm>
            <a:off x="307691" y="3776060"/>
            <a:ext cx="3075101"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 baguette aux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céréales</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9" name="Graphic 18" descr="Arrow Right with solid fill">
            <a:extLst>
              <a:ext uri="{FF2B5EF4-FFF2-40B4-BE49-F238E27FC236}">
                <a16:creationId xmlns:a16="http://schemas.microsoft.com/office/drawing/2014/main" id="{BAA64C05-15E7-4559-9174-031187BE62C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9801386">
            <a:off x="3302964" y="3724089"/>
            <a:ext cx="1595704" cy="1071027"/>
          </a:xfrm>
          <a:prstGeom prst="rect">
            <a:avLst/>
          </a:prstGeom>
        </p:spPr>
      </p:pic>
      <p:sp>
        <p:nvSpPr>
          <p:cNvPr id="22" name="TextBox 21">
            <a:hlinkClick r:id="" action="ppaction://noaction">
              <a:snd r:embed="rId13" name="T3_W8F_10.4.wav"/>
            </a:hlinkClick>
            <a:extLst>
              <a:ext uri="{FF2B5EF4-FFF2-40B4-BE49-F238E27FC236}">
                <a16:creationId xmlns:a16="http://schemas.microsoft.com/office/drawing/2014/main" id="{4C96F10E-E593-4202-846F-B63D8C176117}"/>
              </a:ext>
            </a:extLst>
          </p:cNvPr>
          <p:cNvSpPr txBox="1"/>
          <p:nvPr/>
        </p:nvSpPr>
        <p:spPr>
          <a:xfrm>
            <a:off x="374289" y="2418396"/>
            <a:ext cx="294190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 baguette </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1" name="Graphic 20" descr="Arrow Right with solid fill">
            <a:extLst>
              <a:ext uri="{FF2B5EF4-FFF2-40B4-BE49-F238E27FC236}">
                <a16:creationId xmlns:a16="http://schemas.microsoft.com/office/drawing/2014/main" id="{1DCA7E1D-C00C-4272-B4E7-DE9FE150489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2782977">
            <a:off x="3020856" y="2803184"/>
            <a:ext cx="1131599" cy="1176957"/>
          </a:xfrm>
          <a:prstGeom prst="rect">
            <a:avLst/>
          </a:prstGeom>
        </p:spPr>
      </p:pic>
      <p:sp>
        <p:nvSpPr>
          <p:cNvPr id="23" name="TextBox 22">
            <a:hlinkClick r:id="" action="ppaction://noaction">
              <a:snd r:embed="rId14" name="T3_W8F_10.2.wav"/>
            </a:hlinkClick>
            <a:extLst>
              <a:ext uri="{FF2B5EF4-FFF2-40B4-BE49-F238E27FC236}">
                <a16:creationId xmlns:a16="http://schemas.microsoft.com/office/drawing/2014/main" id="{1C26EB48-1A00-420D-96B1-3B8B2F333B8C}"/>
              </a:ext>
            </a:extLst>
          </p:cNvPr>
          <p:cNvSpPr txBox="1"/>
          <p:nvPr/>
        </p:nvSpPr>
        <p:spPr>
          <a:xfrm>
            <a:off x="14068" y="1101827"/>
            <a:ext cx="3836873"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grosse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 boule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4" name="Graphic 23" descr="Arrow Right with solid fill">
            <a:extLst>
              <a:ext uri="{FF2B5EF4-FFF2-40B4-BE49-F238E27FC236}">
                <a16:creationId xmlns:a16="http://schemas.microsoft.com/office/drawing/2014/main" id="{86CE1203-18D5-41DD-A4EF-49CE5AC4B7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2768226">
            <a:off x="3178465" y="1483186"/>
            <a:ext cx="1131599" cy="1176957"/>
          </a:xfrm>
          <a:prstGeom prst="rect">
            <a:avLst/>
          </a:prstGeom>
        </p:spPr>
      </p:pic>
      <p:sp>
        <p:nvSpPr>
          <p:cNvPr id="25" name="TextBox 24">
            <a:hlinkClick r:id="" action="ppaction://noaction">
              <a:snd r:embed="rId15" name="T3_W8F_10.3.wav"/>
            </a:hlinkClick>
            <a:extLst>
              <a:ext uri="{FF2B5EF4-FFF2-40B4-BE49-F238E27FC236}">
                <a16:creationId xmlns:a16="http://schemas.microsoft.com/office/drawing/2014/main" id="{ABA3BCE0-F0AB-4B98-8E86-A7F55429825C}"/>
              </a:ext>
            </a:extLst>
          </p:cNvPr>
          <p:cNvSpPr txBox="1"/>
          <p:nvPr/>
        </p:nvSpPr>
        <p:spPr>
          <a:xfrm>
            <a:off x="6545974" y="1045149"/>
            <a:ext cx="3921964"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3200" b="1" dirty="0">
                <a:solidFill>
                  <a:srgbClr val="002060"/>
                </a:solidFill>
                <a:latin typeface="Century Gothic" panose="020B0502020202020204" pitchFamily="34" charset="0"/>
              </a:rPr>
              <a:t>petite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boule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6" name="Graphic 25" descr="Arrow Right with solid fill">
            <a:extLst>
              <a:ext uri="{FF2B5EF4-FFF2-40B4-BE49-F238E27FC236}">
                <a16:creationId xmlns:a16="http://schemas.microsoft.com/office/drawing/2014/main" id="{B33203C8-27DD-45E2-813F-B99D5813813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9634342">
            <a:off x="5613920" y="979847"/>
            <a:ext cx="1131599" cy="1176957"/>
          </a:xfrm>
          <a:prstGeom prst="rect">
            <a:avLst/>
          </a:prstGeom>
        </p:spPr>
      </p:pic>
      <p:pic>
        <p:nvPicPr>
          <p:cNvPr id="8" name="Picture 7">
            <a:extLst>
              <a:ext uri="{FF2B5EF4-FFF2-40B4-BE49-F238E27FC236}">
                <a16:creationId xmlns:a16="http://schemas.microsoft.com/office/drawing/2014/main" id="{7DDED51C-E6BA-4604-9D7E-689AF8795557}"/>
              </a:ext>
            </a:extLst>
          </p:cNvPr>
          <p:cNvPicPr>
            <a:picLocks noChangeAspect="1"/>
          </p:cNvPicPr>
          <p:nvPr/>
        </p:nvPicPr>
        <p:blipFill>
          <a:blip r:embed="rId16"/>
          <a:stretch>
            <a:fillRect/>
          </a:stretch>
        </p:blipFill>
        <p:spPr>
          <a:xfrm>
            <a:off x="4321442" y="4696124"/>
            <a:ext cx="1522160" cy="1329397"/>
          </a:xfrm>
          <a:prstGeom prst="rect">
            <a:avLst/>
          </a:prstGeom>
        </p:spPr>
      </p:pic>
      <p:pic>
        <p:nvPicPr>
          <p:cNvPr id="7" name="Picture 6">
            <a:extLst>
              <a:ext uri="{FF2B5EF4-FFF2-40B4-BE49-F238E27FC236}">
                <a16:creationId xmlns:a16="http://schemas.microsoft.com/office/drawing/2014/main" id="{BB5B292D-C1B6-4AF3-9DD1-0ECF2423BA75}"/>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2920426" y="4804959"/>
            <a:ext cx="1707816" cy="1707816"/>
          </a:xfrm>
          <a:prstGeom prst="rect">
            <a:avLst/>
          </a:prstGeom>
        </p:spPr>
      </p:pic>
      <p:sp>
        <p:nvSpPr>
          <p:cNvPr id="27" name="TextBox 26">
            <a:hlinkClick r:id="" action="ppaction://noaction">
              <a:snd r:embed="rId18" name="T3_W8F_10.9.wav"/>
            </a:hlinkClick>
            <a:extLst>
              <a:ext uri="{FF2B5EF4-FFF2-40B4-BE49-F238E27FC236}">
                <a16:creationId xmlns:a16="http://schemas.microsoft.com/office/drawing/2014/main" id="{20B4D06D-F019-4B3F-A75E-C558AAC9488C}"/>
              </a:ext>
            </a:extLst>
          </p:cNvPr>
          <p:cNvSpPr txBox="1"/>
          <p:nvPr/>
        </p:nvSpPr>
        <p:spPr>
          <a:xfrm>
            <a:off x="4000974" y="6233130"/>
            <a:ext cx="43574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un pain au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chocolat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8" name="TextBox 27">
            <a:hlinkClick r:id="" action="ppaction://noaction">
              <a:snd r:embed="rId19" name="T3_W8F_10.5.wav"/>
            </a:hlinkClick>
            <a:extLst>
              <a:ext uri="{FF2B5EF4-FFF2-40B4-BE49-F238E27FC236}">
                <a16:creationId xmlns:a16="http://schemas.microsoft.com/office/drawing/2014/main" id="{D55EAA31-A2E8-4C76-9FBE-3A7DFC222DA7}"/>
              </a:ext>
            </a:extLst>
          </p:cNvPr>
          <p:cNvSpPr txBox="1"/>
          <p:nvPr/>
        </p:nvSpPr>
        <p:spPr>
          <a:xfrm>
            <a:off x="118771" y="5435557"/>
            <a:ext cx="311261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un pain aux raisins</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Graphic 28" descr="Arrow Right with solid fill">
            <a:extLst>
              <a:ext uri="{FF2B5EF4-FFF2-40B4-BE49-F238E27FC236}">
                <a16:creationId xmlns:a16="http://schemas.microsoft.com/office/drawing/2014/main" id="{6993DFE5-AC8F-474D-98AB-FBCB9089F9A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0637876">
            <a:off x="2455034" y="5022147"/>
            <a:ext cx="908476" cy="839411"/>
          </a:xfrm>
          <a:prstGeom prst="rect">
            <a:avLst/>
          </a:prstGeom>
        </p:spPr>
      </p:pic>
      <p:pic>
        <p:nvPicPr>
          <p:cNvPr id="30" name="Graphic 29" descr="Arrow Right with solid fill">
            <a:extLst>
              <a:ext uri="{FF2B5EF4-FFF2-40B4-BE49-F238E27FC236}">
                <a16:creationId xmlns:a16="http://schemas.microsoft.com/office/drawing/2014/main" id="{BEAC5FE2-0996-422B-9813-71092F6796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4069171">
            <a:off x="5099691" y="5498903"/>
            <a:ext cx="908476" cy="839411"/>
          </a:xfrm>
          <a:prstGeom prst="rect">
            <a:avLst/>
          </a:prstGeom>
        </p:spPr>
      </p:pic>
      <p:sp>
        <p:nvSpPr>
          <p:cNvPr id="31" name="Speech Bubble: Rectangle with Corners Rounded 30">
            <a:extLst>
              <a:ext uri="{FF2B5EF4-FFF2-40B4-BE49-F238E27FC236}">
                <a16:creationId xmlns:a16="http://schemas.microsoft.com/office/drawing/2014/main" id="{844E3BC6-B0ED-4A1A-903B-A15D7FD6052D}"/>
              </a:ext>
            </a:extLst>
          </p:cNvPr>
          <p:cNvSpPr/>
          <p:nvPr/>
        </p:nvSpPr>
        <p:spPr>
          <a:xfrm>
            <a:off x="9037627" y="4123659"/>
            <a:ext cx="2938545" cy="1953325"/>
          </a:xfrm>
          <a:prstGeom prst="wedgeRoundRectCallout">
            <a:avLst>
              <a:gd name="adj1" fmla="val -60024"/>
              <a:gd name="adj2" fmla="val 342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We usually say ‘un pain’ when it’s a specific kind. E.g. un pain de deux. Otherwise use ‘du pain’ (some bread).</a:t>
            </a:r>
            <a:endParaRPr kumimoji="0" lang="en-GB" sz="1800" b="0" i="0" u="sng"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37527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 name="Title 2">
            <a:extLst>
              <a:ext uri="{FF2B5EF4-FFF2-40B4-BE49-F238E27FC236}">
                <a16:creationId xmlns:a16="http://schemas.microsoft.com/office/drawing/2014/main" id="{3A0BB748-8628-43A6-8F59-FFC22F66116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50" name="Picture 49" descr="Icon&#10;&#10;Description automatically generated">
            <a:extLst>
              <a:ext uri="{FF2B5EF4-FFF2-40B4-BE49-F238E27FC236}">
                <a16:creationId xmlns:a16="http://schemas.microsoft.com/office/drawing/2014/main" id="{ECD837BA-3637-4648-BAAC-98FBFEC1FE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1" name="Speech Bubble: Rectangle with Corners Rounded 50">
            <a:hlinkClick r:id="" action="ppaction://noaction">
              <a:snd r:embed="rId5" name="T3_W8F_11.1.wav"/>
            </a:hlinkClick>
            <a:extLst>
              <a:ext uri="{FF2B5EF4-FFF2-40B4-BE49-F238E27FC236}">
                <a16:creationId xmlns:a16="http://schemas.microsoft.com/office/drawing/2014/main" id="{9A45B2EF-B154-46BD-A141-F0262C94A9B2}"/>
              </a:ext>
            </a:extLst>
          </p:cNvPr>
          <p:cNvSpPr/>
          <p:nvPr/>
        </p:nvSpPr>
        <p:spPr>
          <a:xfrm>
            <a:off x="3833149" y="164426"/>
            <a:ext cx="372257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hlinkClick r:id="" action="ppaction://noaction">
              <a:snd r:embed="rId5" name="T3_W8F_11.1.wav"/>
            </a:hlinkClick>
            <a:extLst>
              <a:ext uri="{FF2B5EF4-FFF2-40B4-BE49-F238E27FC236}">
                <a16:creationId xmlns:a16="http://schemas.microsoft.com/office/drawing/2014/main" id="{04139E59-938F-4284-8A74-DAABEE57B396}"/>
              </a:ext>
            </a:extLst>
          </p:cNvPr>
          <p:cNvSpPr txBox="1"/>
          <p:nvPr/>
        </p:nvSpPr>
        <p:spPr>
          <a:xfrm>
            <a:off x="3841669" y="148792"/>
            <a:ext cx="3984777"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Parle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[1/8] </a:t>
            </a:r>
            <a:endParaRPr lang="fr-FR" sz="2400" b="1" dirty="0">
              <a:solidFill>
                <a:schemeClr val="bg1"/>
              </a:solidFill>
              <a:latin typeface="Century Gothic" panose="020B0502020202020204" pitchFamily="34" charset="0"/>
            </a:endParaRPr>
          </a:p>
        </p:txBody>
      </p:sp>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57376" y="-35979"/>
            <a:ext cx="914400" cy="914400"/>
          </a:xfrm>
          <a:prstGeom prst="rect">
            <a:avLst/>
          </a:prstGeom>
        </p:spPr>
      </p:pic>
      <p:graphicFrame>
        <p:nvGraphicFramePr>
          <p:cNvPr id="60" name="Table 5">
            <a:extLst>
              <a:ext uri="{FF2B5EF4-FFF2-40B4-BE49-F238E27FC236}">
                <a16:creationId xmlns:a16="http://schemas.microsoft.com/office/drawing/2014/main" id="{ADEFF7D8-057D-4D1A-8DC4-2C6992E2E903}"/>
              </a:ext>
            </a:extLst>
          </p:cNvPr>
          <p:cNvGraphicFramePr>
            <a:graphicFrameLocks noGrp="1"/>
          </p:cNvGraphicFramePr>
          <p:nvPr>
            <p:extLst>
              <p:ext uri="{D42A27DB-BD31-4B8C-83A1-F6EECF244321}">
                <p14:modId xmlns:p14="http://schemas.microsoft.com/office/powerpoint/2010/main" val="2825983984"/>
              </p:ext>
            </p:extLst>
          </p:nvPr>
        </p:nvGraphicFramePr>
        <p:xfrm>
          <a:off x="1075144" y="1882045"/>
          <a:ext cx="8884782" cy="3093909"/>
        </p:xfrm>
        <a:graphic>
          <a:graphicData uri="http://schemas.openxmlformats.org/drawingml/2006/table">
            <a:tbl>
              <a:tblPr firstRow="1" bandRow="1">
                <a:tableStyleId>{5940675A-B579-460E-94D1-54222C63F5DA}</a:tableStyleId>
              </a:tblPr>
              <a:tblGrid>
                <a:gridCol w="2385508">
                  <a:extLst>
                    <a:ext uri="{9D8B030D-6E8A-4147-A177-3AD203B41FA5}">
                      <a16:colId xmlns:a16="http://schemas.microsoft.com/office/drawing/2014/main" val="1793041539"/>
                    </a:ext>
                  </a:extLst>
                </a:gridCol>
                <a:gridCol w="914400">
                  <a:extLst>
                    <a:ext uri="{9D8B030D-6E8A-4147-A177-3AD203B41FA5}">
                      <a16:colId xmlns:a16="http://schemas.microsoft.com/office/drawing/2014/main" val="4108464527"/>
                    </a:ext>
                  </a:extLst>
                </a:gridCol>
                <a:gridCol w="1969477">
                  <a:extLst>
                    <a:ext uri="{9D8B030D-6E8A-4147-A177-3AD203B41FA5}">
                      <a16:colId xmlns:a16="http://schemas.microsoft.com/office/drawing/2014/main" val="2605482868"/>
                    </a:ext>
                  </a:extLst>
                </a:gridCol>
                <a:gridCol w="1167619">
                  <a:extLst>
                    <a:ext uri="{9D8B030D-6E8A-4147-A177-3AD203B41FA5}">
                      <a16:colId xmlns:a16="http://schemas.microsoft.com/office/drawing/2014/main" val="3998369992"/>
                    </a:ext>
                  </a:extLst>
                </a:gridCol>
                <a:gridCol w="2447778">
                  <a:extLst>
                    <a:ext uri="{9D8B030D-6E8A-4147-A177-3AD203B41FA5}">
                      <a16:colId xmlns:a16="http://schemas.microsoft.com/office/drawing/2014/main" val="1877817290"/>
                    </a:ext>
                  </a:extLst>
                </a:gridCol>
              </a:tblGrid>
              <a:tr h="3093909">
                <a:tc>
                  <a:txBody>
                    <a:bodyPr/>
                    <a:lstStyle/>
                    <a:p>
                      <a:pPr algn="ctr"/>
                      <a:r>
                        <a:rPr lang="en-GB" sz="2400" b="0" dirty="0">
                          <a:solidFill>
                            <a:srgbClr val="002060"/>
                          </a:solidFill>
                          <a:latin typeface="Century Gothic" panose="020B0502020202020204" pitchFamily="34" charset="0"/>
                        </a:rPr>
                        <a:t>Est-</a:t>
                      </a:r>
                      <a:r>
                        <a:rPr lang="en-GB" sz="2400" b="0" dirty="0" err="1">
                          <a:solidFill>
                            <a:srgbClr val="002060"/>
                          </a:solidFill>
                          <a:latin typeface="Century Gothic" panose="020B0502020202020204" pitchFamily="34" charset="0"/>
                        </a:rPr>
                        <a:t>ce</a:t>
                      </a:r>
                      <a:r>
                        <a:rPr lang="en-GB" sz="2400" b="0" dirty="0">
                          <a:solidFill>
                            <a:srgbClr val="002060"/>
                          </a:solidFill>
                          <a:latin typeface="Century Gothic" panose="020B0502020202020204" pitchFamily="34" charset="0"/>
                        </a:rPr>
                        <a:t> que/</a:t>
                      </a:r>
                      <a:r>
                        <a:rPr lang="en-GB" sz="2400" b="0" dirty="0" err="1">
                          <a:solidFill>
                            <a:srgbClr val="002060"/>
                          </a:solidFill>
                          <a:latin typeface="Century Gothic" panose="020B0502020202020204" pitchFamily="34" charset="0"/>
                        </a:rPr>
                        <a:t>qu</a:t>
                      </a:r>
                      <a:r>
                        <a:rPr lang="en-GB" sz="2400" b="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2"/>
                    </a:solidFill>
                  </a:tcPr>
                </a:tc>
                <a:tc>
                  <a:txBody>
                    <a:bodyPr/>
                    <a:lstStyle/>
                    <a:p>
                      <a:pPr algn="ctr"/>
                      <a:r>
                        <a:rPr lang="en-GB" sz="2400" b="0" dirty="0">
                          <a:solidFill>
                            <a:srgbClr val="002060"/>
                          </a:solidFill>
                          <a:latin typeface="Century Gothic" panose="020B0502020202020204" pitchFamily="34" charset="0"/>
                        </a:rPr>
                        <a:t>je/j’</a:t>
                      </a:r>
                    </a:p>
                    <a:p>
                      <a:pPr algn="ctr"/>
                      <a:r>
                        <a:rPr lang="en-GB" sz="2400" b="0" dirty="0" err="1">
                          <a:solidFill>
                            <a:srgbClr val="002060"/>
                          </a:solidFill>
                          <a:latin typeface="Century Gothic" panose="020B0502020202020204" pitchFamily="34" charset="0"/>
                        </a:rPr>
                        <a:t>tu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il</a:t>
                      </a:r>
                    </a:p>
                    <a:p>
                      <a:pPr algn="ctr"/>
                      <a:r>
                        <a:rPr lang="en-GB" sz="2400" b="0" dirty="0" err="1">
                          <a:solidFill>
                            <a:srgbClr val="002060"/>
                          </a:solidFill>
                          <a:latin typeface="Century Gothic" panose="020B0502020202020204" pitchFamily="34" charset="0"/>
                        </a:rPr>
                        <a:t>elle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bois</a:t>
                      </a:r>
                    </a:p>
                    <a:p>
                      <a:pPr algn="ctr"/>
                      <a:r>
                        <a:rPr lang="en-GB" sz="2400" b="0" dirty="0" err="1">
                          <a:solidFill>
                            <a:srgbClr val="002060"/>
                          </a:solidFill>
                          <a:latin typeface="Century Gothic" panose="020B0502020202020204" pitchFamily="34" charset="0"/>
                        </a:rPr>
                        <a:t>boit</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fais</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fait</a:t>
                      </a:r>
                    </a:p>
                    <a:p>
                      <a:pPr algn="ctr"/>
                      <a:r>
                        <a:rPr lang="en-GB" sz="2400" b="0" dirty="0">
                          <a:solidFill>
                            <a:srgbClr val="002060"/>
                          </a:solidFill>
                          <a:latin typeface="Century Gothic" panose="020B0502020202020204" pitchFamily="34" charset="0"/>
                        </a:rPr>
                        <a:t>mange</a:t>
                      </a:r>
                    </a:p>
                    <a:p>
                      <a:pPr algn="ctr"/>
                      <a:r>
                        <a:rPr lang="en-GB" sz="2400" b="0" dirty="0" err="1">
                          <a:solidFill>
                            <a:srgbClr val="002060"/>
                          </a:solidFill>
                          <a:latin typeface="Century Gothic" panose="020B0502020202020204" pitchFamily="34" charset="0"/>
                        </a:rPr>
                        <a:t>manges</a:t>
                      </a:r>
                    </a:p>
                    <a:p>
                      <a:pPr algn="ctr"/>
                      <a:r>
                        <a:rPr lang="en-GB" sz="2400" b="0" dirty="0" err="1">
                          <a:solidFill>
                            <a:srgbClr val="002060"/>
                          </a:solidFill>
                          <a:latin typeface="Century Gothic" panose="020B0502020202020204" pitchFamily="34" charset="0"/>
                        </a:rPr>
                        <a:t>achète</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achètes</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un</a:t>
                      </a:r>
                    </a:p>
                    <a:p>
                      <a:pPr algn="ctr"/>
                      <a:r>
                        <a:rPr lang="en-GB" sz="2400" b="0" dirty="0" err="1">
                          <a:solidFill>
                            <a:srgbClr val="002060"/>
                          </a:solidFill>
                          <a:latin typeface="Century Gothic" panose="020B0502020202020204" pitchFamily="34" charset="0"/>
                        </a:rPr>
                        <a:t>une</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du</a:t>
                      </a:r>
                    </a:p>
                    <a:p>
                      <a:pPr algn="ctr"/>
                      <a:r>
                        <a:rPr lang="en-GB" sz="2400" b="0" dirty="0">
                          <a:solidFill>
                            <a:srgbClr val="002060"/>
                          </a:solidFill>
                          <a:latin typeface="Century Gothic" panose="020B0502020202020204" pitchFamily="34" charset="0"/>
                        </a:rPr>
                        <a:t>de la</a:t>
                      </a:r>
                    </a:p>
                    <a:p>
                      <a:pPr algn="ctr"/>
                      <a:r>
                        <a:rPr lang="en-GB" sz="2400" b="0" dirty="0">
                          <a:solidFill>
                            <a:srgbClr val="002060"/>
                          </a:solidFill>
                          <a:latin typeface="Century Gothic" panose="020B0502020202020204" pitchFamily="34" charset="0"/>
                        </a:rPr>
                        <a:t>de l’</a:t>
                      </a:r>
                    </a:p>
                    <a:p>
                      <a:pPr algn="ctr"/>
                      <a:r>
                        <a:rPr lang="en-GB" sz="2400" b="0" dirty="0">
                          <a:solidFill>
                            <a:srgbClr val="002060"/>
                          </a:solidFill>
                          <a:latin typeface="Century Gothic" panose="020B0502020202020204" pitchFamily="34" charset="0"/>
                        </a:rPr>
                        <a:t>des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tc>
                  <a:txBody>
                    <a:bodyPr/>
                    <a:lstStyle/>
                    <a:p>
                      <a:pPr algn="ctr"/>
                      <a:r>
                        <a:rPr lang="en-GB" sz="2400" b="0" dirty="0" err="1">
                          <a:solidFill>
                            <a:srgbClr val="002060"/>
                          </a:solidFill>
                          <a:latin typeface="Century Gothic" panose="020B0502020202020204" pitchFamily="34" charset="0"/>
                        </a:rPr>
                        <a:t>poisson</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café</a:t>
                      </a:r>
                    </a:p>
                    <a:p>
                      <a:pPr algn="ctr"/>
                      <a:r>
                        <a:rPr lang="en-GB" sz="2400" b="0" dirty="0">
                          <a:solidFill>
                            <a:srgbClr val="002060"/>
                          </a:solidFill>
                          <a:latin typeface="Century Gothic" panose="020B0502020202020204" pitchFamily="34" charset="0"/>
                        </a:rPr>
                        <a:t>pain</a:t>
                      </a:r>
                    </a:p>
                    <a:p>
                      <a:pPr algn="ctr"/>
                      <a:r>
                        <a:rPr lang="en-GB" sz="2400" b="0" dirty="0">
                          <a:solidFill>
                            <a:srgbClr val="002060"/>
                          </a:solidFill>
                          <a:latin typeface="Century Gothic" panose="020B0502020202020204" pitchFamily="34" charset="0"/>
                        </a:rPr>
                        <a:t>glace</a:t>
                      </a:r>
                    </a:p>
                    <a:p>
                      <a:pPr algn="ctr"/>
                      <a:r>
                        <a:rPr lang="en-GB" sz="2400" b="0" dirty="0" err="1">
                          <a:solidFill>
                            <a:srgbClr val="002060"/>
                          </a:solidFill>
                          <a:latin typeface="Century Gothic" panose="020B0502020202020204" pitchFamily="34" charset="0"/>
                        </a:rPr>
                        <a:t>tomate</a:t>
                      </a:r>
                      <a:r>
                        <a:rPr lang="en-GB" sz="2400" b="0" dirty="0">
                          <a:solidFill>
                            <a:srgbClr val="002060"/>
                          </a:solidFill>
                          <a:latin typeface="Century Gothic" panose="020B0502020202020204" pitchFamily="34" charset="0"/>
                        </a:rPr>
                        <a:t>(s)</a:t>
                      </a:r>
                    </a:p>
                    <a:p>
                      <a:pPr algn="ctr"/>
                      <a:r>
                        <a:rPr lang="en-GB" sz="2400" b="0" dirty="0" err="1">
                          <a:solidFill>
                            <a:srgbClr val="002060"/>
                          </a:solidFill>
                          <a:latin typeface="Century Gothic" panose="020B0502020202020204" pitchFamily="34" charset="0"/>
                        </a:rPr>
                        <a:t>eau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gâteau(x)</a:t>
                      </a:r>
                    </a:p>
                    <a:p>
                      <a:pPr algn="ctr"/>
                      <a:r>
                        <a:rPr lang="en-GB" sz="2400" b="0" dirty="0">
                          <a:solidFill>
                            <a:srgbClr val="002060"/>
                          </a:solidFill>
                          <a:latin typeface="Century Gothic" panose="020B0502020202020204" pitchFamily="34" charset="0"/>
                        </a:rPr>
                        <a:t>sandwich(s)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bl>
          </a:graphicData>
        </a:graphic>
      </p:graphicFrame>
      <p:sp>
        <p:nvSpPr>
          <p:cNvPr id="3" name="TextBox 2">
            <a:extLst>
              <a:ext uri="{FF2B5EF4-FFF2-40B4-BE49-F238E27FC236}">
                <a16:creationId xmlns:a16="http://schemas.microsoft.com/office/drawing/2014/main" id="{BB6BFDB5-79BE-4803-A666-81572706511D}"/>
              </a:ext>
            </a:extLst>
          </p:cNvPr>
          <p:cNvSpPr txBox="1"/>
          <p:nvPr/>
        </p:nvSpPr>
        <p:spPr>
          <a:xfrm>
            <a:off x="1075144" y="5528603"/>
            <a:ext cx="9517828"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He buys/is buying some water.</a:t>
            </a:r>
          </a:p>
        </p:txBody>
      </p:sp>
      <p:sp>
        <p:nvSpPr>
          <p:cNvPr id="4" name="Rectangle: Rounded Corners 3">
            <a:extLst>
              <a:ext uri="{FF2B5EF4-FFF2-40B4-BE49-F238E27FC236}">
                <a16:creationId xmlns:a16="http://schemas.microsoft.com/office/drawing/2014/main" id="{880AD671-6C7A-4A4E-AB49-B54C7F7FD6E5}"/>
              </a:ext>
            </a:extLst>
          </p:cNvPr>
          <p:cNvSpPr/>
          <p:nvPr/>
        </p:nvSpPr>
        <p:spPr>
          <a:xfrm>
            <a:off x="3460652" y="3429000"/>
            <a:ext cx="928468"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Rounded Corners 66">
            <a:extLst>
              <a:ext uri="{FF2B5EF4-FFF2-40B4-BE49-F238E27FC236}">
                <a16:creationId xmlns:a16="http://schemas.microsoft.com/office/drawing/2014/main" id="{EBCBA75A-0CFE-4CFC-8C1D-E7A30D772984}"/>
              </a:ext>
            </a:extLst>
          </p:cNvPr>
          <p:cNvSpPr/>
          <p:nvPr/>
        </p:nvSpPr>
        <p:spPr>
          <a:xfrm>
            <a:off x="4389120" y="4167552"/>
            <a:ext cx="1941342"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Rounded Corners 80">
            <a:extLst>
              <a:ext uri="{FF2B5EF4-FFF2-40B4-BE49-F238E27FC236}">
                <a16:creationId xmlns:a16="http://schemas.microsoft.com/office/drawing/2014/main" id="{6B7F9D9B-5A73-428E-85AD-A58B8E8D5E04}"/>
              </a:ext>
            </a:extLst>
          </p:cNvPr>
          <p:cNvSpPr/>
          <p:nvPr/>
        </p:nvSpPr>
        <p:spPr>
          <a:xfrm>
            <a:off x="6330461" y="3798276"/>
            <a:ext cx="118168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Rounded Corners 81">
            <a:extLst>
              <a:ext uri="{FF2B5EF4-FFF2-40B4-BE49-F238E27FC236}">
                <a16:creationId xmlns:a16="http://schemas.microsoft.com/office/drawing/2014/main" id="{95B052FD-ABF4-4707-9604-D0B0CA8DF3FB}"/>
              </a:ext>
            </a:extLst>
          </p:cNvPr>
          <p:cNvSpPr/>
          <p:nvPr/>
        </p:nvSpPr>
        <p:spPr>
          <a:xfrm>
            <a:off x="7512148" y="3798275"/>
            <a:ext cx="2447778"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3127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T3_W8F_11.2.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left)">
                                      <p:cBhvr>
                                        <p:cTn id="15" dur="500"/>
                                        <p:tgtEl>
                                          <p:spTgt spid="6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wipe(left)">
                                      <p:cBhvr>
                                        <p:cTn id="18" dur="500"/>
                                        <p:tgtEl>
                                          <p:spTgt spid="8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wipe(left)">
                                      <p:cBhvr>
                                        <p:cTn id="21"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7" grpId="0" animBg="1"/>
      <p:bldP spid="81" grpId="0" animBg="1"/>
      <p:bldP spid="8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 name="Title 2">
            <a:extLst>
              <a:ext uri="{FF2B5EF4-FFF2-40B4-BE49-F238E27FC236}">
                <a16:creationId xmlns:a16="http://schemas.microsoft.com/office/drawing/2014/main" id="{3A0BB748-8628-43A6-8F59-FFC22F66116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50" name="Picture 49" descr="Icon&#10;&#10;Description automatically generated">
            <a:extLst>
              <a:ext uri="{FF2B5EF4-FFF2-40B4-BE49-F238E27FC236}">
                <a16:creationId xmlns:a16="http://schemas.microsoft.com/office/drawing/2014/main" id="{ECD837BA-3637-4648-BAAC-98FBFEC1FE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1" name="Speech Bubble: Rectangle with Corners Rounded 50">
            <a:hlinkClick r:id="" action="ppaction://noaction">
              <a:snd r:embed="rId5" name="T3_W8F_11.1.wav"/>
            </a:hlinkClick>
            <a:extLst>
              <a:ext uri="{FF2B5EF4-FFF2-40B4-BE49-F238E27FC236}">
                <a16:creationId xmlns:a16="http://schemas.microsoft.com/office/drawing/2014/main" id="{9A45B2EF-B154-46BD-A141-F0262C94A9B2}"/>
              </a:ext>
            </a:extLst>
          </p:cNvPr>
          <p:cNvSpPr/>
          <p:nvPr/>
        </p:nvSpPr>
        <p:spPr>
          <a:xfrm>
            <a:off x="3831781" y="164666"/>
            <a:ext cx="372257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hlinkClick r:id="" action="ppaction://noaction">
              <a:snd r:embed="rId5" name="T3_W8F_11.1.wav"/>
            </a:hlinkClick>
            <a:extLst>
              <a:ext uri="{FF2B5EF4-FFF2-40B4-BE49-F238E27FC236}">
                <a16:creationId xmlns:a16="http://schemas.microsoft.com/office/drawing/2014/main" id="{04139E59-938F-4284-8A74-DAABEE57B396}"/>
              </a:ext>
            </a:extLst>
          </p:cNvPr>
          <p:cNvSpPr txBox="1"/>
          <p:nvPr/>
        </p:nvSpPr>
        <p:spPr>
          <a:xfrm>
            <a:off x="3841669" y="148792"/>
            <a:ext cx="3984777"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Parle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[2/8] </a:t>
            </a:r>
            <a:endParaRPr lang="fr-FR" sz="2400" b="1" dirty="0">
              <a:solidFill>
                <a:schemeClr val="bg1"/>
              </a:solidFill>
              <a:latin typeface="Century Gothic" panose="020B0502020202020204" pitchFamily="34" charset="0"/>
            </a:endParaRPr>
          </a:p>
        </p:txBody>
      </p:sp>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57376" y="-35979"/>
            <a:ext cx="914400" cy="914400"/>
          </a:xfrm>
          <a:prstGeom prst="rect">
            <a:avLst/>
          </a:prstGeom>
        </p:spPr>
      </p:pic>
      <p:graphicFrame>
        <p:nvGraphicFramePr>
          <p:cNvPr id="60" name="Table 5">
            <a:extLst>
              <a:ext uri="{FF2B5EF4-FFF2-40B4-BE49-F238E27FC236}">
                <a16:creationId xmlns:a16="http://schemas.microsoft.com/office/drawing/2014/main" id="{ADEFF7D8-057D-4D1A-8DC4-2C6992E2E903}"/>
              </a:ext>
            </a:extLst>
          </p:cNvPr>
          <p:cNvGraphicFramePr>
            <a:graphicFrameLocks noGrp="1"/>
          </p:cNvGraphicFramePr>
          <p:nvPr>
            <p:extLst>
              <p:ext uri="{D42A27DB-BD31-4B8C-83A1-F6EECF244321}">
                <p14:modId xmlns:p14="http://schemas.microsoft.com/office/powerpoint/2010/main" val="2225624224"/>
              </p:ext>
            </p:extLst>
          </p:nvPr>
        </p:nvGraphicFramePr>
        <p:xfrm>
          <a:off x="1075144" y="1882045"/>
          <a:ext cx="8884782" cy="3093909"/>
        </p:xfrm>
        <a:graphic>
          <a:graphicData uri="http://schemas.openxmlformats.org/drawingml/2006/table">
            <a:tbl>
              <a:tblPr firstRow="1" bandRow="1">
                <a:tableStyleId>{5940675A-B579-460E-94D1-54222C63F5DA}</a:tableStyleId>
              </a:tblPr>
              <a:tblGrid>
                <a:gridCol w="2385508">
                  <a:extLst>
                    <a:ext uri="{9D8B030D-6E8A-4147-A177-3AD203B41FA5}">
                      <a16:colId xmlns:a16="http://schemas.microsoft.com/office/drawing/2014/main" val="1793041539"/>
                    </a:ext>
                  </a:extLst>
                </a:gridCol>
                <a:gridCol w="914400">
                  <a:extLst>
                    <a:ext uri="{9D8B030D-6E8A-4147-A177-3AD203B41FA5}">
                      <a16:colId xmlns:a16="http://schemas.microsoft.com/office/drawing/2014/main" val="4108464527"/>
                    </a:ext>
                  </a:extLst>
                </a:gridCol>
                <a:gridCol w="1969477">
                  <a:extLst>
                    <a:ext uri="{9D8B030D-6E8A-4147-A177-3AD203B41FA5}">
                      <a16:colId xmlns:a16="http://schemas.microsoft.com/office/drawing/2014/main" val="2605482868"/>
                    </a:ext>
                  </a:extLst>
                </a:gridCol>
                <a:gridCol w="1167619">
                  <a:extLst>
                    <a:ext uri="{9D8B030D-6E8A-4147-A177-3AD203B41FA5}">
                      <a16:colId xmlns:a16="http://schemas.microsoft.com/office/drawing/2014/main" val="3998369992"/>
                    </a:ext>
                  </a:extLst>
                </a:gridCol>
                <a:gridCol w="2447778">
                  <a:extLst>
                    <a:ext uri="{9D8B030D-6E8A-4147-A177-3AD203B41FA5}">
                      <a16:colId xmlns:a16="http://schemas.microsoft.com/office/drawing/2014/main" val="1877817290"/>
                    </a:ext>
                  </a:extLst>
                </a:gridCol>
              </a:tblGrid>
              <a:tr h="3093909">
                <a:tc>
                  <a:txBody>
                    <a:bodyPr/>
                    <a:lstStyle/>
                    <a:p>
                      <a:pPr algn="ctr"/>
                      <a:r>
                        <a:rPr lang="en-GB" sz="2400" b="0" dirty="0">
                          <a:solidFill>
                            <a:srgbClr val="002060"/>
                          </a:solidFill>
                          <a:latin typeface="Century Gothic" panose="020B0502020202020204" pitchFamily="34" charset="0"/>
                        </a:rPr>
                        <a:t>Est-</a:t>
                      </a:r>
                      <a:r>
                        <a:rPr lang="en-GB" sz="2400" b="0" dirty="0" err="1">
                          <a:solidFill>
                            <a:srgbClr val="002060"/>
                          </a:solidFill>
                          <a:latin typeface="Century Gothic" panose="020B0502020202020204" pitchFamily="34" charset="0"/>
                        </a:rPr>
                        <a:t>ce</a:t>
                      </a:r>
                      <a:r>
                        <a:rPr lang="en-GB" sz="2400" b="0" dirty="0">
                          <a:solidFill>
                            <a:srgbClr val="002060"/>
                          </a:solidFill>
                          <a:latin typeface="Century Gothic" panose="020B0502020202020204" pitchFamily="34" charset="0"/>
                        </a:rPr>
                        <a:t> que/</a:t>
                      </a:r>
                      <a:r>
                        <a:rPr lang="en-GB" sz="2400" b="0" dirty="0" err="1">
                          <a:solidFill>
                            <a:srgbClr val="002060"/>
                          </a:solidFill>
                          <a:latin typeface="Century Gothic" panose="020B0502020202020204" pitchFamily="34" charset="0"/>
                        </a:rPr>
                        <a:t>qu</a:t>
                      </a:r>
                      <a:r>
                        <a:rPr lang="en-GB" sz="2400" b="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2"/>
                    </a:solidFill>
                  </a:tcPr>
                </a:tc>
                <a:tc>
                  <a:txBody>
                    <a:bodyPr/>
                    <a:lstStyle/>
                    <a:p>
                      <a:pPr algn="ctr"/>
                      <a:r>
                        <a:rPr lang="en-GB" sz="2400" b="0" dirty="0">
                          <a:solidFill>
                            <a:srgbClr val="002060"/>
                          </a:solidFill>
                          <a:latin typeface="Century Gothic" panose="020B0502020202020204" pitchFamily="34" charset="0"/>
                        </a:rPr>
                        <a:t>je/j’</a:t>
                      </a:r>
                    </a:p>
                    <a:p>
                      <a:pPr algn="ctr"/>
                      <a:r>
                        <a:rPr lang="en-GB" sz="2400" b="0" dirty="0" err="1">
                          <a:solidFill>
                            <a:srgbClr val="002060"/>
                          </a:solidFill>
                          <a:latin typeface="Century Gothic" panose="020B0502020202020204" pitchFamily="34" charset="0"/>
                        </a:rPr>
                        <a:t>tu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il</a:t>
                      </a:r>
                    </a:p>
                    <a:p>
                      <a:pPr algn="ctr"/>
                      <a:r>
                        <a:rPr lang="en-GB" sz="2400" b="0" dirty="0" err="1">
                          <a:solidFill>
                            <a:srgbClr val="002060"/>
                          </a:solidFill>
                          <a:latin typeface="Century Gothic" panose="020B0502020202020204" pitchFamily="34" charset="0"/>
                        </a:rPr>
                        <a:t>elle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bois</a:t>
                      </a:r>
                    </a:p>
                    <a:p>
                      <a:pPr algn="ctr"/>
                      <a:r>
                        <a:rPr lang="en-GB" sz="2400" b="0" dirty="0" err="1">
                          <a:solidFill>
                            <a:srgbClr val="002060"/>
                          </a:solidFill>
                          <a:latin typeface="Century Gothic" panose="020B0502020202020204" pitchFamily="34" charset="0"/>
                        </a:rPr>
                        <a:t>boit</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fais</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fait</a:t>
                      </a:r>
                    </a:p>
                    <a:p>
                      <a:pPr algn="ctr"/>
                      <a:r>
                        <a:rPr lang="en-GB" sz="2400" b="0" dirty="0">
                          <a:solidFill>
                            <a:srgbClr val="002060"/>
                          </a:solidFill>
                          <a:latin typeface="Century Gothic" panose="020B0502020202020204" pitchFamily="34" charset="0"/>
                        </a:rPr>
                        <a:t>mange</a:t>
                      </a:r>
                    </a:p>
                    <a:p>
                      <a:pPr algn="ctr"/>
                      <a:r>
                        <a:rPr lang="en-GB" sz="2400" b="0" dirty="0" err="1">
                          <a:solidFill>
                            <a:srgbClr val="002060"/>
                          </a:solidFill>
                          <a:latin typeface="Century Gothic" panose="020B0502020202020204" pitchFamily="34" charset="0"/>
                        </a:rPr>
                        <a:t>manges</a:t>
                      </a:r>
                    </a:p>
                    <a:p>
                      <a:pPr algn="ctr"/>
                      <a:r>
                        <a:rPr lang="en-GB" sz="2400" b="0" dirty="0" err="1">
                          <a:solidFill>
                            <a:srgbClr val="002060"/>
                          </a:solidFill>
                          <a:latin typeface="Century Gothic" panose="020B0502020202020204" pitchFamily="34" charset="0"/>
                        </a:rPr>
                        <a:t>achète</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achètes</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un</a:t>
                      </a:r>
                    </a:p>
                    <a:p>
                      <a:pPr algn="ctr"/>
                      <a:r>
                        <a:rPr lang="en-GB" sz="2400" b="0" dirty="0" err="1">
                          <a:solidFill>
                            <a:srgbClr val="002060"/>
                          </a:solidFill>
                          <a:latin typeface="Century Gothic" panose="020B0502020202020204" pitchFamily="34" charset="0"/>
                        </a:rPr>
                        <a:t>une</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du</a:t>
                      </a:r>
                    </a:p>
                    <a:p>
                      <a:pPr algn="ctr"/>
                      <a:r>
                        <a:rPr lang="en-GB" sz="2400" b="0" dirty="0">
                          <a:solidFill>
                            <a:srgbClr val="002060"/>
                          </a:solidFill>
                          <a:latin typeface="Century Gothic" panose="020B0502020202020204" pitchFamily="34" charset="0"/>
                        </a:rPr>
                        <a:t>de la</a:t>
                      </a:r>
                    </a:p>
                    <a:p>
                      <a:pPr algn="ctr"/>
                      <a:r>
                        <a:rPr lang="en-GB" sz="2400" b="0" dirty="0">
                          <a:solidFill>
                            <a:srgbClr val="002060"/>
                          </a:solidFill>
                          <a:latin typeface="Century Gothic" panose="020B0502020202020204" pitchFamily="34" charset="0"/>
                        </a:rPr>
                        <a:t>de l’</a:t>
                      </a:r>
                    </a:p>
                    <a:p>
                      <a:pPr algn="ctr"/>
                      <a:r>
                        <a:rPr lang="en-GB" sz="2400" b="0" dirty="0">
                          <a:solidFill>
                            <a:srgbClr val="002060"/>
                          </a:solidFill>
                          <a:latin typeface="Century Gothic" panose="020B0502020202020204" pitchFamily="34" charset="0"/>
                        </a:rPr>
                        <a:t>des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tc>
                  <a:txBody>
                    <a:bodyPr/>
                    <a:lstStyle/>
                    <a:p>
                      <a:pPr algn="ctr"/>
                      <a:r>
                        <a:rPr lang="en-GB" sz="2400" b="0" dirty="0" err="1">
                          <a:solidFill>
                            <a:srgbClr val="002060"/>
                          </a:solidFill>
                          <a:latin typeface="Century Gothic" panose="020B0502020202020204" pitchFamily="34" charset="0"/>
                        </a:rPr>
                        <a:t>poisson</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café</a:t>
                      </a:r>
                    </a:p>
                    <a:p>
                      <a:pPr algn="ctr"/>
                      <a:r>
                        <a:rPr lang="en-GB" sz="2400" b="0" dirty="0">
                          <a:solidFill>
                            <a:srgbClr val="002060"/>
                          </a:solidFill>
                          <a:latin typeface="Century Gothic" panose="020B0502020202020204" pitchFamily="34" charset="0"/>
                        </a:rPr>
                        <a:t>pain</a:t>
                      </a:r>
                    </a:p>
                    <a:p>
                      <a:pPr algn="ctr"/>
                      <a:r>
                        <a:rPr lang="en-GB" sz="2400" b="0" dirty="0">
                          <a:solidFill>
                            <a:srgbClr val="002060"/>
                          </a:solidFill>
                          <a:latin typeface="Century Gothic" panose="020B0502020202020204" pitchFamily="34" charset="0"/>
                        </a:rPr>
                        <a:t>glace</a:t>
                      </a:r>
                    </a:p>
                    <a:p>
                      <a:pPr algn="ctr"/>
                      <a:r>
                        <a:rPr lang="en-GB" sz="2400" b="0" dirty="0" err="1">
                          <a:solidFill>
                            <a:srgbClr val="002060"/>
                          </a:solidFill>
                          <a:latin typeface="Century Gothic" panose="020B0502020202020204" pitchFamily="34" charset="0"/>
                        </a:rPr>
                        <a:t>tomate</a:t>
                      </a:r>
                      <a:r>
                        <a:rPr lang="en-GB" sz="2400" b="0" dirty="0">
                          <a:solidFill>
                            <a:srgbClr val="002060"/>
                          </a:solidFill>
                          <a:latin typeface="Century Gothic" panose="020B0502020202020204" pitchFamily="34" charset="0"/>
                        </a:rPr>
                        <a:t>(s)</a:t>
                      </a:r>
                    </a:p>
                    <a:p>
                      <a:pPr algn="ctr"/>
                      <a:r>
                        <a:rPr lang="en-GB" sz="2400" b="0" dirty="0" err="1">
                          <a:solidFill>
                            <a:srgbClr val="002060"/>
                          </a:solidFill>
                          <a:latin typeface="Century Gothic" panose="020B0502020202020204" pitchFamily="34" charset="0"/>
                        </a:rPr>
                        <a:t>eau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gâteau(x)</a:t>
                      </a:r>
                    </a:p>
                    <a:p>
                      <a:pPr algn="ctr"/>
                      <a:r>
                        <a:rPr lang="en-GB" sz="2400" b="0" dirty="0">
                          <a:solidFill>
                            <a:srgbClr val="002060"/>
                          </a:solidFill>
                          <a:latin typeface="Century Gothic" panose="020B0502020202020204" pitchFamily="34" charset="0"/>
                        </a:rPr>
                        <a:t>sandwich(s)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bl>
          </a:graphicData>
        </a:graphic>
      </p:graphicFrame>
      <p:sp>
        <p:nvSpPr>
          <p:cNvPr id="3" name="TextBox 2">
            <a:extLst>
              <a:ext uri="{FF2B5EF4-FFF2-40B4-BE49-F238E27FC236}">
                <a16:creationId xmlns:a16="http://schemas.microsoft.com/office/drawing/2014/main" id="{BB6BFDB5-79BE-4803-A666-81572706511D}"/>
              </a:ext>
            </a:extLst>
          </p:cNvPr>
          <p:cNvSpPr txBox="1"/>
          <p:nvPr/>
        </p:nvSpPr>
        <p:spPr>
          <a:xfrm>
            <a:off x="1075144" y="5528603"/>
            <a:ext cx="9517828"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Do you drink/Are you drinking (some) coffee?</a:t>
            </a:r>
          </a:p>
        </p:txBody>
      </p:sp>
      <p:sp>
        <p:nvSpPr>
          <p:cNvPr id="4" name="Rectangle: Rounded Corners 3">
            <a:extLst>
              <a:ext uri="{FF2B5EF4-FFF2-40B4-BE49-F238E27FC236}">
                <a16:creationId xmlns:a16="http://schemas.microsoft.com/office/drawing/2014/main" id="{880AD671-6C7A-4A4E-AB49-B54C7F7FD6E5}"/>
              </a:ext>
            </a:extLst>
          </p:cNvPr>
          <p:cNvSpPr/>
          <p:nvPr/>
        </p:nvSpPr>
        <p:spPr>
          <a:xfrm>
            <a:off x="1093249" y="3244360"/>
            <a:ext cx="234706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Rounded Corners 66">
            <a:extLst>
              <a:ext uri="{FF2B5EF4-FFF2-40B4-BE49-F238E27FC236}">
                <a16:creationId xmlns:a16="http://schemas.microsoft.com/office/drawing/2014/main" id="{EBCBA75A-0CFE-4CFC-8C1D-E7A30D772984}"/>
              </a:ext>
            </a:extLst>
          </p:cNvPr>
          <p:cNvSpPr/>
          <p:nvPr/>
        </p:nvSpPr>
        <p:spPr>
          <a:xfrm>
            <a:off x="3458421" y="3084388"/>
            <a:ext cx="902563"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Rounded Corners 80">
            <a:extLst>
              <a:ext uri="{FF2B5EF4-FFF2-40B4-BE49-F238E27FC236}">
                <a16:creationId xmlns:a16="http://schemas.microsoft.com/office/drawing/2014/main" id="{6B7F9D9B-5A73-428E-85AD-A58B8E8D5E04}"/>
              </a:ext>
            </a:extLst>
          </p:cNvPr>
          <p:cNvSpPr/>
          <p:nvPr/>
        </p:nvSpPr>
        <p:spPr>
          <a:xfrm>
            <a:off x="4360984" y="1902616"/>
            <a:ext cx="196947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Rounded Corners 81">
            <a:extLst>
              <a:ext uri="{FF2B5EF4-FFF2-40B4-BE49-F238E27FC236}">
                <a16:creationId xmlns:a16="http://schemas.microsoft.com/office/drawing/2014/main" id="{95B052FD-ABF4-4707-9604-D0B0CA8DF3FB}"/>
              </a:ext>
            </a:extLst>
          </p:cNvPr>
          <p:cNvSpPr/>
          <p:nvPr/>
        </p:nvSpPr>
        <p:spPr>
          <a:xfrm>
            <a:off x="6359924" y="3084388"/>
            <a:ext cx="1173325"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1D45DB68-8225-4265-B7FA-A5E1B5DE49DF}"/>
              </a:ext>
            </a:extLst>
          </p:cNvPr>
          <p:cNvSpPr/>
          <p:nvPr/>
        </p:nvSpPr>
        <p:spPr>
          <a:xfrm>
            <a:off x="7533249" y="2347100"/>
            <a:ext cx="242667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5720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T3_W8F_11.4.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left)">
                                      <p:cBhvr>
                                        <p:cTn id="15" dur="500"/>
                                        <p:tgtEl>
                                          <p:spTgt spid="6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wipe(left)">
                                      <p:cBhvr>
                                        <p:cTn id="18" dur="500"/>
                                        <p:tgtEl>
                                          <p:spTgt spid="8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wipe(left)">
                                      <p:cBhvr>
                                        <p:cTn id="21" dur="500"/>
                                        <p:tgtEl>
                                          <p:spTgt spid="8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7" grpId="0" animBg="1"/>
      <p:bldP spid="81" grpId="0" animBg="1"/>
      <p:bldP spid="82"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 name="Title 2">
            <a:extLst>
              <a:ext uri="{FF2B5EF4-FFF2-40B4-BE49-F238E27FC236}">
                <a16:creationId xmlns:a16="http://schemas.microsoft.com/office/drawing/2014/main" id="{3A0BB748-8628-43A6-8F59-FFC22F66116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50" name="Picture 49" descr="Icon&#10;&#10;Description automatically generated">
            <a:extLst>
              <a:ext uri="{FF2B5EF4-FFF2-40B4-BE49-F238E27FC236}">
                <a16:creationId xmlns:a16="http://schemas.microsoft.com/office/drawing/2014/main" id="{ECD837BA-3637-4648-BAAC-98FBFEC1FE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1" name="Speech Bubble: Rectangle with Corners Rounded 50">
            <a:hlinkClick r:id="" action="ppaction://noaction">
              <a:snd r:embed="rId5" name="T3_W8F_11.1.wav"/>
            </a:hlinkClick>
            <a:extLst>
              <a:ext uri="{FF2B5EF4-FFF2-40B4-BE49-F238E27FC236}">
                <a16:creationId xmlns:a16="http://schemas.microsoft.com/office/drawing/2014/main" id="{9A45B2EF-B154-46BD-A141-F0262C94A9B2}"/>
              </a:ext>
            </a:extLst>
          </p:cNvPr>
          <p:cNvSpPr/>
          <p:nvPr/>
        </p:nvSpPr>
        <p:spPr>
          <a:xfrm>
            <a:off x="3831781" y="164666"/>
            <a:ext cx="372257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hlinkClick r:id="" action="ppaction://noaction">
              <a:snd r:embed="rId5" name="T3_W8F_11.1.wav"/>
            </a:hlinkClick>
            <a:extLst>
              <a:ext uri="{FF2B5EF4-FFF2-40B4-BE49-F238E27FC236}">
                <a16:creationId xmlns:a16="http://schemas.microsoft.com/office/drawing/2014/main" id="{04139E59-938F-4284-8A74-DAABEE57B396}"/>
              </a:ext>
            </a:extLst>
          </p:cNvPr>
          <p:cNvSpPr txBox="1"/>
          <p:nvPr/>
        </p:nvSpPr>
        <p:spPr>
          <a:xfrm>
            <a:off x="3841669" y="148792"/>
            <a:ext cx="3984777"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Parle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[3/8] </a:t>
            </a:r>
            <a:endParaRPr lang="fr-FR" sz="2400" b="1" dirty="0">
              <a:solidFill>
                <a:schemeClr val="bg1"/>
              </a:solidFill>
              <a:latin typeface="Century Gothic" panose="020B0502020202020204" pitchFamily="34" charset="0"/>
            </a:endParaRPr>
          </a:p>
        </p:txBody>
      </p:sp>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57376" y="-35979"/>
            <a:ext cx="914400" cy="914400"/>
          </a:xfrm>
          <a:prstGeom prst="rect">
            <a:avLst/>
          </a:prstGeom>
        </p:spPr>
      </p:pic>
      <p:graphicFrame>
        <p:nvGraphicFramePr>
          <p:cNvPr id="60" name="Table 5">
            <a:extLst>
              <a:ext uri="{FF2B5EF4-FFF2-40B4-BE49-F238E27FC236}">
                <a16:creationId xmlns:a16="http://schemas.microsoft.com/office/drawing/2014/main" id="{ADEFF7D8-057D-4D1A-8DC4-2C6992E2E903}"/>
              </a:ext>
            </a:extLst>
          </p:cNvPr>
          <p:cNvGraphicFramePr>
            <a:graphicFrameLocks noGrp="1"/>
          </p:cNvGraphicFramePr>
          <p:nvPr>
            <p:extLst>
              <p:ext uri="{D42A27DB-BD31-4B8C-83A1-F6EECF244321}">
                <p14:modId xmlns:p14="http://schemas.microsoft.com/office/powerpoint/2010/main" val="2517407358"/>
              </p:ext>
            </p:extLst>
          </p:nvPr>
        </p:nvGraphicFramePr>
        <p:xfrm>
          <a:off x="1075144" y="1882045"/>
          <a:ext cx="8884782" cy="3093909"/>
        </p:xfrm>
        <a:graphic>
          <a:graphicData uri="http://schemas.openxmlformats.org/drawingml/2006/table">
            <a:tbl>
              <a:tblPr firstRow="1" bandRow="1">
                <a:tableStyleId>{5940675A-B579-460E-94D1-54222C63F5DA}</a:tableStyleId>
              </a:tblPr>
              <a:tblGrid>
                <a:gridCol w="2385508">
                  <a:extLst>
                    <a:ext uri="{9D8B030D-6E8A-4147-A177-3AD203B41FA5}">
                      <a16:colId xmlns:a16="http://schemas.microsoft.com/office/drawing/2014/main" val="1793041539"/>
                    </a:ext>
                  </a:extLst>
                </a:gridCol>
                <a:gridCol w="914400">
                  <a:extLst>
                    <a:ext uri="{9D8B030D-6E8A-4147-A177-3AD203B41FA5}">
                      <a16:colId xmlns:a16="http://schemas.microsoft.com/office/drawing/2014/main" val="4108464527"/>
                    </a:ext>
                  </a:extLst>
                </a:gridCol>
                <a:gridCol w="1969477">
                  <a:extLst>
                    <a:ext uri="{9D8B030D-6E8A-4147-A177-3AD203B41FA5}">
                      <a16:colId xmlns:a16="http://schemas.microsoft.com/office/drawing/2014/main" val="2605482868"/>
                    </a:ext>
                  </a:extLst>
                </a:gridCol>
                <a:gridCol w="1167619">
                  <a:extLst>
                    <a:ext uri="{9D8B030D-6E8A-4147-A177-3AD203B41FA5}">
                      <a16:colId xmlns:a16="http://schemas.microsoft.com/office/drawing/2014/main" val="3998369992"/>
                    </a:ext>
                  </a:extLst>
                </a:gridCol>
                <a:gridCol w="2447778">
                  <a:extLst>
                    <a:ext uri="{9D8B030D-6E8A-4147-A177-3AD203B41FA5}">
                      <a16:colId xmlns:a16="http://schemas.microsoft.com/office/drawing/2014/main" val="1877817290"/>
                    </a:ext>
                  </a:extLst>
                </a:gridCol>
              </a:tblGrid>
              <a:tr h="3093909">
                <a:tc>
                  <a:txBody>
                    <a:bodyPr/>
                    <a:lstStyle/>
                    <a:p>
                      <a:pPr algn="ctr"/>
                      <a:r>
                        <a:rPr lang="en-GB" sz="2400" b="0" dirty="0">
                          <a:solidFill>
                            <a:srgbClr val="002060"/>
                          </a:solidFill>
                          <a:latin typeface="Century Gothic" panose="020B0502020202020204" pitchFamily="34" charset="0"/>
                        </a:rPr>
                        <a:t>Est-</a:t>
                      </a:r>
                      <a:r>
                        <a:rPr lang="en-GB" sz="2400" b="0" dirty="0" err="1">
                          <a:solidFill>
                            <a:srgbClr val="002060"/>
                          </a:solidFill>
                          <a:latin typeface="Century Gothic" panose="020B0502020202020204" pitchFamily="34" charset="0"/>
                        </a:rPr>
                        <a:t>ce</a:t>
                      </a:r>
                      <a:r>
                        <a:rPr lang="en-GB" sz="2400" b="0" dirty="0">
                          <a:solidFill>
                            <a:srgbClr val="002060"/>
                          </a:solidFill>
                          <a:latin typeface="Century Gothic" panose="020B0502020202020204" pitchFamily="34" charset="0"/>
                        </a:rPr>
                        <a:t> que/</a:t>
                      </a:r>
                      <a:r>
                        <a:rPr lang="en-GB" sz="2400" b="0" dirty="0" err="1">
                          <a:solidFill>
                            <a:srgbClr val="002060"/>
                          </a:solidFill>
                          <a:latin typeface="Century Gothic" panose="020B0502020202020204" pitchFamily="34" charset="0"/>
                        </a:rPr>
                        <a:t>qu</a:t>
                      </a:r>
                      <a:r>
                        <a:rPr lang="en-GB" sz="2400" b="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2"/>
                    </a:solidFill>
                  </a:tcPr>
                </a:tc>
                <a:tc>
                  <a:txBody>
                    <a:bodyPr/>
                    <a:lstStyle/>
                    <a:p>
                      <a:pPr algn="ctr"/>
                      <a:r>
                        <a:rPr lang="en-GB" sz="2400" b="0" dirty="0">
                          <a:solidFill>
                            <a:srgbClr val="002060"/>
                          </a:solidFill>
                          <a:latin typeface="Century Gothic" panose="020B0502020202020204" pitchFamily="34" charset="0"/>
                        </a:rPr>
                        <a:t>je/j’</a:t>
                      </a:r>
                    </a:p>
                    <a:p>
                      <a:pPr algn="ctr"/>
                      <a:r>
                        <a:rPr lang="en-GB" sz="2400" b="0" dirty="0" err="1">
                          <a:solidFill>
                            <a:srgbClr val="002060"/>
                          </a:solidFill>
                          <a:latin typeface="Century Gothic" panose="020B0502020202020204" pitchFamily="34" charset="0"/>
                        </a:rPr>
                        <a:t>tu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il</a:t>
                      </a:r>
                    </a:p>
                    <a:p>
                      <a:pPr algn="ctr"/>
                      <a:r>
                        <a:rPr lang="en-GB" sz="2400" b="0" dirty="0" err="1">
                          <a:solidFill>
                            <a:srgbClr val="002060"/>
                          </a:solidFill>
                          <a:latin typeface="Century Gothic" panose="020B0502020202020204" pitchFamily="34" charset="0"/>
                        </a:rPr>
                        <a:t>elle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bois</a:t>
                      </a:r>
                    </a:p>
                    <a:p>
                      <a:pPr algn="ctr"/>
                      <a:r>
                        <a:rPr lang="en-GB" sz="2400" b="0" dirty="0" err="1">
                          <a:solidFill>
                            <a:srgbClr val="002060"/>
                          </a:solidFill>
                          <a:latin typeface="Century Gothic" panose="020B0502020202020204" pitchFamily="34" charset="0"/>
                        </a:rPr>
                        <a:t>boit</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fais</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fait</a:t>
                      </a:r>
                    </a:p>
                    <a:p>
                      <a:pPr algn="ctr"/>
                      <a:r>
                        <a:rPr lang="en-GB" sz="2400" b="0" dirty="0">
                          <a:solidFill>
                            <a:srgbClr val="002060"/>
                          </a:solidFill>
                          <a:latin typeface="Century Gothic" panose="020B0502020202020204" pitchFamily="34" charset="0"/>
                        </a:rPr>
                        <a:t>mange</a:t>
                      </a:r>
                    </a:p>
                    <a:p>
                      <a:pPr algn="ctr"/>
                      <a:r>
                        <a:rPr lang="en-GB" sz="2400" b="0" dirty="0" err="1">
                          <a:solidFill>
                            <a:srgbClr val="002060"/>
                          </a:solidFill>
                          <a:latin typeface="Century Gothic" panose="020B0502020202020204" pitchFamily="34" charset="0"/>
                        </a:rPr>
                        <a:t>manges</a:t>
                      </a:r>
                    </a:p>
                    <a:p>
                      <a:pPr algn="ctr"/>
                      <a:r>
                        <a:rPr lang="en-GB" sz="2400" b="0" dirty="0" err="1">
                          <a:solidFill>
                            <a:srgbClr val="002060"/>
                          </a:solidFill>
                          <a:latin typeface="Century Gothic" panose="020B0502020202020204" pitchFamily="34" charset="0"/>
                        </a:rPr>
                        <a:t>achète</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achètes</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un</a:t>
                      </a:r>
                    </a:p>
                    <a:p>
                      <a:pPr algn="ctr"/>
                      <a:r>
                        <a:rPr lang="en-GB" sz="2400" b="0" dirty="0" err="1">
                          <a:solidFill>
                            <a:srgbClr val="002060"/>
                          </a:solidFill>
                          <a:latin typeface="Century Gothic" panose="020B0502020202020204" pitchFamily="34" charset="0"/>
                        </a:rPr>
                        <a:t>une</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du</a:t>
                      </a:r>
                    </a:p>
                    <a:p>
                      <a:pPr algn="ctr"/>
                      <a:r>
                        <a:rPr lang="en-GB" sz="2400" b="0" dirty="0">
                          <a:solidFill>
                            <a:srgbClr val="002060"/>
                          </a:solidFill>
                          <a:latin typeface="Century Gothic" panose="020B0502020202020204" pitchFamily="34" charset="0"/>
                        </a:rPr>
                        <a:t>de la</a:t>
                      </a:r>
                    </a:p>
                    <a:p>
                      <a:pPr algn="ctr"/>
                      <a:r>
                        <a:rPr lang="en-GB" sz="2400" b="0" dirty="0">
                          <a:solidFill>
                            <a:srgbClr val="002060"/>
                          </a:solidFill>
                          <a:latin typeface="Century Gothic" panose="020B0502020202020204" pitchFamily="34" charset="0"/>
                        </a:rPr>
                        <a:t>de l’</a:t>
                      </a:r>
                    </a:p>
                    <a:p>
                      <a:pPr algn="ctr"/>
                      <a:r>
                        <a:rPr lang="en-GB" sz="2400" b="0" dirty="0">
                          <a:solidFill>
                            <a:srgbClr val="002060"/>
                          </a:solidFill>
                          <a:latin typeface="Century Gothic" panose="020B0502020202020204" pitchFamily="34" charset="0"/>
                        </a:rPr>
                        <a:t>des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tc>
                  <a:txBody>
                    <a:bodyPr/>
                    <a:lstStyle/>
                    <a:p>
                      <a:pPr algn="ctr"/>
                      <a:r>
                        <a:rPr lang="en-GB" sz="2400" b="0" dirty="0" err="1">
                          <a:solidFill>
                            <a:srgbClr val="002060"/>
                          </a:solidFill>
                          <a:latin typeface="Century Gothic" panose="020B0502020202020204" pitchFamily="34" charset="0"/>
                        </a:rPr>
                        <a:t>poisson</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café</a:t>
                      </a:r>
                    </a:p>
                    <a:p>
                      <a:pPr algn="ctr"/>
                      <a:r>
                        <a:rPr lang="en-GB" sz="2400" b="0" dirty="0">
                          <a:solidFill>
                            <a:srgbClr val="002060"/>
                          </a:solidFill>
                          <a:latin typeface="Century Gothic" panose="020B0502020202020204" pitchFamily="34" charset="0"/>
                        </a:rPr>
                        <a:t>pain</a:t>
                      </a:r>
                    </a:p>
                    <a:p>
                      <a:pPr algn="ctr"/>
                      <a:r>
                        <a:rPr lang="en-GB" sz="2400" b="0" dirty="0">
                          <a:solidFill>
                            <a:srgbClr val="002060"/>
                          </a:solidFill>
                          <a:latin typeface="Century Gothic" panose="020B0502020202020204" pitchFamily="34" charset="0"/>
                        </a:rPr>
                        <a:t>glace</a:t>
                      </a:r>
                    </a:p>
                    <a:p>
                      <a:pPr algn="ctr"/>
                      <a:r>
                        <a:rPr lang="en-GB" sz="2400" b="0" dirty="0" err="1">
                          <a:solidFill>
                            <a:srgbClr val="002060"/>
                          </a:solidFill>
                          <a:latin typeface="Century Gothic" panose="020B0502020202020204" pitchFamily="34" charset="0"/>
                        </a:rPr>
                        <a:t>tomate</a:t>
                      </a:r>
                      <a:r>
                        <a:rPr lang="en-GB" sz="2400" b="0" dirty="0">
                          <a:solidFill>
                            <a:srgbClr val="002060"/>
                          </a:solidFill>
                          <a:latin typeface="Century Gothic" panose="020B0502020202020204" pitchFamily="34" charset="0"/>
                        </a:rPr>
                        <a:t>(s)</a:t>
                      </a:r>
                    </a:p>
                    <a:p>
                      <a:pPr algn="ctr"/>
                      <a:r>
                        <a:rPr lang="en-GB" sz="2400" b="0" dirty="0" err="1">
                          <a:solidFill>
                            <a:srgbClr val="002060"/>
                          </a:solidFill>
                          <a:latin typeface="Century Gothic" panose="020B0502020202020204" pitchFamily="34" charset="0"/>
                        </a:rPr>
                        <a:t>eau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gâteau(x)</a:t>
                      </a:r>
                    </a:p>
                    <a:p>
                      <a:pPr algn="ctr"/>
                      <a:r>
                        <a:rPr lang="en-GB" sz="2400" b="0" dirty="0">
                          <a:solidFill>
                            <a:srgbClr val="002060"/>
                          </a:solidFill>
                          <a:latin typeface="Century Gothic" panose="020B0502020202020204" pitchFamily="34" charset="0"/>
                        </a:rPr>
                        <a:t>sandwich(s)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bl>
          </a:graphicData>
        </a:graphic>
      </p:graphicFrame>
      <p:sp>
        <p:nvSpPr>
          <p:cNvPr id="3" name="TextBox 2">
            <a:extLst>
              <a:ext uri="{FF2B5EF4-FFF2-40B4-BE49-F238E27FC236}">
                <a16:creationId xmlns:a16="http://schemas.microsoft.com/office/drawing/2014/main" id="{BB6BFDB5-79BE-4803-A666-81572706511D}"/>
              </a:ext>
            </a:extLst>
          </p:cNvPr>
          <p:cNvSpPr txBox="1"/>
          <p:nvPr/>
        </p:nvSpPr>
        <p:spPr>
          <a:xfrm>
            <a:off x="1075144" y="5528603"/>
            <a:ext cx="9517828"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She makes/is making a cake.</a:t>
            </a:r>
          </a:p>
        </p:txBody>
      </p:sp>
      <p:sp>
        <p:nvSpPr>
          <p:cNvPr id="67" name="Rectangle: Rounded Corners 66">
            <a:extLst>
              <a:ext uri="{FF2B5EF4-FFF2-40B4-BE49-F238E27FC236}">
                <a16:creationId xmlns:a16="http://schemas.microsoft.com/office/drawing/2014/main" id="{EBCBA75A-0CFE-4CFC-8C1D-E7A30D772984}"/>
              </a:ext>
            </a:extLst>
          </p:cNvPr>
          <p:cNvSpPr/>
          <p:nvPr/>
        </p:nvSpPr>
        <p:spPr>
          <a:xfrm>
            <a:off x="3458421" y="3787452"/>
            <a:ext cx="902563"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Rounded Corners 80">
            <a:extLst>
              <a:ext uri="{FF2B5EF4-FFF2-40B4-BE49-F238E27FC236}">
                <a16:creationId xmlns:a16="http://schemas.microsoft.com/office/drawing/2014/main" id="{6B7F9D9B-5A73-428E-85AD-A58B8E8D5E04}"/>
              </a:ext>
            </a:extLst>
          </p:cNvPr>
          <p:cNvSpPr/>
          <p:nvPr/>
        </p:nvSpPr>
        <p:spPr>
          <a:xfrm>
            <a:off x="4360984" y="3084388"/>
            <a:ext cx="196947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Rounded Corners 81">
            <a:extLst>
              <a:ext uri="{FF2B5EF4-FFF2-40B4-BE49-F238E27FC236}">
                <a16:creationId xmlns:a16="http://schemas.microsoft.com/office/drawing/2014/main" id="{95B052FD-ABF4-4707-9604-D0B0CA8DF3FB}"/>
              </a:ext>
            </a:extLst>
          </p:cNvPr>
          <p:cNvSpPr/>
          <p:nvPr/>
        </p:nvSpPr>
        <p:spPr>
          <a:xfrm>
            <a:off x="6330461" y="2347100"/>
            <a:ext cx="1173325"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1D45DB68-8225-4265-B7FA-A5E1B5DE49DF}"/>
              </a:ext>
            </a:extLst>
          </p:cNvPr>
          <p:cNvSpPr/>
          <p:nvPr/>
        </p:nvSpPr>
        <p:spPr>
          <a:xfrm>
            <a:off x="7503786" y="4156729"/>
            <a:ext cx="242667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1245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left)">
                                      <p:cBhvr>
                                        <p:cTn id="12" dur="500"/>
                                        <p:tgtEl>
                                          <p:spTgt spid="67"/>
                                        </p:tgtEl>
                                      </p:cBhvr>
                                    </p:animEffect>
                                  </p:childTnLst>
                                  <p:subTnLst>
                                    <p:audio>
                                      <p:cMediaNode>
                                        <p:cTn display="0" masterRel="sameClick">
                                          <p:stCondLst>
                                            <p:cond evt="begin" delay="0">
                                              <p:tn val="10"/>
                                            </p:cond>
                                          </p:stCondLst>
                                          <p:endCondLst>
                                            <p:cond evt="onStopAudio" delay="0">
                                              <p:tgtEl>
                                                <p:sldTgt/>
                                              </p:tgtEl>
                                            </p:cond>
                                          </p:endCondLst>
                                        </p:cTn>
                                        <p:tgtEl>
                                          <p:sndTgt r:embed="rId3" name="T3_W8F_11.5.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wipe(left)">
                                      <p:cBhvr>
                                        <p:cTn id="15" dur="500"/>
                                        <p:tgtEl>
                                          <p:spTgt spid="8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wipe(left)">
                                      <p:cBhvr>
                                        <p:cTn id="18" dur="500"/>
                                        <p:tgtEl>
                                          <p:spTgt spid="8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7" grpId="0" animBg="1"/>
      <p:bldP spid="81" grpId="0" animBg="1"/>
      <p:bldP spid="82"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 name="Title 2">
            <a:extLst>
              <a:ext uri="{FF2B5EF4-FFF2-40B4-BE49-F238E27FC236}">
                <a16:creationId xmlns:a16="http://schemas.microsoft.com/office/drawing/2014/main" id="{3A0BB748-8628-43A6-8F59-FFC22F66116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50" name="Picture 49" descr="Icon&#10;&#10;Description automatically generated">
            <a:extLst>
              <a:ext uri="{FF2B5EF4-FFF2-40B4-BE49-F238E27FC236}">
                <a16:creationId xmlns:a16="http://schemas.microsoft.com/office/drawing/2014/main" id="{ECD837BA-3637-4648-BAAC-98FBFEC1FE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1" name="Speech Bubble: Rectangle with Corners Rounded 50">
            <a:hlinkClick r:id="" action="ppaction://noaction">
              <a:snd r:embed="rId5" name="T3_W8F_11.1.wav"/>
            </a:hlinkClick>
            <a:extLst>
              <a:ext uri="{FF2B5EF4-FFF2-40B4-BE49-F238E27FC236}">
                <a16:creationId xmlns:a16="http://schemas.microsoft.com/office/drawing/2014/main" id="{9A45B2EF-B154-46BD-A141-F0262C94A9B2}"/>
              </a:ext>
            </a:extLst>
          </p:cNvPr>
          <p:cNvSpPr/>
          <p:nvPr/>
        </p:nvSpPr>
        <p:spPr>
          <a:xfrm>
            <a:off x="3841669" y="148792"/>
            <a:ext cx="372257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hlinkClick r:id="" action="ppaction://noaction">
              <a:snd r:embed="rId5" name="T3_W8F_11.1.wav"/>
            </a:hlinkClick>
            <a:extLst>
              <a:ext uri="{FF2B5EF4-FFF2-40B4-BE49-F238E27FC236}">
                <a16:creationId xmlns:a16="http://schemas.microsoft.com/office/drawing/2014/main" id="{04139E59-938F-4284-8A74-DAABEE57B396}"/>
              </a:ext>
            </a:extLst>
          </p:cNvPr>
          <p:cNvSpPr txBox="1"/>
          <p:nvPr/>
        </p:nvSpPr>
        <p:spPr>
          <a:xfrm>
            <a:off x="3841669" y="148792"/>
            <a:ext cx="3984777"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Parle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[4/8] </a:t>
            </a:r>
            <a:endParaRPr lang="fr-FR" sz="2400" b="1" dirty="0">
              <a:solidFill>
                <a:schemeClr val="bg1"/>
              </a:solidFill>
              <a:latin typeface="Century Gothic" panose="020B0502020202020204" pitchFamily="34" charset="0"/>
            </a:endParaRPr>
          </a:p>
        </p:txBody>
      </p:sp>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57376" y="-35979"/>
            <a:ext cx="914400" cy="914400"/>
          </a:xfrm>
          <a:prstGeom prst="rect">
            <a:avLst/>
          </a:prstGeom>
        </p:spPr>
      </p:pic>
      <p:graphicFrame>
        <p:nvGraphicFramePr>
          <p:cNvPr id="60" name="Table 5">
            <a:extLst>
              <a:ext uri="{FF2B5EF4-FFF2-40B4-BE49-F238E27FC236}">
                <a16:creationId xmlns:a16="http://schemas.microsoft.com/office/drawing/2014/main" id="{ADEFF7D8-057D-4D1A-8DC4-2C6992E2E903}"/>
              </a:ext>
            </a:extLst>
          </p:cNvPr>
          <p:cNvGraphicFramePr>
            <a:graphicFrameLocks noGrp="1"/>
          </p:cNvGraphicFramePr>
          <p:nvPr>
            <p:extLst>
              <p:ext uri="{D42A27DB-BD31-4B8C-83A1-F6EECF244321}">
                <p14:modId xmlns:p14="http://schemas.microsoft.com/office/powerpoint/2010/main" val="1521911032"/>
              </p:ext>
            </p:extLst>
          </p:nvPr>
        </p:nvGraphicFramePr>
        <p:xfrm>
          <a:off x="1075144" y="1882045"/>
          <a:ext cx="8884782" cy="3093909"/>
        </p:xfrm>
        <a:graphic>
          <a:graphicData uri="http://schemas.openxmlformats.org/drawingml/2006/table">
            <a:tbl>
              <a:tblPr firstRow="1" bandRow="1">
                <a:tableStyleId>{5940675A-B579-460E-94D1-54222C63F5DA}</a:tableStyleId>
              </a:tblPr>
              <a:tblGrid>
                <a:gridCol w="2385508">
                  <a:extLst>
                    <a:ext uri="{9D8B030D-6E8A-4147-A177-3AD203B41FA5}">
                      <a16:colId xmlns:a16="http://schemas.microsoft.com/office/drawing/2014/main" val="1793041539"/>
                    </a:ext>
                  </a:extLst>
                </a:gridCol>
                <a:gridCol w="914400">
                  <a:extLst>
                    <a:ext uri="{9D8B030D-6E8A-4147-A177-3AD203B41FA5}">
                      <a16:colId xmlns:a16="http://schemas.microsoft.com/office/drawing/2014/main" val="4108464527"/>
                    </a:ext>
                  </a:extLst>
                </a:gridCol>
                <a:gridCol w="1969477">
                  <a:extLst>
                    <a:ext uri="{9D8B030D-6E8A-4147-A177-3AD203B41FA5}">
                      <a16:colId xmlns:a16="http://schemas.microsoft.com/office/drawing/2014/main" val="2605482868"/>
                    </a:ext>
                  </a:extLst>
                </a:gridCol>
                <a:gridCol w="1167619">
                  <a:extLst>
                    <a:ext uri="{9D8B030D-6E8A-4147-A177-3AD203B41FA5}">
                      <a16:colId xmlns:a16="http://schemas.microsoft.com/office/drawing/2014/main" val="3998369992"/>
                    </a:ext>
                  </a:extLst>
                </a:gridCol>
                <a:gridCol w="2447778">
                  <a:extLst>
                    <a:ext uri="{9D8B030D-6E8A-4147-A177-3AD203B41FA5}">
                      <a16:colId xmlns:a16="http://schemas.microsoft.com/office/drawing/2014/main" val="1877817290"/>
                    </a:ext>
                  </a:extLst>
                </a:gridCol>
              </a:tblGrid>
              <a:tr h="3093909">
                <a:tc>
                  <a:txBody>
                    <a:bodyPr/>
                    <a:lstStyle/>
                    <a:p>
                      <a:pPr algn="ctr"/>
                      <a:r>
                        <a:rPr lang="en-GB" sz="2400" b="0" dirty="0">
                          <a:solidFill>
                            <a:srgbClr val="002060"/>
                          </a:solidFill>
                          <a:latin typeface="Century Gothic" panose="020B0502020202020204" pitchFamily="34" charset="0"/>
                        </a:rPr>
                        <a:t>Est-</a:t>
                      </a:r>
                      <a:r>
                        <a:rPr lang="en-GB" sz="2400" b="0" dirty="0" err="1">
                          <a:solidFill>
                            <a:srgbClr val="002060"/>
                          </a:solidFill>
                          <a:latin typeface="Century Gothic" panose="020B0502020202020204" pitchFamily="34" charset="0"/>
                        </a:rPr>
                        <a:t>ce</a:t>
                      </a:r>
                      <a:r>
                        <a:rPr lang="en-GB" sz="2400" b="0" dirty="0">
                          <a:solidFill>
                            <a:srgbClr val="002060"/>
                          </a:solidFill>
                          <a:latin typeface="Century Gothic" panose="020B0502020202020204" pitchFamily="34" charset="0"/>
                        </a:rPr>
                        <a:t> que/</a:t>
                      </a:r>
                      <a:r>
                        <a:rPr lang="en-GB" sz="2400" b="0" dirty="0" err="1">
                          <a:solidFill>
                            <a:srgbClr val="002060"/>
                          </a:solidFill>
                          <a:latin typeface="Century Gothic" panose="020B0502020202020204" pitchFamily="34" charset="0"/>
                        </a:rPr>
                        <a:t>qu</a:t>
                      </a:r>
                      <a:r>
                        <a:rPr lang="en-GB" sz="2400" b="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2"/>
                    </a:solidFill>
                  </a:tcPr>
                </a:tc>
                <a:tc>
                  <a:txBody>
                    <a:bodyPr/>
                    <a:lstStyle/>
                    <a:p>
                      <a:pPr algn="ctr"/>
                      <a:r>
                        <a:rPr lang="en-GB" sz="2400" b="0" dirty="0">
                          <a:solidFill>
                            <a:srgbClr val="002060"/>
                          </a:solidFill>
                          <a:latin typeface="Century Gothic" panose="020B0502020202020204" pitchFamily="34" charset="0"/>
                        </a:rPr>
                        <a:t>je/j’</a:t>
                      </a:r>
                    </a:p>
                    <a:p>
                      <a:pPr algn="ctr"/>
                      <a:r>
                        <a:rPr lang="en-GB" sz="2400" b="0" dirty="0" err="1">
                          <a:solidFill>
                            <a:srgbClr val="002060"/>
                          </a:solidFill>
                          <a:latin typeface="Century Gothic" panose="020B0502020202020204" pitchFamily="34" charset="0"/>
                        </a:rPr>
                        <a:t>tu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il</a:t>
                      </a:r>
                    </a:p>
                    <a:p>
                      <a:pPr algn="ctr"/>
                      <a:r>
                        <a:rPr lang="en-GB" sz="2400" b="0" dirty="0" err="1">
                          <a:solidFill>
                            <a:srgbClr val="002060"/>
                          </a:solidFill>
                          <a:latin typeface="Century Gothic" panose="020B0502020202020204" pitchFamily="34" charset="0"/>
                        </a:rPr>
                        <a:t>elle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bois</a:t>
                      </a:r>
                    </a:p>
                    <a:p>
                      <a:pPr algn="ctr"/>
                      <a:r>
                        <a:rPr lang="en-GB" sz="2400" b="0" dirty="0" err="1">
                          <a:solidFill>
                            <a:srgbClr val="002060"/>
                          </a:solidFill>
                          <a:latin typeface="Century Gothic" panose="020B0502020202020204" pitchFamily="34" charset="0"/>
                        </a:rPr>
                        <a:t>boit</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fais</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fait</a:t>
                      </a:r>
                    </a:p>
                    <a:p>
                      <a:pPr algn="ctr"/>
                      <a:r>
                        <a:rPr lang="en-GB" sz="2400" b="0" dirty="0">
                          <a:solidFill>
                            <a:srgbClr val="002060"/>
                          </a:solidFill>
                          <a:latin typeface="Century Gothic" panose="020B0502020202020204" pitchFamily="34" charset="0"/>
                        </a:rPr>
                        <a:t>mange</a:t>
                      </a:r>
                    </a:p>
                    <a:p>
                      <a:pPr algn="ctr"/>
                      <a:r>
                        <a:rPr lang="en-GB" sz="2400" b="0" dirty="0" err="1">
                          <a:solidFill>
                            <a:srgbClr val="002060"/>
                          </a:solidFill>
                          <a:latin typeface="Century Gothic" panose="020B0502020202020204" pitchFamily="34" charset="0"/>
                        </a:rPr>
                        <a:t>manges</a:t>
                      </a:r>
                    </a:p>
                    <a:p>
                      <a:pPr algn="ctr"/>
                      <a:r>
                        <a:rPr lang="en-GB" sz="2400" b="0" dirty="0" err="1">
                          <a:solidFill>
                            <a:srgbClr val="002060"/>
                          </a:solidFill>
                          <a:latin typeface="Century Gothic" panose="020B0502020202020204" pitchFamily="34" charset="0"/>
                        </a:rPr>
                        <a:t>achète</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achètes</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un</a:t>
                      </a:r>
                    </a:p>
                    <a:p>
                      <a:pPr algn="ctr"/>
                      <a:r>
                        <a:rPr lang="en-GB" sz="2400" b="0" dirty="0" err="1">
                          <a:solidFill>
                            <a:srgbClr val="002060"/>
                          </a:solidFill>
                          <a:latin typeface="Century Gothic" panose="020B0502020202020204" pitchFamily="34" charset="0"/>
                        </a:rPr>
                        <a:t>une</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du</a:t>
                      </a:r>
                    </a:p>
                    <a:p>
                      <a:pPr algn="ctr"/>
                      <a:r>
                        <a:rPr lang="en-GB" sz="2400" b="0" dirty="0">
                          <a:solidFill>
                            <a:srgbClr val="002060"/>
                          </a:solidFill>
                          <a:latin typeface="Century Gothic" panose="020B0502020202020204" pitchFamily="34" charset="0"/>
                        </a:rPr>
                        <a:t>de la</a:t>
                      </a:r>
                    </a:p>
                    <a:p>
                      <a:pPr algn="ctr"/>
                      <a:r>
                        <a:rPr lang="en-GB" sz="2400" b="0" dirty="0">
                          <a:solidFill>
                            <a:srgbClr val="002060"/>
                          </a:solidFill>
                          <a:latin typeface="Century Gothic" panose="020B0502020202020204" pitchFamily="34" charset="0"/>
                        </a:rPr>
                        <a:t>de l’</a:t>
                      </a:r>
                    </a:p>
                    <a:p>
                      <a:pPr algn="ctr"/>
                      <a:r>
                        <a:rPr lang="en-GB" sz="2400" b="0" dirty="0">
                          <a:solidFill>
                            <a:srgbClr val="002060"/>
                          </a:solidFill>
                          <a:latin typeface="Century Gothic" panose="020B0502020202020204" pitchFamily="34" charset="0"/>
                        </a:rPr>
                        <a:t>des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tc>
                  <a:txBody>
                    <a:bodyPr/>
                    <a:lstStyle/>
                    <a:p>
                      <a:pPr algn="ctr"/>
                      <a:r>
                        <a:rPr lang="en-GB" sz="2400" b="0" dirty="0" err="1">
                          <a:solidFill>
                            <a:srgbClr val="002060"/>
                          </a:solidFill>
                          <a:latin typeface="Century Gothic" panose="020B0502020202020204" pitchFamily="34" charset="0"/>
                        </a:rPr>
                        <a:t>poisson</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café</a:t>
                      </a:r>
                    </a:p>
                    <a:p>
                      <a:pPr algn="ctr"/>
                      <a:r>
                        <a:rPr lang="en-GB" sz="2400" b="0" dirty="0">
                          <a:solidFill>
                            <a:srgbClr val="002060"/>
                          </a:solidFill>
                          <a:latin typeface="Century Gothic" panose="020B0502020202020204" pitchFamily="34" charset="0"/>
                        </a:rPr>
                        <a:t>pain</a:t>
                      </a:r>
                    </a:p>
                    <a:p>
                      <a:pPr algn="ctr"/>
                      <a:r>
                        <a:rPr lang="en-GB" sz="2400" b="0" dirty="0">
                          <a:solidFill>
                            <a:srgbClr val="002060"/>
                          </a:solidFill>
                          <a:latin typeface="Century Gothic" panose="020B0502020202020204" pitchFamily="34" charset="0"/>
                        </a:rPr>
                        <a:t>glace</a:t>
                      </a:r>
                    </a:p>
                    <a:p>
                      <a:pPr algn="ctr"/>
                      <a:r>
                        <a:rPr lang="en-GB" sz="2400" b="0" dirty="0" err="1">
                          <a:solidFill>
                            <a:srgbClr val="002060"/>
                          </a:solidFill>
                          <a:latin typeface="Century Gothic" panose="020B0502020202020204" pitchFamily="34" charset="0"/>
                        </a:rPr>
                        <a:t>tomate</a:t>
                      </a:r>
                      <a:r>
                        <a:rPr lang="en-GB" sz="2400" b="0" dirty="0">
                          <a:solidFill>
                            <a:srgbClr val="002060"/>
                          </a:solidFill>
                          <a:latin typeface="Century Gothic" panose="020B0502020202020204" pitchFamily="34" charset="0"/>
                        </a:rPr>
                        <a:t>(s)</a:t>
                      </a:r>
                    </a:p>
                    <a:p>
                      <a:pPr algn="ctr"/>
                      <a:r>
                        <a:rPr lang="en-GB" sz="2400" b="0" dirty="0" err="1">
                          <a:solidFill>
                            <a:srgbClr val="002060"/>
                          </a:solidFill>
                          <a:latin typeface="Century Gothic" panose="020B0502020202020204" pitchFamily="34" charset="0"/>
                        </a:rPr>
                        <a:t>eau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gâteau(x)</a:t>
                      </a:r>
                    </a:p>
                    <a:p>
                      <a:pPr algn="ctr"/>
                      <a:r>
                        <a:rPr lang="en-GB" sz="2400" b="0" dirty="0">
                          <a:solidFill>
                            <a:srgbClr val="002060"/>
                          </a:solidFill>
                          <a:latin typeface="Century Gothic" panose="020B0502020202020204" pitchFamily="34" charset="0"/>
                        </a:rPr>
                        <a:t>sandwich(s)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bl>
          </a:graphicData>
        </a:graphic>
      </p:graphicFrame>
      <p:sp>
        <p:nvSpPr>
          <p:cNvPr id="3" name="TextBox 2">
            <a:extLst>
              <a:ext uri="{FF2B5EF4-FFF2-40B4-BE49-F238E27FC236}">
                <a16:creationId xmlns:a16="http://schemas.microsoft.com/office/drawing/2014/main" id="{BB6BFDB5-79BE-4803-A666-81572706511D}"/>
              </a:ext>
            </a:extLst>
          </p:cNvPr>
          <p:cNvSpPr txBox="1"/>
          <p:nvPr/>
        </p:nvSpPr>
        <p:spPr>
          <a:xfrm>
            <a:off x="1075144" y="5528603"/>
            <a:ext cx="9517828"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Do you buy/Are you buying a (loaf of) bread?</a:t>
            </a:r>
          </a:p>
        </p:txBody>
      </p:sp>
      <p:sp>
        <p:nvSpPr>
          <p:cNvPr id="4" name="Rectangle: Rounded Corners 3">
            <a:extLst>
              <a:ext uri="{FF2B5EF4-FFF2-40B4-BE49-F238E27FC236}">
                <a16:creationId xmlns:a16="http://schemas.microsoft.com/office/drawing/2014/main" id="{880AD671-6C7A-4A4E-AB49-B54C7F7FD6E5}"/>
              </a:ext>
            </a:extLst>
          </p:cNvPr>
          <p:cNvSpPr/>
          <p:nvPr/>
        </p:nvSpPr>
        <p:spPr>
          <a:xfrm>
            <a:off x="1093249" y="3244360"/>
            <a:ext cx="234706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Rounded Corners 66">
            <a:extLst>
              <a:ext uri="{FF2B5EF4-FFF2-40B4-BE49-F238E27FC236}">
                <a16:creationId xmlns:a16="http://schemas.microsoft.com/office/drawing/2014/main" id="{EBCBA75A-0CFE-4CFC-8C1D-E7A30D772984}"/>
              </a:ext>
            </a:extLst>
          </p:cNvPr>
          <p:cNvSpPr/>
          <p:nvPr/>
        </p:nvSpPr>
        <p:spPr>
          <a:xfrm>
            <a:off x="3458421" y="3084388"/>
            <a:ext cx="902563"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Rounded Corners 80">
            <a:extLst>
              <a:ext uri="{FF2B5EF4-FFF2-40B4-BE49-F238E27FC236}">
                <a16:creationId xmlns:a16="http://schemas.microsoft.com/office/drawing/2014/main" id="{6B7F9D9B-5A73-428E-85AD-A58B8E8D5E04}"/>
              </a:ext>
            </a:extLst>
          </p:cNvPr>
          <p:cNvSpPr/>
          <p:nvPr/>
        </p:nvSpPr>
        <p:spPr>
          <a:xfrm>
            <a:off x="4366304" y="4540614"/>
            <a:ext cx="196947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Rounded Corners 81">
            <a:extLst>
              <a:ext uri="{FF2B5EF4-FFF2-40B4-BE49-F238E27FC236}">
                <a16:creationId xmlns:a16="http://schemas.microsoft.com/office/drawing/2014/main" id="{95B052FD-ABF4-4707-9604-D0B0CA8DF3FB}"/>
              </a:ext>
            </a:extLst>
          </p:cNvPr>
          <p:cNvSpPr/>
          <p:nvPr/>
        </p:nvSpPr>
        <p:spPr>
          <a:xfrm>
            <a:off x="6359924" y="2347100"/>
            <a:ext cx="1173325"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1D45DB68-8225-4265-B7FA-A5E1B5DE49DF}"/>
              </a:ext>
            </a:extLst>
          </p:cNvPr>
          <p:cNvSpPr/>
          <p:nvPr/>
        </p:nvSpPr>
        <p:spPr>
          <a:xfrm>
            <a:off x="7533249" y="2716377"/>
            <a:ext cx="242667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6891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T3_W8F_11.6.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left)">
                                      <p:cBhvr>
                                        <p:cTn id="15" dur="500"/>
                                        <p:tgtEl>
                                          <p:spTgt spid="6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wipe(left)">
                                      <p:cBhvr>
                                        <p:cTn id="18" dur="500"/>
                                        <p:tgtEl>
                                          <p:spTgt spid="8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wipe(left)">
                                      <p:cBhvr>
                                        <p:cTn id="21" dur="500"/>
                                        <p:tgtEl>
                                          <p:spTgt spid="8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7" grpId="0" animBg="1"/>
      <p:bldP spid="81" grpId="0" animBg="1"/>
      <p:bldP spid="82"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 name="Title 2">
            <a:extLst>
              <a:ext uri="{FF2B5EF4-FFF2-40B4-BE49-F238E27FC236}">
                <a16:creationId xmlns:a16="http://schemas.microsoft.com/office/drawing/2014/main" id="{3A0BB748-8628-43A6-8F59-FFC22F66116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50" name="Picture 49" descr="Icon&#10;&#10;Description automatically generated">
            <a:extLst>
              <a:ext uri="{FF2B5EF4-FFF2-40B4-BE49-F238E27FC236}">
                <a16:creationId xmlns:a16="http://schemas.microsoft.com/office/drawing/2014/main" id="{ECD837BA-3637-4648-BAAC-98FBFEC1FE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1" name="Speech Bubble: Rectangle with Corners Rounded 50">
            <a:hlinkClick r:id="" action="ppaction://noaction">
              <a:snd r:embed="rId5" name="T3_W8F_11.1.wav"/>
            </a:hlinkClick>
            <a:extLst>
              <a:ext uri="{FF2B5EF4-FFF2-40B4-BE49-F238E27FC236}">
                <a16:creationId xmlns:a16="http://schemas.microsoft.com/office/drawing/2014/main" id="{9A45B2EF-B154-46BD-A141-F0262C94A9B2}"/>
              </a:ext>
            </a:extLst>
          </p:cNvPr>
          <p:cNvSpPr/>
          <p:nvPr/>
        </p:nvSpPr>
        <p:spPr>
          <a:xfrm>
            <a:off x="3831781" y="164666"/>
            <a:ext cx="372257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hlinkClick r:id="" action="ppaction://noaction">
              <a:snd r:embed="rId5" name="T3_W8F_11.1.wav"/>
            </a:hlinkClick>
            <a:extLst>
              <a:ext uri="{FF2B5EF4-FFF2-40B4-BE49-F238E27FC236}">
                <a16:creationId xmlns:a16="http://schemas.microsoft.com/office/drawing/2014/main" id="{04139E59-938F-4284-8A74-DAABEE57B396}"/>
              </a:ext>
            </a:extLst>
          </p:cNvPr>
          <p:cNvSpPr txBox="1"/>
          <p:nvPr/>
        </p:nvSpPr>
        <p:spPr>
          <a:xfrm>
            <a:off x="3841669" y="148792"/>
            <a:ext cx="3984777"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Parle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[5/8] </a:t>
            </a:r>
            <a:endParaRPr lang="fr-FR" sz="2400" b="1" dirty="0">
              <a:solidFill>
                <a:schemeClr val="bg1"/>
              </a:solidFill>
              <a:latin typeface="Century Gothic" panose="020B0502020202020204" pitchFamily="34" charset="0"/>
            </a:endParaRPr>
          </a:p>
        </p:txBody>
      </p:sp>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57376" y="-35979"/>
            <a:ext cx="914400" cy="914400"/>
          </a:xfrm>
          <a:prstGeom prst="rect">
            <a:avLst/>
          </a:prstGeom>
        </p:spPr>
      </p:pic>
      <p:graphicFrame>
        <p:nvGraphicFramePr>
          <p:cNvPr id="60" name="Table 5">
            <a:extLst>
              <a:ext uri="{FF2B5EF4-FFF2-40B4-BE49-F238E27FC236}">
                <a16:creationId xmlns:a16="http://schemas.microsoft.com/office/drawing/2014/main" id="{ADEFF7D8-057D-4D1A-8DC4-2C6992E2E903}"/>
              </a:ext>
            </a:extLst>
          </p:cNvPr>
          <p:cNvGraphicFramePr>
            <a:graphicFrameLocks noGrp="1"/>
          </p:cNvGraphicFramePr>
          <p:nvPr/>
        </p:nvGraphicFramePr>
        <p:xfrm>
          <a:off x="1075144" y="1882045"/>
          <a:ext cx="8884782" cy="3093909"/>
        </p:xfrm>
        <a:graphic>
          <a:graphicData uri="http://schemas.openxmlformats.org/drawingml/2006/table">
            <a:tbl>
              <a:tblPr firstRow="1" bandRow="1">
                <a:tableStyleId>{5940675A-B579-460E-94D1-54222C63F5DA}</a:tableStyleId>
              </a:tblPr>
              <a:tblGrid>
                <a:gridCol w="2385508">
                  <a:extLst>
                    <a:ext uri="{9D8B030D-6E8A-4147-A177-3AD203B41FA5}">
                      <a16:colId xmlns:a16="http://schemas.microsoft.com/office/drawing/2014/main" val="1793041539"/>
                    </a:ext>
                  </a:extLst>
                </a:gridCol>
                <a:gridCol w="914400">
                  <a:extLst>
                    <a:ext uri="{9D8B030D-6E8A-4147-A177-3AD203B41FA5}">
                      <a16:colId xmlns:a16="http://schemas.microsoft.com/office/drawing/2014/main" val="4108464527"/>
                    </a:ext>
                  </a:extLst>
                </a:gridCol>
                <a:gridCol w="1969477">
                  <a:extLst>
                    <a:ext uri="{9D8B030D-6E8A-4147-A177-3AD203B41FA5}">
                      <a16:colId xmlns:a16="http://schemas.microsoft.com/office/drawing/2014/main" val="2605482868"/>
                    </a:ext>
                  </a:extLst>
                </a:gridCol>
                <a:gridCol w="1167619">
                  <a:extLst>
                    <a:ext uri="{9D8B030D-6E8A-4147-A177-3AD203B41FA5}">
                      <a16:colId xmlns:a16="http://schemas.microsoft.com/office/drawing/2014/main" val="3998369992"/>
                    </a:ext>
                  </a:extLst>
                </a:gridCol>
                <a:gridCol w="2447778">
                  <a:extLst>
                    <a:ext uri="{9D8B030D-6E8A-4147-A177-3AD203B41FA5}">
                      <a16:colId xmlns:a16="http://schemas.microsoft.com/office/drawing/2014/main" val="1877817290"/>
                    </a:ext>
                  </a:extLst>
                </a:gridCol>
              </a:tblGrid>
              <a:tr h="3093909">
                <a:tc>
                  <a:txBody>
                    <a:bodyPr/>
                    <a:lstStyle/>
                    <a:p>
                      <a:pPr algn="ctr"/>
                      <a:r>
                        <a:rPr lang="en-GB" sz="2400" b="0" dirty="0">
                          <a:solidFill>
                            <a:srgbClr val="002060"/>
                          </a:solidFill>
                          <a:latin typeface="Century Gothic" panose="020B0502020202020204" pitchFamily="34" charset="0"/>
                        </a:rPr>
                        <a:t>Est-</a:t>
                      </a:r>
                      <a:r>
                        <a:rPr lang="en-GB" sz="2400" b="0" dirty="0" err="1">
                          <a:solidFill>
                            <a:srgbClr val="002060"/>
                          </a:solidFill>
                          <a:latin typeface="Century Gothic" panose="020B0502020202020204" pitchFamily="34" charset="0"/>
                        </a:rPr>
                        <a:t>ce</a:t>
                      </a:r>
                      <a:r>
                        <a:rPr lang="en-GB" sz="2400" b="0" dirty="0">
                          <a:solidFill>
                            <a:srgbClr val="002060"/>
                          </a:solidFill>
                          <a:latin typeface="Century Gothic" panose="020B0502020202020204" pitchFamily="34" charset="0"/>
                        </a:rPr>
                        <a:t> que/</a:t>
                      </a:r>
                      <a:r>
                        <a:rPr lang="en-GB" sz="2400" b="0" dirty="0" err="1">
                          <a:solidFill>
                            <a:srgbClr val="002060"/>
                          </a:solidFill>
                          <a:latin typeface="Century Gothic" panose="020B0502020202020204" pitchFamily="34" charset="0"/>
                        </a:rPr>
                        <a:t>qu</a:t>
                      </a:r>
                      <a:r>
                        <a:rPr lang="en-GB" sz="2400" b="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2"/>
                    </a:solidFill>
                  </a:tcPr>
                </a:tc>
                <a:tc>
                  <a:txBody>
                    <a:bodyPr/>
                    <a:lstStyle/>
                    <a:p>
                      <a:pPr algn="ctr"/>
                      <a:r>
                        <a:rPr lang="en-GB" sz="2400" b="0" dirty="0">
                          <a:solidFill>
                            <a:srgbClr val="002060"/>
                          </a:solidFill>
                          <a:latin typeface="Century Gothic" panose="020B0502020202020204" pitchFamily="34" charset="0"/>
                        </a:rPr>
                        <a:t>je/j’</a:t>
                      </a:r>
                    </a:p>
                    <a:p>
                      <a:pPr algn="ctr"/>
                      <a:r>
                        <a:rPr lang="en-GB" sz="2400" b="0" dirty="0" err="1">
                          <a:solidFill>
                            <a:srgbClr val="002060"/>
                          </a:solidFill>
                          <a:latin typeface="Century Gothic" panose="020B0502020202020204" pitchFamily="34" charset="0"/>
                        </a:rPr>
                        <a:t>tu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il</a:t>
                      </a:r>
                    </a:p>
                    <a:p>
                      <a:pPr algn="ctr"/>
                      <a:r>
                        <a:rPr lang="en-GB" sz="2400" b="0" dirty="0" err="1">
                          <a:solidFill>
                            <a:srgbClr val="002060"/>
                          </a:solidFill>
                          <a:latin typeface="Century Gothic" panose="020B0502020202020204" pitchFamily="34" charset="0"/>
                        </a:rPr>
                        <a:t>elle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bois</a:t>
                      </a:r>
                    </a:p>
                    <a:p>
                      <a:pPr algn="ctr"/>
                      <a:r>
                        <a:rPr lang="en-GB" sz="2400" b="0" dirty="0" err="1">
                          <a:solidFill>
                            <a:srgbClr val="002060"/>
                          </a:solidFill>
                          <a:latin typeface="Century Gothic" panose="020B0502020202020204" pitchFamily="34" charset="0"/>
                        </a:rPr>
                        <a:t>boit</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fais</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fait</a:t>
                      </a:r>
                    </a:p>
                    <a:p>
                      <a:pPr algn="ctr"/>
                      <a:r>
                        <a:rPr lang="en-GB" sz="2400" b="0" dirty="0">
                          <a:solidFill>
                            <a:srgbClr val="002060"/>
                          </a:solidFill>
                          <a:latin typeface="Century Gothic" panose="020B0502020202020204" pitchFamily="34" charset="0"/>
                        </a:rPr>
                        <a:t>mange</a:t>
                      </a:r>
                    </a:p>
                    <a:p>
                      <a:pPr algn="ctr"/>
                      <a:r>
                        <a:rPr lang="en-GB" sz="2400" b="0" dirty="0" err="1">
                          <a:solidFill>
                            <a:srgbClr val="002060"/>
                          </a:solidFill>
                          <a:latin typeface="Century Gothic" panose="020B0502020202020204" pitchFamily="34" charset="0"/>
                        </a:rPr>
                        <a:t>manges</a:t>
                      </a:r>
                    </a:p>
                    <a:p>
                      <a:pPr algn="ctr"/>
                      <a:r>
                        <a:rPr lang="en-GB" sz="2400" b="0" dirty="0" err="1">
                          <a:solidFill>
                            <a:srgbClr val="002060"/>
                          </a:solidFill>
                          <a:latin typeface="Century Gothic" panose="020B0502020202020204" pitchFamily="34" charset="0"/>
                        </a:rPr>
                        <a:t>achète</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achètes</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un</a:t>
                      </a:r>
                    </a:p>
                    <a:p>
                      <a:pPr algn="ctr"/>
                      <a:r>
                        <a:rPr lang="en-GB" sz="2400" b="0" dirty="0" err="1">
                          <a:solidFill>
                            <a:srgbClr val="002060"/>
                          </a:solidFill>
                          <a:latin typeface="Century Gothic" panose="020B0502020202020204" pitchFamily="34" charset="0"/>
                        </a:rPr>
                        <a:t>une</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du</a:t>
                      </a:r>
                    </a:p>
                    <a:p>
                      <a:pPr algn="ctr"/>
                      <a:r>
                        <a:rPr lang="en-GB" sz="2400" b="0" dirty="0">
                          <a:solidFill>
                            <a:srgbClr val="002060"/>
                          </a:solidFill>
                          <a:latin typeface="Century Gothic" panose="020B0502020202020204" pitchFamily="34" charset="0"/>
                        </a:rPr>
                        <a:t>de la</a:t>
                      </a:r>
                    </a:p>
                    <a:p>
                      <a:pPr algn="ctr"/>
                      <a:r>
                        <a:rPr lang="en-GB" sz="2400" b="0" dirty="0">
                          <a:solidFill>
                            <a:srgbClr val="002060"/>
                          </a:solidFill>
                          <a:latin typeface="Century Gothic" panose="020B0502020202020204" pitchFamily="34" charset="0"/>
                        </a:rPr>
                        <a:t>de l’</a:t>
                      </a:r>
                    </a:p>
                    <a:p>
                      <a:pPr algn="ctr"/>
                      <a:r>
                        <a:rPr lang="en-GB" sz="2400" b="0" dirty="0">
                          <a:solidFill>
                            <a:srgbClr val="002060"/>
                          </a:solidFill>
                          <a:latin typeface="Century Gothic" panose="020B0502020202020204" pitchFamily="34" charset="0"/>
                        </a:rPr>
                        <a:t>des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tc>
                  <a:txBody>
                    <a:bodyPr/>
                    <a:lstStyle/>
                    <a:p>
                      <a:pPr algn="ctr"/>
                      <a:r>
                        <a:rPr lang="en-GB" sz="2400" b="0" dirty="0" err="1">
                          <a:solidFill>
                            <a:srgbClr val="002060"/>
                          </a:solidFill>
                          <a:latin typeface="Century Gothic" panose="020B0502020202020204" pitchFamily="34" charset="0"/>
                        </a:rPr>
                        <a:t>poisson</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café</a:t>
                      </a:r>
                    </a:p>
                    <a:p>
                      <a:pPr algn="ctr"/>
                      <a:r>
                        <a:rPr lang="en-GB" sz="2400" b="0" dirty="0">
                          <a:solidFill>
                            <a:srgbClr val="002060"/>
                          </a:solidFill>
                          <a:latin typeface="Century Gothic" panose="020B0502020202020204" pitchFamily="34" charset="0"/>
                        </a:rPr>
                        <a:t>pain</a:t>
                      </a:r>
                    </a:p>
                    <a:p>
                      <a:pPr algn="ctr"/>
                      <a:r>
                        <a:rPr lang="en-GB" sz="2400" b="0" dirty="0">
                          <a:solidFill>
                            <a:srgbClr val="002060"/>
                          </a:solidFill>
                          <a:latin typeface="Century Gothic" panose="020B0502020202020204" pitchFamily="34" charset="0"/>
                        </a:rPr>
                        <a:t>glace</a:t>
                      </a:r>
                    </a:p>
                    <a:p>
                      <a:pPr algn="ctr"/>
                      <a:r>
                        <a:rPr lang="en-GB" sz="2400" b="0" dirty="0" err="1">
                          <a:solidFill>
                            <a:srgbClr val="002060"/>
                          </a:solidFill>
                          <a:latin typeface="Century Gothic" panose="020B0502020202020204" pitchFamily="34" charset="0"/>
                        </a:rPr>
                        <a:t>tomate</a:t>
                      </a:r>
                      <a:r>
                        <a:rPr lang="en-GB" sz="2400" b="0" dirty="0">
                          <a:solidFill>
                            <a:srgbClr val="002060"/>
                          </a:solidFill>
                          <a:latin typeface="Century Gothic" panose="020B0502020202020204" pitchFamily="34" charset="0"/>
                        </a:rPr>
                        <a:t>(s)</a:t>
                      </a:r>
                    </a:p>
                    <a:p>
                      <a:pPr algn="ctr"/>
                      <a:r>
                        <a:rPr lang="en-GB" sz="2400" b="0" dirty="0" err="1">
                          <a:solidFill>
                            <a:srgbClr val="002060"/>
                          </a:solidFill>
                          <a:latin typeface="Century Gothic" panose="020B0502020202020204" pitchFamily="34" charset="0"/>
                        </a:rPr>
                        <a:t>eau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gâteau(x)</a:t>
                      </a:r>
                    </a:p>
                    <a:p>
                      <a:pPr algn="ctr"/>
                      <a:r>
                        <a:rPr lang="en-GB" sz="2400" b="0" dirty="0">
                          <a:solidFill>
                            <a:srgbClr val="002060"/>
                          </a:solidFill>
                          <a:latin typeface="Century Gothic" panose="020B0502020202020204" pitchFamily="34" charset="0"/>
                        </a:rPr>
                        <a:t>sandwich(s)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bl>
          </a:graphicData>
        </a:graphic>
      </p:graphicFrame>
      <p:sp>
        <p:nvSpPr>
          <p:cNvPr id="3" name="TextBox 2">
            <a:extLst>
              <a:ext uri="{FF2B5EF4-FFF2-40B4-BE49-F238E27FC236}">
                <a16:creationId xmlns:a16="http://schemas.microsoft.com/office/drawing/2014/main" id="{BB6BFDB5-79BE-4803-A666-81572706511D}"/>
              </a:ext>
            </a:extLst>
          </p:cNvPr>
          <p:cNvSpPr txBox="1"/>
          <p:nvPr/>
        </p:nvSpPr>
        <p:spPr>
          <a:xfrm>
            <a:off x="1075144" y="5528603"/>
            <a:ext cx="9517828"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Do you eat/Are you eating (some) fish?</a:t>
            </a:r>
          </a:p>
        </p:txBody>
      </p:sp>
      <p:sp>
        <p:nvSpPr>
          <p:cNvPr id="4" name="Rectangle: Rounded Corners 3">
            <a:extLst>
              <a:ext uri="{FF2B5EF4-FFF2-40B4-BE49-F238E27FC236}">
                <a16:creationId xmlns:a16="http://schemas.microsoft.com/office/drawing/2014/main" id="{880AD671-6C7A-4A4E-AB49-B54C7F7FD6E5}"/>
              </a:ext>
            </a:extLst>
          </p:cNvPr>
          <p:cNvSpPr/>
          <p:nvPr/>
        </p:nvSpPr>
        <p:spPr>
          <a:xfrm>
            <a:off x="1093249" y="3244360"/>
            <a:ext cx="234706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Rounded Corners 66">
            <a:extLst>
              <a:ext uri="{FF2B5EF4-FFF2-40B4-BE49-F238E27FC236}">
                <a16:creationId xmlns:a16="http://schemas.microsoft.com/office/drawing/2014/main" id="{EBCBA75A-0CFE-4CFC-8C1D-E7A30D772984}"/>
              </a:ext>
            </a:extLst>
          </p:cNvPr>
          <p:cNvSpPr/>
          <p:nvPr/>
        </p:nvSpPr>
        <p:spPr>
          <a:xfrm>
            <a:off x="3458421" y="3084388"/>
            <a:ext cx="902563"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Rounded Corners 80">
            <a:extLst>
              <a:ext uri="{FF2B5EF4-FFF2-40B4-BE49-F238E27FC236}">
                <a16:creationId xmlns:a16="http://schemas.microsoft.com/office/drawing/2014/main" id="{6B7F9D9B-5A73-428E-85AD-A58B8E8D5E04}"/>
              </a:ext>
            </a:extLst>
          </p:cNvPr>
          <p:cNvSpPr/>
          <p:nvPr/>
        </p:nvSpPr>
        <p:spPr>
          <a:xfrm>
            <a:off x="4360984" y="3821675"/>
            <a:ext cx="196947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Rounded Corners 81">
            <a:extLst>
              <a:ext uri="{FF2B5EF4-FFF2-40B4-BE49-F238E27FC236}">
                <a16:creationId xmlns:a16="http://schemas.microsoft.com/office/drawing/2014/main" id="{95B052FD-ABF4-4707-9604-D0B0CA8DF3FB}"/>
              </a:ext>
            </a:extLst>
          </p:cNvPr>
          <p:cNvSpPr/>
          <p:nvPr/>
        </p:nvSpPr>
        <p:spPr>
          <a:xfrm>
            <a:off x="6330461" y="3053406"/>
            <a:ext cx="1173325"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1D45DB68-8225-4265-B7FA-A5E1B5DE49DF}"/>
              </a:ext>
            </a:extLst>
          </p:cNvPr>
          <p:cNvSpPr/>
          <p:nvPr/>
        </p:nvSpPr>
        <p:spPr>
          <a:xfrm>
            <a:off x="7512839" y="1992055"/>
            <a:ext cx="242667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120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T3_W8F_11.7.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left)">
                                      <p:cBhvr>
                                        <p:cTn id="15" dur="500"/>
                                        <p:tgtEl>
                                          <p:spTgt spid="6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wipe(left)">
                                      <p:cBhvr>
                                        <p:cTn id="18" dur="500"/>
                                        <p:tgtEl>
                                          <p:spTgt spid="8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wipe(left)">
                                      <p:cBhvr>
                                        <p:cTn id="21" dur="500"/>
                                        <p:tgtEl>
                                          <p:spTgt spid="8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7" grpId="0" animBg="1"/>
      <p:bldP spid="81" grpId="0" animBg="1"/>
      <p:bldP spid="82"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 name="Title 2">
            <a:extLst>
              <a:ext uri="{FF2B5EF4-FFF2-40B4-BE49-F238E27FC236}">
                <a16:creationId xmlns:a16="http://schemas.microsoft.com/office/drawing/2014/main" id="{3A0BB748-8628-43A6-8F59-FFC22F66116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descr="Icon&#10;&#10;Description automatically generated">
            <a:extLst>
              <a:ext uri="{FF2B5EF4-FFF2-40B4-BE49-F238E27FC236}">
                <a16:creationId xmlns:a16="http://schemas.microsoft.com/office/drawing/2014/main" id="{ECD837BA-3637-4648-BAAC-98FBFEC1FE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1" name="Speech Bubble: Rectangle with Corners Rounded 50">
            <a:hlinkClick r:id="" action="ppaction://noaction">
              <a:snd r:embed="rId5" name="T3_W8F_11.1.wav"/>
            </a:hlinkClick>
            <a:extLst>
              <a:ext uri="{FF2B5EF4-FFF2-40B4-BE49-F238E27FC236}">
                <a16:creationId xmlns:a16="http://schemas.microsoft.com/office/drawing/2014/main" id="{9A45B2EF-B154-46BD-A141-F0262C94A9B2}"/>
              </a:ext>
            </a:extLst>
          </p:cNvPr>
          <p:cNvSpPr/>
          <p:nvPr/>
        </p:nvSpPr>
        <p:spPr>
          <a:xfrm>
            <a:off x="3831781" y="164666"/>
            <a:ext cx="372257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hlinkClick r:id="" action="ppaction://noaction">
              <a:snd r:embed="rId5" name="T3_W8F_11.1.wav"/>
            </a:hlinkClick>
            <a:extLst>
              <a:ext uri="{FF2B5EF4-FFF2-40B4-BE49-F238E27FC236}">
                <a16:creationId xmlns:a16="http://schemas.microsoft.com/office/drawing/2014/main" id="{04139E59-938F-4284-8A74-DAABEE57B396}"/>
              </a:ext>
            </a:extLst>
          </p:cNvPr>
          <p:cNvSpPr txBox="1"/>
          <p:nvPr/>
        </p:nvSpPr>
        <p:spPr>
          <a:xfrm>
            <a:off x="3841669" y="148792"/>
            <a:ext cx="39847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[6/8] </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57376" y="-35979"/>
            <a:ext cx="914400" cy="914400"/>
          </a:xfrm>
          <a:prstGeom prst="rect">
            <a:avLst/>
          </a:prstGeom>
        </p:spPr>
      </p:pic>
      <p:graphicFrame>
        <p:nvGraphicFramePr>
          <p:cNvPr id="60" name="Table 5">
            <a:extLst>
              <a:ext uri="{FF2B5EF4-FFF2-40B4-BE49-F238E27FC236}">
                <a16:creationId xmlns:a16="http://schemas.microsoft.com/office/drawing/2014/main" id="{ADEFF7D8-057D-4D1A-8DC4-2C6992E2E903}"/>
              </a:ext>
            </a:extLst>
          </p:cNvPr>
          <p:cNvGraphicFramePr>
            <a:graphicFrameLocks noGrp="1"/>
          </p:cNvGraphicFramePr>
          <p:nvPr/>
        </p:nvGraphicFramePr>
        <p:xfrm>
          <a:off x="1075144" y="1882045"/>
          <a:ext cx="8884782" cy="3093909"/>
        </p:xfrm>
        <a:graphic>
          <a:graphicData uri="http://schemas.openxmlformats.org/drawingml/2006/table">
            <a:tbl>
              <a:tblPr firstRow="1" bandRow="1">
                <a:tableStyleId>{5940675A-B579-460E-94D1-54222C63F5DA}</a:tableStyleId>
              </a:tblPr>
              <a:tblGrid>
                <a:gridCol w="2385508">
                  <a:extLst>
                    <a:ext uri="{9D8B030D-6E8A-4147-A177-3AD203B41FA5}">
                      <a16:colId xmlns:a16="http://schemas.microsoft.com/office/drawing/2014/main" val="1793041539"/>
                    </a:ext>
                  </a:extLst>
                </a:gridCol>
                <a:gridCol w="914400">
                  <a:extLst>
                    <a:ext uri="{9D8B030D-6E8A-4147-A177-3AD203B41FA5}">
                      <a16:colId xmlns:a16="http://schemas.microsoft.com/office/drawing/2014/main" val="4108464527"/>
                    </a:ext>
                  </a:extLst>
                </a:gridCol>
                <a:gridCol w="1969477">
                  <a:extLst>
                    <a:ext uri="{9D8B030D-6E8A-4147-A177-3AD203B41FA5}">
                      <a16:colId xmlns:a16="http://schemas.microsoft.com/office/drawing/2014/main" val="2605482868"/>
                    </a:ext>
                  </a:extLst>
                </a:gridCol>
                <a:gridCol w="1167619">
                  <a:extLst>
                    <a:ext uri="{9D8B030D-6E8A-4147-A177-3AD203B41FA5}">
                      <a16:colId xmlns:a16="http://schemas.microsoft.com/office/drawing/2014/main" val="3998369992"/>
                    </a:ext>
                  </a:extLst>
                </a:gridCol>
                <a:gridCol w="2447778">
                  <a:extLst>
                    <a:ext uri="{9D8B030D-6E8A-4147-A177-3AD203B41FA5}">
                      <a16:colId xmlns:a16="http://schemas.microsoft.com/office/drawing/2014/main" val="1877817290"/>
                    </a:ext>
                  </a:extLst>
                </a:gridCol>
              </a:tblGrid>
              <a:tr h="3093909">
                <a:tc>
                  <a:txBody>
                    <a:bodyPr/>
                    <a:lstStyle/>
                    <a:p>
                      <a:pPr algn="ctr"/>
                      <a:r>
                        <a:rPr lang="en-GB" sz="2400" b="0" dirty="0">
                          <a:solidFill>
                            <a:srgbClr val="002060"/>
                          </a:solidFill>
                          <a:latin typeface="Century Gothic" panose="020B0502020202020204" pitchFamily="34" charset="0"/>
                        </a:rPr>
                        <a:t>Est-</a:t>
                      </a:r>
                      <a:r>
                        <a:rPr lang="en-GB" sz="2400" b="0" dirty="0" err="1">
                          <a:solidFill>
                            <a:srgbClr val="002060"/>
                          </a:solidFill>
                          <a:latin typeface="Century Gothic" panose="020B0502020202020204" pitchFamily="34" charset="0"/>
                        </a:rPr>
                        <a:t>ce</a:t>
                      </a:r>
                      <a:r>
                        <a:rPr lang="en-GB" sz="2400" b="0" dirty="0">
                          <a:solidFill>
                            <a:srgbClr val="002060"/>
                          </a:solidFill>
                          <a:latin typeface="Century Gothic" panose="020B0502020202020204" pitchFamily="34" charset="0"/>
                        </a:rPr>
                        <a:t> que/</a:t>
                      </a:r>
                      <a:r>
                        <a:rPr lang="en-GB" sz="2400" b="0" dirty="0" err="1">
                          <a:solidFill>
                            <a:srgbClr val="002060"/>
                          </a:solidFill>
                          <a:latin typeface="Century Gothic" panose="020B0502020202020204" pitchFamily="34" charset="0"/>
                        </a:rPr>
                        <a:t>qu</a:t>
                      </a:r>
                      <a:r>
                        <a:rPr lang="en-GB" sz="2400" b="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2"/>
                    </a:solidFill>
                  </a:tcPr>
                </a:tc>
                <a:tc>
                  <a:txBody>
                    <a:bodyPr/>
                    <a:lstStyle/>
                    <a:p>
                      <a:pPr algn="ctr"/>
                      <a:r>
                        <a:rPr lang="en-GB" sz="2400" b="0" dirty="0">
                          <a:solidFill>
                            <a:srgbClr val="002060"/>
                          </a:solidFill>
                          <a:latin typeface="Century Gothic" panose="020B0502020202020204" pitchFamily="34" charset="0"/>
                        </a:rPr>
                        <a:t>je/j’</a:t>
                      </a:r>
                    </a:p>
                    <a:p>
                      <a:pPr algn="ctr"/>
                      <a:r>
                        <a:rPr lang="en-GB" sz="2400" b="0" dirty="0" err="1">
                          <a:solidFill>
                            <a:srgbClr val="002060"/>
                          </a:solidFill>
                          <a:latin typeface="Century Gothic" panose="020B0502020202020204" pitchFamily="34" charset="0"/>
                        </a:rPr>
                        <a:t>tu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il</a:t>
                      </a:r>
                    </a:p>
                    <a:p>
                      <a:pPr algn="ctr"/>
                      <a:r>
                        <a:rPr lang="en-GB" sz="2400" b="0" dirty="0" err="1">
                          <a:solidFill>
                            <a:srgbClr val="002060"/>
                          </a:solidFill>
                          <a:latin typeface="Century Gothic" panose="020B0502020202020204" pitchFamily="34" charset="0"/>
                        </a:rPr>
                        <a:t>elle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bois</a:t>
                      </a:r>
                    </a:p>
                    <a:p>
                      <a:pPr algn="ctr"/>
                      <a:r>
                        <a:rPr lang="en-GB" sz="2400" b="0" dirty="0" err="1">
                          <a:solidFill>
                            <a:srgbClr val="002060"/>
                          </a:solidFill>
                          <a:latin typeface="Century Gothic" panose="020B0502020202020204" pitchFamily="34" charset="0"/>
                        </a:rPr>
                        <a:t>boit</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fais</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fait</a:t>
                      </a:r>
                    </a:p>
                    <a:p>
                      <a:pPr algn="ctr"/>
                      <a:r>
                        <a:rPr lang="en-GB" sz="2400" b="0" dirty="0">
                          <a:solidFill>
                            <a:srgbClr val="002060"/>
                          </a:solidFill>
                          <a:latin typeface="Century Gothic" panose="020B0502020202020204" pitchFamily="34" charset="0"/>
                        </a:rPr>
                        <a:t>mange</a:t>
                      </a:r>
                    </a:p>
                    <a:p>
                      <a:pPr algn="ctr"/>
                      <a:r>
                        <a:rPr lang="en-GB" sz="2400" b="0" dirty="0" err="1">
                          <a:solidFill>
                            <a:srgbClr val="002060"/>
                          </a:solidFill>
                          <a:latin typeface="Century Gothic" panose="020B0502020202020204" pitchFamily="34" charset="0"/>
                        </a:rPr>
                        <a:t>manges</a:t>
                      </a:r>
                    </a:p>
                    <a:p>
                      <a:pPr algn="ctr"/>
                      <a:r>
                        <a:rPr lang="en-GB" sz="2400" b="0" dirty="0" err="1">
                          <a:solidFill>
                            <a:srgbClr val="002060"/>
                          </a:solidFill>
                          <a:latin typeface="Century Gothic" panose="020B0502020202020204" pitchFamily="34" charset="0"/>
                        </a:rPr>
                        <a:t>achète</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achètes</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un</a:t>
                      </a:r>
                    </a:p>
                    <a:p>
                      <a:pPr algn="ctr"/>
                      <a:r>
                        <a:rPr lang="en-GB" sz="2400" b="0" dirty="0" err="1">
                          <a:solidFill>
                            <a:srgbClr val="002060"/>
                          </a:solidFill>
                          <a:latin typeface="Century Gothic" panose="020B0502020202020204" pitchFamily="34" charset="0"/>
                        </a:rPr>
                        <a:t>une</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du</a:t>
                      </a:r>
                    </a:p>
                    <a:p>
                      <a:pPr algn="ctr"/>
                      <a:r>
                        <a:rPr lang="en-GB" sz="2400" b="0" dirty="0">
                          <a:solidFill>
                            <a:srgbClr val="002060"/>
                          </a:solidFill>
                          <a:latin typeface="Century Gothic" panose="020B0502020202020204" pitchFamily="34" charset="0"/>
                        </a:rPr>
                        <a:t>de la</a:t>
                      </a:r>
                    </a:p>
                    <a:p>
                      <a:pPr algn="ctr"/>
                      <a:r>
                        <a:rPr lang="en-GB" sz="2400" b="0" dirty="0">
                          <a:solidFill>
                            <a:srgbClr val="002060"/>
                          </a:solidFill>
                          <a:latin typeface="Century Gothic" panose="020B0502020202020204" pitchFamily="34" charset="0"/>
                        </a:rPr>
                        <a:t>de l’</a:t>
                      </a:r>
                    </a:p>
                    <a:p>
                      <a:pPr algn="ctr"/>
                      <a:r>
                        <a:rPr lang="en-GB" sz="2400" b="0" dirty="0">
                          <a:solidFill>
                            <a:srgbClr val="002060"/>
                          </a:solidFill>
                          <a:latin typeface="Century Gothic" panose="020B0502020202020204" pitchFamily="34" charset="0"/>
                        </a:rPr>
                        <a:t>des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tc>
                  <a:txBody>
                    <a:bodyPr/>
                    <a:lstStyle/>
                    <a:p>
                      <a:pPr algn="ctr"/>
                      <a:r>
                        <a:rPr lang="en-GB" sz="2400" b="0" dirty="0" err="1">
                          <a:solidFill>
                            <a:srgbClr val="002060"/>
                          </a:solidFill>
                          <a:latin typeface="Century Gothic" panose="020B0502020202020204" pitchFamily="34" charset="0"/>
                        </a:rPr>
                        <a:t>poisson</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café</a:t>
                      </a:r>
                    </a:p>
                    <a:p>
                      <a:pPr algn="ctr"/>
                      <a:r>
                        <a:rPr lang="en-GB" sz="2400" b="0" dirty="0">
                          <a:solidFill>
                            <a:srgbClr val="002060"/>
                          </a:solidFill>
                          <a:latin typeface="Century Gothic" panose="020B0502020202020204" pitchFamily="34" charset="0"/>
                        </a:rPr>
                        <a:t>pain</a:t>
                      </a:r>
                    </a:p>
                    <a:p>
                      <a:pPr algn="ctr"/>
                      <a:r>
                        <a:rPr lang="en-GB" sz="2400" b="0" dirty="0">
                          <a:solidFill>
                            <a:srgbClr val="002060"/>
                          </a:solidFill>
                          <a:latin typeface="Century Gothic" panose="020B0502020202020204" pitchFamily="34" charset="0"/>
                        </a:rPr>
                        <a:t>glace</a:t>
                      </a:r>
                    </a:p>
                    <a:p>
                      <a:pPr algn="ctr"/>
                      <a:r>
                        <a:rPr lang="en-GB" sz="2400" b="0" dirty="0" err="1">
                          <a:solidFill>
                            <a:srgbClr val="002060"/>
                          </a:solidFill>
                          <a:latin typeface="Century Gothic" panose="020B0502020202020204" pitchFamily="34" charset="0"/>
                        </a:rPr>
                        <a:t>tomate</a:t>
                      </a:r>
                      <a:r>
                        <a:rPr lang="en-GB" sz="2400" b="0" dirty="0">
                          <a:solidFill>
                            <a:srgbClr val="002060"/>
                          </a:solidFill>
                          <a:latin typeface="Century Gothic" panose="020B0502020202020204" pitchFamily="34" charset="0"/>
                        </a:rPr>
                        <a:t>(s)</a:t>
                      </a:r>
                    </a:p>
                    <a:p>
                      <a:pPr algn="ctr"/>
                      <a:r>
                        <a:rPr lang="en-GB" sz="2400" b="0" dirty="0" err="1">
                          <a:solidFill>
                            <a:srgbClr val="002060"/>
                          </a:solidFill>
                          <a:latin typeface="Century Gothic" panose="020B0502020202020204" pitchFamily="34" charset="0"/>
                        </a:rPr>
                        <a:t>eau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gâteau(x)</a:t>
                      </a:r>
                    </a:p>
                    <a:p>
                      <a:pPr algn="ctr"/>
                      <a:r>
                        <a:rPr lang="en-GB" sz="2400" b="0" dirty="0">
                          <a:solidFill>
                            <a:srgbClr val="002060"/>
                          </a:solidFill>
                          <a:latin typeface="Century Gothic" panose="020B0502020202020204" pitchFamily="34" charset="0"/>
                        </a:rPr>
                        <a:t>sandwich(s)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bl>
          </a:graphicData>
        </a:graphic>
      </p:graphicFrame>
      <p:sp>
        <p:nvSpPr>
          <p:cNvPr id="3" name="TextBox 2">
            <a:extLst>
              <a:ext uri="{FF2B5EF4-FFF2-40B4-BE49-F238E27FC236}">
                <a16:creationId xmlns:a16="http://schemas.microsoft.com/office/drawing/2014/main" id="{BB6BFDB5-79BE-4803-A666-81572706511D}"/>
              </a:ext>
            </a:extLst>
          </p:cNvPr>
          <p:cNvSpPr txBox="1"/>
          <p:nvPr/>
        </p:nvSpPr>
        <p:spPr>
          <a:xfrm>
            <a:off x="1075144" y="5528603"/>
            <a:ext cx="95178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eats/is eating (some)</a:t>
            </a:r>
            <a:r>
              <a:rPr kumimoji="0" lang="en-GB" sz="3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cake.</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Rectangle: Rounded Corners 66">
            <a:extLst>
              <a:ext uri="{FF2B5EF4-FFF2-40B4-BE49-F238E27FC236}">
                <a16:creationId xmlns:a16="http://schemas.microsoft.com/office/drawing/2014/main" id="{EBCBA75A-0CFE-4CFC-8C1D-E7A30D772984}"/>
              </a:ext>
            </a:extLst>
          </p:cNvPr>
          <p:cNvSpPr/>
          <p:nvPr/>
        </p:nvSpPr>
        <p:spPr>
          <a:xfrm>
            <a:off x="3458421" y="3428999"/>
            <a:ext cx="902563"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Rounded Corners 80">
            <a:extLst>
              <a:ext uri="{FF2B5EF4-FFF2-40B4-BE49-F238E27FC236}">
                <a16:creationId xmlns:a16="http://schemas.microsoft.com/office/drawing/2014/main" id="{6B7F9D9B-5A73-428E-85AD-A58B8E8D5E04}"/>
              </a:ext>
            </a:extLst>
          </p:cNvPr>
          <p:cNvSpPr/>
          <p:nvPr/>
        </p:nvSpPr>
        <p:spPr>
          <a:xfrm>
            <a:off x="4360984" y="3476888"/>
            <a:ext cx="196947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Rounded Corners 81">
            <a:extLst>
              <a:ext uri="{FF2B5EF4-FFF2-40B4-BE49-F238E27FC236}">
                <a16:creationId xmlns:a16="http://schemas.microsoft.com/office/drawing/2014/main" id="{95B052FD-ABF4-4707-9604-D0B0CA8DF3FB}"/>
              </a:ext>
            </a:extLst>
          </p:cNvPr>
          <p:cNvSpPr/>
          <p:nvPr/>
        </p:nvSpPr>
        <p:spPr>
          <a:xfrm>
            <a:off x="6330461" y="3059722"/>
            <a:ext cx="1173325"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1D45DB68-8225-4265-B7FA-A5E1B5DE49DF}"/>
              </a:ext>
            </a:extLst>
          </p:cNvPr>
          <p:cNvSpPr/>
          <p:nvPr/>
        </p:nvSpPr>
        <p:spPr>
          <a:xfrm>
            <a:off x="7503786" y="4156729"/>
            <a:ext cx="242667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8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left)">
                                      <p:cBhvr>
                                        <p:cTn id="12" dur="500"/>
                                        <p:tgtEl>
                                          <p:spTgt spid="67"/>
                                        </p:tgtEl>
                                      </p:cBhvr>
                                    </p:animEffect>
                                  </p:childTnLst>
                                  <p:subTnLst>
                                    <p:audio>
                                      <p:cMediaNode>
                                        <p:cTn display="0" masterRel="sameClick">
                                          <p:stCondLst>
                                            <p:cond evt="begin" delay="0">
                                              <p:tn val="10"/>
                                            </p:cond>
                                          </p:stCondLst>
                                          <p:endCondLst>
                                            <p:cond evt="onStopAudio" delay="0">
                                              <p:tgtEl>
                                                <p:sldTgt/>
                                              </p:tgtEl>
                                            </p:cond>
                                          </p:endCondLst>
                                        </p:cTn>
                                        <p:tgtEl>
                                          <p:sndTgt r:embed="rId3" name="T3_W8F_11.8.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wipe(left)">
                                      <p:cBhvr>
                                        <p:cTn id="15" dur="500"/>
                                        <p:tgtEl>
                                          <p:spTgt spid="8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wipe(left)">
                                      <p:cBhvr>
                                        <p:cTn id="18" dur="500"/>
                                        <p:tgtEl>
                                          <p:spTgt spid="8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7" grpId="0" animBg="1"/>
      <p:bldP spid="81" grpId="0" animBg="1"/>
      <p:bldP spid="82"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 name="Title 2">
            <a:extLst>
              <a:ext uri="{FF2B5EF4-FFF2-40B4-BE49-F238E27FC236}">
                <a16:creationId xmlns:a16="http://schemas.microsoft.com/office/drawing/2014/main" id="{3A0BB748-8628-43A6-8F59-FFC22F66116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descr="Icon&#10;&#10;Description automatically generated">
            <a:extLst>
              <a:ext uri="{FF2B5EF4-FFF2-40B4-BE49-F238E27FC236}">
                <a16:creationId xmlns:a16="http://schemas.microsoft.com/office/drawing/2014/main" id="{ECD837BA-3637-4648-BAAC-98FBFEC1FE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1" name="Speech Bubble: Rectangle with Corners Rounded 50">
            <a:hlinkClick r:id="" action="ppaction://noaction">
              <a:snd r:embed="rId5" name="T3_W8F_11.1.wav"/>
            </a:hlinkClick>
            <a:extLst>
              <a:ext uri="{FF2B5EF4-FFF2-40B4-BE49-F238E27FC236}">
                <a16:creationId xmlns:a16="http://schemas.microsoft.com/office/drawing/2014/main" id="{9A45B2EF-B154-46BD-A141-F0262C94A9B2}"/>
              </a:ext>
            </a:extLst>
          </p:cNvPr>
          <p:cNvSpPr/>
          <p:nvPr/>
        </p:nvSpPr>
        <p:spPr>
          <a:xfrm>
            <a:off x="3831781" y="164666"/>
            <a:ext cx="372257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hlinkClick r:id="" action="ppaction://noaction">
              <a:snd r:embed="rId5" name="T3_W8F_11.1.wav"/>
            </a:hlinkClick>
            <a:extLst>
              <a:ext uri="{FF2B5EF4-FFF2-40B4-BE49-F238E27FC236}">
                <a16:creationId xmlns:a16="http://schemas.microsoft.com/office/drawing/2014/main" id="{04139E59-938F-4284-8A74-DAABEE57B396}"/>
              </a:ext>
            </a:extLst>
          </p:cNvPr>
          <p:cNvSpPr txBox="1"/>
          <p:nvPr/>
        </p:nvSpPr>
        <p:spPr>
          <a:xfrm>
            <a:off x="3841669" y="148792"/>
            <a:ext cx="39847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[7/8] </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57376" y="-35979"/>
            <a:ext cx="914400" cy="914400"/>
          </a:xfrm>
          <a:prstGeom prst="rect">
            <a:avLst/>
          </a:prstGeom>
        </p:spPr>
      </p:pic>
      <p:graphicFrame>
        <p:nvGraphicFramePr>
          <p:cNvPr id="60" name="Table 5">
            <a:extLst>
              <a:ext uri="{FF2B5EF4-FFF2-40B4-BE49-F238E27FC236}">
                <a16:creationId xmlns:a16="http://schemas.microsoft.com/office/drawing/2014/main" id="{ADEFF7D8-057D-4D1A-8DC4-2C6992E2E903}"/>
              </a:ext>
            </a:extLst>
          </p:cNvPr>
          <p:cNvGraphicFramePr>
            <a:graphicFrameLocks noGrp="1"/>
          </p:cNvGraphicFramePr>
          <p:nvPr/>
        </p:nvGraphicFramePr>
        <p:xfrm>
          <a:off x="1075144" y="1882045"/>
          <a:ext cx="8884782" cy="3093909"/>
        </p:xfrm>
        <a:graphic>
          <a:graphicData uri="http://schemas.openxmlformats.org/drawingml/2006/table">
            <a:tbl>
              <a:tblPr firstRow="1" bandRow="1">
                <a:tableStyleId>{5940675A-B579-460E-94D1-54222C63F5DA}</a:tableStyleId>
              </a:tblPr>
              <a:tblGrid>
                <a:gridCol w="2385508">
                  <a:extLst>
                    <a:ext uri="{9D8B030D-6E8A-4147-A177-3AD203B41FA5}">
                      <a16:colId xmlns:a16="http://schemas.microsoft.com/office/drawing/2014/main" val="1793041539"/>
                    </a:ext>
                  </a:extLst>
                </a:gridCol>
                <a:gridCol w="914400">
                  <a:extLst>
                    <a:ext uri="{9D8B030D-6E8A-4147-A177-3AD203B41FA5}">
                      <a16:colId xmlns:a16="http://schemas.microsoft.com/office/drawing/2014/main" val="4108464527"/>
                    </a:ext>
                  </a:extLst>
                </a:gridCol>
                <a:gridCol w="1969477">
                  <a:extLst>
                    <a:ext uri="{9D8B030D-6E8A-4147-A177-3AD203B41FA5}">
                      <a16:colId xmlns:a16="http://schemas.microsoft.com/office/drawing/2014/main" val="2605482868"/>
                    </a:ext>
                  </a:extLst>
                </a:gridCol>
                <a:gridCol w="1167619">
                  <a:extLst>
                    <a:ext uri="{9D8B030D-6E8A-4147-A177-3AD203B41FA5}">
                      <a16:colId xmlns:a16="http://schemas.microsoft.com/office/drawing/2014/main" val="3998369992"/>
                    </a:ext>
                  </a:extLst>
                </a:gridCol>
                <a:gridCol w="2447778">
                  <a:extLst>
                    <a:ext uri="{9D8B030D-6E8A-4147-A177-3AD203B41FA5}">
                      <a16:colId xmlns:a16="http://schemas.microsoft.com/office/drawing/2014/main" val="1877817290"/>
                    </a:ext>
                  </a:extLst>
                </a:gridCol>
              </a:tblGrid>
              <a:tr h="3093909">
                <a:tc>
                  <a:txBody>
                    <a:bodyPr/>
                    <a:lstStyle/>
                    <a:p>
                      <a:pPr algn="ctr"/>
                      <a:r>
                        <a:rPr lang="en-GB" sz="2400" b="0" dirty="0">
                          <a:solidFill>
                            <a:srgbClr val="002060"/>
                          </a:solidFill>
                          <a:latin typeface="Century Gothic" panose="020B0502020202020204" pitchFamily="34" charset="0"/>
                        </a:rPr>
                        <a:t>Est-</a:t>
                      </a:r>
                      <a:r>
                        <a:rPr lang="en-GB" sz="2400" b="0" dirty="0" err="1">
                          <a:solidFill>
                            <a:srgbClr val="002060"/>
                          </a:solidFill>
                          <a:latin typeface="Century Gothic" panose="020B0502020202020204" pitchFamily="34" charset="0"/>
                        </a:rPr>
                        <a:t>ce</a:t>
                      </a:r>
                      <a:r>
                        <a:rPr lang="en-GB" sz="2400" b="0" dirty="0">
                          <a:solidFill>
                            <a:srgbClr val="002060"/>
                          </a:solidFill>
                          <a:latin typeface="Century Gothic" panose="020B0502020202020204" pitchFamily="34" charset="0"/>
                        </a:rPr>
                        <a:t> que/</a:t>
                      </a:r>
                      <a:r>
                        <a:rPr lang="en-GB" sz="2400" b="0" dirty="0" err="1">
                          <a:solidFill>
                            <a:srgbClr val="002060"/>
                          </a:solidFill>
                          <a:latin typeface="Century Gothic" panose="020B0502020202020204" pitchFamily="34" charset="0"/>
                        </a:rPr>
                        <a:t>qu</a:t>
                      </a:r>
                      <a:r>
                        <a:rPr lang="en-GB" sz="2400" b="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2"/>
                    </a:solidFill>
                  </a:tcPr>
                </a:tc>
                <a:tc>
                  <a:txBody>
                    <a:bodyPr/>
                    <a:lstStyle/>
                    <a:p>
                      <a:pPr algn="ctr"/>
                      <a:r>
                        <a:rPr lang="en-GB" sz="2400" b="0" dirty="0">
                          <a:solidFill>
                            <a:srgbClr val="002060"/>
                          </a:solidFill>
                          <a:latin typeface="Century Gothic" panose="020B0502020202020204" pitchFamily="34" charset="0"/>
                        </a:rPr>
                        <a:t>je/j’</a:t>
                      </a:r>
                    </a:p>
                    <a:p>
                      <a:pPr algn="ctr"/>
                      <a:r>
                        <a:rPr lang="en-GB" sz="2400" b="0" dirty="0" err="1">
                          <a:solidFill>
                            <a:srgbClr val="002060"/>
                          </a:solidFill>
                          <a:latin typeface="Century Gothic" panose="020B0502020202020204" pitchFamily="34" charset="0"/>
                        </a:rPr>
                        <a:t>tu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il</a:t>
                      </a:r>
                    </a:p>
                    <a:p>
                      <a:pPr algn="ctr"/>
                      <a:r>
                        <a:rPr lang="en-GB" sz="2400" b="0" dirty="0" err="1">
                          <a:solidFill>
                            <a:srgbClr val="002060"/>
                          </a:solidFill>
                          <a:latin typeface="Century Gothic" panose="020B0502020202020204" pitchFamily="34" charset="0"/>
                        </a:rPr>
                        <a:t>elle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bois</a:t>
                      </a:r>
                    </a:p>
                    <a:p>
                      <a:pPr algn="ctr"/>
                      <a:r>
                        <a:rPr lang="en-GB" sz="2400" b="0" dirty="0" err="1">
                          <a:solidFill>
                            <a:srgbClr val="002060"/>
                          </a:solidFill>
                          <a:latin typeface="Century Gothic" panose="020B0502020202020204" pitchFamily="34" charset="0"/>
                        </a:rPr>
                        <a:t>boit</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fais</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fait</a:t>
                      </a:r>
                    </a:p>
                    <a:p>
                      <a:pPr algn="ctr"/>
                      <a:r>
                        <a:rPr lang="en-GB" sz="2400" b="0" dirty="0">
                          <a:solidFill>
                            <a:srgbClr val="002060"/>
                          </a:solidFill>
                          <a:latin typeface="Century Gothic" panose="020B0502020202020204" pitchFamily="34" charset="0"/>
                        </a:rPr>
                        <a:t>mange</a:t>
                      </a:r>
                    </a:p>
                    <a:p>
                      <a:pPr algn="ctr"/>
                      <a:r>
                        <a:rPr lang="en-GB" sz="2400" b="0" dirty="0" err="1">
                          <a:solidFill>
                            <a:srgbClr val="002060"/>
                          </a:solidFill>
                          <a:latin typeface="Century Gothic" panose="020B0502020202020204" pitchFamily="34" charset="0"/>
                        </a:rPr>
                        <a:t>manges</a:t>
                      </a:r>
                    </a:p>
                    <a:p>
                      <a:pPr algn="ctr"/>
                      <a:r>
                        <a:rPr lang="en-GB" sz="2400" b="0" dirty="0" err="1">
                          <a:solidFill>
                            <a:srgbClr val="002060"/>
                          </a:solidFill>
                          <a:latin typeface="Century Gothic" panose="020B0502020202020204" pitchFamily="34" charset="0"/>
                        </a:rPr>
                        <a:t>achète</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achètes</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un</a:t>
                      </a:r>
                    </a:p>
                    <a:p>
                      <a:pPr algn="ctr"/>
                      <a:r>
                        <a:rPr lang="en-GB" sz="2400" b="0" dirty="0" err="1">
                          <a:solidFill>
                            <a:srgbClr val="002060"/>
                          </a:solidFill>
                          <a:latin typeface="Century Gothic" panose="020B0502020202020204" pitchFamily="34" charset="0"/>
                        </a:rPr>
                        <a:t>une</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du</a:t>
                      </a:r>
                    </a:p>
                    <a:p>
                      <a:pPr algn="ctr"/>
                      <a:r>
                        <a:rPr lang="en-GB" sz="2400" b="0" dirty="0">
                          <a:solidFill>
                            <a:srgbClr val="002060"/>
                          </a:solidFill>
                          <a:latin typeface="Century Gothic" panose="020B0502020202020204" pitchFamily="34" charset="0"/>
                        </a:rPr>
                        <a:t>de la</a:t>
                      </a:r>
                    </a:p>
                    <a:p>
                      <a:pPr algn="ctr"/>
                      <a:r>
                        <a:rPr lang="en-GB" sz="2400" b="0" dirty="0">
                          <a:solidFill>
                            <a:srgbClr val="002060"/>
                          </a:solidFill>
                          <a:latin typeface="Century Gothic" panose="020B0502020202020204" pitchFamily="34" charset="0"/>
                        </a:rPr>
                        <a:t>de l’</a:t>
                      </a:r>
                    </a:p>
                    <a:p>
                      <a:pPr algn="ctr"/>
                      <a:r>
                        <a:rPr lang="en-GB" sz="2400" b="0" dirty="0">
                          <a:solidFill>
                            <a:srgbClr val="002060"/>
                          </a:solidFill>
                          <a:latin typeface="Century Gothic" panose="020B0502020202020204" pitchFamily="34" charset="0"/>
                        </a:rPr>
                        <a:t>des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tc>
                  <a:txBody>
                    <a:bodyPr/>
                    <a:lstStyle/>
                    <a:p>
                      <a:pPr algn="ctr"/>
                      <a:r>
                        <a:rPr lang="en-GB" sz="2400" b="0" dirty="0" err="1">
                          <a:solidFill>
                            <a:srgbClr val="002060"/>
                          </a:solidFill>
                          <a:latin typeface="Century Gothic" panose="020B0502020202020204" pitchFamily="34" charset="0"/>
                        </a:rPr>
                        <a:t>poisson</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café</a:t>
                      </a:r>
                    </a:p>
                    <a:p>
                      <a:pPr algn="ctr"/>
                      <a:r>
                        <a:rPr lang="en-GB" sz="2400" b="0" dirty="0">
                          <a:solidFill>
                            <a:srgbClr val="002060"/>
                          </a:solidFill>
                          <a:latin typeface="Century Gothic" panose="020B0502020202020204" pitchFamily="34" charset="0"/>
                        </a:rPr>
                        <a:t>pain</a:t>
                      </a:r>
                    </a:p>
                    <a:p>
                      <a:pPr algn="ctr"/>
                      <a:r>
                        <a:rPr lang="en-GB" sz="2400" b="0" dirty="0">
                          <a:solidFill>
                            <a:srgbClr val="002060"/>
                          </a:solidFill>
                          <a:latin typeface="Century Gothic" panose="020B0502020202020204" pitchFamily="34" charset="0"/>
                        </a:rPr>
                        <a:t>glace</a:t>
                      </a:r>
                    </a:p>
                    <a:p>
                      <a:pPr algn="ctr"/>
                      <a:r>
                        <a:rPr lang="en-GB" sz="2400" b="0" dirty="0" err="1">
                          <a:solidFill>
                            <a:srgbClr val="002060"/>
                          </a:solidFill>
                          <a:latin typeface="Century Gothic" panose="020B0502020202020204" pitchFamily="34" charset="0"/>
                        </a:rPr>
                        <a:t>tomate</a:t>
                      </a:r>
                      <a:r>
                        <a:rPr lang="en-GB" sz="2400" b="0" dirty="0">
                          <a:solidFill>
                            <a:srgbClr val="002060"/>
                          </a:solidFill>
                          <a:latin typeface="Century Gothic" panose="020B0502020202020204" pitchFamily="34" charset="0"/>
                        </a:rPr>
                        <a:t>(s)</a:t>
                      </a:r>
                    </a:p>
                    <a:p>
                      <a:pPr algn="ctr"/>
                      <a:r>
                        <a:rPr lang="en-GB" sz="2400" b="0" dirty="0" err="1">
                          <a:solidFill>
                            <a:srgbClr val="002060"/>
                          </a:solidFill>
                          <a:latin typeface="Century Gothic" panose="020B0502020202020204" pitchFamily="34" charset="0"/>
                        </a:rPr>
                        <a:t>eau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gâteau(x)</a:t>
                      </a:r>
                    </a:p>
                    <a:p>
                      <a:pPr algn="ctr"/>
                      <a:r>
                        <a:rPr lang="en-GB" sz="2400" b="0" dirty="0">
                          <a:solidFill>
                            <a:srgbClr val="002060"/>
                          </a:solidFill>
                          <a:latin typeface="Century Gothic" panose="020B0502020202020204" pitchFamily="34" charset="0"/>
                        </a:rPr>
                        <a:t>sandwich(s)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bl>
          </a:graphicData>
        </a:graphic>
      </p:graphicFrame>
      <p:sp>
        <p:nvSpPr>
          <p:cNvPr id="3" name="TextBox 2">
            <a:extLst>
              <a:ext uri="{FF2B5EF4-FFF2-40B4-BE49-F238E27FC236}">
                <a16:creationId xmlns:a16="http://schemas.microsoft.com/office/drawing/2014/main" id="{BB6BFDB5-79BE-4803-A666-81572706511D}"/>
              </a:ext>
            </a:extLst>
          </p:cNvPr>
          <p:cNvSpPr txBox="1"/>
          <p:nvPr/>
        </p:nvSpPr>
        <p:spPr>
          <a:xfrm>
            <a:off x="1075144" y="5528603"/>
            <a:ext cx="95178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buy/am</a:t>
            </a:r>
            <a:r>
              <a:rPr kumimoji="0" lang="en-GB" sz="3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buying some sandwiches.</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Rectangle: Rounded Corners 66">
            <a:extLst>
              <a:ext uri="{FF2B5EF4-FFF2-40B4-BE49-F238E27FC236}">
                <a16:creationId xmlns:a16="http://schemas.microsoft.com/office/drawing/2014/main" id="{EBCBA75A-0CFE-4CFC-8C1D-E7A30D772984}"/>
              </a:ext>
            </a:extLst>
          </p:cNvPr>
          <p:cNvSpPr/>
          <p:nvPr/>
        </p:nvSpPr>
        <p:spPr>
          <a:xfrm>
            <a:off x="3458421" y="2690445"/>
            <a:ext cx="902563"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Rounded Corners 80">
            <a:extLst>
              <a:ext uri="{FF2B5EF4-FFF2-40B4-BE49-F238E27FC236}">
                <a16:creationId xmlns:a16="http://schemas.microsoft.com/office/drawing/2014/main" id="{6B7F9D9B-5A73-428E-85AD-A58B8E8D5E04}"/>
              </a:ext>
            </a:extLst>
          </p:cNvPr>
          <p:cNvSpPr/>
          <p:nvPr/>
        </p:nvSpPr>
        <p:spPr>
          <a:xfrm>
            <a:off x="4360984" y="4156729"/>
            <a:ext cx="196947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Rounded Corners 81">
            <a:extLst>
              <a:ext uri="{FF2B5EF4-FFF2-40B4-BE49-F238E27FC236}">
                <a16:creationId xmlns:a16="http://schemas.microsoft.com/office/drawing/2014/main" id="{95B052FD-ABF4-4707-9604-D0B0CA8DF3FB}"/>
              </a:ext>
            </a:extLst>
          </p:cNvPr>
          <p:cNvSpPr/>
          <p:nvPr/>
        </p:nvSpPr>
        <p:spPr>
          <a:xfrm>
            <a:off x="6330461" y="4156728"/>
            <a:ext cx="1173325"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1D45DB68-8225-4265-B7FA-A5E1B5DE49DF}"/>
              </a:ext>
            </a:extLst>
          </p:cNvPr>
          <p:cNvSpPr/>
          <p:nvPr/>
        </p:nvSpPr>
        <p:spPr>
          <a:xfrm>
            <a:off x="7533249" y="4562441"/>
            <a:ext cx="242667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13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left)">
                                      <p:cBhvr>
                                        <p:cTn id="12" dur="500"/>
                                        <p:tgtEl>
                                          <p:spTgt spid="67"/>
                                        </p:tgtEl>
                                      </p:cBhvr>
                                    </p:animEffect>
                                  </p:childTnLst>
                                  <p:subTnLst>
                                    <p:audio>
                                      <p:cMediaNode>
                                        <p:cTn display="0" masterRel="sameClick">
                                          <p:stCondLst>
                                            <p:cond evt="begin" delay="0">
                                              <p:tn val="10"/>
                                            </p:cond>
                                          </p:stCondLst>
                                          <p:endCondLst>
                                            <p:cond evt="onStopAudio" delay="0">
                                              <p:tgtEl>
                                                <p:sldTgt/>
                                              </p:tgtEl>
                                            </p:cond>
                                          </p:endCondLst>
                                        </p:cTn>
                                        <p:tgtEl>
                                          <p:sndTgt r:embed="rId3" name="T3_W8F_11.9.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wipe(left)">
                                      <p:cBhvr>
                                        <p:cTn id="15" dur="500"/>
                                        <p:tgtEl>
                                          <p:spTgt spid="8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wipe(left)">
                                      <p:cBhvr>
                                        <p:cTn id="18" dur="500"/>
                                        <p:tgtEl>
                                          <p:spTgt spid="8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7" grpId="0" animBg="1"/>
      <p:bldP spid="81" grpId="0" animBg="1"/>
      <p:bldP spid="82"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peech Bubble: Rectangle with Corners Rounded 15">
            <a:extLst>
              <a:ext uri="{FF2B5EF4-FFF2-40B4-BE49-F238E27FC236}">
                <a16:creationId xmlns:a16="http://schemas.microsoft.com/office/drawing/2014/main" id="{36E021EA-51B6-4AF4-894A-A6271E0C4F74}"/>
              </a:ext>
            </a:extLst>
          </p:cNvPr>
          <p:cNvSpPr/>
          <p:nvPr/>
        </p:nvSpPr>
        <p:spPr>
          <a:xfrm>
            <a:off x="929004" y="710575"/>
            <a:ext cx="7370109" cy="9027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 name="Title 2">
            <a:extLst>
              <a:ext uri="{FF2B5EF4-FFF2-40B4-BE49-F238E27FC236}">
                <a16:creationId xmlns:a16="http://schemas.microsoft.com/office/drawing/2014/main" id="{3A0BB748-8628-43A6-8F59-FFC22F66116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descr="Icon&#10;&#10;Description automatically generated">
            <a:extLst>
              <a:ext uri="{FF2B5EF4-FFF2-40B4-BE49-F238E27FC236}">
                <a16:creationId xmlns:a16="http://schemas.microsoft.com/office/drawing/2014/main" id="{ECD837BA-3637-4648-BAAC-98FBFEC1F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1" name="Speech Bubble: Rectangle with Corners Rounded 50">
            <a:hlinkClick r:id="" action="ppaction://noaction">
              <a:snd r:embed="rId4" name="T3_W8F_11.1.wav"/>
            </a:hlinkClick>
            <a:extLst>
              <a:ext uri="{FF2B5EF4-FFF2-40B4-BE49-F238E27FC236}">
                <a16:creationId xmlns:a16="http://schemas.microsoft.com/office/drawing/2014/main" id="{9A45B2EF-B154-46BD-A141-F0262C94A9B2}"/>
              </a:ext>
            </a:extLst>
          </p:cNvPr>
          <p:cNvSpPr/>
          <p:nvPr/>
        </p:nvSpPr>
        <p:spPr>
          <a:xfrm>
            <a:off x="3831781" y="164666"/>
            <a:ext cx="372257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hlinkClick r:id="" action="ppaction://noaction">
              <a:snd r:embed="rId4" name="T3_W8F_11.1.wav"/>
            </a:hlinkClick>
            <a:extLst>
              <a:ext uri="{FF2B5EF4-FFF2-40B4-BE49-F238E27FC236}">
                <a16:creationId xmlns:a16="http://schemas.microsoft.com/office/drawing/2014/main" id="{04139E59-938F-4284-8A74-DAABEE57B396}"/>
              </a:ext>
            </a:extLst>
          </p:cNvPr>
          <p:cNvSpPr txBox="1"/>
          <p:nvPr/>
        </p:nvSpPr>
        <p:spPr>
          <a:xfrm>
            <a:off x="3844809" y="136902"/>
            <a:ext cx="39847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[8/8] </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604" y="648430"/>
            <a:ext cx="914400" cy="914400"/>
          </a:xfrm>
          <a:prstGeom prst="rect">
            <a:avLst/>
          </a:prstGeom>
        </p:spPr>
      </p:pic>
      <p:graphicFrame>
        <p:nvGraphicFramePr>
          <p:cNvPr id="60" name="Table 5">
            <a:extLst>
              <a:ext uri="{FF2B5EF4-FFF2-40B4-BE49-F238E27FC236}">
                <a16:creationId xmlns:a16="http://schemas.microsoft.com/office/drawing/2014/main" id="{ADEFF7D8-057D-4D1A-8DC4-2C6992E2E903}"/>
              </a:ext>
            </a:extLst>
          </p:cNvPr>
          <p:cNvGraphicFramePr>
            <a:graphicFrameLocks noGrp="1"/>
          </p:cNvGraphicFramePr>
          <p:nvPr/>
        </p:nvGraphicFramePr>
        <p:xfrm>
          <a:off x="1075144" y="1882045"/>
          <a:ext cx="8884782" cy="3093909"/>
        </p:xfrm>
        <a:graphic>
          <a:graphicData uri="http://schemas.openxmlformats.org/drawingml/2006/table">
            <a:tbl>
              <a:tblPr firstRow="1" bandRow="1">
                <a:tableStyleId>{5940675A-B579-460E-94D1-54222C63F5DA}</a:tableStyleId>
              </a:tblPr>
              <a:tblGrid>
                <a:gridCol w="2385508">
                  <a:extLst>
                    <a:ext uri="{9D8B030D-6E8A-4147-A177-3AD203B41FA5}">
                      <a16:colId xmlns:a16="http://schemas.microsoft.com/office/drawing/2014/main" val="1793041539"/>
                    </a:ext>
                  </a:extLst>
                </a:gridCol>
                <a:gridCol w="914400">
                  <a:extLst>
                    <a:ext uri="{9D8B030D-6E8A-4147-A177-3AD203B41FA5}">
                      <a16:colId xmlns:a16="http://schemas.microsoft.com/office/drawing/2014/main" val="4108464527"/>
                    </a:ext>
                  </a:extLst>
                </a:gridCol>
                <a:gridCol w="1969477">
                  <a:extLst>
                    <a:ext uri="{9D8B030D-6E8A-4147-A177-3AD203B41FA5}">
                      <a16:colId xmlns:a16="http://schemas.microsoft.com/office/drawing/2014/main" val="2605482868"/>
                    </a:ext>
                  </a:extLst>
                </a:gridCol>
                <a:gridCol w="1167619">
                  <a:extLst>
                    <a:ext uri="{9D8B030D-6E8A-4147-A177-3AD203B41FA5}">
                      <a16:colId xmlns:a16="http://schemas.microsoft.com/office/drawing/2014/main" val="3998369992"/>
                    </a:ext>
                  </a:extLst>
                </a:gridCol>
                <a:gridCol w="2447778">
                  <a:extLst>
                    <a:ext uri="{9D8B030D-6E8A-4147-A177-3AD203B41FA5}">
                      <a16:colId xmlns:a16="http://schemas.microsoft.com/office/drawing/2014/main" val="1877817290"/>
                    </a:ext>
                  </a:extLst>
                </a:gridCol>
              </a:tblGrid>
              <a:tr h="3093909">
                <a:tc>
                  <a:txBody>
                    <a:bodyPr/>
                    <a:lstStyle/>
                    <a:p>
                      <a:pPr algn="ctr"/>
                      <a:r>
                        <a:rPr lang="en-GB" sz="2400" b="0" dirty="0">
                          <a:solidFill>
                            <a:srgbClr val="002060"/>
                          </a:solidFill>
                          <a:latin typeface="Century Gothic" panose="020B0502020202020204" pitchFamily="34" charset="0"/>
                        </a:rPr>
                        <a:t>Est-</a:t>
                      </a:r>
                      <a:r>
                        <a:rPr lang="en-GB" sz="2400" b="0" dirty="0" err="1">
                          <a:solidFill>
                            <a:srgbClr val="002060"/>
                          </a:solidFill>
                          <a:latin typeface="Century Gothic" panose="020B0502020202020204" pitchFamily="34" charset="0"/>
                        </a:rPr>
                        <a:t>ce</a:t>
                      </a:r>
                      <a:r>
                        <a:rPr lang="en-GB" sz="2400" b="0" dirty="0">
                          <a:solidFill>
                            <a:srgbClr val="002060"/>
                          </a:solidFill>
                          <a:latin typeface="Century Gothic" panose="020B0502020202020204" pitchFamily="34" charset="0"/>
                        </a:rPr>
                        <a:t> que/</a:t>
                      </a:r>
                      <a:r>
                        <a:rPr lang="en-GB" sz="2400" b="0" dirty="0" err="1">
                          <a:solidFill>
                            <a:srgbClr val="002060"/>
                          </a:solidFill>
                          <a:latin typeface="Century Gothic" panose="020B0502020202020204" pitchFamily="34" charset="0"/>
                        </a:rPr>
                        <a:t>qu</a:t>
                      </a:r>
                      <a:r>
                        <a:rPr lang="en-GB" sz="2400" b="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2"/>
                    </a:solidFill>
                  </a:tcPr>
                </a:tc>
                <a:tc>
                  <a:txBody>
                    <a:bodyPr/>
                    <a:lstStyle/>
                    <a:p>
                      <a:pPr algn="ctr"/>
                      <a:r>
                        <a:rPr lang="en-GB" sz="2400" b="0" dirty="0">
                          <a:solidFill>
                            <a:srgbClr val="002060"/>
                          </a:solidFill>
                          <a:latin typeface="Century Gothic" panose="020B0502020202020204" pitchFamily="34" charset="0"/>
                        </a:rPr>
                        <a:t>je/j’</a:t>
                      </a:r>
                    </a:p>
                    <a:p>
                      <a:pPr algn="ctr"/>
                      <a:r>
                        <a:rPr lang="en-GB" sz="2400" b="0" dirty="0" err="1">
                          <a:solidFill>
                            <a:srgbClr val="002060"/>
                          </a:solidFill>
                          <a:latin typeface="Century Gothic" panose="020B0502020202020204" pitchFamily="34" charset="0"/>
                        </a:rPr>
                        <a:t>tu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il</a:t>
                      </a:r>
                    </a:p>
                    <a:p>
                      <a:pPr algn="ctr"/>
                      <a:r>
                        <a:rPr lang="en-GB" sz="2400" b="0" dirty="0" err="1">
                          <a:solidFill>
                            <a:srgbClr val="002060"/>
                          </a:solidFill>
                          <a:latin typeface="Century Gothic" panose="020B0502020202020204" pitchFamily="34" charset="0"/>
                        </a:rPr>
                        <a:t>elle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bois</a:t>
                      </a:r>
                    </a:p>
                    <a:p>
                      <a:pPr algn="ctr"/>
                      <a:r>
                        <a:rPr lang="en-GB" sz="2400" b="0" dirty="0" err="1">
                          <a:solidFill>
                            <a:srgbClr val="002060"/>
                          </a:solidFill>
                          <a:latin typeface="Century Gothic" panose="020B0502020202020204" pitchFamily="34" charset="0"/>
                        </a:rPr>
                        <a:t>boit</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fais</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fait</a:t>
                      </a:r>
                    </a:p>
                    <a:p>
                      <a:pPr algn="ctr"/>
                      <a:r>
                        <a:rPr lang="en-GB" sz="2400" b="0" dirty="0">
                          <a:solidFill>
                            <a:srgbClr val="002060"/>
                          </a:solidFill>
                          <a:latin typeface="Century Gothic" panose="020B0502020202020204" pitchFamily="34" charset="0"/>
                        </a:rPr>
                        <a:t>mange</a:t>
                      </a:r>
                    </a:p>
                    <a:p>
                      <a:pPr algn="ctr"/>
                      <a:r>
                        <a:rPr lang="en-GB" sz="2400" b="0" dirty="0" err="1">
                          <a:solidFill>
                            <a:srgbClr val="002060"/>
                          </a:solidFill>
                          <a:latin typeface="Century Gothic" panose="020B0502020202020204" pitchFamily="34" charset="0"/>
                        </a:rPr>
                        <a:t>manges</a:t>
                      </a:r>
                    </a:p>
                    <a:p>
                      <a:pPr algn="ctr"/>
                      <a:r>
                        <a:rPr lang="en-GB" sz="2400" b="0" dirty="0" err="1">
                          <a:solidFill>
                            <a:srgbClr val="002060"/>
                          </a:solidFill>
                          <a:latin typeface="Century Gothic" panose="020B0502020202020204" pitchFamily="34" charset="0"/>
                        </a:rPr>
                        <a:t>achète</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achètes</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un</a:t>
                      </a:r>
                    </a:p>
                    <a:p>
                      <a:pPr algn="ctr"/>
                      <a:r>
                        <a:rPr lang="en-GB" sz="2400" b="0" dirty="0" err="1">
                          <a:solidFill>
                            <a:srgbClr val="002060"/>
                          </a:solidFill>
                          <a:latin typeface="Century Gothic" panose="020B0502020202020204" pitchFamily="34" charset="0"/>
                        </a:rPr>
                        <a:t>une</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du</a:t>
                      </a:r>
                    </a:p>
                    <a:p>
                      <a:pPr algn="ctr"/>
                      <a:r>
                        <a:rPr lang="en-GB" sz="2400" b="0" dirty="0">
                          <a:solidFill>
                            <a:srgbClr val="002060"/>
                          </a:solidFill>
                          <a:latin typeface="Century Gothic" panose="020B0502020202020204" pitchFamily="34" charset="0"/>
                        </a:rPr>
                        <a:t>de la</a:t>
                      </a:r>
                    </a:p>
                    <a:p>
                      <a:pPr algn="ctr"/>
                      <a:r>
                        <a:rPr lang="en-GB" sz="2400" b="0" dirty="0">
                          <a:solidFill>
                            <a:srgbClr val="002060"/>
                          </a:solidFill>
                          <a:latin typeface="Century Gothic" panose="020B0502020202020204" pitchFamily="34" charset="0"/>
                        </a:rPr>
                        <a:t>de l’</a:t>
                      </a:r>
                    </a:p>
                    <a:p>
                      <a:pPr algn="ctr"/>
                      <a:r>
                        <a:rPr lang="en-GB" sz="2400" b="0" dirty="0">
                          <a:solidFill>
                            <a:srgbClr val="002060"/>
                          </a:solidFill>
                          <a:latin typeface="Century Gothic" panose="020B0502020202020204" pitchFamily="34" charset="0"/>
                        </a:rPr>
                        <a:t>des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tc>
                  <a:txBody>
                    <a:bodyPr/>
                    <a:lstStyle/>
                    <a:p>
                      <a:pPr algn="ctr"/>
                      <a:r>
                        <a:rPr lang="en-GB" sz="2400" b="0" dirty="0" err="1">
                          <a:solidFill>
                            <a:srgbClr val="002060"/>
                          </a:solidFill>
                          <a:latin typeface="Century Gothic" panose="020B0502020202020204" pitchFamily="34" charset="0"/>
                        </a:rPr>
                        <a:t>poisson</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café</a:t>
                      </a:r>
                    </a:p>
                    <a:p>
                      <a:pPr algn="ctr"/>
                      <a:r>
                        <a:rPr lang="en-GB" sz="2400" b="0" dirty="0">
                          <a:solidFill>
                            <a:srgbClr val="002060"/>
                          </a:solidFill>
                          <a:latin typeface="Century Gothic" panose="020B0502020202020204" pitchFamily="34" charset="0"/>
                        </a:rPr>
                        <a:t>pain</a:t>
                      </a:r>
                    </a:p>
                    <a:p>
                      <a:pPr algn="ctr"/>
                      <a:r>
                        <a:rPr lang="en-GB" sz="2400" b="0" dirty="0">
                          <a:solidFill>
                            <a:srgbClr val="002060"/>
                          </a:solidFill>
                          <a:latin typeface="Century Gothic" panose="020B0502020202020204" pitchFamily="34" charset="0"/>
                        </a:rPr>
                        <a:t>glace</a:t>
                      </a:r>
                    </a:p>
                    <a:p>
                      <a:pPr algn="ctr"/>
                      <a:r>
                        <a:rPr lang="en-GB" sz="2400" b="0" dirty="0" err="1">
                          <a:solidFill>
                            <a:srgbClr val="002060"/>
                          </a:solidFill>
                          <a:latin typeface="Century Gothic" panose="020B0502020202020204" pitchFamily="34" charset="0"/>
                        </a:rPr>
                        <a:t>tomate</a:t>
                      </a:r>
                      <a:r>
                        <a:rPr lang="en-GB" sz="2400" b="0" dirty="0">
                          <a:solidFill>
                            <a:srgbClr val="002060"/>
                          </a:solidFill>
                          <a:latin typeface="Century Gothic" panose="020B0502020202020204" pitchFamily="34" charset="0"/>
                        </a:rPr>
                        <a:t>(s)</a:t>
                      </a:r>
                    </a:p>
                    <a:p>
                      <a:pPr algn="ctr"/>
                      <a:r>
                        <a:rPr lang="en-GB" sz="2400" b="0" dirty="0" err="1">
                          <a:solidFill>
                            <a:srgbClr val="002060"/>
                          </a:solidFill>
                          <a:latin typeface="Century Gothic" panose="020B0502020202020204" pitchFamily="34" charset="0"/>
                        </a:rPr>
                        <a:t>eau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gâteau(x)</a:t>
                      </a:r>
                    </a:p>
                    <a:p>
                      <a:pPr algn="ctr"/>
                      <a:r>
                        <a:rPr lang="en-GB" sz="2400" b="0" dirty="0">
                          <a:solidFill>
                            <a:srgbClr val="002060"/>
                          </a:solidFill>
                          <a:latin typeface="Century Gothic" panose="020B0502020202020204" pitchFamily="34" charset="0"/>
                        </a:rPr>
                        <a:t>sandwich(s)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bl>
          </a:graphicData>
        </a:graphic>
      </p:graphicFrame>
      <p:sp>
        <p:nvSpPr>
          <p:cNvPr id="4" name="TextBox 3">
            <a:extLst>
              <a:ext uri="{FF2B5EF4-FFF2-40B4-BE49-F238E27FC236}">
                <a16:creationId xmlns:a16="http://schemas.microsoft.com/office/drawing/2014/main" id="{B13F9A94-A0FD-441A-9D59-9F30E39E71C7}"/>
              </a:ext>
            </a:extLst>
          </p:cNvPr>
          <p:cNvSpPr txBox="1"/>
          <p:nvPr/>
        </p:nvSpPr>
        <p:spPr>
          <a:xfrm>
            <a:off x="929004" y="710575"/>
            <a:ext cx="10058400" cy="830997"/>
          </a:xfrm>
          <a:prstGeom prst="rect">
            <a:avLst/>
          </a:prstGeom>
          <a:noFill/>
        </p:spPr>
        <p:txBody>
          <a:bodyPr wrap="square" rtlCol="0">
            <a:spAutoFit/>
          </a:bodyPr>
          <a:lstStyle/>
          <a:p>
            <a:r>
              <a:rPr lang="en-GB" sz="2400" dirty="0" err="1">
                <a:solidFill>
                  <a:schemeClr val="bg1"/>
                </a:solidFill>
                <a:latin typeface="Century Gothic" panose="020B0502020202020204" pitchFamily="34" charset="0"/>
              </a:rPr>
              <a:t>Écris</a:t>
            </a:r>
            <a:r>
              <a:rPr lang="en-GB" sz="2400" dirty="0">
                <a:solidFill>
                  <a:schemeClr val="bg1"/>
                </a:solidFill>
                <a:latin typeface="Century Gothic" panose="020B0502020202020204" pitchFamily="34" charset="0"/>
              </a:rPr>
              <a:t> cinq phrases </a:t>
            </a:r>
            <a:r>
              <a:rPr lang="en-GB" sz="2400" dirty="0" err="1">
                <a:solidFill>
                  <a:schemeClr val="bg1"/>
                </a:solidFill>
                <a:latin typeface="Century Gothic" panose="020B0502020202020204" pitchFamily="34" charset="0"/>
              </a:rPr>
              <a:t>en</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anglais</a:t>
            </a:r>
            <a:r>
              <a:rPr lang="en-GB" sz="2400" dirty="0">
                <a:solidFill>
                  <a:schemeClr val="bg1"/>
                </a:solidFill>
                <a:latin typeface="Century Gothic" panose="020B0502020202020204" pitchFamily="34" charset="0"/>
              </a:rPr>
              <a:t>. Utilise les mots </a:t>
            </a:r>
            <a:r>
              <a:rPr lang="en-GB" sz="2400" dirty="0" err="1">
                <a:solidFill>
                  <a:schemeClr val="bg1"/>
                </a:solidFill>
                <a:latin typeface="Century Gothic" panose="020B0502020202020204" pitchFamily="34" charset="0"/>
              </a:rPr>
              <a:t>ici</a:t>
            </a:r>
            <a:r>
              <a:rPr lang="en-GB" sz="2400" dirty="0">
                <a:solidFill>
                  <a:schemeClr val="bg1"/>
                </a:solidFill>
                <a:latin typeface="Century Gothic" panose="020B0502020202020204" pitchFamily="34" charset="0"/>
              </a:rPr>
              <a:t>.  </a:t>
            </a:r>
          </a:p>
          <a:p>
            <a:r>
              <a:rPr lang="en-GB" sz="2400" dirty="0">
                <a:solidFill>
                  <a:schemeClr val="bg1"/>
                </a:solidFill>
                <a:latin typeface="Century Gothic" panose="020B0502020202020204" pitchFamily="34" charset="0"/>
              </a:rPr>
              <a:t>Ton/ta </a:t>
            </a:r>
            <a:r>
              <a:rPr lang="en-GB" sz="2400" dirty="0" err="1">
                <a:solidFill>
                  <a:schemeClr val="bg1"/>
                </a:solidFill>
                <a:latin typeface="Century Gothic" panose="020B0502020202020204" pitchFamily="34" charset="0"/>
              </a:rPr>
              <a:t>partenaire</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dit</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tes</a:t>
            </a:r>
            <a:r>
              <a:rPr lang="en-GB" sz="2400" dirty="0">
                <a:solidFill>
                  <a:schemeClr val="bg1"/>
                </a:solidFill>
                <a:latin typeface="Century Gothic" panose="020B0502020202020204" pitchFamily="34" charset="0"/>
              </a:rPr>
              <a:t> phrases </a:t>
            </a:r>
            <a:r>
              <a:rPr lang="en-GB" sz="2400" dirty="0" err="1">
                <a:solidFill>
                  <a:schemeClr val="bg1"/>
                </a:solidFill>
                <a:latin typeface="Century Gothic" panose="020B0502020202020204" pitchFamily="34" charset="0"/>
              </a:rPr>
              <a:t>en</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français</a:t>
            </a:r>
            <a:r>
              <a:rPr lang="en-GB" sz="2400" dirty="0">
                <a:solidFill>
                  <a:schemeClr val="bg1"/>
                </a:solidFill>
                <a:latin typeface="Century Gothic" panose="020B0502020202020204" pitchFamily="34" charset="0"/>
              </a:rPr>
              <a:t>.</a:t>
            </a:r>
          </a:p>
        </p:txBody>
      </p:sp>
      <p:sp>
        <p:nvSpPr>
          <p:cNvPr id="17" name="Google Shape;410;p19">
            <a:extLst>
              <a:ext uri="{FF2B5EF4-FFF2-40B4-BE49-F238E27FC236}">
                <a16:creationId xmlns:a16="http://schemas.microsoft.com/office/drawing/2014/main" id="{930D5C42-F516-46E6-AF59-D5D3AFE3855A}"/>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S</a:t>
            </a:r>
            <a:endParaRPr b="1" kern="0" dirty="0">
              <a:solidFill>
                <a:srgbClr val="1E4E79"/>
              </a:solidFill>
              <a:latin typeface="Century Gothic"/>
              <a:ea typeface="Century Gothic"/>
              <a:cs typeface="Century Gothic"/>
              <a:sym typeface="Century Gothic"/>
            </a:endParaRPr>
          </a:p>
        </p:txBody>
      </p:sp>
      <p:sp>
        <p:nvSpPr>
          <p:cNvPr id="18" name="Google Shape;387;p19">
            <a:extLst>
              <a:ext uri="{FF2B5EF4-FFF2-40B4-BE49-F238E27FC236}">
                <a16:creationId xmlns:a16="http://schemas.microsoft.com/office/drawing/2014/main" id="{D5481F37-E735-4231-A699-67FD41C8165B}"/>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sp>
        <p:nvSpPr>
          <p:cNvPr id="19" name="Google Shape;388;p19">
            <a:extLst>
              <a:ext uri="{FF2B5EF4-FFF2-40B4-BE49-F238E27FC236}">
                <a16:creationId xmlns:a16="http://schemas.microsoft.com/office/drawing/2014/main" id="{CF382C70-5846-4EB7-8F4F-EBF788E2CD6A}"/>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cxnSp>
        <p:nvCxnSpPr>
          <p:cNvPr id="20" name="Google Shape;389;p19">
            <a:extLst>
              <a:ext uri="{FF2B5EF4-FFF2-40B4-BE49-F238E27FC236}">
                <a16:creationId xmlns:a16="http://schemas.microsoft.com/office/drawing/2014/main" id="{7C8FEA96-F7E1-4FB2-A6B6-4BA9BE298619}"/>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1" name="Google Shape;390;p19">
            <a:extLst>
              <a:ext uri="{FF2B5EF4-FFF2-40B4-BE49-F238E27FC236}">
                <a16:creationId xmlns:a16="http://schemas.microsoft.com/office/drawing/2014/main" id="{258D7D9E-E783-4155-B5D3-20F1CBB61FAF}"/>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2" name="Google Shape;391;p19">
            <a:extLst>
              <a:ext uri="{FF2B5EF4-FFF2-40B4-BE49-F238E27FC236}">
                <a16:creationId xmlns:a16="http://schemas.microsoft.com/office/drawing/2014/main" id="{ED775B24-5AEF-40CC-9D6E-BC304139CD30}"/>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23" name="Google Shape;393;p19">
            <a:extLst>
              <a:ext uri="{FF2B5EF4-FFF2-40B4-BE49-F238E27FC236}">
                <a16:creationId xmlns:a16="http://schemas.microsoft.com/office/drawing/2014/main" id="{937581C1-491C-498B-A9F2-575E5662C62F}"/>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30</a:t>
            </a:r>
            <a:endParaRPr sz="1400" kern="0" dirty="0">
              <a:solidFill>
                <a:srgbClr val="000000"/>
              </a:solidFill>
              <a:latin typeface="Arial"/>
              <a:cs typeface="Arial"/>
              <a:sym typeface="Arial"/>
            </a:endParaRPr>
          </a:p>
        </p:txBody>
      </p:sp>
      <p:sp>
        <p:nvSpPr>
          <p:cNvPr id="24" name="Google Shape;394;p19">
            <a:extLst>
              <a:ext uri="{FF2B5EF4-FFF2-40B4-BE49-F238E27FC236}">
                <a16:creationId xmlns:a16="http://schemas.microsoft.com/office/drawing/2014/main" id="{3CE6D938-7DE5-4C1A-86AB-FFE1C416516C}"/>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0</a:t>
            </a:r>
            <a:endParaRPr sz="1400" kern="0" dirty="0">
              <a:solidFill>
                <a:srgbClr val="000000"/>
              </a:solidFill>
              <a:latin typeface="Arial"/>
              <a:cs typeface="Arial"/>
              <a:sym typeface="Arial"/>
            </a:endParaRPr>
          </a:p>
        </p:txBody>
      </p:sp>
      <p:sp>
        <p:nvSpPr>
          <p:cNvPr id="25" name="Google Shape;395;p19">
            <a:extLst>
              <a:ext uri="{FF2B5EF4-FFF2-40B4-BE49-F238E27FC236}">
                <a16:creationId xmlns:a16="http://schemas.microsoft.com/office/drawing/2014/main" id="{42563E32-608D-4062-982C-9383D2C63AD2}"/>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b="1" kern="0" dirty="0">
                <a:solidFill>
                  <a:srgbClr val="FFFFFF"/>
                </a:solidFill>
                <a:latin typeface="Century Gothic"/>
                <a:ea typeface="Century Gothic"/>
                <a:cs typeface="Century Gothic"/>
                <a:sym typeface="Century Gothic"/>
              </a:rPr>
              <a:t>DÉBUT</a:t>
            </a:r>
            <a:endParaRPr sz="1400" kern="0" dirty="0">
              <a:solidFill>
                <a:srgbClr val="000000"/>
              </a:solidFill>
              <a:latin typeface="Arial"/>
              <a:cs typeface="Arial"/>
              <a:sym typeface="Arial"/>
            </a:endParaRPr>
          </a:p>
        </p:txBody>
      </p:sp>
      <p:grpSp>
        <p:nvGrpSpPr>
          <p:cNvPr id="8" name="Group 7">
            <a:extLst>
              <a:ext uri="{FF2B5EF4-FFF2-40B4-BE49-F238E27FC236}">
                <a16:creationId xmlns:a16="http://schemas.microsoft.com/office/drawing/2014/main" id="{2D866DDE-EFBB-4CE0-8ABB-40B9E0369D33}"/>
              </a:ext>
            </a:extLst>
          </p:cNvPr>
          <p:cNvGrpSpPr/>
          <p:nvPr/>
        </p:nvGrpSpPr>
        <p:grpSpPr>
          <a:xfrm>
            <a:off x="3831781" y="4754879"/>
            <a:ext cx="3134216" cy="1966219"/>
            <a:chOff x="-2702857" y="836329"/>
            <a:chExt cx="9681882" cy="5884770"/>
          </a:xfrm>
        </p:grpSpPr>
        <p:pic>
          <p:nvPicPr>
            <p:cNvPr id="6" name="Picture 5" descr="A picture containing text, dark&#10;&#10;Description automatically generated">
              <a:extLst>
                <a:ext uri="{FF2B5EF4-FFF2-40B4-BE49-F238E27FC236}">
                  <a16:creationId xmlns:a16="http://schemas.microsoft.com/office/drawing/2014/main" id="{32B80E53-E595-4A07-89F7-12DE677993DA}"/>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702857" y="836329"/>
              <a:ext cx="9681882" cy="5884770"/>
            </a:xfrm>
            <a:prstGeom prst="rect">
              <a:avLst/>
            </a:prstGeom>
          </p:spPr>
        </p:pic>
        <p:sp>
          <p:nvSpPr>
            <p:cNvPr id="7" name="Rectangle: Rounded Corners 6">
              <a:extLst>
                <a:ext uri="{FF2B5EF4-FFF2-40B4-BE49-F238E27FC236}">
                  <a16:creationId xmlns:a16="http://schemas.microsoft.com/office/drawing/2014/main" id="{4B80CE56-18B1-452C-8B24-71066FF1A8A3}"/>
                </a:ext>
              </a:extLst>
            </p:cNvPr>
            <p:cNvSpPr/>
            <p:nvPr/>
          </p:nvSpPr>
          <p:spPr>
            <a:xfrm>
              <a:off x="14604" y="1870188"/>
              <a:ext cx="843749" cy="165640"/>
            </a:xfrm>
            <a:prstGeom prst="roundRect">
              <a:avLst/>
            </a:prstGeom>
            <a:solidFill>
              <a:srgbClr val="F4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AD308321-C9A7-455A-9E9E-EA17466D9F5B}"/>
                </a:ext>
              </a:extLst>
            </p:cNvPr>
            <p:cNvSpPr/>
            <p:nvPr/>
          </p:nvSpPr>
          <p:spPr>
            <a:xfrm rot="17788993">
              <a:off x="3033262" y="3185489"/>
              <a:ext cx="648655" cy="199651"/>
            </a:xfrm>
            <a:prstGeom prst="roundRect">
              <a:avLst/>
            </a:prstGeom>
            <a:solidFill>
              <a:srgbClr val="F4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9897692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19"/>
                                        </p:tgtEl>
                                        <p:attrNameLst>
                                          <p:attrName>ppt_y</p:attrName>
                                        </p:attrNameLst>
                                      </p:cBhvr>
                                      <p:tavLst>
                                        <p:tav tm="0">
                                          <p:val>
                                            <p:strVal val="#ppt_y"/>
                                          </p:val>
                                        </p:tav>
                                        <p:tav tm="100000">
                                          <p:val>
                                            <p:strVal val="#ppt_y+#ppt_h*1.125000"/>
                                          </p:val>
                                        </p:tav>
                                      </p:tavLst>
                                    </p:anim>
                                    <p:animEffect transition="out" filter="wipe(down)">
                                      <p:cBhvr>
                                        <p:cTn id="7" dur="30000"/>
                                        <p:tgtEl>
                                          <p:spTgt spid="19"/>
                                        </p:tgtEl>
                                      </p:cBhvr>
                                    </p:animEffect>
                                    <p:set>
                                      <p:cBhvr>
                                        <p:cTn id="8" dur="1" fill="hold">
                                          <p:stCondLst>
                                            <p:cond delay="29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4" name="Table 4">
            <a:extLst>
              <a:ext uri="{FF2B5EF4-FFF2-40B4-BE49-F238E27FC236}">
                <a16:creationId xmlns:a16="http://schemas.microsoft.com/office/drawing/2014/main" id="{69B5DF6D-0661-42F3-9524-91F8AAC650C7}"/>
              </a:ext>
            </a:extLst>
          </p:cNvPr>
          <p:cNvGraphicFramePr>
            <a:graphicFrameLocks noGrp="1"/>
          </p:cNvGraphicFramePr>
          <p:nvPr>
            <p:extLst>
              <p:ext uri="{D42A27DB-BD31-4B8C-83A1-F6EECF244321}">
                <p14:modId xmlns:p14="http://schemas.microsoft.com/office/powerpoint/2010/main" val="4215145612"/>
              </p:ext>
            </p:extLst>
          </p:nvPr>
        </p:nvGraphicFramePr>
        <p:xfrm>
          <a:off x="637626" y="1010762"/>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tes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parent</a:t>
                      </a:r>
                    </a:p>
                  </a:txBody>
                  <a:tcPr/>
                </a:tc>
                <a:tc>
                  <a:txBody>
                    <a:bodyPr/>
                    <a:lstStyle/>
                    <a:p>
                      <a:r>
                        <a:rPr lang="en-GB" sz="2400" b="1" dirty="0" err="1">
                          <a:solidFill>
                            <a:srgbClr val="002060"/>
                          </a:solidFill>
                          <a:latin typeface="Century Gothic" panose="020B0502020202020204" pitchFamily="34" charset="0"/>
                        </a:rPr>
                        <a:t>mes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l’équipe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l’ouest</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il </a:t>
                      </a:r>
                      <a:r>
                        <a:rPr lang="en-GB" sz="2400" b="1" dirty="0" err="1">
                          <a:solidFill>
                            <a:srgbClr val="002060"/>
                          </a:solidFill>
                          <a:latin typeface="Century Gothic" panose="020B0502020202020204" pitchFamily="34" charset="0"/>
                        </a:rPr>
                        <a:t>va</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l’est</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va</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nord</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sud</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aller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vais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café</a:t>
                      </a:r>
                    </a:p>
                  </a:txBody>
                  <a:tcPr/>
                </a:tc>
                <a:tc>
                  <a:txBody>
                    <a:bodyPr/>
                    <a:lstStyle/>
                    <a:p>
                      <a:r>
                        <a:rPr lang="en-GB" sz="2400" b="1" dirty="0" err="1">
                          <a:solidFill>
                            <a:srgbClr val="002060"/>
                          </a:solidFill>
                          <a:latin typeface="Century Gothic" panose="020B0502020202020204" pitchFamily="34" charset="0"/>
                        </a:rPr>
                        <a:t>boire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l’eau</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poisson</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acheter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glace</a:t>
                      </a:r>
                    </a:p>
                  </a:txBody>
                  <a:tcPr/>
                </a:tc>
                <a:extLst>
                  <a:ext uri="{0D108BD9-81ED-4DB2-BD59-A6C34878D82A}">
                    <a16:rowId xmlns:a16="http://schemas.microsoft.com/office/drawing/2014/main" val="80090313"/>
                  </a:ext>
                </a:extLst>
              </a:tr>
            </a:tbl>
          </a:graphicData>
        </a:graphic>
      </p:graphicFrame>
      <p:pic>
        <p:nvPicPr>
          <p:cNvPr id="25" name="Picture 24">
            <a:extLst>
              <a:ext uri="{FF2B5EF4-FFF2-40B4-BE49-F238E27FC236}">
                <a16:creationId xmlns:a16="http://schemas.microsoft.com/office/drawing/2014/main" id="{86FF14D7-367D-41AD-A6DB-CA6D0B9F11C7}"/>
              </a:ext>
            </a:extLst>
          </p:cNvPr>
          <p:cNvPicPr>
            <a:picLocks noChangeAspect="1"/>
          </p:cNvPicPr>
          <p:nvPr/>
        </p:nvPicPr>
        <p:blipFill>
          <a:blip r:embed="rId5"/>
          <a:stretch>
            <a:fillRect/>
          </a:stretch>
        </p:blipFill>
        <p:spPr>
          <a:xfrm>
            <a:off x="714242" y="3248273"/>
            <a:ext cx="1186070" cy="1080360"/>
          </a:xfrm>
          <a:prstGeom prst="rect">
            <a:avLst/>
          </a:prstGeom>
        </p:spPr>
      </p:pic>
      <p:pic>
        <p:nvPicPr>
          <p:cNvPr id="26" name="Picture 25" descr="Icon&#10;&#10;Description automatically generated">
            <a:extLst>
              <a:ext uri="{FF2B5EF4-FFF2-40B4-BE49-F238E27FC236}">
                <a16:creationId xmlns:a16="http://schemas.microsoft.com/office/drawing/2014/main" id="{1EC0E589-C190-40A7-A33D-E8287F7F96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763" y="1174148"/>
            <a:ext cx="1211560" cy="1211560"/>
          </a:xfrm>
          <a:prstGeom prst="rect">
            <a:avLst/>
          </a:prstGeom>
        </p:spPr>
      </p:pic>
      <p:pic>
        <p:nvPicPr>
          <p:cNvPr id="27" name="Picture 26">
            <a:extLst>
              <a:ext uri="{FF2B5EF4-FFF2-40B4-BE49-F238E27FC236}">
                <a16:creationId xmlns:a16="http://schemas.microsoft.com/office/drawing/2014/main" id="{E4CA2D60-6020-4FB9-8CC8-A4C9FFA7CD1A}"/>
              </a:ext>
            </a:extLst>
          </p:cNvPr>
          <p:cNvPicPr>
            <a:picLocks noChangeAspect="1"/>
          </p:cNvPicPr>
          <p:nvPr/>
        </p:nvPicPr>
        <p:blipFill>
          <a:blip r:embed="rId7"/>
          <a:stretch>
            <a:fillRect/>
          </a:stretch>
        </p:blipFill>
        <p:spPr>
          <a:xfrm>
            <a:off x="833501" y="4980053"/>
            <a:ext cx="893494" cy="846468"/>
          </a:xfrm>
          <a:prstGeom prst="rect">
            <a:avLst/>
          </a:prstGeom>
        </p:spPr>
      </p:pic>
      <p:sp>
        <p:nvSpPr>
          <p:cNvPr id="29" name="TextBox 28">
            <a:extLst>
              <a:ext uri="{FF2B5EF4-FFF2-40B4-BE49-F238E27FC236}">
                <a16:creationId xmlns:a16="http://schemas.microsoft.com/office/drawing/2014/main" id="{A8A680CE-3C45-441F-BF2C-A34988AC7257}"/>
              </a:ext>
            </a:extLst>
          </p:cNvPr>
          <p:cNvSpPr txBox="1"/>
          <p:nvPr/>
        </p:nvSpPr>
        <p:spPr>
          <a:xfrm>
            <a:off x="1693763" y="556216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30" name="TextBox 29">
            <a:extLst>
              <a:ext uri="{FF2B5EF4-FFF2-40B4-BE49-F238E27FC236}">
                <a16:creationId xmlns:a16="http://schemas.microsoft.com/office/drawing/2014/main" id="{3E187654-5F3F-41C9-8843-E3F26C58EFC6}"/>
              </a:ext>
            </a:extLst>
          </p:cNvPr>
          <p:cNvSpPr txBox="1"/>
          <p:nvPr/>
        </p:nvSpPr>
        <p:spPr>
          <a:xfrm>
            <a:off x="1718199" y="401922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1" name="TextBox 30">
            <a:extLst>
              <a:ext uri="{FF2B5EF4-FFF2-40B4-BE49-F238E27FC236}">
                <a16:creationId xmlns:a16="http://schemas.microsoft.com/office/drawing/2014/main" id="{73769864-8327-4C30-9716-D76E25305785}"/>
              </a:ext>
            </a:extLst>
          </p:cNvPr>
          <p:cNvSpPr txBox="1"/>
          <p:nvPr/>
        </p:nvSpPr>
        <p:spPr>
          <a:xfrm>
            <a:off x="1200703" y="236534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488971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6"/>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[h]</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80350" y="4070976"/>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h</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eure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descr="Shape, circle&#10;&#10;Description automatically generated">
            <a:extLst>
              <a:ext uri="{FF2B5EF4-FFF2-40B4-BE49-F238E27FC236}">
                <a16:creationId xmlns:a16="http://schemas.microsoft.com/office/drawing/2014/main" id="{E92A9A80-220E-48BB-99C2-BE4AE32599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9445" y="348620"/>
            <a:ext cx="655729" cy="791077"/>
          </a:xfrm>
          <a:prstGeom prst="rect">
            <a:avLst/>
          </a:prstGeom>
        </p:spPr>
      </p:pic>
      <p:pic>
        <p:nvPicPr>
          <p:cNvPr id="12" name="Picture 11" descr="Shape, circle&#10;&#10;Description automatically generated">
            <a:extLst>
              <a:ext uri="{FF2B5EF4-FFF2-40B4-BE49-F238E27FC236}">
                <a16:creationId xmlns:a16="http://schemas.microsoft.com/office/drawing/2014/main" id="{40596D4C-344F-4BE8-A996-CA4FD2A7F2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1355" y="5394415"/>
            <a:ext cx="655729" cy="791077"/>
          </a:xfrm>
          <a:prstGeom prst="rect">
            <a:avLst/>
          </a:prstGeom>
        </p:spPr>
      </p:pic>
      <p:pic>
        <p:nvPicPr>
          <p:cNvPr id="10" name="Picture 9" descr="A picture containing clock&#10;&#10;Description automatically generated">
            <a:extLst>
              <a:ext uri="{FF2B5EF4-FFF2-40B4-BE49-F238E27FC236}">
                <a16:creationId xmlns:a16="http://schemas.microsoft.com/office/drawing/2014/main" id="{B10F416C-D1DC-4DEA-AB28-E007A54321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3584" y="1324277"/>
            <a:ext cx="2568137" cy="2562118"/>
          </a:xfrm>
          <a:prstGeom prst="rect">
            <a:avLst/>
          </a:prstGeom>
        </p:spPr>
      </p:pic>
      <p:pic>
        <p:nvPicPr>
          <p:cNvPr id="3" name="Heure (BT3W8)">
            <a:hlinkClick r:id="" action="ppaction://media"/>
            <a:extLst>
              <a:ext uri="{FF2B5EF4-FFF2-40B4-BE49-F238E27FC236}">
                <a16:creationId xmlns:a16="http://schemas.microsoft.com/office/drawing/2014/main" id="{1A6DBEE5-665E-75C3-6338-EDF1B20A664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588952" y="2147941"/>
            <a:ext cx="4554876" cy="2562118"/>
          </a:xfrm>
          <a:prstGeom prst="rect">
            <a:avLst/>
          </a:prstGeom>
        </p:spPr>
      </p:pic>
    </p:spTree>
    <p:extLst>
      <p:ext uri="{BB962C8B-B14F-4D97-AF65-F5344CB8AC3E}">
        <p14:creationId xmlns:p14="http://schemas.microsoft.com/office/powerpoint/2010/main" val="200174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5" name="T3_W8_2.2.wav"/>
                                        </p:tgtEl>
                                      </p:cMediaNode>
                                    </p:audio>
                                  </p:sub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38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3"/>
                </p:tgtEl>
              </p:cMediaNode>
            </p:video>
          </p:childTnLst>
        </p:cTn>
      </p:par>
    </p:tnLst>
    <p:bldLst>
      <p:bldP spid="2"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7" name="Table 4">
            <a:extLst>
              <a:ext uri="{FF2B5EF4-FFF2-40B4-BE49-F238E27FC236}">
                <a16:creationId xmlns:a16="http://schemas.microsoft.com/office/drawing/2014/main" id="{D1C2579A-F187-4DE2-825E-49F494C6802F}"/>
              </a:ext>
            </a:extLst>
          </p:cNvPr>
          <p:cNvGraphicFramePr>
            <a:graphicFrameLocks noGrp="1"/>
          </p:cNvGraphicFramePr>
          <p:nvPr>
            <p:extLst>
              <p:ext uri="{D42A27DB-BD31-4B8C-83A1-F6EECF244321}">
                <p14:modId xmlns:p14="http://schemas.microsoft.com/office/powerpoint/2010/main" val="1781261950"/>
              </p:ext>
            </p:extLst>
          </p:nvPr>
        </p:nvGraphicFramePr>
        <p:xfrm>
          <a:off x="637626" y="1032878"/>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parent</a:t>
                      </a:r>
                    </a:p>
                  </a:txBody>
                  <a:tcPr/>
                </a:tc>
                <a:tc>
                  <a:txBody>
                    <a:bodyPr/>
                    <a:lstStyle/>
                    <a:p>
                      <a:r>
                        <a:rPr lang="en-GB" sz="2400" b="1" dirty="0">
                          <a:solidFill>
                            <a:srgbClr val="002060"/>
                          </a:solidFill>
                          <a:latin typeface="Century Gothic" panose="020B0502020202020204" pitchFamily="34" charset="0"/>
                        </a:rPr>
                        <a:t>my (</a:t>
                      </a:r>
                      <a:r>
                        <a:rPr lang="en-GB" sz="2400" b="1" dirty="0" err="1">
                          <a:solidFill>
                            <a:srgbClr val="002060"/>
                          </a:solidFill>
                          <a:latin typeface="Century Gothic" panose="020B0502020202020204" pitchFamily="34" charset="0"/>
                        </a:rPr>
                        <a:t>mfpl</a:t>
                      </a:r>
                      <a:r>
                        <a:rPr lang="en-GB" sz="2400" b="1" dirty="0">
                          <a:solidFill>
                            <a:srgbClr val="002060"/>
                          </a:solidFill>
                          <a:latin typeface="Century Gothic" panose="020B0502020202020204" pitchFamily="34" charset="0"/>
                        </a:rPr>
                        <a:t>)</a:t>
                      </a:r>
                    </a:p>
                  </a:txBody>
                  <a:tcPr/>
                </a:tc>
                <a:tc>
                  <a:txBody>
                    <a:bodyPr/>
                    <a:lstStyle/>
                    <a:p>
                      <a:r>
                        <a:rPr lang="en-GB" sz="2400" b="1" dirty="0">
                          <a:solidFill>
                            <a:srgbClr val="002060"/>
                          </a:solidFill>
                          <a:latin typeface="Century Gothic" panose="020B0502020202020204" pitchFamily="34" charset="0"/>
                        </a:rPr>
                        <a:t>your (</a:t>
                      </a:r>
                      <a:r>
                        <a:rPr lang="en-GB" sz="2400" b="1" dirty="0" err="1">
                          <a:solidFill>
                            <a:srgbClr val="002060"/>
                          </a:solidFill>
                          <a:latin typeface="Century Gothic" panose="020B0502020202020204" pitchFamily="34" charset="0"/>
                        </a:rPr>
                        <a:t>mfpl</a:t>
                      </a:r>
                      <a:r>
                        <a:rPr lang="en-GB" sz="2400" b="1" dirty="0">
                          <a:solidFill>
                            <a:srgbClr val="002060"/>
                          </a:solidFill>
                          <a:latin typeface="Century Gothic" panose="020B0502020202020204" pitchFamily="34" charset="0"/>
                        </a:rPr>
                        <a:t>)</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west</a:t>
                      </a:r>
                    </a:p>
                  </a:txBody>
                  <a:tcPr/>
                </a:tc>
                <a:tc>
                  <a:txBody>
                    <a:bodyPr/>
                    <a:lstStyle/>
                    <a:p>
                      <a:r>
                        <a:rPr lang="en-GB" sz="2400" b="1" dirty="0">
                          <a:solidFill>
                            <a:srgbClr val="002060"/>
                          </a:solidFill>
                          <a:latin typeface="Century Gothic" panose="020B0502020202020204" pitchFamily="34" charset="0"/>
                        </a:rPr>
                        <a:t>he goes, is going</a:t>
                      </a:r>
                    </a:p>
                  </a:txBody>
                  <a:tcPr/>
                </a:tc>
                <a:tc>
                  <a:txBody>
                    <a:bodyPr/>
                    <a:lstStyle/>
                    <a:p>
                      <a:r>
                        <a:rPr lang="en-GB" sz="2400" b="1" dirty="0">
                          <a:solidFill>
                            <a:srgbClr val="002060"/>
                          </a:solidFill>
                          <a:latin typeface="Century Gothic" panose="020B0502020202020204" pitchFamily="34" charset="0"/>
                        </a:rPr>
                        <a:t>(the) team</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north</a:t>
                      </a:r>
                    </a:p>
                  </a:txBody>
                  <a:tcPr/>
                </a:tc>
                <a:tc>
                  <a:txBody>
                    <a:bodyPr/>
                    <a:lstStyle/>
                    <a:p>
                      <a:r>
                        <a:rPr lang="en-GB" sz="2400" b="1" dirty="0">
                          <a:solidFill>
                            <a:srgbClr val="002060"/>
                          </a:solidFill>
                          <a:latin typeface="Century Gothic" panose="020B0502020202020204" pitchFamily="34" charset="0"/>
                        </a:rPr>
                        <a:t>(the) south</a:t>
                      </a:r>
                    </a:p>
                  </a:txBody>
                  <a:tcPr/>
                </a:tc>
                <a:tc>
                  <a:txBody>
                    <a:bodyPr/>
                    <a:lstStyle/>
                    <a:p>
                      <a:r>
                        <a:rPr lang="en-GB" sz="2400" b="1" dirty="0">
                          <a:solidFill>
                            <a:srgbClr val="002060"/>
                          </a:solidFill>
                          <a:latin typeface="Century Gothic" panose="020B0502020202020204" pitchFamily="34" charset="0"/>
                        </a:rPr>
                        <a:t>(the) east</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go, going</a:t>
                      </a:r>
                    </a:p>
                  </a:txBody>
                  <a:tcPr/>
                </a:tc>
                <a:tc>
                  <a:txBody>
                    <a:bodyPr/>
                    <a:lstStyle/>
                    <a:p>
                      <a:r>
                        <a:rPr lang="en-GB" sz="2400" b="1" dirty="0">
                          <a:solidFill>
                            <a:srgbClr val="002060"/>
                          </a:solidFill>
                          <a:latin typeface="Century Gothic" panose="020B0502020202020204" pitchFamily="34" charset="0"/>
                        </a:rPr>
                        <a:t>I go, am going</a:t>
                      </a:r>
                    </a:p>
                  </a:txBody>
                  <a:tcPr/>
                </a:tc>
                <a:tc>
                  <a:txBody>
                    <a:bodyPr/>
                    <a:lstStyle/>
                    <a:p>
                      <a:r>
                        <a:rPr lang="en-GB" sz="2200" b="1" dirty="0">
                          <a:solidFill>
                            <a:srgbClr val="002060"/>
                          </a:solidFill>
                          <a:latin typeface="Century Gothic" panose="020B0502020202020204" pitchFamily="34" charset="0"/>
                        </a:rPr>
                        <a:t>She goes, is going</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water</a:t>
                      </a:r>
                    </a:p>
                  </a:txBody>
                  <a:tcPr/>
                </a:tc>
                <a:tc>
                  <a:txBody>
                    <a:bodyPr/>
                    <a:lstStyle/>
                    <a:p>
                      <a:r>
                        <a:rPr lang="en-GB" sz="2400" b="1" dirty="0">
                          <a:solidFill>
                            <a:srgbClr val="002060"/>
                          </a:solidFill>
                          <a:latin typeface="Century Gothic" panose="020B0502020202020204" pitchFamily="34" charset="0"/>
                        </a:rPr>
                        <a:t>(the) ice cream</a:t>
                      </a:r>
                    </a:p>
                  </a:txBody>
                  <a:tcPr/>
                </a:tc>
                <a:tc>
                  <a:txBody>
                    <a:bodyPr/>
                    <a:lstStyle/>
                    <a:p>
                      <a:r>
                        <a:rPr lang="en-GB" sz="2400" b="1" dirty="0">
                          <a:solidFill>
                            <a:srgbClr val="002060"/>
                          </a:solidFill>
                          <a:latin typeface="Century Gothic" panose="020B0502020202020204" pitchFamily="34" charset="0"/>
                        </a:rPr>
                        <a:t>(the) fish</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buy, buying</a:t>
                      </a:r>
                    </a:p>
                  </a:txBody>
                  <a:tcPr/>
                </a:tc>
                <a:tc>
                  <a:txBody>
                    <a:bodyPr/>
                    <a:lstStyle/>
                    <a:p>
                      <a:r>
                        <a:rPr lang="en-GB" sz="2400" b="1" dirty="0">
                          <a:solidFill>
                            <a:srgbClr val="002060"/>
                          </a:solidFill>
                          <a:latin typeface="Century Gothic" panose="020B0502020202020204" pitchFamily="34" charset="0"/>
                        </a:rPr>
                        <a:t>to drink, drinking</a:t>
                      </a:r>
                    </a:p>
                  </a:txBody>
                  <a:tcPr/>
                </a:tc>
                <a:tc>
                  <a:txBody>
                    <a:bodyPr/>
                    <a:lstStyle/>
                    <a:p>
                      <a:r>
                        <a:rPr lang="en-GB" sz="2400" b="1" dirty="0">
                          <a:solidFill>
                            <a:srgbClr val="002060"/>
                          </a:solidFill>
                          <a:latin typeface="Century Gothic" panose="020B0502020202020204" pitchFamily="34" charset="0"/>
                        </a:rPr>
                        <a:t>(the) coffee</a:t>
                      </a:r>
                    </a:p>
                  </a:txBody>
                  <a:tcPr/>
                </a:tc>
                <a:extLst>
                  <a:ext uri="{0D108BD9-81ED-4DB2-BD59-A6C34878D82A}">
                    <a16:rowId xmlns:a16="http://schemas.microsoft.com/office/drawing/2014/main" val="80090313"/>
                  </a:ext>
                </a:extLst>
              </a:tr>
            </a:tbl>
          </a:graphicData>
        </a:graphic>
      </p:graphicFrame>
      <p:pic>
        <p:nvPicPr>
          <p:cNvPr id="18" name="Picture 17">
            <a:extLst>
              <a:ext uri="{FF2B5EF4-FFF2-40B4-BE49-F238E27FC236}">
                <a16:creationId xmlns:a16="http://schemas.microsoft.com/office/drawing/2014/main" id="{1EE9DC90-F95A-4999-AC76-974962FCB7ED}"/>
              </a:ext>
            </a:extLst>
          </p:cNvPr>
          <p:cNvPicPr>
            <a:picLocks noChangeAspect="1"/>
          </p:cNvPicPr>
          <p:nvPr/>
        </p:nvPicPr>
        <p:blipFill>
          <a:blip r:embed="rId5"/>
          <a:stretch>
            <a:fillRect/>
          </a:stretch>
        </p:blipFill>
        <p:spPr>
          <a:xfrm>
            <a:off x="792962" y="3201678"/>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4AA16184-0CB6-4F1D-B44C-2403E890AC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763" y="1189855"/>
            <a:ext cx="1211560" cy="1211560"/>
          </a:xfrm>
          <a:prstGeom prst="rect">
            <a:avLst/>
          </a:prstGeom>
        </p:spPr>
      </p:pic>
      <p:pic>
        <p:nvPicPr>
          <p:cNvPr id="20" name="Picture 19">
            <a:extLst>
              <a:ext uri="{FF2B5EF4-FFF2-40B4-BE49-F238E27FC236}">
                <a16:creationId xmlns:a16="http://schemas.microsoft.com/office/drawing/2014/main" id="{AF34959A-DA14-4D87-A61E-5AC03220E0BB}"/>
              </a:ext>
            </a:extLst>
          </p:cNvPr>
          <p:cNvPicPr>
            <a:picLocks noChangeAspect="1"/>
          </p:cNvPicPr>
          <p:nvPr/>
        </p:nvPicPr>
        <p:blipFill>
          <a:blip r:embed="rId7"/>
          <a:stretch>
            <a:fillRect/>
          </a:stretch>
        </p:blipFill>
        <p:spPr>
          <a:xfrm>
            <a:off x="786257" y="5106931"/>
            <a:ext cx="893494" cy="846468"/>
          </a:xfrm>
          <a:prstGeom prst="rect">
            <a:avLst/>
          </a:prstGeom>
        </p:spPr>
      </p:pic>
      <p:sp>
        <p:nvSpPr>
          <p:cNvPr id="21" name="TextBox 20">
            <a:extLst>
              <a:ext uri="{FF2B5EF4-FFF2-40B4-BE49-F238E27FC236}">
                <a16:creationId xmlns:a16="http://schemas.microsoft.com/office/drawing/2014/main" id="{89748AF3-16C0-4793-ACED-808086CD9F77}"/>
              </a:ext>
            </a:extLst>
          </p:cNvPr>
          <p:cNvSpPr txBox="1"/>
          <p:nvPr/>
        </p:nvSpPr>
        <p:spPr>
          <a:xfrm>
            <a:off x="1696861" y="553016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2" name="TextBox 21">
            <a:extLst>
              <a:ext uri="{FF2B5EF4-FFF2-40B4-BE49-F238E27FC236}">
                <a16:creationId xmlns:a16="http://schemas.microsoft.com/office/drawing/2014/main" id="{670ABC5E-435C-4B5D-8DAF-1EA74FF360E2}"/>
              </a:ext>
            </a:extLst>
          </p:cNvPr>
          <p:cNvSpPr txBox="1"/>
          <p:nvPr/>
        </p:nvSpPr>
        <p:spPr>
          <a:xfrm>
            <a:off x="1730732" y="404134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9" name="TextBox 28">
            <a:extLst>
              <a:ext uri="{FF2B5EF4-FFF2-40B4-BE49-F238E27FC236}">
                <a16:creationId xmlns:a16="http://schemas.microsoft.com/office/drawing/2014/main" id="{3E1D91B4-4D2D-4346-A2F0-62627BA63A69}"/>
              </a:ext>
            </a:extLst>
          </p:cNvPr>
          <p:cNvSpPr txBox="1"/>
          <p:nvPr/>
        </p:nvSpPr>
        <p:spPr>
          <a:xfrm>
            <a:off x="1262812" y="239069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130982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[h]</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h</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ôtel</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h</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istoire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493173" y="5590845"/>
            <a:ext cx="44704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h</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iver</a:t>
            </a: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h</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ôpital</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4922BD8A-481B-4FBE-8068-88A74CF716DD}"/>
              </a:ext>
            </a:extLst>
          </p:cNvPr>
          <p:cNvSpPr txBox="1"/>
          <p:nvPr/>
        </p:nvSpPr>
        <p:spPr>
          <a:xfrm>
            <a:off x="3860765" y="402663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h</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eure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2" name="Picture 21" descr="A picture containing clock&#10;&#10;Description automatically generated">
            <a:extLst>
              <a:ext uri="{FF2B5EF4-FFF2-40B4-BE49-F238E27FC236}">
                <a16:creationId xmlns:a16="http://schemas.microsoft.com/office/drawing/2014/main" id="{EC15B987-C31F-42FF-94B5-A0ADADFE71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63584" y="1324277"/>
            <a:ext cx="2568137" cy="2562118"/>
          </a:xfrm>
          <a:prstGeom prst="rect">
            <a:avLst/>
          </a:prstGeom>
        </p:spPr>
      </p:pic>
      <p:pic>
        <p:nvPicPr>
          <p:cNvPr id="24" name="Picture 23" descr="Shape, circle&#10;&#10;Description automatically generated">
            <a:extLst>
              <a:ext uri="{FF2B5EF4-FFF2-40B4-BE49-F238E27FC236}">
                <a16:creationId xmlns:a16="http://schemas.microsoft.com/office/drawing/2014/main" id="{97B19B21-540C-4846-BE17-F3F95A5781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4799" y="234075"/>
            <a:ext cx="655729" cy="791077"/>
          </a:xfrm>
          <a:prstGeom prst="rect">
            <a:avLst/>
          </a:prstGeom>
        </p:spPr>
      </p:pic>
      <p:grpSp>
        <p:nvGrpSpPr>
          <p:cNvPr id="26" name="Group 25">
            <a:extLst>
              <a:ext uri="{FF2B5EF4-FFF2-40B4-BE49-F238E27FC236}">
                <a16:creationId xmlns:a16="http://schemas.microsoft.com/office/drawing/2014/main" id="{B203EBA9-3ECC-4835-9A1A-8455D5A58C30}"/>
              </a:ext>
            </a:extLst>
          </p:cNvPr>
          <p:cNvGrpSpPr/>
          <p:nvPr/>
        </p:nvGrpSpPr>
        <p:grpSpPr>
          <a:xfrm>
            <a:off x="9162334" y="3899856"/>
            <a:ext cx="1636594" cy="1636594"/>
            <a:chOff x="3786771" y="3741888"/>
            <a:chExt cx="1636594" cy="1636594"/>
          </a:xfrm>
        </p:grpSpPr>
        <p:pic>
          <p:nvPicPr>
            <p:cNvPr id="28" name="Picture 27">
              <a:extLst>
                <a:ext uri="{FF2B5EF4-FFF2-40B4-BE49-F238E27FC236}">
                  <a16:creationId xmlns:a16="http://schemas.microsoft.com/office/drawing/2014/main" id="{64533875-C40D-4F22-8146-62FEF1CF1834}"/>
                </a:ext>
              </a:extLst>
            </p:cNvPr>
            <p:cNvPicPr>
              <a:picLocks noChangeAspect="1"/>
            </p:cNvPicPr>
            <p:nvPr/>
          </p:nvPicPr>
          <p:blipFill>
            <a:blip r:embed="rId11" cstate="print">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tretch>
              <a:fillRect/>
            </a:stretch>
          </p:blipFill>
          <p:spPr>
            <a:xfrm>
              <a:off x="3786771" y="3741888"/>
              <a:ext cx="1636594" cy="1636594"/>
            </a:xfrm>
            <a:prstGeom prst="rect">
              <a:avLst/>
            </a:prstGeom>
          </p:spPr>
        </p:pic>
        <p:sp>
          <p:nvSpPr>
            <p:cNvPr id="29" name="TextBox 28">
              <a:extLst>
                <a:ext uri="{FF2B5EF4-FFF2-40B4-BE49-F238E27FC236}">
                  <a16:creationId xmlns:a16="http://schemas.microsoft.com/office/drawing/2014/main" id="{5A439ACD-BA06-4C7E-B3E4-69895BF9A3AE}"/>
                </a:ext>
              </a:extLst>
            </p:cNvPr>
            <p:cNvSpPr txBox="1"/>
            <p:nvPr/>
          </p:nvSpPr>
          <p:spPr>
            <a:xfrm>
              <a:off x="3786771" y="4232852"/>
              <a:ext cx="162108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winter</a:t>
              </a:r>
            </a:p>
          </p:txBody>
        </p:sp>
      </p:grpSp>
      <p:pic>
        <p:nvPicPr>
          <p:cNvPr id="30" name="Picture 29" descr="hospital">
            <a:extLst>
              <a:ext uri="{FF2B5EF4-FFF2-40B4-BE49-F238E27FC236}">
                <a16:creationId xmlns:a16="http://schemas.microsoft.com/office/drawing/2014/main" id="{A3A467BF-17B8-4CEB-836B-1E4BCA84ADB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4762"/>
          <a:stretch/>
        </p:blipFill>
        <p:spPr>
          <a:xfrm>
            <a:off x="1364799" y="3876621"/>
            <a:ext cx="2206102" cy="1659829"/>
          </a:xfrm>
          <a:prstGeom prst="rect">
            <a:avLst/>
          </a:prstGeom>
        </p:spPr>
      </p:pic>
      <p:pic>
        <p:nvPicPr>
          <p:cNvPr id="31" name="Picture 30" descr="hotel">
            <a:extLst>
              <a:ext uri="{FF2B5EF4-FFF2-40B4-BE49-F238E27FC236}">
                <a16:creationId xmlns:a16="http://schemas.microsoft.com/office/drawing/2014/main" id="{49D2DCE8-38CA-424D-9D4B-FD2E5DF6754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70595"/>
          <a:stretch/>
        </p:blipFill>
        <p:spPr>
          <a:xfrm>
            <a:off x="9420766" y="958846"/>
            <a:ext cx="1092505" cy="2027991"/>
          </a:xfrm>
          <a:prstGeom prst="rect">
            <a:avLst/>
          </a:prstGeom>
        </p:spPr>
      </p:pic>
      <p:pic>
        <p:nvPicPr>
          <p:cNvPr id="4" name="Picture 3" descr="Text&#10;&#10;Description automatically generated">
            <a:extLst>
              <a:ext uri="{FF2B5EF4-FFF2-40B4-BE49-F238E27FC236}">
                <a16:creationId xmlns:a16="http://schemas.microsoft.com/office/drawing/2014/main" id="{0A0CEC85-CD88-4EA1-A219-A024B0ED9EC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17824" y="1283484"/>
            <a:ext cx="1150781" cy="1666289"/>
          </a:xfrm>
          <a:prstGeom prst="rect">
            <a:avLst/>
          </a:prstGeom>
        </p:spPr>
      </p:pic>
    </p:spTree>
    <p:extLst>
      <p:ext uri="{BB962C8B-B14F-4D97-AF65-F5344CB8AC3E}">
        <p14:creationId xmlns:p14="http://schemas.microsoft.com/office/powerpoint/2010/main" val="277208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8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8_2.3.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T3_W8_2.5.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T3_W8_2.4.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7" name="T3_W8_2.6.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0E555F53-7F8E-4169-BC63-62DDD4D20F06}"/>
              </a:ext>
            </a:extLst>
          </p:cNvPr>
          <p:cNvSpPr>
            <a:spLocks noGrp="1"/>
          </p:cNvSpPr>
          <p:nvPr>
            <p:ph type="title"/>
          </p:nvPr>
        </p:nvSpPr>
        <p:spPr>
          <a:xfrm>
            <a:off x="10811132" y="1146129"/>
            <a:ext cx="2496577" cy="481143"/>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br>
              <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rPr>
            </a:br>
            <a:endParaRPr lang="en-GB" sz="2000" dirty="0"/>
          </a:p>
        </p:txBody>
      </p:sp>
      <p:sp>
        <p:nvSpPr>
          <p:cNvPr id="75" name="Google Shape;167;p2">
            <a:extLst>
              <a:ext uri="{FF2B5EF4-FFF2-40B4-BE49-F238E27FC236}">
                <a16:creationId xmlns:a16="http://schemas.microsoft.com/office/drawing/2014/main" id="{31965ACE-F773-4D78-B7A6-456C94D576AE}"/>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76" name="Title 1">
            <a:extLst>
              <a:ext uri="{FF2B5EF4-FFF2-40B4-BE49-F238E27FC236}">
                <a16:creationId xmlns:a16="http://schemas.microsoft.com/office/drawing/2014/main" id="{FE41E531-3E13-4B2A-AD16-13E79BD265E4}"/>
              </a:ext>
            </a:extLst>
          </p:cNvPr>
          <p:cNvSpPr txBox="1">
            <a:spLocks/>
          </p:cNvSpPr>
          <p:nvPr/>
        </p:nvSpPr>
        <p:spPr>
          <a:xfrm>
            <a:off x="724790" y="58981"/>
            <a:ext cx="2810719"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 </a:t>
            </a:r>
            <a:endParaRPr kumimoji="0" lang="es-AR" sz="3200" b="0" i="0" u="none" strike="noStrike" kern="1200" cap="none" spc="0" normalizeH="0" baseline="0" noProof="0" dirty="0">
              <a:ln>
                <a:noFill/>
              </a:ln>
              <a:solidFill>
                <a:prstClr val="black"/>
              </a:solidFill>
              <a:effectLst/>
              <a:uLnTx/>
              <a:uFillTx/>
              <a:latin typeface="Arial"/>
            </a:endParaRPr>
          </a:p>
        </p:txBody>
      </p:sp>
      <p:sp>
        <p:nvSpPr>
          <p:cNvPr id="86" name="Speech Bubble: Rectangle with Corners Rounded 85">
            <a:hlinkClick r:id="" action="ppaction://noaction">
              <a:snd r:embed="rId4" name="T3_W8F_4.1.wav"/>
            </a:hlinkClick>
            <a:extLst>
              <a:ext uri="{FF2B5EF4-FFF2-40B4-BE49-F238E27FC236}">
                <a16:creationId xmlns:a16="http://schemas.microsoft.com/office/drawing/2014/main" id="{4D7C9CB5-5746-4E3C-AA9B-F3673B32FAE0}"/>
              </a:ext>
            </a:extLst>
          </p:cNvPr>
          <p:cNvSpPr/>
          <p:nvPr/>
        </p:nvSpPr>
        <p:spPr>
          <a:xfrm>
            <a:off x="1088288" y="664239"/>
            <a:ext cx="3146255"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hlinkClick r:id="" action="ppaction://noaction">
              <a:snd r:embed="rId4" name="T3_W8F_4.1.wav"/>
            </a:hlinkClick>
            <a:extLst>
              <a:ext uri="{FF2B5EF4-FFF2-40B4-BE49-F238E27FC236}">
                <a16:creationId xmlns:a16="http://schemas.microsoft.com/office/drawing/2014/main" id="{EEEEC65F-70DA-4836-8C8D-69AB906E60DE}"/>
              </a:ext>
            </a:extLst>
          </p:cNvPr>
          <p:cNvSpPr txBox="1"/>
          <p:nvPr/>
        </p:nvSpPr>
        <p:spPr>
          <a:xfrm>
            <a:off x="1141080" y="617433"/>
            <a:ext cx="29854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Prononce les mots.</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8" name="Graphic 87" descr="Teacher">
            <a:extLst>
              <a:ext uri="{FF2B5EF4-FFF2-40B4-BE49-F238E27FC236}">
                <a16:creationId xmlns:a16="http://schemas.microsoft.com/office/drawing/2014/main" id="{5C5F109D-AA06-4529-818B-76B8083A67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3764" y="515450"/>
            <a:ext cx="914400" cy="914400"/>
          </a:xfrm>
          <a:prstGeom prst="rect">
            <a:avLst/>
          </a:prstGeom>
        </p:spPr>
      </p:pic>
      <p:sp>
        <p:nvSpPr>
          <p:cNvPr id="33" name="Google Shape;410;p19">
            <a:extLst>
              <a:ext uri="{FF2B5EF4-FFF2-40B4-BE49-F238E27FC236}">
                <a16:creationId xmlns:a16="http://schemas.microsoft.com/office/drawing/2014/main" id="{E1E0FA01-51FF-48FF-8180-0B3FEC30C84B}"/>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S</a:t>
            </a:r>
            <a:endParaRPr b="1" kern="0" dirty="0">
              <a:solidFill>
                <a:srgbClr val="1E4E79"/>
              </a:solidFill>
              <a:latin typeface="Century Gothic"/>
              <a:ea typeface="Century Gothic"/>
              <a:cs typeface="Century Gothic"/>
              <a:sym typeface="Century Gothic"/>
            </a:endParaRPr>
          </a:p>
        </p:txBody>
      </p:sp>
      <p:sp>
        <p:nvSpPr>
          <p:cNvPr id="34" name="Google Shape;387;p19">
            <a:extLst>
              <a:ext uri="{FF2B5EF4-FFF2-40B4-BE49-F238E27FC236}">
                <a16:creationId xmlns:a16="http://schemas.microsoft.com/office/drawing/2014/main" id="{BC9E6DDD-1AC8-4389-A83C-83A146F6BAD5}"/>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sp>
        <p:nvSpPr>
          <p:cNvPr id="35" name="Google Shape;388;p19">
            <a:extLst>
              <a:ext uri="{FF2B5EF4-FFF2-40B4-BE49-F238E27FC236}">
                <a16:creationId xmlns:a16="http://schemas.microsoft.com/office/drawing/2014/main" id="{6780E218-8530-4213-8136-5FFC29C4D80B}"/>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cxnSp>
        <p:nvCxnSpPr>
          <p:cNvPr id="36" name="Google Shape;389;p19">
            <a:extLst>
              <a:ext uri="{FF2B5EF4-FFF2-40B4-BE49-F238E27FC236}">
                <a16:creationId xmlns:a16="http://schemas.microsoft.com/office/drawing/2014/main" id="{59BF69A0-9F1B-4A19-AEE0-679A761473AF}"/>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7" name="Google Shape;390;p19">
            <a:extLst>
              <a:ext uri="{FF2B5EF4-FFF2-40B4-BE49-F238E27FC236}">
                <a16:creationId xmlns:a16="http://schemas.microsoft.com/office/drawing/2014/main" id="{E7A8EDC8-3CE2-49D8-A86A-20E4FECDAEB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8" name="Google Shape;391;p19">
            <a:extLst>
              <a:ext uri="{FF2B5EF4-FFF2-40B4-BE49-F238E27FC236}">
                <a16:creationId xmlns:a16="http://schemas.microsoft.com/office/drawing/2014/main" id="{CAC7C94C-226C-4DB8-972A-628308EC883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9" name="Google Shape;393;p19">
            <a:extLst>
              <a:ext uri="{FF2B5EF4-FFF2-40B4-BE49-F238E27FC236}">
                <a16:creationId xmlns:a16="http://schemas.microsoft.com/office/drawing/2014/main" id="{52FDCDF0-BC74-4154-8147-A862C38A28BB}"/>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a:solidFill>
                  <a:srgbClr val="1E4E79"/>
                </a:solidFill>
                <a:latin typeface="Century Gothic"/>
                <a:ea typeface="Century Gothic"/>
                <a:cs typeface="Century Gothic"/>
                <a:sym typeface="Century Gothic"/>
              </a:rPr>
              <a:t>60</a:t>
            </a:r>
            <a:endParaRPr sz="1400" kern="0">
              <a:solidFill>
                <a:srgbClr val="000000"/>
              </a:solidFill>
              <a:cs typeface="Arial"/>
              <a:sym typeface="Arial"/>
            </a:endParaRPr>
          </a:p>
        </p:txBody>
      </p:sp>
      <p:sp>
        <p:nvSpPr>
          <p:cNvPr id="40" name="Google Shape;394;p19">
            <a:extLst>
              <a:ext uri="{FF2B5EF4-FFF2-40B4-BE49-F238E27FC236}">
                <a16:creationId xmlns:a16="http://schemas.microsoft.com/office/drawing/2014/main" id="{5D482550-8EEA-4DA6-896B-EAD2E7A3D7DF}"/>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0</a:t>
            </a:r>
            <a:endParaRPr sz="1400" kern="0" dirty="0">
              <a:solidFill>
                <a:srgbClr val="000000"/>
              </a:solidFill>
              <a:cs typeface="Arial"/>
              <a:sym typeface="Arial"/>
            </a:endParaRPr>
          </a:p>
        </p:txBody>
      </p:sp>
      <p:sp>
        <p:nvSpPr>
          <p:cNvPr id="41" name="Google Shape;395;p19">
            <a:extLst>
              <a:ext uri="{FF2B5EF4-FFF2-40B4-BE49-F238E27FC236}">
                <a16:creationId xmlns:a16="http://schemas.microsoft.com/office/drawing/2014/main" id="{5605B234-113C-46A4-8B72-FF3A89C543C7}"/>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b="1" kern="0" dirty="0">
                <a:solidFill>
                  <a:srgbClr val="FFFFFF"/>
                </a:solidFill>
                <a:latin typeface="Century Gothic"/>
                <a:ea typeface="Century Gothic"/>
                <a:cs typeface="Century Gothic"/>
                <a:sym typeface="Century Gothic"/>
              </a:rPr>
              <a:t>DÉBUT</a:t>
            </a:r>
            <a:endParaRPr sz="1400" kern="0" dirty="0">
              <a:solidFill>
                <a:srgbClr val="000000"/>
              </a:solidFill>
              <a:cs typeface="Arial"/>
              <a:sym typeface="Arial"/>
            </a:endParaRPr>
          </a:p>
        </p:txBody>
      </p:sp>
      <p:sp>
        <p:nvSpPr>
          <p:cNvPr id="44" name="Cloud 43">
            <a:hlinkClick r:id="" action="ppaction://noaction">
              <a:snd r:embed="rId7" name="T3_W8F_4.9.wav"/>
            </a:hlinkClick>
            <a:extLst>
              <a:ext uri="{FF2B5EF4-FFF2-40B4-BE49-F238E27FC236}">
                <a16:creationId xmlns:a16="http://schemas.microsoft.com/office/drawing/2014/main" id="{6AA22835-F25C-4F5D-B899-C720E040FE9A}"/>
              </a:ext>
            </a:extLst>
          </p:cNvPr>
          <p:cNvSpPr/>
          <p:nvPr/>
        </p:nvSpPr>
        <p:spPr>
          <a:xfrm rot="21180526">
            <a:off x="8518793" y="3339964"/>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latin typeface="Century Gothic" panose="020B0502020202020204" pitchFamily="34" charset="0"/>
            </a:endParaRPr>
          </a:p>
        </p:txBody>
      </p:sp>
      <p:sp>
        <p:nvSpPr>
          <p:cNvPr id="45" name="TextBox 44">
            <a:hlinkClick r:id="" action="ppaction://noaction">
              <a:snd r:embed="rId7" name="T3_W8F_4.9.wav"/>
            </a:hlinkClick>
            <a:extLst>
              <a:ext uri="{FF2B5EF4-FFF2-40B4-BE49-F238E27FC236}">
                <a16:creationId xmlns:a16="http://schemas.microsoft.com/office/drawing/2014/main" id="{DE2E409C-A392-4D8C-AA82-A637342D1824}"/>
              </a:ext>
            </a:extLst>
          </p:cNvPr>
          <p:cNvSpPr txBox="1"/>
          <p:nvPr/>
        </p:nvSpPr>
        <p:spPr>
          <a:xfrm rot="20698612">
            <a:off x="8497850" y="3576331"/>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historique</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46" name="Cloud 45">
            <a:hlinkClick r:id="" action="ppaction://noaction">
              <a:snd r:embed="rId8" name="T3_W8F_4.2.wav"/>
            </a:hlinkClick>
            <a:extLst>
              <a:ext uri="{FF2B5EF4-FFF2-40B4-BE49-F238E27FC236}">
                <a16:creationId xmlns:a16="http://schemas.microsoft.com/office/drawing/2014/main" id="{B88A11BA-F717-4D56-9C31-DD38B2DB73D5}"/>
              </a:ext>
            </a:extLst>
          </p:cNvPr>
          <p:cNvSpPr/>
          <p:nvPr/>
        </p:nvSpPr>
        <p:spPr>
          <a:xfrm rot="21180526">
            <a:off x="170465" y="1725618"/>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latin typeface="Century Gothic" panose="020B0502020202020204" pitchFamily="34" charset="0"/>
            </a:endParaRPr>
          </a:p>
        </p:txBody>
      </p:sp>
      <p:sp>
        <p:nvSpPr>
          <p:cNvPr id="47" name="TextBox 46">
            <a:hlinkClick r:id="" action="ppaction://noaction">
              <a:snd r:embed="rId8" name="T3_W8F_4.2.wav"/>
            </a:hlinkClick>
            <a:extLst>
              <a:ext uri="{FF2B5EF4-FFF2-40B4-BE49-F238E27FC236}">
                <a16:creationId xmlns:a16="http://schemas.microsoft.com/office/drawing/2014/main" id="{D22031B9-7ABF-4208-A79F-578101E54E3D}"/>
              </a:ext>
            </a:extLst>
          </p:cNvPr>
          <p:cNvSpPr txBox="1"/>
          <p:nvPr/>
        </p:nvSpPr>
        <p:spPr>
          <a:xfrm rot="20698612">
            <a:off x="145853" y="1932431"/>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horrible</a:t>
            </a:r>
          </a:p>
        </p:txBody>
      </p:sp>
      <p:sp>
        <p:nvSpPr>
          <p:cNvPr id="48" name="Cloud 47">
            <a:hlinkClick r:id="" action="ppaction://noaction">
              <a:snd r:embed="rId9" name="T3_W8F_4.3.wav"/>
            </a:hlinkClick>
            <a:extLst>
              <a:ext uri="{FF2B5EF4-FFF2-40B4-BE49-F238E27FC236}">
                <a16:creationId xmlns:a16="http://schemas.microsoft.com/office/drawing/2014/main" id="{8649DA4E-A3C8-4FA6-B0AD-1CD5091A19FA}"/>
              </a:ext>
            </a:extLst>
          </p:cNvPr>
          <p:cNvSpPr/>
          <p:nvPr/>
        </p:nvSpPr>
        <p:spPr>
          <a:xfrm rot="594029">
            <a:off x="3142032" y="1644370"/>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latin typeface="Century Gothic" panose="020B0502020202020204" pitchFamily="34" charset="0"/>
            </a:endParaRPr>
          </a:p>
        </p:txBody>
      </p:sp>
      <p:sp>
        <p:nvSpPr>
          <p:cNvPr id="49" name="TextBox 48">
            <a:hlinkClick r:id="" action="ppaction://noaction">
              <a:snd r:embed="rId9" name="T3_W8F_4.3.wav"/>
            </a:hlinkClick>
            <a:extLst>
              <a:ext uri="{FF2B5EF4-FFF2-40B4-BE49-F238E27FC236}">
                <a16:creationId xmlns:a16="http://schemas.microsoft.com/office/drawing/2014/main" id="{FA44AED2-69A0-48FD-8983-BC5050B8230C}"/>
              </a:ext>
            </a:extLst>
          </p:cNvPr>
          <p:cNvSpPr txBox="1"/>
          <p:nvPr/>
        </p:nvSpPr>
        <p:spPr>
          <a:xfrm rot="112115">
            <a:off x="3121089" y="1884184"/>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ha</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a:t>
            </a:r>
          </a:p>
        </p:txBody>
      </p:sp>
      <p:sp>
        <p:nvSpPr>
          <p:cNvPr id="50" name="Cloud 49">
            <a:hlinkClick r:id="" action="ppaction://noaction">
              <a:snd r:embed="rId10" name="T3_W8F_4.4.wav"/>
            </a:hlinkClick>
            <a:extLst>
              <a:ext uri="{FF2B5EF4-FFF2-40B4-BE49-F238E27FC236}">
                <a16:creationId xmlns:a16="http://schemas.microsoft.com/office/drawing/2014/main" id="{0E9B2E31-FA15-44C5-B31E-E81A9D4D7914}"/>
              </a:ext>
            </a:extLst>
          </p:cNvPr>
          <p:cNvSpPr/>
          <p:nvPr/>
        </p:nvSpPr>
        <p:spPr>
          <a:xfrm rot="21180526">
            <a:off x="6099243" y="1592666"/>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latin typeface="Century Gothic" panose="020B0502020202020204" pitchFamily="34" charset="0"/>
            </a:endParaRPr>
          </a:p>
        </p:txBody>
      </p:sp>
      <p:sp>
        <p:nvSpPr>
          <p:cNvPr id="51" name="TextBox 50">
            <a:hlinkClick r:id="" action="ppaction://noaction">
              <a:snd r:embed="rId10" name="T3_W8F_4.4.wav"/>
            </a:hlinkClick>
            <a:extLst>
              <a:ext uri="{FF2B5EF4-FFF2-40B4-BE49-F238E27FC236}">
                <a16:creationId xmlns:a16="http://schemas.microsoft.com/office/drawing/2014/main" id="{38309CB3-FE3B-4673-8A1D-D58E229CAF29}"/>
              </a:ext>
            </a:extLst>
          </p:cNvPr>
          <p:cNvSpPr txBox="1"/>
          <p:nvPr/>
        </p:nvSpPr>
        <p:spPr>
          <a:xfrm rot="20698612">
            <a:off x="6078300" y="1832480"/>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héros</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2" name="Cloud 51">
            <a:hlinkClick r:id="" action="ppaction://noaction">
              <a:snd r:embed="rId11" name="T3_W8F_4.5.wav"/>
            </a:hlinkClick>
            <a:extLst>
              <a:ext uri="{FF2B5EF4-FFF2-40B4-BE49-F238E27FC236}">
                <a16:creationId xmlns:a16="http://schemas.microsoft.com/office/drawing/2014/main" id="{8C9FB008-BE5E-47DF-A420-2254054B9E60}"/>
              </a:ext>
            </a:extLst>
          </p:cNvPr>
          <p:cNvSpPr/>
          <p:nvPr/>
        </p:nvSpPr>
        <p:spPr>
          <a:xfrm rot="785700">
            <a:off x="8609830" y="1605738"/>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latin typeface="Century Gothic" panose="020B0502020202020204" pitchFamily="34" charset="0"/>
            </a:endParaRPr>
          </a:p>
        </p:txBody>
      </p:sp>
      <p:sp>
        <p:nvSpPr>
          <p:cNvPr id="53" name="TextBox 52">
            <a:hlinkClick r:id="" action="ppaction://noaction">
              <a:snd r:embed="rId11" name="T3_W8F_4.5.wav"/>
            </a:hlinkClick>
            <a:extLst>
              <a:ext uri="{FF2B5EF4-FFF2-40B4-BE49-F238E27FC236}">
                <a16:creationId xmlns:a16="http://schemas.microsoft.com/office/drawing/2014/main" id="{E6E84F1D-6AF2-45B8-84AC-4987D2F49B17}"/>
              </a:ext>
            </a:extLst>
          </p:cNvPr>
          <p:cNvSpPr txBox="1"/>
          <p:nvPr/>
        </p:nvSpPr>
        <p:spPr>
          <a:xfrm rot="303786">
            <a:off x="8589455" y="1842598"/>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horizon</a:t>
            </a:r>
          </a:p>
        </p:txBody>
      </p:sp>
      <p:sp>
        <p:nvSpPr>
          <p:cNvPr id="56" name="Cloud 55">
            <a:hlinkClick r:id="" action="ppaction://noaction">
              <a:snd r:embed="rId12" name="T3_W8F_4.10.wav"/>
            </a:hlinkClick>
            <a:extLst>
              <a:ext uri="{FF2B5EF4-FFF2-40B4-BE49-F238E27FC236}">
                <a16:creationId xmlns:a16="http://schemas.microsoft.com/office/drawing/2014/main" id="{7B5D82BB-D6B9-42F1-9740-645B9CDE7C6C}"/>
              </a:ext>
            </a:extLst>
          </p:cNvPr>
          <p:cNvSpPr/>
          <p:nvPr/>
        </p:nvSpPr>
        <p:spPr>
          <a:xfrm rot="21180526">
            <a:off x="237327" y="5052990"/>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latin typeface="Century Gothic" panose="020B0502020202020204" pitchFamily="34" charset="0"/>
            </a:endParaRPr>
          </a:p>
        </p:txBody>
      </p:sp>
      <p:sp>
        <p:nvSpPr>
          <p:cNvPr id="57" name="TextBox 56">
            <a:hlinkClick r:id="" action="ppaction://noaction">
              <a:snd r:embed="rId12" name="T3_W8F_4.10.wav"/>
            </a:hlinkClick>
            <a:extLst>
              <a:ext uri="{FF2B5EF4-FFF2-40B4-BE49-F238E27FC236}">
                <a16:creationId xmlns:a16="http://schemas.microsoft.com/office/drawing/2014/main" id="{A958F034-F725-4B77-8642-A5C012306AD2}"/>
              </a:ext>
            </a:extLst>
          </p:cNvPr>
          <p:cNvSpPr txBox="1"/>
          <p:nvPr/>
        </p:nvSpPr>
        <p:spPr>
          <a:xfrm rot="20698612">
            <a:off x="216386" y="5285587"/>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hélicoptère</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8" name="Cloud 57">
            <a:hlinkClick r:id="" action="ppaction://noaction">
              <a:snd r:embed="rId13" name="T3_W8F_4.6.wav"/>
            </a:hlinkClick>
            <a:extLst>
              <a:ext uri="{FF2B5EF4-FFF2-40B4-BE49-F238E27FC236}">
                <a16:creationId xmlns:a16="http://schemas.microsoft.com/office/drawing/2014/main" id="{A2AD905D-A23A-49FF-9345-00AB0F8E3DDE}"/>
              </a:ext>
            </a:extLst>
          </p:cNvPr>
          <p:cNvSpPr/>
          <p:nvPr/>
        </p:nvSpPr>
        <p:spPr>
          <a:xfrm rot="594029">
            <a:off x="287681" y="3366718"/>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latin typeface="Century Gothic" panose="020B0502020202020204" pitchFamily="34" charset="0"/>
            </a:endParaRPr>
          </a:p>
        </p:txBody>
      </p:sp>
      <p:sp>
        <p:nvSpPr>
          <p:cNvPr id="59" name="TextBox 58">
            <a:hlinkClick r:id="" action="ppaction://noaction">
              <a:snd r:embed="rId13" name="T3_W8F_4.6.wav"/>
            </a:hlinkClick>
            <a:extLst>
              <a:ext uri="{FF2B5EF4-FFF2-40B4-BE49-F238E27FC236}">
                <a16:creationId xmlns:a16="http://schemas.microsoft.com/office/drawing/2014/main" id="{30DA0CE5-D550-4E2C-919C-DE906E4C48B0}"/>
              </a:ext>
            </a:extLst>
          </p:cNvPr>
          <p:cNvSpPr txBox="1"/>
          <p:nvPr/>
        </p:nvSpPr>
        <p:spPr>
          <a:xfrm rot="112115">
            <a:off x="266739" y="3606534"/>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humain</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0" name="Cloud 59">
            <a:hlinkClick r:id="" action="ppaction://noaction">
              <a:snd r:embed="rId14" name="T3_W8F_4.7.wav"/>
            </a:hlinkClick>
            <a:extLst>
              <a:ext uri="{FF2B5EF4-FFF2-40B4-BE49-F238E27FC236}">
                <a16:creationId xmlns:a16="http://schemas.microsoft.com/office/drawing/2014/main" id="{3AF61DF3-BDEB-429D-BE7D-EC73F5B6BDEE}"/>
              </a:ext>
            </a:extLst>
          </p:cNvPr>
          <p:cNvSpPr/>
          <p:nvPr/>
        </p:nvSpPr>
        <p:spPr>
          <a:xfrm rot="21180526">
            <a:off x="3244893" y="3315016"/>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latin typeface="Century Gothic" panose="020B0502020202020204" pitchFamily="34" charset="0"/>
            </a:endParaRPr>
          </a:p>
        </p:txBody>
      </p:sp>
      <p:sp>
        <p:nvSpPr>
          <p:cNvPr id="61" name="TextBox 60">
            <a:hlinkClick r:id="" action="ppaction://noaction">
              <a:snd r:embed="rId14" name="T3_W8F_4.7.wav"/>
            </a:hlinkClick>
            <a:extLst>
              <a:ext uri="{FF2B5EF4-FFF2-40B4-BE49-F238E27FC236}">
                <a16:creationId xmlns:a16="http://schemas.microsoft.com/office/drawing/2014/main" id="{58A002A8-A3E8-42FF-BC76-821D42BC61FB}"/>
              </a:ext>
            </a:extLst>
          </p:cNvPr>
          <p:cNvSpPr txBox="1"/>
          <p:nvPr/>
        </p:nvSpPr>
        <p:spPr>
          <a:xfrm rot="20698612">
            <a:off x="3223950" y="3554830"/>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hôtel</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2" name="Cloud 61">
            <a:hlinkClick r:id="" action="ppaction://noaction">
              <a:snd r:embed="rId15" name="T3_W8F_4.8.wav"/>
            </a:hlinkClick>
            <a:extLst>
              <a:ext uri="{FF2B5EF4-FFF2-40B4-BE49-F238E27FC236}">
                <a16:creationId xmlns:a16="http://schemas.microsoft.com/office/drawing/2014/main" id="{1DA098F4-8A5B-4F9A-B7FE-A08AED5A3F94}"/>
              </a:ext>
            </a:extLst>
          </p:cNvPr>
          <p:cNvSpPr/>
          <p:nvPr/>
        </p:nvSpPr>
        <p:spPr>
          <a:xfrm rot="785700">
            <a:off x="5755832" y="3324564"/>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latin typeface="Century Gothic" panose="020B0502020202020204" pitchFamily="34" charset="0"/>
            </a:endParaRPr>
          </a:p>
        </p:txBody>
      </p:sp>
      <p:sp>
        <p:nvSpPr>
          <p:cNvPr id="63" name="TextBox 62">
            <a:hlinkClick r:id="" action="ppaction://noaction">
              <a:snd r:embed="rId15" name="T3_W8F_4.8.wav"/>
            </a:hlinkClick>
            <a:extLst>
              <a:ext uri="{FF2B5EF4-FFF2-40B4-BE49-F238E27FC236}">
                <a16:creationId xmlns:a16="http://schemas.microsoft.com/office/drawing/2014/main" id="{85B46189-D652-4BCB-ABA2-2956DAC69EFD}"/>
              </a:ext>
            </a:extLst>
          </p:cNvPr>
          <p:cNvSpPr txBox="1"/>
          <p:nvPr/>
        </p:nvSpPr>
        <p:spPr>
          <a:xfrm rot="303786">
            <a:off x="5735105" y="3564948"/>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hiver</a:t>
            </a:r>
          </a:p>
        </p:txBody>
      </p:sp>
      <p:sp>
        <p:nvSpPr>
          <p:cNvPr id="64" name="Cloud 63">
            <a:hlinkClick r:id="" action="ppaction://noaction">
              <a:snd r:embed="rId16" name="T3_W8F_4.11.wav"/>
            </a:hlinkClick>
            <a:extLst>
              <a:ext uri="{FF2B5EF4-FFF2-40B4-BE49-F238E27FC236}">
                <a16:creationId xmlns:a16="http://schemas.microsoft.com/office/drawing/2014/main" id="{71FDBEC2-BB8A-4FFD-8DC6-DDDB3EDB63AD}"/>
              </a:ext>
            </a:extLst>
          </p:cNvPr>
          <p:cNvSpPr/>
          <p:nvPr/>
        </p:nvSpPr>
        <p:spPr>
          <a:xfrm rot="594029">
            <a:off x="2913630" y="5078683"/>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latin typeface="Century Gothic" panose="020B0502020202020204" pitchFamily="34" charset="0"/>
            </a:endParaRPr>
          </a:p>
        </p:txBody>
      </p:sp>
      <p:sp>
        <p:nvSpPr>
          <p:cNvPr id="65" name="TextBox 64">
            <a:hlinkClick r:id="" action="ppaction://noaction">
              <a:snd r:embed="rId16" name="T3_W8F_4.11.wav"/>
            </a:hlinkClick>
            <a:extLst>
              <a:ext uri="{FF2B5EF4-FFF2-40B4-BE49-F238E27FC236}">
                <a16:creationId xmlns:a16="http://schemas.microsoft.com/office/drawing/2014/main" id="{33781481-B106-418D-A0B6-AA1C8E6BAE61}"/>
              </a:ext>
            </a:extLst>
          </p:cNvPr>
          <p:cNvSpPr txBox="1"/>
          <p:nvPr/>
        </p:nvSpPr>
        <p:spPr>
          <a:xfrm rot="112115">
            <a:off x="2892687" y="5318497"/>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honorable</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6" name="Cloud 65">
            <a:hlinkClick r:id="" action="ppaction://noaction">
              <a:snd r:embed="rId17" name="T3_W8F_4.12.wav"/>
            </a:hlinkClick>
            <a:extLst>
              <a:ext uri="{FF2B5EF4-FFF2-40B4-BE49-F238E27FC236}">
                <a16:creationId xmlns:a16="http://schemas.microsoft.com/office/drawing/2014/main" id="{B90D1297-5B94-4250-B335-37068E5819A3}"/>
              </a:ext>
            </a:extLst>
          </p:cNvPr>
          <p:cNvSpPr/>
          <p:nvPr/>
        </p:nvSpPr>
        <p:spPr>
          <a:xfrm rot="21180526">
            <a:off x="5869639" y="5026978"/>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latin typeface="Century Gothic" panose="020B0502020202020204" pitchFamily="34" charset="0"/>
            </a:endParaRPr>
          </a:p>
        </p:txBody>
      </p:sp>
      <p:sp>
        <p:nvSpPr>
          <p:cNvPr id="67" name="TextBox 66">
            <a:hlinkClick r:id="" action="ppaction://noaction">
              <a:snd r:embed="rId17" name="T3_W8F_4.12.wav"/>
            </a:hlinkClick>
            <a:extLst>
              <a:ext uri="{FF2B5EF4-FFF2-40B4-BE49-F238E27FC236}">
                <a16:creationId xmlns:a16="http://schemas.microsoft.com/office/drawing/2014/main" id="{4082FE61-54E3-4A12-8C1D-65AF59A2B801}"/>
              </a:ext>
            </a:extLst>
          </p:cNvPr>
          <p:cNvSpPr txBox="1"/>
          <p:nvPr/>
        </p:nvSpPr>
        <p:spPr>
          <a:xfrm rot="20698612">
            <a:off x="5849898" y="5266793"/>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hésiter</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8" name="Cloud 67">
            <a:hlinkClick r:id="" action="ppaction://noaction">
              <a:snd r:embed="rId18" name="T3_W8F_4.13.wav"/>
            </a:hlinkClick>
            <a:extLst>
              <a:ext uri="{FF2B5EF4-FFF2-40B4-BE49-F238E27FC236}">
                <a16:creationId xmlns:a16="http://schemas.microsoft.com/office/drawing/2014/main" id="{A14E09FE-0AAD-4238-9A0F-5515171D8996}"/>
              </a:ext>
            </a:extLst>
          </p:cNvPr>
          <p:cNvSpPr/>
          <p:nvPr/>
        </p:nvSpPr>
        <p:spPr>
          <a:xfrm rot="785700">
            <a:off x="8380226" y="5044447"/>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latin typeface="Century Gothic" panose="020B0502020202020204" pitchFamily="34" charset="0"/>
            </a:endParaRPr>
          </a:p>
        </p:txBody>
      </p:sp>
      <p:sp>
        <p:nvSpPr>
          <p:cNvPr id="69" name="TextBox 68">
            <a:hlinkClick r:id="" action="ppaction://noaction">
              <a:snd r:embed="rId18" name="T3_W8F_4.13.wav"/>
            </a:hlinkClick>
            <a:extLst>
              <a:ext uri="{FF2B5EF4-FFF2-40B4-BE49-F238E27FC236}">
                <a16:creationId xmlns:a16="http://schemas.microsoft.com/office/drawing/2014/main" id="{F4EC6CB9-CCD9-481E-9534-9DBA21F88427}"/>
              </a:ext>
            </a:extLst>
          </p:cNvPr>
          <p:cNvSpPr txBox="1"/>
          <p:nvPr/>
        </p:nvSpPr>
        <p:spPr>
          <a:xfrm rot="303786">
            <a:off x="8361053" y="5276911"/>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habitat</a:t>
            </a:r>
          </a:p>
        </p:txBody>
      </p:sp>
      <p:pic>
        <p:nvPicPr>
          <p:cNvPr id="7" name="Picture 6" descr="A picture containing logo&#10;&#10;Description automatically generated">
            <a:extLst>
              <a:ext uri="{FF2B5EF4-FFF2-40B4-BE49-F238E27FC236}">
                <a16:creationId xmlns:a16="http://schemas.microsoft.com/office/drawing/2014/main" id="{951C547E-2A9C-4DDD-89D8-016571852C2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122357" y="1344371"/>
            <a:ext cx="665779" cy="433797"/>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07A77936-F8D8-4967-8363-E532F6CA92A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392569" y="1523916"/>
            <a:ext cx="542766" cy="461890"/>
          </a:xfrm>
          <a:prstGeom prst="rect">
            <a:avLst/>
          </a:prstGeom>
        </p:spPr>
      </p:pic>
      <p:pic>
        <p:nvPicPr>
          <p:cNvPr id="71" name="Picture 70" descr="Shape&#10;&#10;Description automatically generated">
            <a:extLst>
              <a:ext uri="{FF2B5EF4-FFF2-40B4-BE49-F238E27FC236}">
                <a16:creationId xmlns:a16="http://schemas.microsoft.com/office/drawing/2014/main" id="{49768086-5624-4ACD-85BB-FEEC97AE4EC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13327" y="1360855"/>
            <a:ext cx="490609" cy="551343"/>
          </a:xfrm>
          <a:prstGeom prst="rect">
            <a:avLst/>
          </a:prstGeom>
        </p:spPr>
      </p:pic>
      <p:pic>
        <p:nvPicPr>
          <p:cNvPr id="11" name="Picture 10" descr="Circle&#10;&#10;Description automatically generated with medium confidence">
            <a:extLst>
              <a:ext uri="{FF2B5EF4-FFF2-40B4-BE49-F238E27FC236}">
                <a16:creationId xmlns:a16="http://schemas.microsoft.com/office/drawing/2014/main" id="{8FB90E76-6719-479D-909F-D67255D6436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739200" y="1246364"/>
            <a:ext cx="663164" cy="362668"/>
          </a:xfrm>
          <a:prstGeom prst="rect">
            <a:avLst/>
          </a:prstGeom>
        </p:spPr>
      </p:pic>
      <p:pic>
        <p:nvPicPr>
          <p:cNvPr id="74" name="Picture 73">
            <a:extLst>
              <a:ext uri="{FF2B5EF4-FFF2-40B4-BE49-F238E27FC236}">
                <a16:creationId xmlns:a16="http://schemas.microsoft.com/office/drawing/2014/main" id="{A114ADD7-2AC7-4D1A-AF9A-90EDE5246D0F}"/>
              </a:ext>
            </a:extLst>
          </p:cNvPr>
          <p:cNvPicPr>
            <a:picLocks noChangeAspect="1"/>
          </p:cNvPicPr>
          <p:nvPr/>
        </p:nvPicPr>
        <p:blipFill>
          <a:blip r:embed="rId23" cstate="print">
            <a:extLst>
              <a:ext uri="{BEBA8EAE-BF5A-486C-A8C5-ECC9F3942E4B}">
                <a14:imgProps xmlns:a14="http://schemas.microsoft.com/office/drawing/2010/main">
                  <a14:imgLayer r:embed="rId24">
                    <a14:imgEffect>
                      <a14:saturation sat="200000"/>
                    </a14:imgEffect>
                  </a14:imgLayer>
                </a14:imgProps>
              </a:ext>
              <a:ext uri="{28A0092B-C50C-407E-A947-70E740481C1C}">
                <a14:useLocalDpi xmlns:a14="http://schemas.microsoft.com/office/drawing/2010/main" val="0"/>
              </a:ext>
            </a:extLst>
          </a:blip>
          <a:stretch>
            <a:fillRect/>
          </a:stretch>
        </p:blipFill>
        <p:spPr>
          <a:xfrm>
            <a:off x="7254360" y="3293945"/>
            <a:ext cx="413796" cy="413796"/>
          </a:xfrm>
          <a:prstGeom prst="rect">
            <a:avLst/>
          </a:prstGeom>
        </p:spPr>
      </p:pic>
      <p:pic>
        <p:nvPicPr>
          <p:cNvPr id="77" name="Picture 76" descr="hotel">
            <a:extLst>
              <a:ext uri="{FF2B5EF4-FFF2-40B4-BE49-F238E27FC236}">
                <a16:creationId xmlns:a16="http://schemas.microsoft.com/office/drawing/2014/main" id="{3F027AFB-94A4-4F4A-B70F-9CC502338529}"/>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r="70595"/>
          <a:stretch/>
        </p:blipFill>
        <p:spPr>
          <a:xfrm>
            <a:off x="3286277" y="2977705"/>
            <a:ext cx="512321" cy="951009"/>
          </a:xfrm>
          <a:prstGeom prst="rect">
            <a:avLst/>
          </a:prstGeom>
        </p:spPr>
      </p:pic>
      <p:pic>
        <p:nvPicPr>
          <p:cNvPr id="13" name="Picture 12" descr="A picture containing silhouette&#10;&#10;Description automatically generated">
            <a:extLst>
              <a:ext uri="{FF2B5EF4-FFF2-40B4-BE49-F238E27FC236}">
                <a16:creationId xmlns:a16="http://schemas.microsoft.com/office/drawing/2014/main" id="{3D36C89B-2911-421B-A01D-CB777C857C9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883588" y="2763031"/>
            <a:ext cx="957695" cy="1683859"/>
          </a:xfrm>
          <a:prstGeom prst="rect">
            <a:avLst/>
          </a:prstGeom>
        </p:spPr>
      </p:pic>
      <p:pic>
        <p:nvPicPr>
          <p:cNvPr id="78" name="Picture 77" descr="Text&#10;&#10;Description automatically generated">
            <a:extLst>
              <a:ext uri="{FF2B5EF4-FFF2-40B4-BE49-F238E27FC236}">
                <a16:creationId xmlns:a16="http://schemas.microsoft.com/office/drawing/2014/main" id="{95C8F208-6323-4735-A4DA-F113BD994ADE}"/>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134319" y="3045617"/>
            <a:ext cx="348186" cy="504160"/>
          </a:xfrm>
          <a:prstGeom prst="rect">
            <a:avLst/>
          </a:prstGeom>
        </p:spPr>
      </p:pic>
      <p:pic>
        <p:nvPicPr>
          <p:cNvPr id="15" name="Picture 14" descr="A picture containing text, device&#10;&#10;Description automatically generated">
            <a:extLst>
              <a:ext uri="{FF2B5EF4-FFF2-40B4-BE49-F238E27FC236}">
                <a16:creationId xmlns:a16="http://schemas.microsoft.com/office/drawing/2014/main" id="{5829E4C4-CE1A-447D-82E6-00286746F6AA}"/>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39889" y="4895632"/>
            <a:ext cx="842398" cy="580465"/>
          </a:xfrm>
          <a:prstGeom prst="rect">
            <a:avLst/>
          </a:prstGeom>
        </p:spPr>
      </p:pic>
      <p:pic>
        <p:nvPicPr>
          <p:cNvPr id="17" name="Picture 16" descr="A picture containing text, vector graphics&#10;&#10;Description automatically generated">
            <a:extLst>
              <a:ext uri="{FF2B5EF4-FFF2-40B4-BE49-F238E27FC236}">
                <a16:creationId xmlns:a16="http://schemas.microsoft.com/office/drawing/2014/main" id="{30B7E4CE-E3B7-4CEA-B782-44DA7203D3E8}"/>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073233" y="4951428"/>
            <a:ext cx="609207" cy="369332"/>
          </a:xfrm>
          <a:prstGeom prst="rect">
            <a:avLst/>
          </a:prstGeom>
        </p:spPr>
      </p:pic>
      <p:pic>
        <p:nvPicPr>
          <p:cNvPr id="19" name="Picture 18" descr="A picture containing shape&#10;&#10;Description automatically generated">
            <a:extLst>
              <a:ext uri="{FF2B5EF4-FFF2-40B4-BE49-F238E27FC236}">
                <a16:creationId xmlns:a16="http://schemas.microsoft.com/office/drawing/2014/main" id="{E90B9AED-6E35-4C72-84B8-60CB5D2F728C}"/>
              </a:ext>
            </a:extLst>
          </p:cNvPr>
          <p:cNvPicPr>
            <a:picLocks noChangeAspect="1"/>
          </p:cNvPicPr>
          <p:nvPr/>
        </p:nvPicPr>
        <p:blipFill>
          <a:blip r:embed="rId30">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573540" y="4665502"/>
            <a:ext cx="732822" cy="826291"/>
          </a:xfrm>
          <a:prstGeom prst="rect">
            <a:avLst/>
          </a:prstGeom>
        </p:spPr>
      </p:pic>
      <p:pic>
        <p:nvPicPr>
          <p:cNvPr id="21" name="Picture 20" descr="Shape&#10;&#10;Description automatically generated with low confidence">
            <a:extLst>
              <a:ext uri="{FF2B5EF4-FFF2-40B4-BE49-F238E27FC236}">
                <a16:creationId xmlns:a16="http://schemas.microsoft.com/office/drawing/2014/main" id="{5010E4FB-80F9-4F68-8453-8FE830CB6D0B}"/>
              </a:ext>
            </a:extLst>
          </p:cNvPr>
          <p:cNvPicPr>
            <a:picLocks noChangeAspect="1"/>
          </p:cNvPicPr>
          <p:nvPr/>
        </p:nvPicPr>
        <p:blipFill>
          <a:blip r:embed="rId31">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666273" y="5559220"/>
            <a:ext cx="650724" cy="1115028"/>
          </a:xfrm>
          <a:prstGeom prst="rect">
            <a:avLst/>
          </a:prstGeom>
        </p:spPr>
      </p:pic>
    </p:spTree>
    <p:extLst>
      <p:ext uri="{BB962C8B-B14F-4D97-AF65-F5344CB8AC3E}">
        <p14:creationId xmlns:p14="http://schemas.microsoft.com/office/powerpoint/2010/main" val="40222107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35"/>
                                        </p:tgtEl>
                                        <p:attrNameLst>
                                          <p:attrName>ppt_y</p:attrName>
                                        </p:attrNameLst>
                                      </p:cBhvr>
                                      <p:tavLst>
                                        <p:tav tm="0">
                                          <p:val>
                                            <p:strVal val="#ppt_y"/>
                                          </p:val>
                                        </p:tav>
                                        <p:tav tm="100000">
                                          <p:val>
                                            <p:strVal val="#ppt_y+#ppt_h*1.125000"/>
                                          </p:val>
                                        </p:tav>
                                      </p:tavLst>
                                    </p:anim>
                                    <p:animEffect transition="out" filter="wipe(down)">
                                      <p:cBhvr>
                                        <p:cTn id="7" dur="59000"/>
                                        <p:tgtEl>
                                          <p:spTgt spid="35"/>
                                        </p:tgtEl>
                                      </p:cBhvr>
                                    </p:animEffect>
                                    <p:set>
                                      <p:cBhvr>
                                        <p:cTn id="8" dur="1" fill="hold">
                                          <p:stCondLst>
                                            <p:cond delay="58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bldLst>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54645EB0-47E9-4EF1-9AB7-7E08CFD78FFB}"/>
              </a:ext>
            </a:extLst>
          </p:cNvPr>
          <p:cNvGrpSpPr/>
          <p:nvPr/>
        </p:nvGrpSpPr>
        <p:grpSpPr>
          <a:xfrm>
            <a:off x="8947230" y="367735"/>
            <a:ext cx="2075418" cy="1214927"/>
            <a:chOff x="2933981" y="3093604"/>
            <a:chExt cx="3360169" cy="1847910"/>
          </a:xfrm>
        </p:grpSpPr>
        <p:pic>
          <p:nvPicPr>
            <p:cNvPr id="61" name="Picture 60" descr="A picture containing text&#10;&#10;Description automatically generated">
              <a:extLst>
                <a:ext uri="{FF2B5EF4-FFF2-40B4-BE49-F238E27FC236}">
                  <a16:creationId xmlns:a16="http://schemas.microsoft.com/office/drawing/2014/main" id="{D9B59572-9672-4B7A-8755-8AE12DE14D83}"/>
                </a:ext>
              </a:extLst>
            </p:cNvPr>
            <p:cNvPicPr>
              <a:picLocks noChangeAspect="1"/>
            </p:cNvPicPr>
            <p:nvPr/>
          </p:nvPicPr>
          <p:blipFill rotWithShape="1">
            <a:blip r:embed="rId3">
              <a:extLst>
                <a:ext uri="{28A0092B-C50C-407E-A947-70E740481C1C}">
                  <a14:useLocalDpi xmlns:a14="http://schemas.microsoft.com/office/drawing/2010/main" val="0"/>
                </a:ext>
              </a:extLst>
            </a:blip>
            <a:srcRect b="60107"/>
            <a:stretch/>
          </p:blipFill>
          <p:spPr>
            <a:xfrm>
              <a:off x="2933981" y="3093604"/>
              <a:ext cx="2836023" cy="1847910"/>
            </a:xfrm>
            <a:prstGeom prst="rect">
              <a:avLst/>
            </a:prstGeom>
          </p:spPr>
        </p:pic>
        <p:pic>
          <p:nvPicPr>
            <p:cNvPr id="62" name="Picture 61" descr="A cartoon of a person&#10;&#10;Description automatically generated with low confidence">
              <a:extLst>
                <a:ext uri="{FF2B5EF4-FFF2-40B4-BE49-F238E27FC236}">
                  <a16:creationId xmlns:a16="http://schemas.microsoft.com/office/drawing/2014/main" id="{D4D84A99-6B64-4336-BC4B-30F6DBEEE3BD}"/>
                </a:ext>
              </a:extLst>
            </p:cNvPr>
            <p:cNvPicPr>
              <a:picLocks noChangeAspect="1"/>
            </p:cNvPicPr>
            <p:nvPr/>
          </p:nvPicPr>
          <p:blipFill rotWithShape="1">
            <a:blip r:embed="rId4">
              <a:extLst>
                <a:ext uri="{28A0092B-C50C-407E-A947-70E740481C1C}">
                  <a14:useLocalDpi xmlns:a14="http://schemas.microsoft.com/office/drawing/2010/main" val="0"/>
                </a:ext>
              </a:extLst>
            </a:blip>
            <a:srcRect b="68822"/>
            <a:stretch/>
          </p:blipFill>
          <p:spPr>
            <a:xfrm>
              <a:off x="4099250" y="3404712"/>
              <a:ext cx="2194900" cy="1526194"/>
            </a:xfrm>
            <a:prstGeom prst="rect">
              <a:avLst/>
            </a:prstGeom>
          </p:spPr>
        </p:pic>
      </p:grpSp>
      <p:graphicFrame>
        <p:nvGraphicFramePr>
          <p:cNvPr id="4" name="Table 5">
            <a:extLst>
              <a:ext uri="{FF2B5EF4-FFF2-40B4-BE49-F238E27FC236}">
                <a16:creationId xmlns:a16="http://schemas.microsoft.com/office/drawing/2014/main" id="{8B859EE5-2DDA-4B6A-BF3C-2A86F49B5B6D}"/>
              </a:ext>
            </a:extLst>
          </p:cNvPr>
          <p:cNvGraphicFramePr>
            <a:graphicFrameLocks noGrp="1"/>
          </p:cNvGraphicFramePr>
          <p:nvPr>
            <p:extLst>
              <p:ext uri="{D42A27DB-BD31-4B8C-83A1-F6EECF244321}">
                <p14:modId xmlns:p14="http://schemas.microsoft.com/office/powerpoint/2010/main" val="943271878"/>
              </p:ext>
            </p:extLst>
          </p:nvPr>
        </p:nvGraphicFramePr>
        <p:xfrm>
          <a:off x="442098" y="1506226"/>
          <a:ext cx="11432988" cy="4062200"/>
        </p:xfrm>
        <a:graphic>
          <a:graphicData uri="http://schemas.openxmlformats.org/drawingml/2006/table">
            <a:tbl>
              <a:tblPr firstRow="1" bandRow="1">
                <a:tableStyleId>{5940675A-B579-460E-94D1-54222C63F5DA}</a:tableStyleId>
              </a:tblPr>
              <a:tblGrid>
                <a:gridCol w="2858247">
                  <a:extLst>
                    <a:ext uri="{9D8B030D-6E8A-4147-A177-3AD203B41FA5}">
                      <a16:colId xmlns:a16="http://schemas.microsoft.com/office/drawing/2014/main" val="1793041539"/>
                    </a:ext>
                  </a:extLst>
                </a:gridCol>
                <a:gridCol w="2858247">
                  <a:extLst>
                    <a:ext uri="{9D8B030D-6E8A-4147-A177-3AD203B41FA5}">
                      <a16:colId xmlns:a16="http://schemas.microsoft.com/office/drawing/2014/main" val="4108464527"/>
                    </a:ext>
                  </a:extLst>
                </a:gridCol>
                <a:gridCol w="2858247">
                  <a:extLst>
                    <a:ext uri="{9D8B030D-6E8A-4147-A177-3AD203B41FA5}">
                      <a16:colId xmlns:a16="http://schemas.microsoft.com/office/drawing/2014/main" val="2605482868"/>
                    </a:ext>
                  </a:extLst>
                </a:gridCol>
                <a:gridCol w="2858247">
                  <a:extLst>
                    <a:ext uri="{9D8B030D-6E8A-4147-A177-3AD203B41FA5}">
                      <a16:colId xmlns:a16="http://schemas.microsoft.com/office/drawing/2014/main" val="1877817290"/>
                    </a:ext>
                  </a:extLst>
                </a:gridCol>
              </a:tblGrid>
              <a:tr h="507775">
                <a:tc>
                  <a:txBody>
                    <a:bodyPr/>
                    <a:lstStyle/>
                    <a:p>
                      <a:r>
                        <a:rPr lang="en-GB" sz="2400" b="1" dirty="0">
                          <a:solidFill>
                            <a:srgbClr val="002060"/>
                          </a:solidFill>
                          <a:latin typeface="Century Gothic" panose="020B0502020202020204" pitchFamily="34" charset="0"/>
                        </a:rPr>
                        <a:t>A     </a:t>
                      </a:r>
                      <a:r>
                        <a:rPr lang="en-GB" sz="2400" b="0" dirty="0">
                          <a:solidFill>
                            <a:srgbClr val="002060"/>
                          </a:solidFill>
                          <a:latin typeface="Century Gothic" panose="020B0502020202020204" pitchFamily="34" charset="0"/>
                        </a:rPr>
                        <a:t>I</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E     </a:t>
                      </a:r>
                      <a:r>
                        <a:rPr lang="en-GB" sz="2400" b="0" dirty="0">
                          <a:solidFill>
                            <a:srgbClr val="002060"/>
                          </a:solidFill>
                          <a:latin typeface="Century Gothic" panose="020B0502020202020204" pitchFamily="34" charset="0"/>
                        </a:rPr>
                        <a:t>drink</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I     </a:t>
                      </a:r>
                      <a:r>
                        <a:rPr lang="en-GB" sz="2400" b="0" dirty="0">
                          <a:solidFill>
                            <a:srgbClr val="002060"/>
                          </a:solidFill>
                          <a:latin typeface="Century Gothic" panose="020B0502020202020204" pitchFamily="34" charset="0"/>
                        </a:rPr>
                        <a:t>a/an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K     </a:t>
                      </a:r>
                      <a:r>
                        <a:rPr lang="en-GB" sz="2400" b="0" dirty="0">
                          <a:solidFill>
                            <a:srgbClr val="002060"/>
                          </a:solidFill>
                          <a:latin typeface="Century Gothic" panose="020B0502020202020204" pitchFamily="34" charset="0"/>
                        </a:rPr>
                        <a:t>coffee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r h="507775">
                <a:tc>
                  <a:txBody>
                    <a:bodyPr/>
                    <a:lstStyle/>
                    <a:p>
                      <a:r>
                        <a:rPr lang="en-GB" sz="2400" b="1" dirty="0">
                          <a:solidFill>
                            <a:srgbClr val="002060"/>
                          </a:solidFill>
                          <a:latin typeface="Century Gothic" panose="020B0502020202020204" pitchFamily="34" charset="0"/>
                        </a:rPr>
                        <a:t>B     </a:t>
                      </a:r>
                      <a:r>
                        <a:rPr lang="en-GB" sz="2400" b="0" dirty="0">
                          <a:solidFill>
                            <a:srgbClr val="002060"/>
                          </a:solidFill>
                          <a:latin typeface="Century Gothic" panose="020B0502020202020204" pitchFamily="34" charset="0"/>
                        </a:rPr>
                        <a:t>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F     </a:t>
                      </a:r>
                      <a:r>
                        <a:rPr lang="en-GB" sz="2400" b="0" dirty="0">
                          <a:solidFill>
                            <a:srgbClr val="002060"/>
                          </a:solidFill>
                          <a:latin typeface="Century Gothic" panose="020B0502020202020204" pitchFamily="34" charset="0"/>
                        </a:rPr>
                        <a:t>eat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J     </a:t>
                      </a:r>
                      <a:r>
                        <a:rPr lang="en-GB" sz="2400" b="0" dirty="0">
                          <a:solidFill>
                            <a:srgbClr val="002060"/>
                          </a:solidFill>
                          <a:latin typeface="Century Gothic" panose="020B0502020202020204" pitchFamily="34" charset="0"/>
                        </a:rPr>
                        <a:t>some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L      </a:t>
                      </a:r>
                      <a:r>
                        <a:rPr lang="en-GB" sz="2400" b="0" dirty="0">
                          <a:solidFill>
                            <a:srgbClr val="002060"/>
                          </a:solidFill>
                          <a:latin typeface="Century Gothic" panose="020B0502020202020204" pitchFamily="34" charset="0"/>
                        </a:rPr>
                        <a:t>cake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377175600"/>
                  </a:ext>
                </a:extLst>
              </a:tr>
              <a:tr h="507775">
                <a:tc>
                  <a:txBody>
                    <a:bodyPr/>
                    <a:lstStyle/>
                    <a:p>
                      <a:r>
                        <a:rPr lang="en-GB" sz="2400" b="1" dirty="0">
                          <a:solidFill>
                            <a:srgbClr val="002060"/>
                          </a:solidFill>
                          <a:latin typeface="Century Gothic" panose="020B0502020202020204" pitchFamily="34" charset="0"/>
                        </a:rPr>
                        <a:t>C     </a:t>
                      </a:r>
                      <a:r>
                        <a:rPr lang="en-GB" sz="2400" b="0" dirty="0">
                          <a:solidFill>
                            <a:srgbClr val="002060"/>
                          </a:solidFill>
                          <a:latin typeface="Century Gothic" panose="020B0502020202020204" pitchFamily="34" charset="0"/>
                        </a:rPr>
                        <a:t>he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G    </a:t>
                      </a:r>
                      <a:r>
                        <a:rPr lang="en-GB" sz="2400" b="0" dirty="0">
                          <a:solidFill>
                            <a:srgbClr val="002060"/>
                          </a:solidFill>
                          <a:latin typeface="Century Gothic" panose="020B0502020202020204" pitchFamily="34" charset="0"/>
                        </a:rPr>
                        <a:t>buy</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M     </a:t>
                      </a:r>
                      <a:r>
                        <a:rPr lang="en-GB" sz="2400" b="0" dirty="0">
                          <a:solidFill>
                            <a:srgbClr val="002060"/>
                          </a:solidFill>
                          <a:latin typeface="Century Gothic" panose="020B0502020202020204" pitchFamily="34" charset="0"/>
                        </a:rPr>
                        <a:t>fruit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767331167"/>
                  </a:ext>
                </a:extLst>
              </a:tr>
              <a:tr h="507775">
                <a:tc>
                  <a:txBody>
                    <a:bodyPr/>
                    <a:lstStyle/>
                    <a:p>
                      <a:r>
                        <a:rPr lang="en-GB" sz="2400" b="1" dirty="0">
                          <a:solidFill>
                            <a:srgbClr val="002060"/>
                          </a:solidFill>
                          <a:latin typeface="Century Gothic" panose="020B0502020202020204" pitchFamily="34" charset="0"/>
                        </a:rPr>
                        <a:t>D     </a:t>
                      </a:r>
                      <a:r>
                        <a:rPr lang="en-GB" sz="2400" b="0" dirty="0">
                          <a:solidFill>
                            <a:srgbClr val="002060"/>
                          </a:solidFill>
                          <a:latin typeface="Century Gothic" panose="020B0502020202020204" pitchFamily="34" charset="0"/>
                        </a:rPr>
                        <a:t>she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H     </a:t>
                      </a:r>
                      <a:r>
                        <a:rPr lang="en-GB" sz="2400" b="0" dirty="0">
                          <a:solidFill>
                            <a:srgbClr val="002060"/>
                          </a:solidFill>
                          <a:latin typeface="Century Gothic" panose="020B0502020202020204" pitchFamily="34" charset="0"/>
                        </a:rPr>
                        <a:t>prepare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b="1">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N     </a:t>
                      </a:r>
                      <a:r>
                        <a:rPr lang="en-GB" sz="2400" b="0" dirty="0">
                          <a:solidFill>
                            <a:srgbClr val="002060"/>
                          </a:solidFill>
                          <a:latin typeface="Century Gothic" panose="020B0502020202020204" pitchFamily="34" charset="0"/>
                        </a:rPr>
                        <a:t>water</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545976474"/>
                  </a:ext>
                </a:extLst>
              </a:tr>
              <a:tr h="507775">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O     </a:t>
                      </a:r>
                      <a:r>
                        <a:rPr lang="en-GB" sz="2400" b="0" dirty="0">
                          <a:solidFill>
                            <a:srgbClr val="002060"/>
                          </a:solidFill>
                          <a:latin typeface="Century Gothic" panose="020B0502020202020204" pitchFamily="34" charset="0"/>
                        </a:rPr>
                        <a:t>fish</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414367822"/>
                  </a:ext>
                </a:extLst>
              </a:tr>
              <a:tr h="507775">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P      </a:t>
                      </a:r>
                      <a:r>
                        <a:rPr lang="en-GB" sz="2400" b="0" dirty="0">
                          <a:solidFill>
                            <a:srgbClr val="002060"/>
                          </a:solidFill>
                          <a:latin typeface="Century Gothic" panose="020B0502020202020204" pitchFamily="34" charset="0"/>
                        </a:rPr>
                        <a:t>ice cream </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1284920908"/>
                  </a:ext>
                </a:extLst>
              </a:tr>
              <a:tr h="507775">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Q     </a:t>
                      </a:r>
                      <a:r>
                        <a:rPr lang="en-GB" sz="2400" b="0" dirty="0">
                          <a:solidFill>
                            <a:srgbClr val="002060"/>
                          </a:solidFill>
                          <a:latin typeface="Century Gothic" panose="020B0502020202020204" pitchFamily="34" charset="0"/>
                        </a:rPr>
                        <a:t>chocolate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030737401"/>
                  </a:ext>
                </a:extLst>
              </a:tr>
              <a:tr h="507775">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R      </a:t>
                      </a:r>
                      <a:r>
                        <a:rPr lang="en-GB" sz="2400" b="0" dirty="0">
                          <a:solidFill>
                            <a:srgbClr val="002060"/>
                          </a:solidFill>
                          <a:latin typeface="Century Gothic" panose="020B0502020202020204" pitchFamily="34" charset="0"/>
                        </a:rPr>
                        <a:t>bread</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180739787"/>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5" name="Picture 44" descr="Icon&#10;&#10;Description automatically generated">
            <a:extLst>
              <a:ext uri="{FF2B5EF4-FFF2-40B4-BE49-F238E27FC236}">
                <a16:creationId xmlns:a16="http://schemas.microsoft.com/office/drawing/2014/main" id="{17E2A9F3-6DE1-478E-BB3C-11D625F53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46" name="Title 1">
            <a:extLst>
              <a:ext uri="{FF2B5EF4-FFF2-40B4-BE49-F238E27FC236}">
                <a16:creationId xmlns:a16="http://schemas.microsoft.com/office/drawing/2014/main" id="{1D60D3B9-54BF-4AB6-8C86-074C52DB2BF1}"/>
              </a:ext>
            </a:extLst>
          </p:cNvPr>
          <p:cNvSpPr txBox="1">
            <a:spLocks/>
          </p:cNvSpPr>
          <p:nvPr/>
        </p:nvSpPr>
        <p:spPr>
          <a:xfrm>
            <a:off x="10950576" y="1059840"/>
            <a:ext cx="1241424" cy="424815"/>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6" name="Speech Bubble: Rectangle with Corners Rounded 35">
            <a:hlinkClick r:id="" action="ppaction://noaction">
              <a:snd r:embed="rId6" name="T3_W8F_5.1.wav"/>
            </a:hlinkClick>
            <a:extLst>
              <a:ext uri="{FF2B5EF4-FFF2-40B4-BE49-F238E27FC236}">
                <a16:creationId xmlns:a16="http://schemas.microsoft.com/office/drawing/2014/main" id="{9C7F51F2-5AF2-42F7-868B-CD0BB7BBDA0B}"/>
              </a:ext>
            </a:extLst>
          </p:cNvPr>
          <p:cNvSpPr/>
          <p:nvPr/>
        </p:nvSpPr>
        <p:spPr>
          <a:xfrm>
            <a:off x="3712278" y="152745"/>
            <a:ext cx="4729457" cy="559823"/>
          </a:xfrm>
          <a:prstGeom prst="wedgeRoundRectCallout">
            <a:avLst>
              <a:gd name="adj1" fmla="val -54762"/>
              <a:gd name="adj2" fmla="val -9850"/>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Arial"/>
              <a:ea typeface="+mn-ea"/>
              <a:cs typeface="+mn-cs"/>
            </a:endParaRPr>
          </a:p>
        </p:txBody>
      </p:sp>
      <p:pic>
        <p:nvPicPr>
          <p:cNvPr id="37" name="Graphic 36" descr="Teacher">
            <a:extLst>
              <a:ext uri="{FF2B5EF4-FFF2-40B4-BE49-F238E27FC236}">
                <a16:creationId xmlns:a16="http://schemas.microsoft.com/office/drawing/2014/main" id="{85CADE36-5BB7-46DA-9F21-9DA71E9FC3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15492" y="-68014"/>
            <a:ext cx="816961" cy="938928"/>
          </a:xfrm>
          <a:prstGeom prst="rect">
            <a:avLst/>
          </a:prstGeom>
        </p:spPr>
      </p:pic>
      <p:sp>
        <p:nvSpPr>
          <p:cNvPr id="38" name="TextBox 37">
            <a:hlinkClick r:id="" action="ppaction://noaction">
              <a:snd r:embed="rId6" name="T3_W8F_5.1.wav"/>
            </a:hlinkClick>
            <a:extLst>
              <a:ext uri="{FF2B5EF4-FFF2-40B4-BE49-F238E27FC236}">
                <a16:creationId xmlns:a16="http://schemas.microsoft.com/office/drawing/2014/main" id="{C7E5FAE2-89CE-4D27-B044-DE28F91B7E30}"/>
              </a:ext>
            </a:extLst>
          </p:cNvPr>
          <p:cNvSpPr txBox="1"/>
          <p:nvPr/>
        </p:nvSpPr>
        <p:spPr>
          <a:xfrm>
            <a:off x="3759224" y="237959"/>
            <a:ext cx="4817422"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Écoute et écris les bonnes lettres.</a:t>
            </a:r>
          </a:p>
        </p:txBody>
      </p:sp>
      <p:sp>
        <p:nvSpPr>
          <p:cNvPr id="29" name="Rectangle 28">
            <a:hlinkClick r:id="" action="ppaction://noaction">
              <a:snd r:embed="rId9" name="T3_W8F_5.2.wav"/>
            </a:hlinkClick>
            <a:extLst>
              <a:ext uri="{FF2B5EF4-FFF2-40B4-BE49-F238E27FC236}">
                <a16:creationId xmlns:a16="http://schemas.microsoft.com/office/drawing/2014/main" id="{9D36396E-932A-2103-2265-0898D2E58101}"/>
              </a:ext>
            </a:extLst>
          </p:cNvPr>
          <p:cNvSpPr/>
          <p:nvPr/>
        </p:nvSpPr>
        <p:spPr>
          <a:xfrm>
            <a:off x="418429" y="3808201"/>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41" name="Rectangle 40">
            <a:extLst>
              <a:ext uri="{FF2B5EF4-FFF2-40B4-BE49-F238E27FC236}">
                <a16:creationId xmlns:a16="http://schemas.microsoft.com/office/drawing/2014/main" id="{ABF360D9-24C9-45D2-88E8-1408398EF228}"/>
              </a:ext>
            </a:extLst>
          </p:cNvPr>
          <p:cNvSpPr/>
          <p:nvPr/>
        </p:nvSpPr>
        <p:spPr>
          <a:xfrm>
            <a:off x="942455" y="380764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p>
        </p:txBody>
      </p:sp>
      <p:sp>
        <p:nvSpPr>
          <p:cNvPr id="42" name="Rectangle 41">
            <a:hlinkClick r:id="" action="ppaction://noaction">
              <a:snd r:embed="rId10" name="T3_W8F_5.3.wav"/>
            </a:hlinkClick>
            <a:extLst>
              <a:ext uri="{FF2B5EF4-FFF2-40B4-BE49-F238E27FC236}">
                <a16:creationId xmlns:a16="http://schemas.microsoft.com/office/drawing/2014/main" id="{027270EE-94CA-4065-8E80-C8AD1AC5F481}"/>
              </a:ext>
            </a:extLst>
          </p:cNvPr>
          <p:cNvSpPr/>
          <p:nvPr/>
        </p:nvSpPr>
        <p:spPr>
          <a:xfrm>
            <a:off x="418430" y="4587011"/>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44" name="Rectangle 43">
            <a:hlinkClick r:id="" action="ppaction://noaction">
              <a:snd r:embed="rId11" name="T3_W8F_5.4.wav"/>
            </a:hlinkClick>
            <a:extLst>
              <a:ext uri="{FF2B5EF4-FFF2-40B4-BE49-F238E27FC236}">
                <a16:creationId xmlns:a16="http://schemas.microsoft.com/office/drawing/2014/main" id="{6CD5CCB0-0ADB-420E-866C-D4FEC855D5A4}"/>
              </a:ext>
            </a:extLst>
          </p:cNvPr>
          <p:cNvSpPr/>
          <p:nvPr/>
        </p:nvSpPr>
        <p:spPr>
          <a:xfrm>
            <a:off x="418429" y="5384793"/>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48" name="Rectangle 47">
            <a:hlinkClick r:id="" action="ppaction://noaction">
              <a:snd r:embed="rId12" name="T3_W8F_5.5.wav"/>
            </a:hlinkClick>
            <a:extLst>
              <a:ext uri="{FF2B5EF4-FFF2-40B4-BE49-F238E27FC236}">
                <a16:creationId xmlns:a16="http://schemas.microsoft.com/office/drawing/2014/main" id="{BA2BCDB9-61CA-437D-9F18-C0F418A0EDC8}"/>
              </a:ext>
            </a:extLst>
          </p:cNvPr>
          <p:cNvSpPr/>
          <p:nvPr/>
        </p:nvSpPr>
        <p:spPr>
          <a:xfrm>
            <a:off x="418429" y="6163603"/>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50" name="Rectangle 49">
            <a:hlinkClick r:id="" action="ppaction://noaction">
              <a:snd r:embed="rId13" name="T3_W8F_5.6.wav"/>
            </a:hlinkClick>
            <a:extLst>
              <a:ext uri="{FF2B5EF4-FFF2-40B4-BE49-F238E27FC236}">
                <a16:creationId xmlns:a16="http://schemas.microsoft.com/office/drawing/2014/main" id="{DF23B6BD-AF73-4A98-B988-91FDBE9407E5}"/>
              </a:ext>
            </a:extLst>
          </p:cNvPr>
          <p:cNvSpPr/>
          <p:nvPr/>
        </p:nvSpPr>
        <p:spPr>
          <a:xfrm>
            <a:off x="4607853" y="3807639"/>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52" name="Rectangle 51">
            <a:hlinkClick r:id="" action="ppaction://noaction">
              <a:snd r:embed="rId14" name="T3_W8F_5.7.wav"/>
            </a:hlinkClick>
            <a:extLst>
              <a:ext uri="{FF2B5EF4-FFF2-40B4-BE49-F238E27FC236}">
                <a16:creationId xmlns:a16="http://schemas.microsoft.com/office/drawing/2014/main" id="{380A90B0-FF39-4FE4-B5C3-21864C4B0BDE}"/>
              </a:ext>
            </a:extLst>
          </p:cNvPr>
          <p:cNvSpPr/>
          <p:nvPr/>
        </p:nvSpPr>
        <p:spPr>
          <a:xfrm>
            <a:off x="4614415" y="4587011"/>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54" name="Rectangle 53">
            <a:hlinkClick r:id="" action="ppaction://noaction">
              <a:snd r:embed="rId15" name="T3_W8F_5.8.wav"/>
            </a:hlinkClick>
            <a:extLst>
              <a:ext uri="{FF2B5EF4-FFF2-40B4-BE49-F238E27FC236}">
                <a16:creationId xmlns:a16="http://schemas.microsoft.com/office/drawing/2014/main" id="{DAD40C6A-6D11-4E17-8F5C-F480FA94D125}"/>
              </a:ext>
            </a:extLst>
          </p:cNvPr>
          <p:cNvSpPr/>
          <p:nvPr/>
        </p:nvSpPr>
        <p:spPr>
          <a:xfrm>
            <a:off x="4616050" y="5386162"/>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56" name="Rectangle 55">
            <a:hlinkClick r:id="" action="ppaction://noaction">
              <a:snd r:embed="rId16" name="T3_W8F_5.9.wav"/>
            </a:hlinkClick>
            <a:extLst>
              <a:ext uri="{FF2B5EF4-FFF2-40B4-BE49-F238E27FC236}">
                <a16:creationId xmlns:a16="http://schemas.microsoft.com/office/drawing/2014/main" id="{233F1315-2EB4-4A84-A14B-AA696D177C19}"/>
              </a:ext>
            </a:extLst>
          </p:cNvPr>
          <p:cNvSpPr/>
          <p:nvPr/>
        </p:nvSpPr>
        <p:spPr>
          <a:xfrm>
            <a:off x="4607852" y="6163603"/>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sp>
        <p:nvSpPr>
          <p:cNvPr id="65" name="Rectangle 64">
            <a:extLst>
              <a:ext uri="{FF2B5EF4-FFF2-40B4-BE49-F238E27FC236}">
                <a16:creationId xmlns:a16="http://schemas.microsoft.com/office/drawing/2014/main" id="{677A8C9A-F4C1-46FC-8C8D-9938639A394E}"/>
              </a:ext>
            </a:extLst>
          </p:cNvPr>
          <p:cNvSpPr/>
          <p:nvPr/>
        </p:nvSpPr>
        <p:spPr>
          <a:xfrm>
            <a:off x="1465133" y="380764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66" name="Rectangle 65">
            <a:extLst>
              <a:ext uri="{FF2B5EF4-FFF2-40B4-BE49-F238E27FC236}">
                <a16:creationId xmlns:a16="http://schemas.microsoft.com/office/drawing/2014/main" id="{F56A200F-B723-4893-BDC2-AE8AE295ED6E}"/>
              </a:ext>
            </a:extLst>
          </p:cNvPr>
          <p:cNvSpPr/>
          <p:nvPr/>
        </p:nvSpPr>
        <p:spPr>
          <a:xfrm>
            <a:off x="1994420" y="380764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t>
            </a:r>
          </a:p>
        </p:txBody>
      </p:sp>
      <p:sp>
        <p:nvSpPr>
          <p:cNvPr id="67" name="Rectangle 66">
            <a:extLst>
              <a:ext uri="{FF2B5EF4-FFF2-40B4-BE49-F238E27FC236}">
                <a16:creationId xmlns:a16="http://schemas.microsoft.com/office/drawing/2014/main" id="{065313CB-F026-456D-A0A0-481084E0F390}"/>
              </a:ext>
            </a:extLst>
          </p:cNvPr>
          <p:cNvSpPr/>
          <p:nvPr/>
        </p:nvSpPr>
        <p:spPr>
          <a:xfrm>
            <a:off x="2511708" y="380764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p>
        </p:txBody>
      </p:sp>
      <p:sp>
        <p:nvSpPr>
          <p:cNvPr id="78" name="Rectangle 77">
            <a:extLst>
              <a:ext uri="{FF2B5EF4-FFF2-40B4-BE49-F238E27FC236}">
                <a16:creationId xmlns:a16="http://schemas.microsoft.com/office/drawing/2014/main" id="{66EE3BA1-3EFB-491B-B031-9CE502B39A89}"/>
              </a:ext>
            </a:extLst>
          </p:cNvPr>
          <p:cNvSpPr/>
          <p:nvPr/>
        </p:nvSpPr>
        <p:spPr>
          <a:xfrm>
            <a:off x="942765" y="458701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79" name="Rectangle 78">
            <a:extLst>
              <a:ext uri="{FF2B5EF4-FFF2-40B4-BE49-F238E27FC236}">
                <a16:creationId xmlns:a16="http://schemas.microsoft.com/office/drawing/2014/main" id="{2A0BB8DF-22B0-4118-84C3-95D56EAFC49C}"/>
              </a:ext>
            </a:extLst>
          </p:cNvPr>
          <p:cNvSpPr/>
          <p:nvPr/>
        </p:nvSpPr>
        <p:spPr>
          <a:xfrm>
            <a:off x="1465443" y="458701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t>
            </a:r>
          </a:p>
        </p:txBody>
      </p:sp>
      <p:sp>
        <p:nvSpPr>
          <p:cNvPr id="80" name="Rectangle 79">
            <a:extLst>
              <a:ext uri="{FF2B5EF4-FFF2-40B4-BE49-F238E27FC236}">
                <a16:creationId xmlns:a16="http://schemas.microsoft.com/office/drawing/2014/main" id="{FAF710D3-3A41-4D80-B8E4-5FABAEB34997}"/>
              </a:ext>
            </a:extLst>
          </p:cNvPr>
          <p:cNvSpPr/>
          <p:nvPr/>
        </p:nvSpPr>
        <p:spPr>
          <a:xfrm>
            <a:off x="1994730" y="458701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83" name="Rectangle 82">
            <a:extLst>
              <a:ext uri="{FF2B5EF4-FFF2-40B4-BE49-F238E27FC236}">
                <a16:creationId xmlns:a16="http://schemas.microsoft.com/office/drawing/2014/main" id="{1DE90040-1742-480B-8FF0-D0D31E6CDF86}"/>
              </a:ext>
            </a:extLst>
          </p:cNvPr>
          <p:cNvSpPr/>
          <p:nvPr/>
        </p:nvSpPr>
        <p:spPr>
          <a:xfrm>
            <a:off x="2512018" y="458701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p>
        </p:txBody>
      </p:sp>
      <p:sp>
        <p:nvSpPr>
          <p:cNvPr id="84" name="Rectangle 83">
            <a:extLst>
              <a:ext uri="{FF2B5EF4-FFF2-40B4-BE49-F238E27FC236}">
                <a16:creationId xmlns:a16="http://schemas.microsoft.com/office/drawing/2014/main" id="{08AFFEAA-963C-49D6-8C94-1163557A0A45}"/>
              </a:ext>
            </a:extLst>
          </p:cNvPr>
          <p:cNvSpPr/>
          <p:nvPr/>
        </p:nvSpPr>
        <p:spPr>
          <a:xfrm>
            <a:off x="942455" y="538754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p>
        </p:txBody>
      </p:sp>
      <p:sp>
        <p:nvSpPr>
          <p:cNvPr id="85" name="Rectangle 84">
            <a:extLst>
              <a:ext uri="{FF2B5EF4-FFF2-40B4-BE49-F238E27FC236}">
                <a16:creationId xmlns:a16="http://schemas.microsoft.com/office/drawing/2014/main" id="{B4A56C8E-16B0-406F-8D7C-E56F72257B84}"/>
              </a:ext>
            </a:extLst>
          </p:cNvPr>
          <p:cNvSpPr/>
          <p:nvPr/>
        </p:nvSpPr>
        <p:spPr>
          <a:xfrm>
            <a:off x="1465133" y="538754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t>
            </a:r>
          </a:p>
        </p:txBody>
      </p:sp>
      <p:sp>
        <p:nvSpPr>
          <p:cNvPr id="88" name="Rectangle 87">
            <a:extLst>
              <a:ext uri="{FF2B5EF4-FFF2-40B4-BE49-F238E27FC236}">
                <a16:creationId xmlns:a16="http://schemas.microsoft.com/office/drawing/2014/main" id="{82AC944F-F4B9-42F2-BE53-EA7263A9E12D}"/>
              </a:ext>
            </a:extLst>
          </p:cNvPr>
          <p:cNvSpPr/>
          <p:nvPr/>
        </p:nvSpPr>
        <p:spPr>
          <a:xfrm>
            <a:off x="1994420" y="538754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89" name="Rectangle 88">
            <a:extLst>
              <a:ext uri="{FF2B5EF4-FFF2-40B4-BE49-F238E27FC236}">
                <a16:creationId xmlns:a16="http://schemas.microsoft.com/office/drawing/2014/main" id="{C4BB79E3-3B76-42DF-99C0-26A1FC698978}"/>
              </a:ext>
            </a:extLst>
          </p:cNvPr>
          <p:cNvSpPr/>
          <p:nvPr/>
        </p:nvSpPr>
        <p:spPr>
          <a:xfrm>
            <a:off x="2511708" y="538754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p>
        </p:txBody>
      </p:sp>
      <p:sp>
        <p:nvSpPr>
          <p:cNvPr id="90" name="Rectangle 89">
            <a:extLst>
              <a:ext uri="{FF2B5EF4-FFF2-40B4-BE49-F238E27FC236}">
                <a16:creationId xmlns:a16="http://schemas.microsoft.com/office/drawing/2014/main" id="{246A8DA3-9E52-41B8-BF7C-33ADE96C22C3}"/>
              </a:ext>
            </a:extLst>
          </p:cNvPr>
          <p:cNvSpPr/>
          <p:nvPr/>
        </p:nvSpPr>
        <p:spPr>
          <a:xfrm>
            <a:off x="942455" y="616360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91" name="Rectangle 90">
            <a:extLst>
              <a:ext uri="{FF2B5EF4-FFF2-40B4-BE49-F238E27FC236}">
                <a16:creationId xmlns:a16="http://schemas.microsoft.com/office/drawing/2014/main" id="{DE6E4905-E949-4E8B-AB1F-180433634BD7}"/>
              </a:ext>
            </a:extLst>
          </p:cNvPr>
          <p:cNvSpPr/>
          <p:nvPr/>
        </p:nvSpPr>
        <p:spPr>
          <a:xfrm>
            <a:off x="1465133" y="616360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
        <p:nvSpPr>
          <p:cNvPr id="92" name="Rectangle 91">
            <a:extLst>
              <a:ext uri="{FF2B5EF4-FFF2-40B4-BE49-F238E27FC236}">
                <a16:creationId xmlns:a16="http://schemas.microsoft.com/office/drawing/2014/main" id="{19CBE828-12E5-47FA-9DD5-B431A1621BD7}"/>
              </a:ext>
            </a:extLst>
          </p:cNvPr>
          <p:cNvSpPr/>
          <p:nvPr/>
        </p:nvSpPr>
        <p:spPr>
          <a:xfrm>
            <a:off x="1994420" y="616360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t>
            </a:r>
          </a:p>
        </p:txBody>
      </p:sp>
      <p:sp>
        <p:nvSpPr>
          <p:cNvPr id="93" name="Rectangle 92">
            <a:extLst>
              <a:ext uri="{FF2B5EF4-FFF2-40B4-BE49-F238E27FC236}">
                <a16:creationId xmlns:a16="http://schemas.microsoft.com/office/drawing/2014/main" id="{9E0BEF69-77B8-4FBB-A79E-FA689791772E}"/>
              </a:ext>
            </a:extLst>
          </p:cNvPr>
          <p:cNvSpPr/>
          <p:nvPr/>
        </p:nvSpPr>
        <p:spPr>
          <a:xfrm>
            <a:off x="2511708" y="616360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a:t>
            </a:r>
          </a:p>
        </p:txBody>
      </p:sp>
      <p:sp>
        <p:nvSpPr>
          <p:cNvPr id="94" name="Rectangle 93">
            <a:extLst>
              <a:ext uri="{FF2B5EF4-FFF2-40B4-BE49-F238E27FC236}">
                <a16:creationId xmlns:a16="http://schemas.microsoft.com/office/drawing/2014/main" id="{834C7749-6B2E-485B-B99E-95FFDCC306AB}"/>
              </a:ext>
            </a:extLst>
          </p:cNvPr>
          <p:cNvSpPr/>
          <p:nvPr/>
        </p:nvSpPr>
        <p:spPr>
          <a:xfrm>
            <a:off x="5138720" y="380140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p>
        </p:txBody>
      </p:sp>
      <p:sp>
        <p:nvSpPr>
          <p:cNvPr id="95" name="Rectangle 94">
            <a:extLst>
              <a:ext uri="{FF2B5EF4-FFF2-40B4-BE49-F238E27FC236}">
                <a16:creationId xmlns:a16="http://schemas.microsoft.com/office/drawing/2014/main" id="{F3503CB8-FC45-4E81-A73A-DF7E77CF7BE7}"/>
              </a:ext>
            </a:extLst>
          </p:cNvPr>
          <p:cNvSpPr/>
          <p:nvPr/>
        </p:nvSpPr>
        <p:spPr>
          <a:xfrm>
            <a:off x="5661398" y="380140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
        <p:nvSpPr>
          <p:cNvPr id="96" name="Rectangle 95">
            <a:extLst>
              <a:ext uri="{FF2B5EF4-FFF2-40B4-BE49-F238E27FC236}">
                <a16:creationId xmlns:a16="http://schemas.microsoft.com/office/drawing/2014/main" id="{C79DC83C-99B9-4B55-A215-233726CAD11A}"/>
              </a:ext>
            </a:extLst>
          </p:cNvPr>
          <p:cNvSpPr/>
          <p:nvPr/>
        </p:nvSpPr>
        <p:spPr>
          <a:xfrm>
            <a:off x="6190685" y="380140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97" name="Rectangle 96">
            <a:extLst>
              <a:ext uri="{FF2B5EF4-FFF2-40B4-BE49-F238E27FC236}">
                <a16:creationId xmlns:a16="http://schemas.microsoft.com/office/drawing/2014/main" id="{A28EE75B-559B-4F78-97D1-28763E6F7C5F}"/>
              </a:ext>
            </a:extLst>
          </p:cNvPr>
          <p:cNvSpPr/>
          <p:nvPr/>
        </p:nvSpPr>
        <p:spPr>
          <a:xfrm>
            <a:off x="6722041" y="380140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P</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Rectangle 97">
            <a:extLst>
              <a:ext uri="{FF2B5EF4-FFF2-40B4-BE49-F238E27FC236}">
                <a16:creationId xmlns:a16="http://schemas.microsoft.com/office/drawing/2014/main" id="{024F8644-838E-4D09-8EB8-A87084BC5FE2}"/>
              </a:ext>
            </a:extLst>
          </p:cNvPr>
          <p:cNvSpPr/>
          <p:nvPr/>
        </p:nvSpPr>
        <p:spPr>
          <a:xfrm>
            <a:off x="5129762" y="459211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99" name="Rectangle 98">
            <a:extLst>
              <a:ext uri="{FF2B5EF4-FFF2-40B4-BE49-F238E27FC236}">
                <a16:creationId xmlns:a16="http://schemas.microsoft.com/office/drawing/2014/main" id="{79EA1EF1-2D13-449F-A1A5-31EFB711503B}"/>
              </a:ext>
            </a:extLst>
          </p:cNvPr>
          <p:cNvSpPr/>
          <p:nvPr/>
        </p:nvSpPr>
        <p:spPr>
          <a:xfrm>
            <a:off x="5652440" y="459211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t>
            </a:r>
          </a:p>
        </p:txBody>
      </p:sp>
      <p:sp>
        <p:nvSpPr>
          <p:cNvPr id="100" name="Rectangle 99">
            <a:extLst>
              <a:ext uri="{FF2B5EF4-FFF2-40B4-BE49-F238E27FC236}">
                <a16:creationId xmlns:a16="http://schemas.microsoft.com/office/drawing/2014/main" id="{63CDDD9E-1FEA-41DB-9BAA-85AEFDDB3777}"/>
              </a:ext>
            </a:extLst>
          </p:cNvPr>
          <p:cNvSpPr/>
          <p:nvPr/>
        </p:nvSpPr>
        <p:spPr>
          <a:xfrm>
            <a:off x="6181727" y="459211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t>
            </a:r>
          </a:p>
        </p:txBody>
      </p:sp>
      <p:sp>
        <p:nvSpPr>
          <p:cNvPr id="101" name="Rectangle 100">
            <a:extLst>
              <a:ext uri="{FF2B5EF4-FFF2-40B4-BE49-F238E27FC236}">
                <a16:creationId xmlns:a16="http://schemas.microsoft.com/office/drawing/2014/main" id="{6BB1BC83-C1B4-48A9-B371-1912A124164B}"/>
              </a:ext>
            </a:extLst>
          </p:cNvPr>
          <p:cNvSpPr/>
          <p:nvPr/>
        </p:nvSpPr>
        <p:spPr>
          <a:xfrm>
            <a:off x="6713083" y="459211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p>
        </p:txBody>
      </p:sp>
      <p:sp>
        <p:nvSpPr>
          <p:cNvPr id="102" name="Rectangle 101">
            <a:extLst>
              <a:ext uri="{FF2B5EF4-FFF2-40B4-BE49-F238E27FC236}">
                <a16:creationId xmlns:a16="http://schemas.microsoft.com/office/drawing/2014/main" id="{39519568-870B-449F-99CC-5851888CB318}"/>
              </a:ext>
            </a:extLst>
          </p:cNvPr>
          <p:cNvSpPr/>
          <p:nvPr/>
        </p:nvSpPr>
        <p:spPr>
          <a:xfrm>
            <a:off x="5141802" y="538754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103" name="Rectangle 102">
            <a:extLst>
              <a:ext uri="{FF2B5EF4-FFF2-40B4-BE49-F238E27FC236}">
                <a16:creationId xmlns:a16="http://schemas.microsoft.com/office/drawing/2014/main" id="{2EA91698-4AD5-4816-8F8A-03F334B8C510}"/>
              </a:ext>
            </a:extLst>
          </p:cNvPr>
          <p:cNvSpPr/>
          <p:nvPr/>
        </p:nvSpPr>
        <p:spPr>
          <a:xfrm>
            <a:off x="5664480" y="538754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104" name="Rectangle 103">
            <a:extLst>
              <a:ext uri="{FF2B5EF4-FFF2-40B4-BE49-F238E27FC236}">
                <a16:creationId xmlns:a16="http://schemas.microsoft.com/office/drawing/2014/main" id="{D644353D-F688-496A-938B-CB2540934152}"/>
              </a:ext>
            </a:extLst>
          </p:cNvPr>
          <p:cNvSpPr/>
          <p:nvPr/>
        </p:nvSpPr>
        <p:spPr>
          <a:xfrm>
            <a:off x="6193767" y="538754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t>
            </a:r>
          </a:p>
        </p:txBody>
      </p:sp>
      <p:sp>
        <p:nvSpPr>
          <p:cNvPr id="105" name="Rectangle 104">
            <a:extLst>
              <a:ext uri="{FF2B5EF4-FFF2-40B4-BE49-F238E27FC236}">
                <a16:creationId xmlns:a16="http://schemas.microsoft.com/office/drawing/2014/main" id="{93090092-EED4-45CB-A956-BF65E5318955}"/>
              </a:ext>
            </a:extLst>
          </p:cNvPr>
          <p:cNvSpPr/>
          <p:nvPr/>
        </p:nvSpPr>
        <p:spPr>
          <a:xfrm>
            <a:off x="6725123" y="538754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sp>
        <p:nvSpPr>
          <p:cNvPr id="106" name="Rectangle 105">
            <a:extLst>
              <a:ext uri="{FF2B5EF4-FFF2-40B4-BE49-F238E27FC236}">
                <a16:creationId xmlns:a16="http://schemas.microsoft.com/office/drawing/2014/main" id="{1D80D525-76A8-41C6-8181-95D8F8D14769}"/>
              </a:ext>
            </a:extLst>
          </p:cNvPr>
          <p:cNvSpPr/>
          <p:nvPr/>
        </p:nvSpPr>
        <p:spPr>
          <a:xfrm>
            <a:off x="5138720" y="616630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p>
        </p:txBody>
      </p:sp>
      <p:sp>
        <p:nvSpPr>
          <p:cNvPr id="107" name="Rectangle 106">
            <a:extLst>
              <a:ext uri="{FF2B5EF4-FFF2-40B4-BE49-F238E27FC236}">
                <a16:creationId xmlns:a16="http://schemas.microsoft.com/office/drawing/2014/main" id="{0F285851-091E-4F46-9C2F-D8E007097F94}"/>
              </a:ext>
            </a:extLst>
          </p:cNvPr>
          <p:cNvSpPr/>
          <p:nvPr/>
        </p:nvSpPr>
        <p:spPr>
          <a:xfrm>
            <a:off x="5661398" y="616630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
        <p:nvSpPr>
          <p:cNvPr id="108" name="Rectangle 107">
            <a:extLst>
              <a:ext uri="{FF2B5EF4-FFF2-40B4-BE49-F238E27FC236}">
                <a16:creationId xmlns:a16="http://schemas.microsoft.com/office/drawing/2014/main" id="{6314E248-0F16-404F-B7C7-DF59D8D18B78}"/>
              </a:ext>
            </a:extLst>
          </p:cNvPr>
          <p:cNvSpPr/>
          <p:nvPr/>
        </p:nvSpPr>
        <p:spPr>
          <a:xfrm>
            <a:off x="6190685" y="616630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109" name="Rectangle 108">
            <a:extLst>
              <a:ext uri="{FF2B5EF4-FFF2-40B4-BE49-F238E27FC236}">
                <a16:creationId xmlns:a16="http://schemas.microsoft.com/office/drawing/2014/main" id="{0604A600-E065-4801-9045-69CEE69AB2DD}"/>
              </a:ext>
            </a:extLst>
          </p:cNvPr>
          <p:cNvSpPr/>
          <p:nvPr/>
        </p:nvSpPr>
        <p:spPr>
          <a:xfrm>
            <a:off x="6722041" y="616630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p>
        </p:txBody>
      </p:sp>
    </p:spTree>
    <p:extLst>
      <p:ext uri="{BB962C8B-B14F-4D97-AF65-F5344CB8AC3E}">
        <p14:creationId xmlns:p14="http://schemas.microsoft.com/office/powerpoint/2010/main" val="21227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left)">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wipe(left)">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left)">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wipe(left)">
                                      <p:cBhvr>
                                        <p:cTn id="27" dur="500"/>
                                        <p:tgtEl>
                                          <p:spTgt spid="7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wipe(left)">
                                      <p:cBhvr>
                                        <p:cTn id="32" dur="500"/>
                                        <p:tgtEl>
                                          <p:spTgt spid="7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wipe(left)">
                                      <p:cBhvr>
                                        <p:cTn id="37" dur="500"/>
                                        <p:tgtEl>
                                          <p:spTgt spid="8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wipe(left)">
                                      <p:cBhvr>
                                        <p:cTn id="42" dur="500"/>
                                        <p:tgtEl>
                                          <p:spTgt spid="8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wipe(left)">
                                      <p:cBhvr>
                                        <p:cTn id="47" dur="500"/>
                                        <p:tgtEl>
                                          <p:spTgt spid="8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85"/>
                                        </p:tgtEl>
                                        <p:attrNameLst>
                                          <p:attrName>style.visibility</p:attrName>
                                        </p:attrNameLst>
                                      </p:cBhvr>
                                      <p:to>
                                        <p:strVal val="visible"/>
                                      </p:to>
                                    </p:set>
                                    <p:animEffect transition="in" filter="wipe(left)">
                                      <p:cBhvr>
                                        <p:cTn id="52" dur="500"/>
                                        <p:tgtEl>
                                          <p:spTgt spid="8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88"/>
                                        </p:tgtEl>
                                        <p:attrNameLst>
                                          <p:attrName>style.visibility</p:attrName>
                                        </p:attrNameLst>
                                      </p:cBhvr>
                                      <p:to>
                                        <p:strVal val="visible"/>
                                      </p:to>
                                    </p:set>
                                    <p:animEffect transition="in" filter="wipe(left)">
                                      <p:cBhvr>
                                        <p:cTn id="57" dur="500"/>
                                        <p:tgtEl>
                                          <p:spTgt spid="8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9"/>
                                        </p:tgtEl>
                                        <p:attrNameLst>
                                          <p:attrName>style.visibility</p:attrName>
                                        </p:attrNameLst>
                                      </p:cBhvr>
                                      <p:to>
                                        <p:strVal val="visible"/>
                                      </p:to>
                                    </p:set>
                                    <p:animEffect transition="in" filter="wipe(left)">
                                      <p:cBhvr>
                                        <p:cTn id="62" dur="500"/>
                                        <p:tgtEl>
                                          <p:spTgt spid="8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90"/>
                                        </p:tgtEl>
                                        <p:attrNameLst>
                                          <p:attrName>style.visibility</p:attrName>
                                        </p:attrNameLst>
                                      </p:cBhvr>
                                      <p:to>
                                        <p:strVal val="visible"/>
                                      </p:to>
                                    </p:set>
                                    <p:animEffect transition="in" filter="wipe(left)">
                                      <p:cBhvr>
                                        <p:cTn id="67" dur="500"/>
                                        <p:tgtEl>
                                          <p:spTgt spid="9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91"/>
                                        </p:tgtEl>
                                        <p:attrNameLst>
                                          <p:attrName>style.visibility</p:attrName>
                                        </p:attrNameLst>
                                      </p:cBhvr>
                                      <p:to>
                                        <p:strVal val="visible"/>
                                      </p:to>
                                    </p:set>
                                    <p:animEffect transition="in" filter="wipe(left)">
                                      <p:cBhvr>
                                        <p:cTn id="72" dur="500"/>
                                        <p:tgtEl>
                                          <p:spTgt spid="9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92"/>
                                        </p:tgtEl>
                                        <p:attrNameLst>
                                          <p:attrName>style.visibility</p:attrName>
                                        </p:attrNameLst>
                                      </p:cBhvr>
                                      <p:to>
                                        <p:strVal val="visible"/>
                                      </p:to>
                                    </p:set>
                                    <p:animEffect transition="in" filter="wipe(left)">
                                      <p:cBhvr>
                                        <p:cTn id="77" dur="500"/>
                                        <p:tgtEl>
                                          <p:spTgt spid="9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93"/>
                                        </p:tgtEl>
                                        <p:attrNameLst>
                                          <p:attrName>style.visibility</p:attrName>
                                        </p:attrNameLst>
                                      </p:cBhvr>
                                      <p:to>
                                        <p:strVal val="visible"/>
                                      </p:to>
                                    </p:set>
                                    <p:animEffect transition="in" filter="wipe(left)">
                                      <p:cBhvr>
                                        <p:cTn id="82" dur="500"/>
                                        <p:tgtEl>
                                          <p:spTgt spid="9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94"/>
                                        </p:tgtEl>
                                        <p:attrNameLst>
                                          <p:attrName>style.visibility</p:attrName>
                                        </p:attrNameLst>
                                      </p:cBhvr>
                                      <p:to>
                                        <p:strVal val="visible"/>
                                      </p:to>
                                    </p:set>
                                    <p:animEffect transition="in" filter="wipe(left)">
                                      <p:cBhvr>
                                        <p:cTn id="87" dur="500"/>
                                        <p:tgtEl>
                                          <p:spTgt spid="94"/>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95"/>
                                        </p:tgtEl>
                                        <p:attrNameLst>
                                          <p:attrName>style.visibility</p:attrName>
                                        </p:attrNameLst>
                                      </p:cBhvr>
                                      <p:to>
                                        <p:strVal val="visible"/>
                                      </p:to>
                                    </p:set>
                                    <p:animEffect transition="in" filter="wipe(left)">
                                      <p:cBhvr>
                                        <p:cTn id="92" dur="500"/>
                                        <p:tgtEl>
                                          <p:spTgt spid="95"/>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96"/>
                                        </p:tgtEl>
                                        <p:attrNameLst>
                                          <p:attrName>style.visibility</p:attrName>
                                        </p:attrNameLst>
                                      </p:cBhvr>
                                      <p:to>
                                        <p:strVal val="visible"/>
                                      </p:to>
                                    </p:set>
                                    <p:animEffect transition="in" filter="wipe(left)">
                                      <p:cBhvr>
                                        <p:cTn id="97" dur="500"/>
                                        <p:tgtEl>
                                          <p:spTgt spid="96"/>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97"/>
                                        </p:tgtEl>
                                        <p:attrNameLst>
                                          <p:attrName>style.visibility</p:attrName>
                                        </p:attrNameLst>
                                      </p:cBhvr>
                                      <p:to>
                                        <p:strVal val="visible"/>
                                      </p:to>
                                    </p:set>
                                    <p:animEffect transition="in" filter="wipe(left)">
                                      <p:cBhvr>
                                        <p:cTn id="102" dur="500"/>
                                        <p:tgtEl>
                                          <p:spTgt spid="97"/>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98"/>
                                        </p:tgtEl>
                                        <p:attrNameLst>
                                          <p:attrName>style.visibility</p:attrName>
                                        </p:attrNameLst>
                                      </p:cBhvr>
                                      <p:to>
                                        <p:strVal val="visible"/>
                                      </p:to>
                                    </p:set>
                                    <p:animEffect transition="in" filter="wipe(left)">
                                      <p:cBhvr>
                                        <p:cTn id="107" dur="500"/>
                                        <p:tgtEl>
                                          <p:spTgt spid="98"/>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99"/>
                                        </p:tgtEl>
                                        <p:attrNameLst>
                                          <p:attrName>style.visibility</p:attrName>
                                        </p:attrNameLst>
                                      </p:cBhvr>
                                      <p:to>
                                        <p:strVal val="visible"/>
                                      </p:to>
                                    </p:set>
                                    <p:animEffect transition="in" filter="wipe(left)">
                                      <p:cBhvr>
                                        <p:cTn id="112" dur="500"/>
                                        <p:tgtEl>
                                          <p:spTgt spid="99"/>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100"/>
                                        </p:tgtEl>
                                        <p:attrNameLst>
                                          <p:attrName>style.visibility</p:attrName>
                                        </p:attrNameLst>
                                      </p:cBhvr>
                                      <p:to>
                                        <p:strVal val="visible"/>
                                      </p:to>
                                    </p:set>
                                    <p:animEffect transition="in" filter="wipe(left)">
                                      <p:cBhvr>
                                        <p:cTn id="117" dur="500"/>
                                        <p:tgtEl>
                                          <p:spTgt spid="100"/>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101"/>
                                        </p:tgtEl>
                                        <p:attrNameLst>
                                          <p:attrName>style.visibility</p:attrName>
                                        </p:attrNameLst>
                                      </p:cBhvr>
                                      <p:to>
                                        <p:strVal val="visible"/>
                                      </p:to>
                                    </p:set>
                                    <p:animEffect transition="in" filter="wipe(left)">
                                      <p:cBhvr>
                                        <p:cTn id="122" dur="500"/>
                                        <p:tgtEl>
                                          <p:spTgt spid="101"/>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102"/>
                                        </p:tgtEl>
                                        <p:attrNameLst>
                                          <p:attrName>style.visibility</p:attrName>
                                        </p:attrNameLst>
                                      </p:cBhvr>
                                      <p:to>
                                        <p:strVal val="visible"/>
                                      </p:to>
                                    </p:set>
                                    <p:animEffect transition="in" filter="wipe(left)">
                                      <p:cBhvr>
                                        <p:cTn id="127" dur="500"/>
                                        <p:tgtEl>
                                          <p:spTgt spid="102"/>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103"/>
                                        </p:tgtEl>
                                        <p:attrNameLst>
                                          <p:attrName>style.visibility</p:attrName>
                                        </p:attrNameLst>
                                      </p:cBhvr>
                                      <p:to>
                                        <p:strVal val="visible"/>
                                      </p:to>
                                    </p:set>
                                    <p:animEffect transition="in" filter="wipe(left)">
                                      <p:cBhvr>
                                        <p:cTn id="132" dur="500"/>
                                        <p:tgtEl>
                                          <p:spTgt spid="103"/>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grpId="0" nodeType="clickEffect">
                                  <p:stCondLst>
                                    <p:cond delay="0"/>
                                  </p:stCondLst>
                                  <p:childTnLst>
                                    <p:set>
                                      <p:cBhvr>
                                        <p:cTn id="136" dur="1" fill="hold">
                                          <p:stCondLst>
                                            <p:cond delay="0"/>
                                          </p:stCondLst>
                                        </p:cTn>
                                        <p:tgtEl>
                                          <p:spTgt spid="104"/>
                                        </p:tgtEl>
                                        <p:attrNameLst>
                                          <p:attrName>style.visibility</p:attrName>
                                        </p:attrNameLst>
                                      </p:cBhvr>
                                      <p:to>
                                        <p:strVal val="visible"/>
                                      </p:to>
                                    </p:set>
                                    <p:animEffect transition="in" filter="wipe(left)">
                                      <p:cBhvr>
                                        <p:cTn id="137" dur="500"/>
                                        <p:tgtEl>
                                          <p:spTgt spid="104"/>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grpId="0" nodeType="clickEffect">
                                  <p:stCondLst>
                                    <p:cond delay="0"/>
                                  </p:stCondLst>
                                  <p:childTnLst>
                                    <p:set>
                                      <p:cBhvr>
                                        <p:cTn id="141" dur="1" fill="hold">
                                          <p:stCondLst>
                                            <p:cond delay="0"/>
                                          </p:stCondLst>
                                        </p:cTn>
                                        <p:tgtEl>
                                          <p:spTgt spid="105"/>
                                        </p:tgtEl>
                                        <p:attrNameLst>
                                          <p:attrName>style.visibility</p:attrName>
                                        </p:attrNameLst>
                                      </p:cBhvr>
                                      <p:to>
                                        <p:strVal val="visible"/>
                                      </p:to>
                                    </p:set>
                                    <p:animEffect transition="in" filter="wipe(left)">
                                      <p:cBhvr>
                                        <p:cTn id="142" dur="500"/>
                                        <p:tgtEl>
                                          <p:spTgt spid="105"/>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8" fill="hold" grpId="0" nodeType="clickEffect">
                                  <p:stCondLst>
                                    <p:cond delay="0"/>
                                  </p:stCondLst>
                                  <p:childTnLst>
                                    <p:set>
                                      <p:cBhvr>
                                        <p:cTn id="146" dur="1" fill="hold">
                                          <p:stCondLst>
                                            <p:cond delay="0"/>
                                          </p:stCondLst>
                                        </p:cTn>
                                        <p:tgtEl>
                                          <p:spTgt spid="106"/>
                                        </p:tgtEl>
                                        <p:attrNameLst>
                                          <p:attrName>style.visibility</p:attrName>
                                        </p:attrNameLst>
                                      </p:cBhvr>
                                      <p:to>
                                        <p:strVal val="visible"/>
                                      </p:to>
                                    </p:set>
                                    <p:animEffect transition="in" filter="wipe(left)">
                                      <p:cBhvr>
                                        <p:cTn id="147" dur="500"/>
                                        <p:tgtEl>
                                          <p:spTgt spid="106"/>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8" fill="hold" grpId="0" nodeType="clickEffect">
                                  <p:stCondLst>
                                    <p:cond delay="0"/>
                                  </p:stCondLst>
                                  <p:childTnLst>
                                    <p:set>
                                      <p:cBhvr>
                                        <p:cTn id="151" dur="1" fill="hold">
                                          <p:stCondLst>
                                            <p:cond delay="0"/>
                                          </p:stCondLst>
                                        </p:cTn>
                                        <p:tgtEl>
                                          <p:spTgt spid="107"/>
                                        </p:tgtEl>
                                        <p:attrNameLst>
                                          <p:attrName>style.visibility</p:attrName>
                                        </p:attrNameLst>
                                      </p:cBhvr>
                                      <p:to>
                                        <p:strVal val="visible"/>
                                      </p:to>
                                    </p:set>
                                    <p:animEffect transition="in" filter="wipe(left)">
                                      <p:cBhvr>
                                        <p:cTn id="152" dur="500"/>
                                        <p:tgtEl>
                                          <p:spTgt spid="107"/>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8" fill="hold" grpId="0" nodeType="clickEffect">
                                  <p:stCondLst>
                                    <p:cond delay="0"/>
                                  </p:stCondLst>
                                  <p:childTnLst>
                                    <p:set>
                                      <p:cBhvr>
                                        <p:cTn id="156" dur="1" fill="hold">
                                          <p:stCondLst>
                                            <p:cond delay="0"/>
                                          </p:stCondLst>
                                        </p:cTn>
                                        <p:tgtEl>
                                          <p:spTgt spid="108"/>
                                        </p:tgtEl>
                                        <p:attrNameLst>
                                          <p:attrName>style.visibility</p:attrName>
                                        </p:attrNameLst>
                                      </p:cBhvr>
                                      <p:to>
                                        <p:strVal val="visible"/>
                                      </p:to>
                                    </p:set>
                                    <p:animEffect transition="in" filter="wipe(left)">
                                      <p:cBhvr>
                                        <p:cTn id="157" dur="500"/>
                                        <p:tgtEl>
                                          <p:spTgt spid="108"/>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8" fill="hold" grpId="0" nodeType="clickEffect">
                                  <p:stCondLst>
                                    <p:cond delay="0"/>
                                  </p:stCondLst>
                                  <p:childTnLst>
                                    <p:set>
                                      <p:cBhvr>
                                        <p:cTn id="161" dur="1" fill="hold">
                                          <p:stCondLst>
                                            <p:cond delay="0"/>
                                          </p:stCondLst>
                                        </p:cTn>
                                        <p:tgtEl>
                                          <p:spTgt spid="109"/>
                                        </p:tgtEl>
                                        <p:attrNameLst>
                                          <p:attrName>style.visibility</p:attrName>
                                        </p:attrNameLst>
                                      </p:cBhvr>
                                      <p:to>
                                        <p:strVal val="visible"/>
                                      </p:to>
                                    </p:set>
                                    <p:animEffect transition="in" filter="wipe(left)">
                                      <p:cBhvr>
                                        <p:cTn id="162"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5" grpId="0" animBg="1"/>
      <p:bldP spid="66" grpId="0" animBg="1"/>
      <p:bldP spid="67" grpId="0" animBg="1"/>
      <p:bldP spid="78" grpId="0" animBg="1"/>
      <p:bldP spid="79" grpId="0" animBg="1"/>
      <p:bldP spid="80" grpId="0" animBg="1"/>
      <p:bldP spid="83" grpId="0" animBg="1"/>
      <p:bldP spid="84" grpId="0" animBg="1"/>
      <p:bldP spid="85"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 name="Table 4">
            <a:extLst>
              <a:ext uri="{FF2B5EF4-FFF2-40B4-BE49-F238E27FC236}">
                <a16:creationId xmlns:a16="http://schemas.microsoft.com/office/drawing/2014/main" id="{4127BDD4-6FFD-44E5-8CF8-2C69184935D0}"/>
              </a:ext>
            </a:extLst>
          </p:cNvPr>
          <p:cNvGraphicFramePr>
            <a:graphicFrameLocks noGrp="1"/>
          </p:cNvGraphicFramePr>
          <p:nvPr>
            <p:extLst>
              <p:ext uri="{D42A27DB-BD31-4B8C-83A1-F6EECF244321}">
                <p14:modId xmlns:p14="http://schemas.microsoft.com/office/powerpoint/2010/main" val="3440602280"/>
              </p:ext>
            </p:extLst>
          </p:nvPr>
        </p:nvGraphicFramePr>
        <p:xfrm>
          <a:off x="637626" y="1010762"/>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hlinkClick r:id="" action="ppaction://noaction">
                            <a:snd r:embed="rId3" name="T3_W8F_6.20.wav"/>
                            <a:extLst>
                              <a:ext uri="{A12FA001-AC4F-418D-AE19-62706E023703}">
                                <ahyp:hlinkClr xmlns:ahyp="http://schemas.microsoft.com/office/drawing/2018/hyperlinkcolor" val="tx"/>
                              </a:ext>
                            </a:extLst>
                          </a:hlinkClick>
                        </a:rPr>
                        <a:t>tes</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hlinkClick r:id="" action="ppaction://noaction">
                            <a:snd r:embed="rId4" name="T3_W8F_6.18.wav"/>
                            <a:extLst>
                              <a:ext uri="{A12FA001-AC4F-418D-AE19-62706E023703}">
                                <ahyp:hlinkClr xmlns:ahyp="http://schemas.microsoft.com/office/drawing/2018/hyperlinkcolor" val="tx"/>
                              </a:ext>
                            </a:extLst>
                          </a:hlinkClick>
                        </a:rPr>
                        <a:t>le parent</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hlinkClick r:id="" action="ppaction://noaction">
                            <a:snd r:embed="rId5" name="T3_W8F_6.19.wav"/>
                            <a:extLst>
                              <a:ext uri="{A12FA001-AC4F-418D-AE19-62706E023703}">
                                <ahyp:hlinkClr xmlns:ahyp="http://schemas.microsoft.com/office/drawing/2018/hyperlinkcolor" val="tx"/>
                              </a:ext>
                            </a:extLst>
                          </a:hlinkClick>
                        </a:rPr>
                        <a:t>mes</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hlinkClick r:id="" action="ppaction://noaction">
                            <a:snd r:embed="rId6" name="T3_W8F_6.17.wav"/>
                            <a:extLst>
                              <a:ext uri="{A12FA001-AC4F-418D-AE19-62706E023703}">
                                <ahyp:hlinkClr xmlns:ahyp="http://schemas.microsoft.com/office/drawing/2018/hyperlinkcolor" val="tx"/>
                              </a:ext>
                            </a:extLst>
                          </a:hlinkClick>
                        </a:rPr>
                        <a:t>l’équipe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hlinkClick r:id="" action="ppaction://noaction">
                            <a:snd r:embed="rId7" name="T3_W8F_6.15.wav"/>
                            <a:extLst>
                              <a:ext uri="{A12FA001-AC4F-418D-AE19-62706E023703}">
                                <ahyp:hlinkClr xmlns:ahyp="http://schemas.microsoft.com/office/drawing/2018/hyperlinkcolor" val="tx"/>
                              </a:ext>
                            </a:extLst>
                          </a:hlinkClick>
                        </a:rPr>
                        <a:t>l’ouest</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hlinkClick r:id="" action="ppaction://noaction">
                            <a:snd r:embed="rId8" name="T3_W8F_6.16.wav"/>
                            <a:extLst>
                              <a:ext uri="{A12FA001-AC4F-418D-AE19-62706E023703}">
                                <ahyp:hlinkClr xmlns:ahyp="http://schemas.microsoft.com/office/drawing/2018/hyperlinkcolor" val="tx"/>
                              </a:ext>
                            </a:extLst>
                          </a:hlinkClick>
                        </a:rPr>
                        <a:t>il </a:t>
                      </a:r>
                      <a:r>
                        <a:rPr lang="en-GB" sz="2400" b="1" dirty="0" err="1">
                          <a:solidFill>
                            <a:srgbClr val="00B0F0"/>
                          </a:solidFill>
                          <a:latin typeface="Century Gothic" panose="020B0502020202020204" pitchFamily="34" charset="0"/>
                          <a:hlinkClick r:id="" action="ppaction://noaction">
                            <a:snd r:embed="rId8" name="T3_W8F_6.16.wav"/>
                            <a:extLst>
                              <a:ext uri="{A12FA001-AC4F-418D-AE19-62706E023703}">
                                <ahyp:hlinkClr xmlns:ahyp="http://schemas.microsoft.com/office/drawing/2018/hyperlinkcolor" val="tx"/>
                              </a:ext>
                            </a:extLst>
                          </a:hlinkClick>
                        </a:rPr>
                        <a:t>va</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hlinkClick r:id="" action="ppaction://noaction">
                            <a:snd r:embed="rId9" name="T3_W8F_6.14.wav"/>
                            <a:extLst>
                              <a:ext uri="{A12FA001-AC4F-418D-AE19-62706E023703}">
                                <ahyp:hlinkClr xmlns:ahyp="http://schemas.microsoft.com/office/drawing/2018/hyperlinkcolor" val="tx"/>
                              </a:ext>
                            </a:extLst>
                          </a:hlinkClick>
                        </a:rPr>
                        <a:t>l’est</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hlinkClick r:id="" action="ppaction://noaction">
                            <a:snd r:embed="rId10" name="T3_W8F_6.11.wav"/>
                            <a:extLst>
                              <a:ext uri="{A12FA001-AC4F-418D-AE19-62706E023703}">
                                <ahyp:hlinkClr xmlns:ahyp="http://schemas.microsoft.com/office/drawing/2018/hyperlinkcolor" val="tx"/>
                              </a:ext>
                            </a:extLst>
                          </a:hlinkClick>
                        </a:rPr>
                        <a:t>elle</a:t>
                      </a:r>
                      <a:r>
                        <a:rPr lang="en-GB" sz="2400" b="1" dirty="0">
                          <a:solidFill>
                            <a:srgbClr val="92D050"/>
                          </a:solidFill>
                          <a:latin typeface="Century Gothic" panose="020B0502020202020204" pitchFamily="34" charset="0"/>
                          <a:hlinkClick r:id="" action="ppaction://noaction">
                            <a:snd r:embed="rId10" name="T3_W8F_6.11.wav"/>
                            <a:extLst>
                              <a:ext uri="{A12FA001-AC4F-418D-AE19-62706E023703}">
                                <ahyp:hlinkClr xmlns:ahyp="http://schemas.microsoft.com/office/drawing/2018/hyperlinkcolor" val="tx"/>
                              </a:ext>
                            </a:extLst>
                          </a:hlinkClick>
                        </a:rPr>
                        <a:t> </a:t>
                      </a:r>
                      <a:r>
                        <a:rPr lang="en-GB" sz="2400" b="1" dirty="0" err="1">
                          <a:solidFill>
                            <a:srgbClr val="92D050"/>
                          </a:solidFill>
                          <a:latin typeface="Century Gothic" panose="020B0502020202020204" pitchFamily="34" charset="0"/>
                          <a:hlinkClick r:id="" action="ppaction://noaction">
                            <a:snd r:embed="rId10" name="T3_W8F_6.11.wav"/>
                            <a:extLst>
                              <a:ext uri="{A12FA001-AC4F-418D-AE19-62706E023703}">
                                <ahyp:hlinkClr xmlns:ahyp="http://schemas.microsoft.com/office/drawing/2018/hyperlinkcolor" val="tx"/>
                              </a:ext>
                            </a:extLst>
                          </a:hlinkClick>
                        </a:rPr>
                        <a:t>va</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hlinkClick r:id="" action="ppaction://noaction">
                            <a:snd r:embed="rId11" name="T3_W8F_6.12.wav"/>
                            <a:extLst>
                              <a:ext uri="{A12FA001-AC4F-418D-AE19-62706E023703}">
                                <ahyp:hlinkClr xmlns:ahyp="http://schemas.microsoft.com/office/drawing/2018/hyperlinkcolor" val="tx"/>
                              </a:ext>
                            </a:extLst>
                          </a:hlinkClick>
                        </a:rPr>
                        <a:t>le </a:t>
                      </a:r>
                      <a:r>
                        <a:rPr lang="en-GB" sz="2400" b="1" dirty="0" err="1">
                          <a:solidFill>
                            <a:srgbClr val="92D050"/>
                          </a:solidFill>
                          <a:latin typeface="Century Gothic" panose="020B0502020202020204" pitchFamily="34" charset="0"/>
                          <a:hlinkClick r:id="" action="ppaction://noaction">
                            <a:snd r:embed="rId11" name="T3_W8F_6.12.wav"/>
                            <a:extLst>
                              <a:ext uri="{A12FA001-AC4F-418D-AE19-62706E023703}">
                                <ahyp:hlinkClr xmlns:ahyp="http://schemas.microsoft.com/office/drawing/2018/hyperlinkcolor" val="tx"/>
                              </a:ext>
                            </a:extLst>
                          </a:hlinkClick>
                        </a:rPr>
                        <a:t>nord</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hlinkClick r:id="" action="ppaction://noaction">
                            <a:snd r:embed="rId12" name="T3_W8F_6.13.wav"/>
                            <a:extLst>
                              <a:ext uri="{A12FA001-AC4F-418D-AE19-62706E023703}">
                                <ahyp:hlinkClr xmlns:ahyp="http://schemas.microsoft.com/office/drawing/2018/hyperlinkcolor" val="tx"/>
                              </a:ext>
                            </a:extLst>
                          </a:hlinkClick>
                        </a:rPr>
                        <a:t>le </a:t>
                      </a:r>
                      <a:r>
                        <a:rPr lang="en-GB" sz="2400" b="1" dirty="0" err="1">
                          <a:solidFill>
                            <a:srgbClr val="92D050"/>
                          </a:solidFill>
                          <a:latin typeface="Century Gothic" panose="020B0502020202020204" pitchFamily="34" charset="0"/>
                          <a:hlinkClick r:id="" action="ppaction://noaction">
                            <a:snd r:embed="rId12" name="T3_W8F_6.13.wav"/>
                            <a:extLst>
                              <a:ext uri="{A12FA001-AC4F-418D-AE19-62706E023703}">
                                <ahyp:hlinkClr xmlns:ahyp="http://schemas.microsoft.com/office/drawing/2018/hyperlinkcolor" val="tx"/>
                              </a:ext>
                            </a:extLst>
                          </a:hlinkClick>
                        </a:rPr>
                        <a:t>sud</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hlinkClick r:id="" action="ppaction://noaction">
                            <a:snd r:embed="rId13" name="T3_W8F_6.9.wav"/>
                            <a:extLst>
                              <a:ext uri="{A12FA001-AC4F-418D-AE19-62706E023703}">
                                <ahyp:hlinkClr xmlns:ahyp="http://schemas.microsoft.com/office/drawing/2018/hyperlinkcolor" val="tx"/>
                              </a:ext>
                            </a:extLst>
                          </a:hlinkClick>
                        </a:rPr>
                        <a:t>aller</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hlinkClick r:id="" action="ppaction://noaction">
                            <a:snd r:embed="rId14" name="T3_W8F_6.10.wav"/>
                            <a:extLst>
                              <a:ext uri="{A12FA001-AC4F-418D-AE19-62706E023703}">
                                <ahyp:hlinkClr xmlns:ahyp="http://schemas.microsoft.com/office/drawing/2018/hyperlinkcolor" val="tx"/>
                              </a:ext>
                            </a:extLst>
                          </a:hlinkClick>
                        </a:rPr>
                        <a:t>je </a:t>
                      </a:r>
                      <a:r>
                        <a:rPr lang="en-GB" sz="2400" b="1" dirty="0" err="1">
                          <a:solidFill>
                            <a:srgbClr val="92D050"/>
                          </a:solidFill>
                          <a:latin typeface="Century Gothic" panose="020B0502020202020204" pitchFamily="34" charset="0"/>
                          <a:hlinkClick r:id="" action="ppaction://noaction">
                            <a:snd r:embed="rId14" name="T3_W8F_6.10.wav"/>
                            <a:extLst>
                              <a:ext uri="{A12FA001-AC4F-418D-AE19-62706E023703}">
                                <ahyp:hlinkClr xmlns:ahyp="http://schemas.microsoft.com/office/drawing/2018/hyperlinkcolor" val="tx"/>
                              </a:ext>
                            </a:extLst>
                          </a:hlinkClick>
                        </a:rPr>
                        <a:t>vais</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hlinkClick r:id="" action="ppaction://noaction">
                            <a:snd r:embed="rId15" name="T3_W8F_6.5.wav"/>
                            <a:extLst>
                              <a:ext uri="{A12FA001-AC4F-418D-AE19-62706E023703}">
                                <ahyp:hlinkClr xmlns:ahyp="http://schemas.microsoft.com/office/drawing/2018/hyperlinkcolor" val="tx"/>
                              </a:ext>
                            </a:extLst>
                          </a:hlinkClick>
                        </a:rPr>
                        <a:t>le café</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hlinkClick r:id="" action="ppaction://noaction">
                            <a:snd r:embed="rId16" name="T3_W8F_6.4.wav"/>
                            <a:extLst>
                              <a:ext uri="{A12FA001-AC4F-418D-AE19-62706E023703}">
                                <ahyp:hlinkClr xmlns:ahyp="http://schemas.microsoft.com/office/drawing/2018/hyperlinkcolor" val="tx"/>
                              </a:ext>
                            </a:extLst>
                          </a:hlinkClick>
                        </a:rPr>
                        <a:t>boire</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hlinkClick r:id="" action="ppaction://noaction">
                            <a:snd r:embed="rId17" name="T3_W8F_6.6.wav"/>
                            <a:extLst>
                              <a:ext uri="{A12FA001-AC4F-418D-AE19-62706E023703}">
                                <ahyp:hlinkClr xmlns:ahyp="http://schemas.microsoft.com/office/drawing/2018/hyperlinkcolor" val="tx"/>
                              </a:ext>
                            </a:extLst>
                          </a:hlinkClick>
                        </a:rPr>
                        <a:t>l’eau</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hlinkClick r:id="" action="ppaction://noaction">
                            <a:snd r:embed="rId18" name="T3_W8F_6.8.wav"/>
                            <a:extLst>
                              <a:ext uri="{A12FA001-AC4F-418D-AE19-62706E023703}">
                                <ahyp:hlinkClr xmlns:ahyp="http://schemas.microsoft.com/office/drawing/2018/hyperlinkcolor" val="tx"/>
                              </a:ext>
                            </a:extLst>
                          </a:hlinkClick>
                        </a:rPr>
                        <a:t>le </a:t>
                      </a:r>
                      <a:r>
                        <a:rPr lang="en-GB" sz="2400" b="1" dirty="0" err="1">
                          <a:solidFill>
                            <a:srgbClr val="FF3399"/>
                          </a:solidFill>
                          <a:latin typeface="Century Gothic" panose="020B0502020202020204" pitchFamily="34" charset="0"/>
                          <a:hlinkClick r:id="" action="ppaction://noaction">
                            <a:snd r:embed="rId18" name="T3_W8F_6.8.wav"/>
                            <a:extLst>
                              <a:ext uri="{A12FA001-AC4F-418D-AE19-62706E023703}">
                                <ahyp:hlinkClr xmlns:ahyp="http://schemas.microsoft.com/office/drawing/2018/hyperlinkcolor" val="tx"/>
                              </a:ext>
                            </a:extLst>
                          </a:hlinkClick>
                        </a:rPr>
                        <a:t>poisson</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hlinkClick r:id="" action="ppaction://noaction">
                            <a:snd r:embed="rId19" name="T3_W8F_6.3.wav"/>
                            <a:extLst>
                              <a:ext uri="{A12FA001-AC4F-418D-AE19-62706E023703}">
                                <ahyp:hlinkClr xmlns:ahyp="http://schemas.microsoft.com/office/drawing/2018/hyperlinkcolor" val="tx"/>
                              </a:ext>
                            </a:extLst>
                          </a:hlinkClick>
                        </a:rPr>
                        <a:t>acheter</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hlinkClick r:id="" action="ppaction://noaction">
                            <a:snd r:embed="rId20" name="T3_W8F_6.7.wav"/>
                            <a:extLst>
                              <a:ext uri="{A12FA001-AC4F-418D-AE19-62706E023703}">
                                <ahyp:hlinkClr xmlns:ahyp="http://schemas.microsoft.com/office/drawing/2018/hyperlinkcolor" val="tx"/>
                              </a:ext>
                            </a:extLst>
                          </a:hlinkClick>
                        </a:rPr>
                        <a:t>la glace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hlinkClick r:id="" action="ppaction://noaction">
              <a:snd r:embed="rId23" name="T3_W8F_6.1.wav"/>
            </a:hlinkClick>
            <a:extLst>
              <a:ext uri="{FF2B5EF4-FFF2-40B4-BE49-F238E27FC236}">
                <a16:creationId xmlns:a16="http://schemas.microsoft.com/office/drawing/2014/main" id="{06EBBC53-04AF-44DE-BDA9-AD7CA398AC4C}"/>
              </a:ext>
            </a:extLst>
          </p:cNvPr>
          <p:cNvSpPr/>
          <p:nvPr/>
        </p:nvSpPr>
        <p:spPr>
          <a:xfrm>
            <a:off x="769971" y="33636"/>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8" name="Picture 37">
            <a:extLst>
              <a:ext uri="{FF2B5EF4-FFF2-40B4-BE49-F238E27FC236}">
                <a16:creationId xmlns:a16="http://schemas.microsoft.com/office/drawing/2014/main" id="{F0ABFF65-4BA7-43E7-8DC0-86D9C44ACE86}"/>
              </a:ext>
            </a:extLst>
          </p:cNvPr>
          <p:cNvPicPr>
            <a:picLocks noChangeAspect="1"/>
          </p:cNvPicPr>
          <p:nvPr/>
        </p:nvPicPr>
        <p:blipFill>
          <a:blip r:embed="rId24"/>
          <a:stretch>
            <a:fillRect/>
          </a:stretch>
        </p:blipFill>
        <p:spPr>
          <a:xfrm>
            <a:off x="714242" y="3248273"/>
            <a:ext cx="1186070" cy="1080360"/>
          </a:xfrm>
          <a:prstGeom prst="rect">
            <a:avLst/>
          </a:prstGeom>
        </p:spPr>
      </p:pic>
      <p:pic>
        <p:nvPicPr>
          <p:cNvPr id="39" name="Picture 38" descr="Icon&#10;&#10;Description automatically generated">
            <a:extLst>
              <a:ext uri="{FF2B5EF4-FFF2-40B4-BE49-F238E27FC236}">
                <a16:creationId xmlns:a16="http://schemas.microsoft.com/office/drawing/2014/main" id="{330B5F76-D6BC-465C-9B12-4C09E5F076D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61763" y="1174148"/>
            <a:ext cx="1211560" cy="1211560"/>
          </a:xfrm>
          <a:prstGeom prst="rect">
            <a:avLst/>
          </a:prstGeom>
        </p:spPr>
      </p:pic>
      <p:pic>
        <p:nvPicPr>
          <p:cNvPr id="40" name="Picture 39">
            <a:extLst>
              <a:ext uri="{FF2B5EF4-FFF2-40B4-BE49-F238E27FC236}">
                <a16:creationId xmlns:a16="http://schemas.microsoft.com/office/drawing/2014/main" id="{0B33C36D-2E3A-4A8F-94E6-5AC789ED7F00}"/>
              </a:ext>
            </a:extLst>
          </p:cNvPr>
          <p:cNvPicPr>
            <a:picLocks noChangeAspect="1"/>
          </p:cNvPicPr>
          <p:nvPr/>
        </p:nvPicPr>
        <p:blipFill>
          <a:blip r:embed="rId26"/>
          <a:stretch>
            <a:fillRect/>
          </a:stretch>
        </p:blipFill>
        <p:spPr>
          <a:xfrm>
            <a:off x="833501" y="4980053"/>
            <a:ext cx="893494" cy="846468"/>
          </a:xfrm>
          <a:prstGeom prst="rect">
            <a:avLst/>
          </a:prstGeom>
        </p:spPr>
      </p:pic>
      <p:sp>
        <p:nvSpPr>
          <p:cNvPr id="41" name="TextBox 40">
            <a:extLst>
              <a:ext uri="{FF2B5EF4-FFF2-40B4-BE49-F238E27FC236}">
                <a16:creationId xmlns:a16="http://schemas.microsoft.com/office/drawing/2014/main" id="{E75B8BF3-AE9D-43AD-9D05-E3E7EBCD77C0}"/>
              </a:ext>
            </a:extLst>
          </p:cNvPr>
          <p:cNvSpPr txBox="1"/>
          <p:nvPr/>
        </p:nvSpPr>
        <p:spPr>
          <a:xfrm>
            <a:off x="1693763" y="556216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42" name="TextBox 41">
            <a:extLst>
              <a:ext uri="{FF2B5EF4-FFF2-40B4-BE49-F238E27FC236}">
                <a16:creationId xmlns:a16="http://schemas.microsoft.com/office/drawing/2014/main" id="{5437C12D-B195-4351-ADCD-7D85A113CD97}"/>
              </a:ext>
            </a:extLst>
          </p:cNvPr>
          <p:cNvSpPr txBox="1"/>
          <p:nvPr/>
        </p:nvSpPr>
        <p:spPr>
          <a:xfrm>
            <a:off x="1718199" y="401922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3" name="TextBox 42">
            <a:extLst>
              <a:ext uri="{FF2B5EF4-FFF2-40B4-BE49-F238E27FC236}">
                <a16:creationId xmlns:a16="http://schemas.microsoft.com/office/drawing/2014/main" id="{C281CADA-3941-44F1-A3A9-3AF24C8C969C}"/>
              </a:ext>
            </a:extLst>
          </p:cNvPr>
          <p:cNvSpPr txBox="1"/>
          <p:nvPr/>
        </p:nvSpPr>
        <p:spPr>
          <a:xfrm>
            <a:off x="1200703" y="236534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4" name="TextBox 43">
            <a:extLst>
              <a:ext uri="{FF2B5EF4-FFF2-40B4-BE49-F238E27FC236}">
                <a16:creationId xmlns:a16="http://schemas.microsoft.com/office/drawing/2014/main" id="{68081774-B617-4184-A495-EF37A5A8F305}"/>
              </a:ext>
            </a:extLst>
          </p:cNvPr>
          <p:cNvSpPr txBox="1"/>
          <p:nvPr/>
        </p:nvSpPr>
        <p:spPr>
          <a:xfrm>
            <a:off x="2327661" y="5767097"/>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fish</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4E721FC9-5AC6-4088-8E6E-E58D5B978F80}"/>
              </a:ext>
            </a:extLst>
          </p:cNvPr>
          <p:cNvSpPr txBox="1"/>
          <p:nvPr/>
        </p:nvSpPr>
        <p:spPr>
          <a:xfrm>
            <a:off x="4732667" y="5746908"/>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buy, buying</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66934AEE-5400-4C11-A61D-BE1F14D15A64}"/>
              </a:ext>
            </a:extLst>
          </p:cNvPr>
          <p:cNvSpPr txBox="1"/>
          <p:nvPr/>
        </p:nvSpPr>
        <p:spPr>
          <a:xfrm>
            <a:off x="7740791" y="5755035"/>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ice cream</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8BC6D171-6393-4225-B093-AE8864D9E9D5}"/>
              </a:ext>
            </a:extLst>
          </p:cNvPr>
          <p:cNvSpPr txBox="1"/>
          <p:nvPr/>
        </p:nvSpPr>
        <p:spPr>
          <a:xfrm>
            <a:off x="2356343" y="4987525"/>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coffee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31D711D2-0E80-4210-94AF-0BA61C2F94D3}"/>
              </a:ext>
            </a:extLst>
          </p:cNvPr>
          <p:cNvSpPr txBox="1"/>
          <p:nvPr/>
        </p:nvSpPr>
        <p:spPr>
          <a:xfrm>
            <a:off x="4751309" y="4944930"/>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drink, drinking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2" name="TextBox 71">
            <a:extLst>
              <a:ext uri="{FF2B5EF4-FFF2-40B4-BE49-F238E27FC236}">
                <a16:creationId xmlns:a16="http://schemas.microsoft.com/office/drawing/2014/main" id="{0F411BFE-443E-46A0-9305-298789481412}"/>
              </a:ext>
            </a:extLst>
          </p:cNvPr>
          <p:cNvSpPr txBox="1"/>
          <p:nvPr/>
        </p:nvSpPr>
        <p:spPr>
          <a:xfrm>
            <a:off x="7764827" y="4952030"/>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water</a:t>
            </a:r>
          </a:p>
        </p:txBody>
      </p:sp>
      <p:sp>
        <p:nvSpPr>
          <p:cNvPr id="73" name="TextBox 72">
            <a:extLst>
              <a:ext uri="{FF2B5EF4-FFF2-40B4-BE49-F238E27FC236}">
                <a16:creationId xmlns:a16="http://schemas.microsoft.com/office/drawing/2014/main" id="{3AB2495D-09E2-4A58-9DD1-BA4D5983BA99}"/>
              </a:ext>
            </a:extLst>
          </p:cNvPr>
          <p:cNvSpPr txBox="1"/>
          <p:nvPr/>
        </p:nvSpPr>
        <p:spPr>
          <a:xfrm>
            <a:off x="2332150" y="4123279"/>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(the) south</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4" name="TextBox 73">
            <a:extLst>
              <a:ext uri="{FF2B5EF4-FFF2-40B4-BE49-F238E27FC236}">
                <a16:creationId xmlns:a16="http://schemas.microsoft.com/office/drawing/2014/main" id="{5115C241-7776-4E96-8CC6-23CC005FDC31}"/>
              </a:ext>
            </a:extLst>
          </p:cNvPr>
          <p:cNvSpPr txBox="1"/>
          <p:nvPr/>
        </p:nvSpPr>
        <p:spPr>
          <a:xfrm>
            <a:off x="4751381" y="4143557"/>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to go, going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5" name="TextBox 74">
            <a:extLst>
              <a:ext uri="{FF2B5EF4-FFF2-40B4-BE49-F238E27FC236}">
                <a16:creationId xmlns:a16="http://schemas.microsoft.com/office/drawing/2014/main" id="{214AB913-07A5-4C86-9669-82FB5ADE24BE}"/>
              </a:ext>
            </a:extLst>
          </p:cNvPr>
          <p:cNvSpPr txBox="1"/>
          <p:nvPr/>
        </p:nvSpPr>
        <p:spPr>
          <a:xfrm>
            <a:off x="7733327" y="4150855"/>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I go, am going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6" name="TextBox 75">
            <a:extLst>
              <a:ext uri="{FF2B5EF4-FFF2-40B4-BE49-F238E27FC236}">
                <a16:creationId xmlns:a16="http://schemas.microsoft.com/office/drawing/2014/main" id="{BEFCD2D2-8833-48B5-92F6-8FEA2E888EA5}"/>
              </a:ext>
            </a:extLst>
          </p:cNvPr>
          <p:cNvSpPr txBox="1"/>
          <p:nvPr/>
        </p:nvSpPr>
        <p:spPr>
          <a:xfrm>
            <a:off x="2373241" y="3341579"/>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east</a:t>
            </a:r>
          </a:p>
        </p:txBody>
      </p:sp>
      <p:sp>
        <p:nvSpPr>
          <p:cNvPr id="77" name="TextBox 76">
            <a:extLst>
              <a:ext uri="{FF2B5EF4-FFF2-40B4-BE49-F238E27FC236}">
                <a16:creationId xmlns:a16="http://schemas.microsoft.com/office/drawing/2014/main" id="{A8C277C9-89A4-42C7-AB1D-37C9F395419F}"/>
              </a:ext>
            </a:extLst>
          </p:cNvPr>
          <p:cNvSpPr txBox="1"/>
          <p:nvPr/>
        </p:nvSpPr>
        <p:spPr>
          <a:xfrm>
            <a:off x="4810349" y="334690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she</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goes, is going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8" name="TextBox 77">
            <a:extLst>
              <a:ext uri="{FF2B5EF4-FFF2-40B4-BE49-F238E27FC236}">
                <a16:creationId xmlns:a16="http://schemas.microsoft.com/office/drawing/2014/main" id="{9E5CC4CE-2169-45EA-B039-3BFEAC6BEF9E}"/>
              </a:ext>
            </a:extLst>
          </p:cNvPr>
          <p:cNvSpPr txBox="1"/>
          <p:nvPr/>
        </p:nvSpPr>
        <p:spPr>
          <a:xfrm>
            <a:off x="7762524" y="3346907"/>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north</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9" name="TextBox 78">
            <a:extLst>
              <a:ext uri="{FF2B5EF4-FFF2-40B4-BE49-F238E27FC236}">
                <a16:creationId xmlns:a16="http://schemas.microsoft.com/office/drawing/2014/main" id="{DC0D8CAA-0055-4E9C-BBD3-19281A0B9EBD}"/>
              </a:ext>
            </a:extLst>
          </p:cNvPr>
          <p:cNvSpPr txBox="1"/>
          <p:nvPr/>
        </p:nvSpPr>
        <p:spPr>
          <a:xfrm>
            <a:off x="2373241" y="2501257"/>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team</a:t>
            </a:r>
          </a:p>
        </p:txBody>
      </p:sp>
      <p:sp>
        <p:nvSpPr>
          <p:cNvPr id="80" name="TextBox 79">
            <a:extLst>
              <a:ext uri="{FF2B5EF4-FFF2-40B4-BE49-F238E27FC236}">
                <a16:creationId xmlns:a16="http://schemas.microsoft.com/office/drawing/2014/main" id="{23CD8251-66D6-4368-99AF-41F6D55E67B2}"/>
              </a:ext>
            </a:extLst>
          </p:cNvPr>
          <p:cNvSpPr txBox="1"/>
          <p:nvPr/>
        </p:nvSpPr>
        <p:spPr>
          <a:xfrm>
            <a:off x="4725019" y="2482715"/>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west</a:t>
            </a:r>
          </a:p>
        </p:txBody>
      </p:sp>
      <p:sp>
        <p:nvSpPr>
          <p:cNvPr id="81" name="TextBox 80">
            <a:extLst>
              <a:ext uri="{FF2B5EF4-FFF2-40B4-BE49-F238E27FC236}">
                <a16:creationId xmlns:a16="http://schemas.microsoft.com/office/drawing/2014/main" id="{D36374FA-5500-4FD4-A8F2-8538F2D4A011}"/>
              </a:ext>
            </a:extLst>
          </p:cNvPr>
          <p:cNvSpPr txBox="1"/>
          <p:nvPr/>
        </p:nvSpPr>
        <p:spPr>
          <a:xfrm>
            <a:off x="7780959" y="2482715"/>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he goes, is going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5" name="TextBox 84">
            <a:extLst>
              <a:ext uri="{FF2B5EF4-FFF2-40B4-BE49-F238E27FC236}">
                <a16:creationId xmlns:a16="http://schemas.microsoft.com/office/drawing/2014/main" id="{1DA50C9C-73DB-408F-8D6F-D074A929FF07}"/>
              </a:ext>
            </a:extLst>
          </p:cNvPr>
          <p:cNvSpPr txBox="1"/>
          <p:nvPr/>
        </p:nvSpPr>
        <p:spPr>
          <a:xfrm>
            <a:off x="2361391" y="1535942"/>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your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mfpl</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86" name="TextBox 85">
            <a:extLst>
              <a:ext uri="{FF2B5EF4-FFF2-40B4-BE49-F238E27FC236}">
                <a16:creationId xmlns:a16="http://schemas.microsoft.com/office/drawing/2014/main" id="{2665C199-43B6-41EA-8F88-B1C6A8D7F237}"/>
              </a:ext>
            </a:extLst>
          </p:cNvPr>
          <p:cNvSpPr txBox="1"/>
          <p:nvPr/>
        </p:nvSpPr>
        <p:spPr>
          <a:xfrm>
            <a:off x="4713169" y="1517400"/>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parent</a:t>
            </a:r>
          </a:p>
        </p:txBody>
      </p:sp>
      <p:sp>
        <p:nvSpPr>
          <p:cNvPr id="87" name="TextBox 86">
            <a:extLst>
              <a:ext uri="{FF2B5EF4-FFF2-40B4-BE49-F238E27FC236}">
                <a16:creationId xmlns:a16="http://schemas.microsoft.com/office/drawing/2014/main" id="{5A59DFA8-45FE-4D6C-AD8F-23E07099D650}"/>
              </a:ext>
            </a:extLst>
          </p:cNvPr>
          <p:cNvSpPr txBox="1"/>
          <p:nvPr/>
        </p:nvSpPr>
        <p:spPr>
          <a:xfrm>
            <a:off x="7769109" y="1517400"/>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my (</a:t>
            </a:r>
            <a:r>
              <a:rPr lang="en-GB" sz="2000" kern="0" dirty="0" err="1">
                <a:solidFill>
                  <a:srgbClr val="002060"/>
                </a:solidFill>
                <a:latin typeface="Century Gothic" panose="020B0502020202020204" pitchFamily="34" charset="0"/>
                <a:cs typeface="Arial"/>
                <a:sym typeface="Arial"/>
              </a:rPr>
              <a:t>mfpl</a:t>
            </a:r>
            <a:r>
              <a:rPr lang="en-GB" sz="2000" kern="0" dirty="0">
                <a:solidFill>
                  <a:srgbClr val="002060"/>
                </a:solidFill>
                <a:latin typeface="Century Gothic" panose="020B0502020202020204" pitchFamily="34" charset="0"/>
                <a:cs typeface="Arial"/>
                <a:sym typeface="Arial"/>
              </a:rPr>
              <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64264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63" grpId="0"/>
      <p:bldP spid="64" grpId="0"/>
      <p:bldP spid="65" grpId="0"/>
      <p:bldP spid="72" grpId="0"/>
      <p:bldP spid="73" grpId="0"/>
      <p:bldP spid="74" grpId="0"/>
      <p:bldP spid="75" grpId="0"/>
      <p:bldP spid="76" grpId="0"/>
      <p:bldP spid="77" grpId="0"/>
      <p:bldP spid="78" grpId="0"/>
      <p:bldP spid="79" grpId="0"/>
      <p:bldP spid="80" grpId="0"/>
      <p:bldP spid="81" grpId="0"/>
      <p:bldP spid="85" grpId="0"/>
      <p:bldP spid="86" grpId="0"/>
      <p:bldP spid="8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e 4">
            <a:extLst>
              <a:ext uri="{FF2B5EF4-FFF2-40B4-BE49-F238E27FC236}">
                <a16:creationId xmlns:a16="http://schemas.microsoft.com/office/drawing/2014/main" id="{BCEB7739-6462-43C6-A4FF-9513CDF68904}"/>
              </a:ext>
            </a:extLst>
          </p:cNvPr>
          <p:cNvGraphicFramePr>
            <a:graphicFrameLocks noGrp="1"/>
          </p:cNvGraphicFramePr>
          <p:nvPr>
            <p:extLst>
              <p:ext uri="{D42A27DB-BD31-4B8C-83A1-F6EECF244321}">
                <p14:modId xmlns:p14="http://schemas.microsoft.com/office/powerpoint/2010/main" val="3951635734"/>
              </p:ext>
            </p:extLst>
          </p:nvPr>
        </p:nvGraphicFramePr>
        <p:xfrm>
          <a:off x="637626" y="1032878"/>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parent</a:t>
                      </a:r>
                    </a:p>
                  </a:txBody>
                  <a:tcPr/>
                </a:tc>
                <a:tc>
                  <a:txBody>
                    <a:bodyPr/>
                    <a:lstStyle/>
                    <a:p>
                      <a:r>
                        <a:rPr lang="en-GB" sz="2400" b="1" dirty="0">
                          <a:solidFill>
                            <a:srgbClr val="00B0F0"/>
                          </a:solidFill>
                          <a:latin typeface="Century Gothic" panose="020B0502020202020204" pitchFamily="34" charset="0"/>
                        </a:rPr>
                        <a:t>my (</a:t>
                      </a:r>
                      <a:r>
                        <a:rPr lang="en-GB" sz="2400" b="1" dirty="0" err="1">
                          <a:solidFill>
                            <a:srgbClr val="00B0F0"/>
                          </a:solidFill>
                          <a:latin typeface="Century Gothic" panose="020B0502020202020204" pitchFamily="34" charset="0"/>
                        </a:rPr>
                        <a:t>mfpl</a:t>
                      </a:r>
                      <a:r>
                        <a:rPr lang="en-GB" sz="2400" b="1" dirty="0">
                          <a:solidFill>
                            <a:srgbClr val="00B0F0"/>
                          </a:solidFill>
                          <a:latin typeface="Century Gothic" panose="020B0502020202020204" pitchFamily="34" charset="0"/>
                        </a:rPr>
                        <a:t>)</a:t>
                      </a:r>
                    </a:p>
                  </a:txBody>
                  <a:tcPr/>
                </a:tc>
                <a:tc>
                  <a:txBody>
                    <a:bodyPr/>
                    <a:lstStyle/>
                    <a:p>
                      <a:r>
                        <a:rPr lang="en-GB" sz="2400" b="1" dirty="0">
                          <a:solidFill>
                            <a:srgbClr val="00B0F0"/>
                          </a:solidFill>
                          <a:latin typeface="Century Gothic" panose="020B0502020202020204" pitchFamily="34" charset="0"/>
                        </a:rPr>
                        <a:t>your (</a:t>
                      </a:r>
                      <a:r>
                        <a:rPr lang="en-GB" sz="2400" b="1" dirty="0" err="1">
                          <a:solidFill>
                            <a:srgbClr val="00B0F0"/>
                          </a:solidFill>
                          <a:latin typeface="Century Gothic" panose="020B0502020202020204" pitchFamily="34" charset="0"/>
                        </a:rPr>
                        <a:t>mfpl</a:t>
                      </a:r>
                      <a:r>
                        <a:rPr lang="en-GB" sz="2400" b="1" dirty="0">
                          <a:solidFill>
                            <a:srgbClr val="00B0F0"/>
                          </a:solidFill>
                          <a:latin typeface="Century Gothic" panose="020B0502020202020204" pitchFamily="34" charset="0"/>
                        </a:rPr>
                        <a:t>)</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west</a:t>
                      </a:r>
                    </a:p>
                  </a:txBody>
                  <a:tcPr/>
                </a:tc>
                <a:tc>
                  <a:txBody>
                    <a:bodyPr/>
                    <a:lstStyle/>
                    <a:p>
                      <a:r>
                        <a:rPr lang="en-GB" sz="2400" b="1" dirty="0">
                          <a:solidFill>
                            <a:srgbClr val="00B0F0"/>
                          </a:solidFill>
                          <a:latin typeface="Century Gothic" panose="020B0502020202020204" pitchFamily="34" charset="0"/>
                        </a:rPr>
                        <a:t>he goes, is going</a:t>
                      </a:r>
                    </a:p>
                  </a:txBody>
                  <a:tcPr/>
                </a:tc>
                <a:tc>
                  <a:txBody>
                    <a:bodyPr/>
                    <a:lstStyle/>
                    <a:p>
                      <a:r>
                        <a:rPr lang="en-GB" sz="2400" b="1" dirty="0">
                          <a:solidFill>
                            <a:srgbClr val="00B0F0"/>
                          </a:solidFill>
                          <a:latin typeface="Century Gothic" panose="020B0502020202020204" pitchFamily="34" charset="0"/>
                        </a:rPr>
                        <a:t>(the) team</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north</a:t>
                      </a:r>
                    </a:p>
                  </a:txBody>
                  <a:tcPr/>
                </a:tc>
                <a:tc>
                  <a:txBody>
                    <a:bodyPr/>
                    <a:lstStyle/>
                    <a:p>
                      <a:r>
                        <a:rPr lang="en-GB" sz="2400" b="1" dirty="0">
                          <a:solidFill>
                            <a:srgbClr val="92D050"/>
                          </a:solidFill>
                          <a:latin typeface="Century Gothic" panose="020B0502020202020204" pitchFamily="34" charset="0"/>
                        </a:rPr>
                        <a:t>(the) south</a:t>
                      </a:r>
                    </a:p>
                  </a:txBody>
                  <a:tcPr/>
                </a:tc>
                <a:tc>
                  <a:txBody>
                    <a:bodyPr/>
                    <a:lstStyle/>
                    <a:p>
                      <a:r>
                        <a:rPr lang="en-GB" sz="2400" b="1" dirty="0">
                          <a:solidFill>
                            <a:srgbClr val="92D050"/>
                          </a:solidFill>
                          <a:latin typeface="Century Gothic" panose="020B0502020202020204" pitchFamily="34" charset="0"/>
                        </a:rPr>
                        <a:t>(the) east</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go, going</a:t>
                      </a:r>
                    </a:p>
                  </a:txBody>
                  <a:tcPr/>
                </a:tc>
                <a:tc>
                  <a:txBody>
                    <a:bodyPr/>
                    <a:lstStyle/>
                    <a:p>
                      <a:r>
                        <a:rPr lang="en-GB" sz="2400" b="1" dirty="0">
                          <a:solidFill>
                            <a:srgbClr val="92D050"/>
                          </a:solidFill>
                          <a:latin typeface="Century Gothic" panose="020B0502020202020204" pitchFamily="34" charset="0"/>
                        </a:rPr>
                        <a:t>I go, am going</a:t>
                      </a:r>
                    </a:p>
                  </a:txBody>
                  <a:tcPr/>
                </a:tc>
                <a:tc>
                  <a:txBody>
                    <a:bodyPr/>
                    <a:lstStyle/>
                    <a:p>
                      <a:r>
                        <a:rPr lang="en-GB" sz="2200" b="1" dirty="0">
                          <a:solidFill>
                            <a:srgbClr val="92D050"/>
                          </a:solidFill>
                          <a:latin typeface="Century Gothic" panose="020B0502020202020204" pitchFamily="34" charset="0"/>
                        </a:rPr>
                        <a:t>She goes, is going</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water</a:t>
                      </a:r>
                    </a:p>
                  </a:txBody>
                  <a:tcPr/>
                </a:tc>
                <a:tc>
                  <a:txBody>
                    <a:bodyPr/>
                    <a:lstStyle/>
                    <a:p>
                      <a:r>
                        <a:rPr lang="en-GB" sz="2400" b="1" dirty="0">
                          <a:solidFill>
                            <a:srgbClr val="FF3399"/>
                          </a:solidFill>
                          <a:latin typeface="Century Gothic" panose="020B0502020202020204" pitchFamily="34" charset="0"/>
                        </a:rPr>
                        <a:t>(the) ice cream</a:t>
                      </a:r>
                    </a:p>
                  </a:txBody>
                  <a:tcPr/>
                </a:tc>
                <a:tc>
                  <a:txBody>
                    <a:bodyPr/>
                    <a:lstStyle/>
                    <a:p>
                      <a:r>
                        <a:rPr lang="en-GB" sz="2400" b="1" dirty="0">
                          <a:solidFill>
                            <a:srgbClr val="FF3399"/>
                          </a:solidFill>
                          <a:latin typeface="Century Gothic" panose="020B0502020202020204" pitchFamily="34" charset="0"/>
                        </a:rPr>
                        <a:t>(the) fish</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buy, buying</a:t>
                      </a:r>
                    </a:p>
                  </a:txBody>
                  <a:tcPr/>
                </a:tc>
                <a:tc>
                  <a:txBody>
                    <a:bodyPr/>
                    <a:lstStyle/>
                    <a:p>
                      <a:r>
                        <a:rPr lang="en-GB" sz="2400" b="1" dirty="0">
                          <a:solidFill>
                            <a:srgbClr val="FF3399"/>
                          </a:solidFill>
                          <a:latin typeface="Century Gothic" panose="020B0502020202020204" pitchFamily="34" charset="0"/>
                        </a:rPr>
                        <a:t>to drink, drinking</a:t>
                      </a:r>
                    </a:p>
                  </a:txBody>
                  <a:tcPr/>
                </a:tc>
                <a:tc>
                  <a:txBody>
                    <a:bodyPr/>
                    <a:lstStyle/>
                    <a:p>
                      <a:r>
                        <a:rPr lang="en-GB" sz="2400" b="1" dirty="0">
                          <a:solidFill>
                            <a:srgbClr val="FF3399"/>
                          </a:solidFill>
                          <a:latin typeface="Century Gothic" panose="020B0502020202020204" pitchFamily="34" charset="0"/>
                        </a:rPr>
                        <a:t>(the) coffee</a:t>
                      </a: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hlinkClick r:id="" action="ppaction://noaction">
              <a:snd r:embed="rId5" name="T3_W8F_6.2.wav"/>
            </a:hlinkClick>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a:t>
            </a:r>
            <a:r>
              <a:rPr lang="en-GB" sz="2400" b="1" kern="0" dirty="0">
                <a:solidFill>
                  <a:srgbClr val="002060"/>
                </a:solidFill>
                <a:latin typeface="Century Gothic" panose="020B0502020202020204" pitchFamily="34" charset="0"/>
                <a:cs typeface="Arial"/>
                <a:sym typeface="Arial"/>
              </a:rPr>
              <a:t>3b</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pic>
        <p:nvPicPr>
          <p:cNvPr id="39" name="Picture 38">
            <a:extLst>
              <a:ext uri="{FF2B5EF4-FFF2-40B4-BE49-F238E27FC236}">
                <a16:creationId xmlns:a16="http://schemas.microsoft.com/office/drawing/2014/main" id="{F2BBD5A3-FAF3-42CD-B37C-EDBA9B24765D}"/>
              </a:ext>
            </a:extLst>
          </p:cNvPr>
          <p:cNvPicPr>
            <a:picLocks noChangeAspect="1"/>
          </p:cNvPicPr>
          <p:nvPr/>
        </p:nvPicPr>
        <p:blipFill>
          <a:blip r:embed="rId6"/>
          <a:stretch>
            <a:fillRect/>
          </a:stretch>
        </p:blipFill>
        <p:spPr>
          <a:xfrm>
            <a:off x="792962" y="3201678"/>
            <a:ext cx="1186070" cy="1080360"/>
          </a:xfrm>
          <a:prstGeom prst="rect">
            <a:avLst/>
          </a:prstGeom>
        </p:spPr>
      </p:pic>
      <p:pic>
        <p:nvPicPr>
          <p:cNvPr id="40" name="Picture 39" descr="Icon&#10;&#10;Description automatically generated">
            <a:extLst>
              <a:ext uri="{FF2B5EF4-FFF2-40B4-BE49-F238E27FC236}">
                <a16:creationId xmlns:a16="http://schemas.microsoft.com/office/drawing/2014/main" id="{E4C31E01-F686-43AE-9019-A9C9B2D31B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1763" y="1189855"/>
            <a:ext cx="1211560" cy="1211560"/>
          </a:xfrm>
          <a:prstGeom prst="rect">
            <a:avLst/>
          </a:prstGeom>
        </p:spPr>
      </p:pic>
      <p:pic>
        <p:nvPicPr>
          <p:cNvPr id="41" name="Picture 40">
            <a:extLst>
              <a:ext uri="{FF2B5EF4-FFF2-40B4-BE49-F238E27FC236}">
                <a16:creationId xmlns:a16="http://schemas.microsoft.com/office/drawing/2014/main" id="{D3512FF1-C452-4B7D-9779-3E4B0F7CB9CA}"/>
              </a:ext>
            </a:extLst>
          </p:cNvPr>
          <p:cNvPicPr>
            <a:picLocks noChangeAspect="1"/>
          </p:cNvPicPr>
          <p:nvPr/>
        </p:nvPicPr>
        <p:blipFill>
          <a:blip r:embed="rId8"/>
          <a:stretch>
            <a:fillRect/>
          </a:stretch>
        </p:blipFill>
        <p:spPr>
          <a:xfrm>
            <a:off x="786257" y="5106931"/>
            <a:ext cx="893494" cy="846468"/>
          </a:xfrm>
          <a:prstGeom prst="rect">
            <a:avLst/>
          </a:prstGeom>
        </p:spPr>
      </p:pic>
      <p:sp>
        <p:nvSpPr>
          <p:cNvPr id="42" name="TextBox 41">
            <a:extLst>
              <a:ext uri="{FF2B5EF4-FFF2-40B4-BE49-F238E27FC236}">
                <a16:creationId xmlns:a16="http://schemas.microsoft.com/office/drawing/2014/main" id="{9524F9AD-6C9B-4999-B477-4EA75BB81C8E}"/>
              </a:ext>
            </a:extLst>
          </p:cNvPr>
          <p:cNvSpPr txBox="1"/>
          <p:nvPr/>
        </p:nvSpPr>
        <p:spPr>
          <a:xfrm>
            <a:off x="1696861" y="553016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43" name="TextBox 42">
            <a:extLst>
              <a:ext uri="{FF2B5EF4-FFF2-40B4-BE49-F238E27FC236}">
                <a16:creationId xmlns:a16="http://schemas.microsoft.com/office/drawing/2014/main" id="{99EED8E7-2C49-4A87-AF43-6D0FB4272623}"/>
              </a:ext>
            </a:extLst>
          </p:cNvPr>
          <p:cNvSpPr txBox="1"/>
          <p:nvPr/>
        </p:nvSpPr>
        <p:spPr>
          <a:xfrm>
            <a:off x="1730732" y="404134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4" name="TextBox 43">
            <a:extLst>
              <a:ext uri="{FF2B5EF4-FFF2-40B4-BE49-F238E27FC236}">
                <a16:creationId xmlns:a16="http://schemas.microsoft.com/office/drawing/2014/main" id="{360BA31C-8108-4F42-B2CC-A4ACA240F3F5}"/>
              </a:ext>
            </a:extLst>
          </p:cNvPr>
          <p:cNvSpPr txBox="1"/>
          <p:nvPr/>
        </p:nvSpPr>
        <p:spPr>
          <a:xfrm>
            <a:off x="1262812" y="239069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5" name="TextBox 44">
            <a:hlinkClick r:id="" action="ppaction://noaction">
              <a:snd r:embed="rId9" name="T3_W8F_6.3.wav"/>
            </a:hlinkClick>
            <a:extLst>
              <a:ext uri="{FF2B5EF4-FFF2-40B4-BE49-F238E27FC236}">
                <a16:creationId xmlns:a16="http://schemas.microsoft.com/office/drawing/2014/main" id="{9D357C90-09DA-4A36-A22D-B8E962AF458D}"/>
              </a:ext>
            </a:extLst>
          </p:cNvPr>
          <p:cNvSpPr txBox="1"/>
          <p:nvPr/>
        </p:nvSpPr>
        <p:spPr>
          <a:xfrm>
            <a:off x="2356343" y="5754620"/>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acheter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6" name="TextBox 75">
            <a:hlinkClick r:id="" action="ppaction://noaction">
              <a:snd r:embed="rId10" name="T3_W8F_6.4.wav"/>
            </a:hlinkClick>
            <a:extLst>
              <a:ext uri="{FF2B5EF4-FFF2-40B4-BE49-F238E27FC236}">
                <a16:creationId xmlns:a16="http://schemas.microsoft.com/office/drawing/2014/main" id="{002C63B8-9D58-426C-ADEF-B3EFE4537559}"/>
              </a:ext>
            </a:extLst>
          </p:cNvPr>
          <p:cNvSpPr txBox="1"/>
          <p:nvPr/>
        </p:nvSpPr>
        <p:spPr>
          <a:xfrm>
            <a:off x="4735519" y="5788420"/>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boire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7" name="TextBox 76">
            <a:hlinkClick r:id="" action="ppaction://noaction">
              <a:snd r:embed="rId11" name="T3_W8F_6.5.wav"/>
            </a:hlinkClick>
            <a:extLst>
              <a:ext uri="{FF2B5EF4-FFF2-40B4-BE49-F238E27FC236}">
                <a16:creationId xmlns:a16="http://schemas.microsoft.com/office/drawing/2014/main" id="{4615B1A5-D21B-40D3-9946-20BECA9EF31D}"/>
              </a:ext>
            </a:extLst>
          </p:cNvPr>
          <p:cNvSpPr txBox="1"/>
          <p:nvPr/>
        </p:nvSpPr>
        <p:spPr>
          <a:xfrm>
            <a:off x="7780959" y="5772494"/>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café</a:t>
            </a:r>
          </a:p>
        </p:txBody>
      </p:sp>
      <p:sp>
        <p:nvSpPr>
          <p:cNvPr id="78" name="TextBox 77">
            <a:hlinkClick r:id="" action="ppaction://noaction">
              <a:snd r:embed="rId12" name="T3_W8F_6.6.wav"/>
            </a:hlinkClick>
            <a:extLst>
              <a:ext uri="{FF2B5EF4-FFF2-40B4-BE49-F238E27FC236}">
                <a16:creationId xmlns:a16="http://schemas.microsoft.com/office/drawing/2014/main" id="{BA4B8ABE-A383-4831-B3E9-AE117D7A81E1}"/>
              </a:ext>
            </a:extLst>
          </p:cNvPr>
          <p:cNvSpPr txBox="1"/>
          <p:nvPr/>
        </p:nvSpPr>
        <p:spPr>
          <a:xfrm>
            <a:off x="2373242" y="4957321"/>
            <a:ext cx="23298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l’eau</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9" name="TextBox 78">
            <a:hlinkClick r:id="" action="ppaction://noaction">
              <a:snd r:embed="rId13" name="T3_W8F_6.7.wav"/>
            </a:hlinkClick>
            <a:extLst>
              <a:ext uri="{FF2B5EF4-FFF2-40B4-BE49-F238E27FC236}">
                <a16:creationId xmlns:a16="http://schemas.microsoft.com/office/drawing/2014/main" id="{26AD12F7-7FF6-401D-9C65-BF3D52593DDD}"/>
              </a:ext>
            </a:extLst>
          </p:cNvPr>
          <p:cNvSpPr txBox="1"/>
          <p:nvPr/>
        </p:nvSpPr>
        <p:spPr>
          <a:xfrm>
            <a:off x="4786431" y="4946705"/>
            <a:ext cx="27862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glace</a:t>
            </a:r>
          </a:p>
        </p:txBody>
      </p:sp>
      <p:sp>
        <p:nvSpPr>
          <p:cNvPr id="80" name="TextBox 79">
            <a:hlinkClick r:id="" action="ppaction://noaction">
              <a:snd r:embed="rId14" name="T3_W8F_6.8.wav"/>
            </a:hlinkClick>
            <a:extLst>
              <a:ext uri="{FF2B5EF4-FFF2-40B4-BE49-F238E27FC236}">
                <a16:creationId xmlns:a16="http://schemas.microsoft.com/office/drawing/2014/main" id="{B8BD871B-BFC2-4309-A60A-18B6F56A903A}"/>
              </a:ext>
            </a:extLst>
          </p:cNvPr>
          <p:cNvSpPr txBox="1"/>
          <p:nvPr/>
        </p:nvSpPr>
        <p:spPr>
          <a:xfrm>
            <a:off x="7780959" y="4953586"/>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poisson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1" name="TextBox 80">
            <a:hlinkClick r:id="" action="ppaction://noaction">
              <a:snd r:embed="rId15" name="T3_W8F_6.9.wav"/>
            </a:hlinkClick>
            <a:extLst>
              <a:ext uri="{FF2B5EF4-FFF2-40B4-BE49-F238E27FC236}">
                <a16:creationId xmlns:a16="http://schemas.microsoft.com/office/drawing/2014/main" id="{9C77F414-ED63-4F9C-997B-0FD39DA2F6CE}"/>
              </a:ext>
            </a:extLst>
          </p:cNvPr>
          <p:cNvSpPr txBox="1"/>
          <p:nvPr/>
        </p:nvSpPr>
        <p:spPr>
          <a:xfrm>
            <a:off x="2326318" y="4205840"/>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err="1">
                <a:solidFill>
                  <a:srgbClr val="002060"/>
                </a:solidFill>
                <a:latin typeface="Century Gothic" panose="020B0502020202020204" pitchFamily="34" charset="0"/>
                <a:cs typeface="Arial"/>
                <a:sym typeface="Arial"/>
              </a:rPr>
              <a:t>aller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2" name="TextBox 81">
            <a:hlinkClick r:id="" action="ppaction://noaction">
              <a:snd r:embed="rId16" name="T3_W8F_6.10.wav"/>
            </a:hlinkClick>
            <a:extLst>
              <a:ext uri="{FF2B5EF4-FFF2-40B4-BE49-F238E27FC236}">
                <a16:creationId xmlns:a16="http://schemas.microsoft.com/office/drawing/2014/main" id="{78B627A7-2B43-4EC0-9A67-C64D7C7243E9}"/>
              </a:ext>
            </a:extLst>
          </p:cNvPr>
          <p:cNvSpPr txBox="1"/>
          <p:nvPr/>
        </p:nvSpPr>
        <p:spPr>
          <a:xfrm>
            <a:off x="4768728" y="4173619"/>
            <a:ext cx="29557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je </a:t>
            </a:r>
            <a:r>
              <a:rPr lang="en-GB" sz="2000" kern="0" noProof="0" dirty="0" err="1">
                <a:solidFill>
                  <a:srgbClr val="002060"/>
                </a:solidFill>
                <a:latin typeface="Century Gothic" panose="020B0502020202020204" pitchFamily="34" charset="0"/>
                <a:cs typeface="Arial"/>
                <a:sym typeface="Arial"/>
              </a:rPr>
              <a:t>vais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3" name="TextBox 82">
            <a:hlinkClick r:id="" action="ppaction://noaction">
              <a:snd r:embed="rId17" name="T3_W8F_6.11.wav"/>
            </a:hlinkClick>
            <a:extLst>
              <a:ext uri="{FF2B5EF4-FFF2-40B4-BE49-F238E27FC236}">
                <a16:creationId xmlns:a16="http://schemas.microsoft.com/office/drawing/2014/main" id="{03886DE9-4DE8-4689-A2EF-C1E7C2A9191F}"/>
              </a:ext>
            </a:extLst>
          </p:cNvPr>
          <p:cNvSpPr txBox="1"/>
          <p:nvPr/>
        </p:nvSpPr>
        <p:spPr>
          <a:xfrm>
            <a:off x="7750721" y="4154143"/>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elle</a:t>
            </a:r>
            <a:r>
              <a:rPr lang="en-GB" sz="2000" kern="0" dirty="0">
                <a:solidFill>
                  <a:srgbClr val="002060"/>
                </a:solidFill>
                <a:latin typeface="Century Gothic" panose="020B0502020202020204" pitchFamily="34" charset="0"/>
                <a:cs typeface="Arial"/>
                <a:sym typeface="Arial"/>
              </a:rPr>
              <a:t> </a:t>
            </a:r>
            <a:r>
              <a:rPr lang="en-GB" sz="2000" kern="0" dirty="0" err="1">
                <a:solidFill>
                  <a:srgbClr val="002060"/>
                </a:solidFill>
                <a:latin typeface="Century Gothic" panose="020B0502020202020204" pitchFamily="34" charset="0"/>
                <a:cs typeface="Arial"/>
                <a:sym typeface="Arial"/>
              </a:rPr>
              <a:t>va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4" name="TextBox 83">
            <a:hlinkClick r:id="" action="ppaction://noaction">
              <a:snd r:embed="rId18" name="T3_W8F_6.12.wav"/>
            </a:hlinkClick>
            <a:extLst>
              <a:ext uri="{FF2B5EF4-FFF2-40B4-BE49-F238E27FC236}">
                <a16:creationId xmlns:a16="http://schemas.microsoft.com/office/drawing/2014/main" id="{4F6ECE7E-4B51-4A53-A016-48037CFF5C02}"/>
              </a:ext>
            </a:extLst>
          </p:cNvPr>
          <p:cNvSpPr txBox="1"/>
          <p:nvPr/>
        </p:nvSpPr>
        <p:spPr>
          <a:xfrm>
            <a:off x="2373241" y="3315191"/>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nord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5" name="TextBox 84">
            <a:hlinkClick r:id="" action="ppaction://noaction">
              <a:snd r:embed="rId19" name="T3_W8F_6.13.wav"/>
            </a:hlinkClick>
            <a:extLst>
              <a:ext uri="{FF2B5EF4-FFF2-40B4-BE49-F238E27FC236}">
                <a16:creationId xmlns:a16="http://schemas.microsoft.com/office/drawing/2014/main" id="{9BF7CA41-2A30-48B0-9716-6253DC53604E}"/>
              </a:ext>
            </a:extLst>
          </p:cNvPr>
          <p:cNvSpPr txBox="1"/>
          <p:nvPr/>
        </p:nvSpPr>
        <p:spPr>
          <a:xfrm>
            <a:off x="4810349" y="3320519"/>
            <a:ext cx="28807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sud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6" name="TextBox 85">
            <a:hlinkClick r:id="" action="ppaction://noaction">
              <a:snd r:embed="rId20" name="T3_W8F_6.14.wav"/>
            </a:hlinkClick>
            <a:extLst>
              <a:ext uri="{FF2B5EF4-FFF2-40B4-BE49-F238E27FC236}">
                <a16:creationId xmlns:a16="http://schemas.microsoft.com/office/drawing/2014/main" id="{4512D816-7B84-4BB5-A648-89D9FB8C56E0}"/>
              </a:ext>
            </a:extLst>
          </p:cNvPr>
          <p:cNvSpPr txBox="1"/>
          <p:nvPr/>
        </p:nvSpPr>
        <p:spPr>
          <a:xfrm>
            <a:off x="7762524" y="3320519"/>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l’est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7" name="TextBox 86">
            <a:hlinkClick r:id="" action="ppaction://noaction">
              <a:snd r:embed="rId21" name="T3_W8F_6.15.wav"/>
            </a:hlinkClick>
            <a:extLst>
              <a:ext uri="{FF2B5EF4-FFF2-40B4-BE49-F238E27FC236}">
                <a16:creationId xmlns:a16="http://schemas.microsoft.com/office/drawing/2014/main" id="{0EA0C09E-B9D2-4C8E-B2D3-A99775C826C0}"/>
              </a:ext>
            </a:extLst>
          </p:cNvPr>
          <p:cNvSpPr txBox="1"/>
          <p:nvPr/>
        </p:nvSpPr>
        <p:spPr>
          <a:xfrm>
            <a:off x="2373241" y="2523373"/>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l’ouest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8" name="TextBox 87">
            <a:hlinkClick r:id="" action="ppaction://noaction">
              <a:snd r:embed="rId22" name="T3_W8F_6.16.wav"/>
            </a:hlinkClick>
            <a:extLst>
              <a:ext uri="{FF2B5EF4-FFF2-40B4-BE49-F238E27FC236}">
                <a16:creationId xmlns:a16="http://schemas.microsoft.com/office/drawing/2014/main" id="{85EAC1DC-6FF9-43F0-9630-F9FB6C0387C6}"/>
              </a:ext>
            </a:extLst>
          </p:cNvPr>
          <p:cNvSpPr txBox="1"/>
          <p:nvPr/>
        </p:nvSpPr>
        <p:spPr>
          <a:xfrm>
            <a:off x="4725019" y="2504831"/>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il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9" name="TextBox 88">
            <a:hlinkClick r:id="" action="ppaction://noaction">
              <a:snd r:embed="rId23" name="T3_W8F_6.17.wav"/>
            </a:hlinkClick>
            <a:extLst>
              <a:ext uri="{FF2B5EF4-FFF2-40B4-BE49-F238E27FC236}">
                <a16:creationId xmlns:a16="http://schemas.microsoft.com/office/drawing/2014/main" id="{9AEFEAB4-B0CB-4732-AEC5-923C60D6CF68}"/>
              </a:ext>
            </a:extLst>
          </p:cNvPr>
          <p:cNvSpPr txBox="1"/>
          <p:nvPr/>
        </p:nvSpPr>
        <p:spPr>
          <a:xfrm>
            <a:off x="7780959" y="2504831"/>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l’équipe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hlinkClick r:id="" action="ppaction://noaction">
              <a:snd r:embed="rId24" name="T3_W8F_6.18.wav"/>
            </a:hlinkClick>
            <a:extLst>
              <a:ext uri="{FF2B5EF4-FFF2-40B4-BE49-F238E27FC236}">
                <a16:creationId xmlns:a16="http://schemas.microsoft.com/office/drawing/2014/main" id="{4CBE738B-74C2-462D-A8DB-1731A5335E1E}"/>
              </a:ext>
            </a:extLst>
          </p:cNvPr>
          <p:cNvSpPr txBox="1"/>
          <p:nvPr/>
        </p:nvSpPr>
        <p:spPr>
          <a:xfrm>
            <a:off x="2361391" y="1558058"/>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parent</a:t>
            </a:r>
          </a:p>
        </p:txBody>
      </p:sp>
      <p:sp>
        <p:nvSpPr>
          <p:cNvPr id="48" name="TextBox 47">
            <a:hlinkClick r:id="" action="ppaction://noaction">
              <a:snd r:embed="rId25" name="T3_W8F_6.19.wav"/>
            </a:hlinkClick>
            <a:extLst>
              <a:ext uri="{FF2B5EF4-FFF2-40B4-BE49-F238E27FC236}">
                <a16:creationId xmlns:a16="http://schemas.microsoft.com/office/drawing/2014/main" id="{8D2E2DD2-7333-4EB4-BC21-826879A3BE7F}"/>
              </a:ext>
            </a:extLst>
          </p:cNvPr>
          <p:cNvSpPr txBox="1"/>
          <p:nvPr/>
        </p:nvSpPr>
        <p:spPr>
          <a:xfrm>
            <a:off x="4713169" y="1539516"/>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TextBox 49">
            <a:hlinkClick r:id="" action="ppaction://noaction">
              <a:snd r:embed="rId26" name="T3_W8F_6.20.wav"/>
            </a:hlinkClick>
            <a:extLst>
              <a:ext uri="{FF2B5EF4-FFF2-40B4-BE49-F238E27FC236}">
                <a16:creationId xmlns:a16="http://schemas.microsoft.com/office/drawing/2014/main" id="{C0FFE242-052F-4EEC-AFE6-5D0CBEA41A30}"/>
              </a:ext>
            </a:extLst>
          </p:cNvPr>
          <p:cNvSpPr txBox="1"/>
          <p:nvPr/>
        </p:nvSpPr>
        <p:spPr>
          <a:xfrm>
            <a:off x="7769109" y="1539516"/>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tes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3090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P spid="47" grpId="0"/>
      <p:bldP spid="48" grpId="0"/>
      <p:bldP spid="5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1278808" y="101907"/>
            <a:ext cx="831776" cy="831529"/>
          </a:xfrm>
          <a:prstGeom prst="rect">
            <a:avLst/>
          </a:prstGeom>
          <a:ln>
            <a:noFill/>
          </a:ln>
        </p:spPr>
      </p:pic>
      <p:sp>
        <p:nvSpPr>
          <p:cNvPr id="90" name="CustomShape 3"/>
          <p:cNvSpPr/>
          <p:nvPr/>
        </p:nvSpPr>
        <p:spPr>
          <a:xfrm>
            <a:off x="81416" y="892631"/>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rPr>
              <a:t>Remember the endings for –ER verbs: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0760" y="110109"/>
            <a:ext cx="7267988" cy="735837"/>
          </a:xfrm>
        </p:spPr>
        <p:txBody>
          <a:bodyPr/>
          <a:lstStyle/>
          <a:p>
            <a:r>
              <a:rPr lang="en-GB" sz="3600" b="1" spc="-1" dirty="0">
                <a:solidFill>
                  <a:srgbClr val="1E4E79"/>
                </a:solidFill>
                <a:latin typeface="Century Gothic" panose="020B0502020202020204" pitchFamily="34" charset="0"/>
              </a:rPr>
              <a:t>-ER verbs (singular and plural)</a:t>
            </a:r>
            <a:endParaRPr lang="en-GB" sz="3600" dirty="0"/>
          </a:p>
        </p:txBody>
      </p:sp>
      <p:pic>
        <p:nvPicPr>
          <p:cNvPr id="7" name="Picture 6" descr="A picture containing text&#10;&#10;Description automatically generated">
            <a:extLst>
              <a:ext uri="{FF2B5EF4-FFF2-40B4-BE49-F238E27FC236}">
                <a16:creationId xmlns:a16="http://schemas.microsoft.com/office/drawing/2014/main" id="{6C2E950A-3E6C-46AB-911B-006EF49D33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4624" y="1933841"/>
            <a:ext cx="957341" cy="709671"/>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873539F1-6D9D-4F3B-9A51-52DE3CC560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833" y="4675815"/>
            <a:ext cx="900132" cy="671929"/>
          </a:xfrm>
          <a:prstGeom prst="rect">
            <a:avLst/>
          </a:prstGeom>
        </p:spPr>
      </p:pic>
      <p:sp>
        <p:nvSpPr>
          <p:cNvPr id="37" name="CustomShape 5">
            <a:extLst>
              <a:ext uri="{FF2B5EF4-FFF2-40B4-BE49-F238E27FC236}">
                <a16:creationId xmlns:a16="http://schemas.microsoft.com/office/drawing/2014/main" id="{CD218FF4-42FB-4C83-8581-B2FCC1D9B1AC}"/>
              </a:ext>
            </a:extLst>
          </p:cNvPr>
          <p:cNvSpPr/>
          <p:nvPr/>
        </p:nvSpPr>
        <p:spPr>
          <a:xfrm>
            <a:off x="6735368" y="2101286"/>
            <a:ext cx="537549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He</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spc="-1" dirty="0">
                <a:solidFill>
                  <a:srgbClr val="1F3864"/>
                </a:solidFill>
                <a:latin typeface="Century Gothic" panose="020B0502020202020204" pitchFamily="34" charset="0"/>
                <a:ea typeface="Century Gothic"/>
              </a:rPr>
              <a:t>eat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s</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some fish.</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8" name="Google Shape;183;p8">
            <a:extLst>
              <a:ext uri="{FF2B5EF4-FFF2-40B4-BE49-F238E27FC236}">
                <a16:creationId xmlns:a16="http://schemas.microsoft.com/office/drawing/2014/main" id="{35B27AEF-6BDE-4628-8718-2E28E2523696}"/>
              </a:ext>
            </a:extLst>
          </p:cNvPr>
          <p:cNvPicPr/>
          <p:nvPr/>
        </p:nvPicPr>
        <p:blipFill>
          <a:blip r:embed="rId10"/>
          <a:stretch/>
        </p:blipFill>
        <p:spPr>
          <a:xfrm>
            <a:off x="6191659" y="2180492"/>
            <a:ext cx="551885" cy="497357"/>
          </a:xfrm>
          <a:prstGeom prst="rect">
            <a:avLst/>
          </a:prstGeom>
          <a:ln>
            <a:noFill/>
          </a:ln>
        </p:spPr>
      </p:pic>
      <p:sp>
        <p:nvSpPr>
          <p:cNvPr id="39" name="Rectangle 38">
            <a:extLst>
              <a:ext uri="{FF2B5EF4-FFF2-40B4-BE49-F238E27FC236}">
                <a16:creationId xmlns:a16="http://schemas.microsoft.com/office/drawing/2014/main" id="{DF616C55-256F-4E22-A03D-D9A247B27392}"/>
              </a:ext>
            </a:extLst>
          </p:cNvPr>
          <p:cNvSpPr/>
          <p:nvPr/>
        </p:nvSpPr>
        <p:spPr>
          <a:xfrm>
            <a:off x="1418101" y="2101286"/>
            <a:ext cx="449655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92D050"/>
                </a:solidFill>
                <a:latin typeface="Century Gothic" panose="020B0502020202020204" pitchFamily="34" charset="0"/>
              </a:rPr>
              <a:t>I</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rPr>
              <a:t>l</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lang="en-GB" sz="2800" b="1" spc="-1" dirty="0">
                <a:solidFill>
                  <a:srgbClr val="002060"/>
                </a:solidFill>
                <a:latin typeface="Century Gothic" panose="020B0502020202020204" pitchFamily="34" charset="0"/>
              </a:rPr>
              <a:t>mange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 du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poisson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40" name="CustomShape 5">
            <a:extLst>
              <a:ext uri="{FF2B5EF4-FFF2-40B4-BE49-F238E27FC236}">
                <a16:creationId xmlns:a16="http://schemas.microsoft.com/office/drawing/2014/main" id="{87B5110F-8ABB-4D47-8FD9-A7B686E11145}"/>
              </a:ext>
            </a:extLst>
          </p:cNvPr>
          <p:cNvSpPr/>
          <p:nvPr/>
        </p:nvSpPr>
        <p:spPr>
          <a:xfrm>
            <a:off x="6698883" y="4706988"/>
            <a:ext cx="346770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92D050"/>
                </a:solidFill>
                <a:latin typeface="Century Gothic" panose="020B0502020202020204" pitchFamily="34" charset="0"/>
                <a:ea typeface="Century Gothic"/>
              </a:rPr>
              <a:t>She</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buy</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s </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 fish.</a:t>
            </a:r>
            <a:endPar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ndParaRPr>
          </a:p>
        </p:txBody>
      </p:sp>
      <p:pic>
        <p:nvPicPr>
          <p:cNvPr id="41" name="Google Shape;183;p8">
            <a:extLst>
              <a:ext uri="{FF2B5EF4-FFF2-40B4-BE49-F238E27FC236}">
                <a16:creationId xmlns:a16="http://schemas.microsoft.com/office/drawing/2014/main" id="{DE56820E-13FF-4CFE-B880-B88ED81CBF24}"/>
              </a:ext>
            </a:extLst>
          </p:cNvPr>
          <p:cNvPicPr/>
          <p:nvPr/>
        </p:nvPicPr>
        <p:blipFill>
          <a:blip r:embed="rId10"/>
          <a:stretch/>
        </p:blipFill>
        <p:spPr>
          <a:xfrm>
            <a:off x="6191659" y="4688048"/>
            <a:ext cx="551885" cy="497357"/>
          </a:xfrm>
          <a:prstGeom prst="rect">
            <a:avLst/>
          </a:prstGeom>
          <a:ln>
            <a:noFill/>
          </a:ln>
        </p:spPr>
      </p:pic>
      <p:sp>
        <p:nvSpPr>
          <p:cNvPr id="42" name="Rectangle 41">
            <a:extLst>
              <a:ext uri="{FF2B5EF4-FFF2-40B4-BE49-F238E27FC236}">
                <a16:creationId xmlns:a16="http://schemas.microsoft.com/office/drawing/2014/main" id="{59C8EA35-FB11-47CB-990B-2F47331A75EA}"/>
              </a:ext>
            </a:extLst>
          </p:cNvPr>
          <p:cNvSpPr/>
          <p:nvPr/>
        </p:nvSpPr>
        <p:spPr>
          <a:xfrm>
            <a:off x="1479251" y="4772449"/>
            <a:ext cx="429086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92D050"/>
                </a:solidFill>
                <a:latin typeface="Century Gothic" panose="020B0502020202020204" pitchFamily="34" charset="0"/>
              </a:rPr>
              <a:t>E</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rPr>
              <a:t>lle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achèt</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rPr>
              <a:t>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un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poisson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rPr>
              <a:t> </a:t>
            </a:r>
            <a:endParaRPr kumimoji="0" lang="en-GB" sz="1800" b="0" i="0" u="none" strike="noStrike" kern="1200" cap="none" spc="0" normalizeH="0" baseline="0" noProof="0" dirty="0">
              <a:ln>
                <a:noFill/>
              </a:ln>
              <a:solidFill>
                <a:srgbClr val="92D050"/>
              </a:solidFill>
              <a:effectLst/>
              <a:uLnTx/>
              <a:uFillTx/>
              <a:latin typeface="Arial"/>
            </a:endParaRPr>
          </a:p>
        </p:txBody>
      </p:sp>
      <p:sp>
        <p:nvSpPr>
          <p:cNvPr id="43" name="Speech Bubble: Rectangle with Corners Rounded 42">
            <a:extLst>
              <a:ext uri="{FF2B5EF4-FFF2-40B4-BE49-F238E27FC236}">
                <a16:creationId xmlns:a16="http://schemas.microsoft.com/office/drawing/2014/main" id="{71401F6C-E0FC-4DB3-A300-837ED6E47524}"/>
              </a:ext>
            </a:extLst>
          </p:cNvPr>
          <p:cNvSpPr/>
          <p:nvPr/>
        </p:nvSpPr>
        <p:spPr>
          <a:xfrm>
            <a:off x="7228041" y="389550"/>
            <a:ext cx="2938545" cy="1331639"/>
          </a:xfrm>
          <a:prstGeom prst="wedgeRoundRectCallout">
            <a:avLst>
              <a:gd name="adj1" fmla="val -60024"/>
              <a:gd name="adj2" fmla="val 3428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Note the </a:t>
            </a:r>
            <a:r>
              <a:rPr kumimoji="0" lang="en-GB" sz="2000" b="0" i="0" u="sng" strike="noStrike" kern="1200" cap="none" spc="0" normalizeH="0" baseline="0" noProof="0" dirty="0">
                <a:ln>
                  <a:noFill/>
                </a:ln>
                <a:solidFill>
                  <a:prstClr val="white"/>
                </a:solidFill>
                <a:effectLst/>
                <a:uLnTx/>
                <a:uFillTx/>
                <a:latin typeface="Century Gothic" panose="020B0502020202020204" pitchFamily="34" charset="0"/>
              </a:rPr>
              <a:t>accents</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 You have learnt other verbs like this: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répéter</a:t>
            </a:r>
            <a:r>
              <a:rPr lang="en-GB" sz="2000" dirty="0">
                <a:solidFill>
                  <a:prstClr val="white"/>
                </a:solidFill>
                <a:latin typeface="Century Gothic" panose="020B0502020202020204" pitchFamily="34" charset="0"/>
              </a:rPr>
              <a:t>, </a:t>
            </a:r>
            <a:r>
              <a:rPr lang="en-GB" sz="2000" b="1" dirty="0" err="1">
                <a:solidFill>
                  <a:prstClr val="white"/>
                </a:solidFill>
                <a:latin typeface="Century Gothic" panose="020B0502020202020204" pitchFamily="34" charset="0"/>
              </a:rPr>
              <a:t>préférer</a:t>
            </a:r>
            <a:r>
              <a:rPr lang="en-GB" sz="2000" dirty="0">
                <a:solidFill>
                  <a:prstClr val="white"/>
                </a:solidFill>
                <a:latin typeface="Century Gothic" panose="020B0502020202020204" pitchFamily="34" charset="0"/>
              </a:rPr>
              <a:t>.</a:t>
            </a:r>
            <a:endParaRPr kumimoji="0" lang="en-GB" sz="1800" b="0" i="0" u="sng"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47" name="Oval 46">
            <a:extLst>
              <a:ext uri="{FF2B5EF4-FFF2-40B4-BE49-F238E27FC236}">
                <a16:creationId xmlns:a16="http://schemas.microsoft.com/office/drawing/2014/main" id="{61B51239-84E3-49BF-8901-9F48A9A6980A}"/>
              </a:ext>
            </a:extLst>
          </p:cNvPr>
          <p:cNvSpPr/>
          <p:nvPr/>
        </p:nvSpPr>
        <p:spPr>
          <a:xfrm>
            <a:off x="2948929" y="4827593"/>
            <a:ext cx="263769" cy="497357"/>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1" name="Speech Bubble: Rectangle with Corners Rounded 70">
            <a:extLst>
              <a:ext uri="{FF2B5EF4-FFF2-40B4-BE49-F238E27FC236}">
                <a16:creationId xmlns:a16="http://schemas.microsoft.com/office/drawing/2014/main" id="{754A9662-673E-4D88-B27D-A0FB81BB6E31}"/>
              </a:ext>
            </a:extLst>
          </p:cNvPr>
          <p:cNvSpPr/>
          <p:nvPr/>
        </p:nvSpPr>
        <p:spPr>
          <a:xfrm>
            <a:off x="9520020" y="4212076"/>
            <a:ext cx="2521553" cy="1862932"/>
          </a:xfrm>
          <a:prstGeom prst="wedgeRoundRectCallout">
            <a:avLst>
              <a:gd name="adj1" fmla="val -323017"/>
              <a:gd name="adj2" fmla="val 3444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Remember the liaison after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ils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elles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before</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rPr>
              <a:t> a verb beginning with a </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rPr>
              <a:t>vowel</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rPr>
              <a:t> or </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rPr>
              <a:t>h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rPr>
              <a:t>muet</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rPr>
              <a:t>.</a:t>
            </a:r>
            <a:endParaRPr kumimoji="0" lang="en-GB" sz="1800" b="0" i="0" u="sng"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0" name="CustomShape 5">
            <a:extLst>
              <a:ext uri="{FF2B5EF4-FFF2-40B4-BE49-F238E27FC236}">
                <a16:creationId xmlns:a16="http://schemas.microsoft.com/office/drawing/2014/main" id="{E400317A-ADCB-4EAE-80BD-A9BCE59A4F9C}"/>
              </a:ext>
            </a:extLst>
          </p:cNvPr>
          <p:cNvSpPr/>
          <p:nvPr/>
        </p:nvSpPr>
        <p:spPr>
          <a:xfrm>
            <a:off x="6698884" y="3143032"/>
            <a:ext cx="537549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They</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eat some fish.</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3" name="Google Shape;183;p8">
            <a:extLst>
              <a:ext uri="{FF2B5EF4-FFF2-40B4-BE49-F238E27FC236}">
                <a16:creationId xmlns:a16="http://schemas.microsoft.com/office/drawing/2014/main" id="{BC904198-0AE8-490D-AD1F-DAA75560821A}"/>
              </a:ext>
            </a:extLst>
          </p:cNvPr>
          <p:cNvPicPr/>
          <p:nvPr/>
        </p:nvPicPr>
        <p:blipFill>
          <a:blip r:embed="rId10"/>
          <a:stretch/>
        </p:blipFill>
        <p:spPr>
          <a:xfrm>
            <a:off x="6191660" y="3124092"/>
            <a:ext cx="551885" cy="497357"/>
          </a:xfrm>
          <a:prstGeom prst="rect">
            <a:avLst/>
          </a:prstGeom>
          <a:ln>
            <a:noFill/>
          </a:ln>
        </p:spPr>
      </p:pic>
      <p:sp>
        <p:nvSpPr>
          <p:cNvPr id="54" name="Rectangle 53">
            <a:extLst>
              <a:ext uri="{FF2B5EF4-FFF2-40B4-BE49-F238E27FC236}">
                <a16:creationId xmlns:a16="http://schemas.microsoft.com/office/drawing/2014/main" id="{9ACCDEDE-46F3-4C14-8C9C-CF1D5F107EFA}"/>
              </a:ext>
            </a:extLst>
          </p:cNvPr>
          <p:cNvSpPr/>
          <p:nvPr/>
        </p:nvSpPr>
        <p:spPr>
          <a:xfrm>
            <a:off x="1387640" y="3128946"/>
            <a:ext cx="449655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rPr>
              <a:t>Ils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mang</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rPr>
              <a:t>ent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 du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poisson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55" name="Oval 54">
            <a:extLst>
              <a:ext uri="{FF2B5EF4-FFF2-40B4-BE49-F238E27FC236}">
                <a16:creationId xmlns:a16="http://schemas.microsoft.com/office/drawing/2014/main" id="{A08527CE-BEA2-48A1-B98D-357C351D4C7C}"/>
              </a:ext>
            </a:extLst>
          </p:cNvPr>
          <p:cNvSpPr/>
          <p:nvPr/>
        </p:nvSpPr>
        <p:spPr>
          <a:xfrm rot="5400000">
            <a:off x="2242990" y="5724591"/>
            <a:ext cx="346325" cy="571096"/>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6" name="Picture 5" descr="A picture containing text&#10;&#10;Description automatically generated">
            <a:extLst>
              <a:ext uri="{FF2B5EF4-FFF2-40B4-BE49-F238E27FC236}">
                <a16:creationId xmlns:a16="http://schemas.microsoft.com/office/drawing/2014/main" id="{F5C3C820-C8B5-49AB-BF00-7C3FAD3DF0A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7419" y="5646566"/>
            <a:ext cx="828220" cy="583331"/>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31F2A0C0-C80D-4F54-B2AD-85C323F1C41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0767" y="2913741"/>
            <a:ext cx="1119783" cy="709671"/>
          </a:xfrm>
          <a:prstGeom prst="rect">
            <a:avLst/>
          </a:prstGeom>
        </p:spPr>
      </p:pic>
      <p:pic>
        <p:nvPicPr>
          <p:cNvPr id="13" name="Picture 12" descr="Shape&#10;&#10;Description automatically generated">
            <a:extLst>
              <a:ext uri="{FF2B5EF4-FFF2-40B4-BE49-F238E27FC236}">
                <a16:creationId xmlns:a16="http://schemas.microsoft.com/office/drawing/2014/main" id="{B830DED2-FBAD-4311-BB8F-713B1022967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3402" y="3663035"/>
            <a:ext cx="1119783" cy="793819"/>
          </a:xfrm>
          <a:prstGeom prst="rect">
            <a:avLst/>
          </a:prstGeom>
        </p:spPr>
      </p:pic>
      <p:sp>
        <p:nvSpPr>
          <p:cNvPr id="66" name="CustomShape 5">
            <a:extLst>
              <a:ext uri="{FF2B5EF4-FFF2-40B4-BE49-F238E27FC236}">
                <a16:creationId xmlns:a16="http://schemas.microsoft.com/office/drawing/2014/main" id="{D45E1E14-9B78-4497-81AE-491E14D923C1}"/>
              </a:ext>
            </a:extLst>
          </p:cNvPr>
          <p:cNvSpPr/>
          <p:nvPr/>
        </p:nvSpPr>
        <p:spPr>
          <a:xfrm>
            <a:off x="6743544" y="5704884"/>
            <a:ext cx="346770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92D050"/>
                </a:solidFill>
                <a:latin typeface="Century Gothic" panose="020B0502020202020204" pitchFamily="34" charset="0"/>
                <a:ea typeface="Century Gothic"/>
              </a:rPr>
              <a:t>They</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buy</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 fish.</a:t>
            </a:r>
            <a:endPar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ndParaRPr>
          </a:p>
        </p:txBody>
      </p:sp>
      <p:pic>
        <p:nvPicPr>
          <p:cNvPr id="67" name="Google Shape;183;p8">
            <a:extLst>
              <a:ext uri="{FF2B5EF4-FFF2-40B4-BE49-F238E27FC236}">
                <a16:creationId xmlns:a16="http://schemas.microsoft.com/office/drawing/2014/main" id="{F2B91C95-02C7-4425-A50C-FC5240DE9AEC}"/>
              </a:ext>
            </a:extLst>
          </p:cNvPr>
          <p:cNvPicPr/>
          <p:nvPr/>
        </p:nvPicPr>
        <p:blipFill>
          <a:blip r:embed="rId10"/>
          <a:stretch/>
        </p:blipFill>
        <p:spPr>
          <a:xfrm>
            <a:off x="6236320" y="5685944"/>
            <a:ext cx="551885" cy="497357"/>
          </a:xfrm>
          <a:prstGeom prst="rect">
            <a:avLst/>
          </a:prstGeom>
          <a:ln>
            <a:noFill/>
          </a:ln>
        </p:spPr>
      </p:pic>
      <p:sp>
        <p:nvSpPr>
          <p:cNvPr id="68" name="Rectangle 67">
            <a:extLst>
              <a:ext uri="{FF2B5EF4-FFF2-40B4-BE49-F238E27FC236}">
                <a16:creationId xmlns:a16="http://schemas.microsoft.com/office/drawing/2014/main" id="{DD345B3F-1B19-438D-A2A4-A8371AE60AF5}"/>
              </a:ext>
            </a:extLst>
          </p:cNvPr>
          <p:cNvSpPr/>
          <p:nvPr/>
        </p:nvSpPr>
        <p:spPr>
          <a:xfrm>
            <a:off x="1479251" y="5710064"/>
            <a:ext cx="47808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92D050"/>
                </a:solidFill>
                <a:latin typeface="Century Gothic" panose="020B0502020202020204" pitchFamily="34" charset="0"/>
              </a:rPr>
              <a:t>E</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rPr>
              <a:t>lle</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rPr>
              <a:t>a</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chèt</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rPr>
              <a:t>ent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un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poisson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rPr>
              <a:t> </a:t>
            </a:r>
            <a:endParaRPr kumimoji="0" lang="en-GB" sz="1800" b="0" i="0" u="none" strike="noStrike" kern="1200" cap="none" spc="0" normalizeH="0" baseline="0" noProof="0" dirty="0">
              <a:ln>
                <a:noFill/>
              </a:ln>
              <a:solidFill>
                <a:srgbClr val="92D050"/>
              </a:solidFill>
              <a:effectLst/>
              <a:uLnTx/>
              <a:uFillTx/>
              <a:latin typeface="Arial"/>
            </a:endParaRPr>
          </a:p>
        </p:txBody>
      </p:sp>
      <p:sp>
        <p:nvSpPr>
          <p:cNvPr id="72" name="Oval 71">
            <a:extLst>
              <a:ext uri="{FF2B5EF4-FFF2-40B4-BE49-F238E27FC236}">
                <a16:creationId xmlns:a16="http://schemas.microsoft.com/office/drawing/2014/main" id="{4B753F68-FAB5-4305-AFDB-C32B5092FBA4}"/>
              </a:ext>
            </a:extLst>
          </p:cNvPr>
          <p:cNvSpPr/>
          <p:nvPr/>
        </p:nvSpPr>
        <p:spPr>
          <a:xfrm>
            <a:off x="2948929" y="5765208"/>
            <a:ext cx="263769" cy="497357"/>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3" name="Picture 72" descr="Shape, circle&#10;&#10;Description automatically generated">
            <a:extLst>
              <a:ext uri="{FF2B5EF4-FFF2-40B4-BE49-F238E27FC236}">
                <a16:creationId xmlns:a16="http://schemas.microsoft.com/office/drawing/2014/main" id="{4A7EE0ED-FCC2-454B-86A8-500E81B53AF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55837" y="3605515"/>
            <a:ext cx="335316" cy="404528"/>
          </a:xfrm>
          <a:prstGeom prst="rect">
            <a:avLst/>
          </a:prstGeom>
        </p:spPr>
      </p:pic>
      <p:pic>
        <p:nvPicPr>
          <p:cNvPr id="74" name="Picture 73" descr="Shape, circle&#10;&#10;Description automatically generated">
            <a:extLst>
              <a:ext uri="{FF2B5EF4-FFF2-40B4-BE49-F238E27FC236}">
                <a16:creationId xmlns:a16="http://schemas.microsoft.com/office/drawing/2014/main" id="{5C57874A-7B98-446F-B886-FA28257109B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35210" y="6206885"/>
            <a:ext cx="335316" cy="404528"/>
          </a:xfrm>
          <a:prstGeom prst="rect">
            <a:avLst/>
          </a:prstGeom>
        </p:spPr>
      </p:pic>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8F_8.1.wav"/>
                                        </p:tgtEl>
                                      </p:cMediaNode>
                                    </p:audio>
                                  </p:sub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3_W8F_8.2.wav"/>
                                        </p:tgtEl>
                                      </p:cMediaNode>
                                    </p:audio>
                                  </p:sub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T3_W8F_8.3.wav"/>
                                        </p:tgtEl>
                                      </p:cMediaNode>
                                    </p:audio>
                                  </p:sub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6" presetClass="entr" presetSubtype="32"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circle(out)">
                                      <p:cBhvr>
                                        <p:cTn id="49" dur="2000"/>
                                        <p:tgtEl>
                                          <p:spTgt spid="47"/>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40"/>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T3_W8F_8.4.wav"/>
                                        </p:tgtEl>
                                      </p:cMediaNode>
                                    </p:audio>
                                  </p:subTnLst>
                                </p:cTn>
                              </p:par>
                              <p:par>
                                <p:cTn id="58" presetID="1" presetClass="entr" presetSubtype="0" fill="hold" nodeType="withEffect">
                                  <p:stCondLst>
                                    <p:cond delay="0"/>
                                  </p:stCondLst>
                                  <p:childTnLst>
                                    <p:set>
                                      <p:cBhvr>
                                        <p:cTn id="59" dur="1" fill="hold">
                                          <p:stCondLst>
                                            <p:cond delay="0"/>
                                          </p:stCondLst>
                                        </p:cTn>
                                        <p:tgtEl>
                                          <p:spTgt spid="67"/>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6"/>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7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66"/>
                                        </p:tgtEl>
                                        <p:attrNameLst>
                                          <p:attrName>style.visibility</p:attrName>
                                        </p:attrNameLst>
                                      </p:cBhvr>
                                      <p:to>
                                        <p:strVal val="visible"/>
                                      </p:to>
                                    </p:set>
                                  </p:childTnLst>
                                </p:cTn>
                              </p:par>
                              <p:par>
                                <p:cTn id="68" presetID="6" presetClass="entr" presetSubtype="32" fill="hold" grpId="0" nodeType="withEffect">
                                  <p:stCondLst>
                                    <p:cond delay="0"/>
                                  </p:stCondLst>
                                  <p:childTnLst>
                                    <p:set>
                                      <p:cBhvr>
                                        <p:cTn id="69" dur="1" fill="hold">
                                          <p:stCondLst>
                                            <p:cond delay="0"/>
                                          </p:stCondLst>
                                        </p:cTn>
                                        <p:tgtEl>
                                          <p:spTgt spid="72"/>
                                        </p:tgtEl>
                                        <p:attrNameLst>
                                          <p:attrName>style.visibility</p:attrName>
                                        </p:attrNameLst>
                                      </p:cBhvr>
                                      <p:to>
                                        <p:strVal val="visible"/>
                                      </p:to>
                                    </p:set>
                                    <p:animEffect transition="in" filter="circle(out)">
                                      <p:cBhvr>
                                        <p:cTn id="70" dur="2000"/>
                                        <p:tgtEl>
                                          <p:spTgt spid="72"/>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par>
                                <p:cTn id="75" presetID="6" presetClass="entr" presetSubtype="32" fill="hold" grpId="0" nodeType="with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circle(out)">
                                      <p:cBhvr>
                                        <p:cTn id="77"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P spid="43" grpId="0" animBg="1"/>
      <p:bldP spid="47" grpId="0" animBg="1"/>
      <p:bldP spid="71" grpId="0" animBg="1"/>
      <p:bldP spid="54" grpId="0"/>
      <p:bldP spid="55" grpId="0" animBg="1"/>
      <p:bldP spid="68" grpId="0"/>
      <p:bldP spid="7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7" name="Speech Bubble: Rectangle with Corners Rounded 116">
            <a:hlinkClick r:id="" action="ppaction://noaction">
              <a:snd r:embed="rId11" name="T3_W8F_9.1.wav"/>
            </a:hlinkClick>
            <a:extLst>
              <a:ext uri="{FF2B5EF4-FFF2-40B4-BE49-F238E27FC236}">
                <a16:creationId xmlns:a16="http://schemas.microsoft.com/office/drawing/2014/main" id="{4B93DB88-36F3-48EC-B12C-F7F5591CAB2E}"/>
              </a:ext>
            </a:extLst>
          </p:cNvPr>
          <p:cNvSpPr/>
          <p:nvPr/>
        </p:nvSpPr>
        <p:spPr>
          <a:xfrm>
            <a:off x="3712278" y="152745"/>
            <a:ext cx="7376725" cy="559823"/>
          </a:xfrm>
          <a:prstGeom prst="wedgeRoundRectCallout">
            <a:avLst>
              <a:gd name="adj1" fmla="val -54762"/>
              <a:gd name="adj2" fmla="val -9850"/>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Arial"/>
              <a:ea typeface="+mn-ea"/>
              <a:cs typeface="+mn-cs"/>
            </a:endParaRPr>
          </a:p>
        </p:txBody>
      </p:sp>
      <p:pic>
        <p:nvPicPr>
          <p:cNvPr id="118" name="Graphic 117" descr="Teacher">
            <a:extLst>
              <a:ext uri="{FF2B5EF4-FFF2-40B4-BE49-F238E27FC236}">
                <a16:creationId xmlns:a16="http://schemas.microsoft.com/office/drawing/2014/main" id="{8C598265-9BEC-4EDA-A5E9-1E3CF121EAD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15492" y="-68014"/>
            <a:ext cx="816961" cy="938928"/>
          </a:xfrm>
          <a:prstGeom prst="rect">
            <a:avLst/>
          </a:prstGeom>
        </p:spPr>
      </p:pic>
      <p:pic>
        <p:nvPicPr>
          <p:cNvPr id="42" name="Picture 41" descr="Icon&#10;&#10;Description automatically generated">
            <a:extLst>
              <a:ext uri="{FF2B5EF4-FFF2-40B4-BE49-F238E27FC236}">
                <a16:creationId xmlns:a16="http://schemas.microsoft.com/office/drawing/2014/main" id="{346FD2C6-0FF5-4160-9738-8221725F7E9F}"/>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43" name="Title 2">
            <a:extLst>
              <a:ext uri="{FF2B5EF4-FFF2-40B4-BE49-F238E27FC236}">
                <a16:creationId xmlns:a16="http://schemas.microsoft.com/office/drawing/2014/main" id="{1E3FBDEA-994C-4C31-A8B9-FAAF8B589463}"/>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a:solidFill>
                  <a:schemeClr val="bg1"/>
                </a:solidFill>
                <a:latin typeface="Century Gothic" panose="020B0502020202020204" pitchFamily="34" charset="0"/>
              </a:rPr>
              <a:t>lire</a:t>
            </a:r>
          </a:p>
        </p:txBody>
      </p:sp>
      <p:sp>
        <p:nvSpPr>
          <p:cNvPr id="116" name="TextBox 115">
            <a:hlinkClick r:id="" action="ppaction://noaction">
              <a:snd r:embed="rId11" name="T3_W8F_9.1.wav"/>
            </a:hlinkClick>
            <a:extLst>
              <a:ext uri="{FF2B5EF4-FFF2-40B4-BE49-F238E27FC236}">
                <a16:creationId xmlns:a16="http://schemas.microsoft.com/office/drawing/2014/main" id="{C62EDE92-DCAF-4A9C-B0D5-BA6FE89B4CF1}"/>
              </a:ext>
            </a:extLst>
          </p:cNvPr>
          <p:cNvSpPr txBox="1"/>
          <p:nvPr/>
        </p:nvSpPr>
        <p:spPr>
          <a:xfrm>
            <a:off x="3759223" y="237959"/>
            <a:ext cx="7788235"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Lis les messages. C’est Pierre (il) ou ses parents (ils) ?</a:t>
            </a:r>
          </a:p>
        </p:txBody>
      </p:sp>
      <p:graphicFrame>
        <p:nvGraphicFramePr>
          <p:cNvPr id="40" name="Table 3">
            <a:extLst>
              <a:ext uri="{FF2B5EF4-FFF2-40B4-BE49-F238E27FC236}">
                <a16:creationId xmlns:a16="http://schemas.microsoft.com/office/drawing/2014/main" id="{5A007868-155B-4882-822D-F568B0596738}"/>
              </a:ext>
            </a:extLst>
          </p:cNvPr>
          <p:cNvGraphicFramePr>
            <a:graphicFrameLocks noGrp="1"/>
          </p:cNvGraphicFramePr>
          <p:nvPr>
            <p:extLst>
              <p:ext uri="{D42A27DB-BD31-4B8C-83A1-F6EECF244321}">
                <p14:modId xmlns:p14="http://schemas.microsoft.com/office/powerpoint/2010/main" val="3826087401"/>
              </p:ext>
            </p:extLst>
          </p:nvPr>
        </p:nvGraphicFramePr>
        <p:xfrm>
          <a:off x="595995" y="1525005"/>
          <a:ext cx="11460017" cy="5148585"/>
        </p:xfrm>
        <a:graphic>
          <a:graphicData uri="http://schemas.openxmlformats.org/drawingml/2006/table">
            <a:tbl>
              <a:tblPr firstRow="1" bandRow="1"/>
              <a:tblGrid>
                <a:gridCol w="5129556">
                  <a:extLst>
                    <a:ext uri="{9D8B030D-6E8A-4147-A177-3AD203B41FA5}">
                      <a16:colId xmlns:a16="http://schemas.microsoft.com/office/drawing/2014/main" val="3791761402"/>
                    </a:ext>
                  </a:extLst>
                </a:gridCol>
                <a:gridCol w="1688123">
                  <a:extLst>
                    <a:ext uri="{9D8B030D-6E8A-4147-A177-3AD203B41FA5}">
                      <a16:colId xmlns:a16="http://schemas.microsoft.com/office/drawing/2014/main" val="2216121970"/>
                    </a:ext>
                  </a:extLst>
                </a:gridCol>
                <a:gridCol w="4642338">
                  <a:extLst>
                    <a:ext uri="{9D8B030D-6E8A-4147-A177-3AD203B41FA5}">
                      <a16:colId xmlns:a16="http://schemas.microsoft.com/office/drawing/2014/main" val="519322569"/>
                    </a:ext>
                  </a:extLst>
                </a:gridCol>
              </a:tblGrid>
              <a:tr h="572065">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 we / they</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anglais</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839720828"/>
                  </a:ext>
                </a:extLst>
              </a:tr>
              <a:tr h="572065">
                <a:tc>
                  <a:txBody>
                    <a:bodyPr/>
                    <a:lstStyle/>
                    <a:p>
                      <a:r>
                        <a:rPr lang="en-GB" sz="240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Ils</a:t>
                      </a:r>
                      <a:r>
                        <a:rPr lang="en-GB" sz="2400" b="0" dirty="0">
                          <a:solidFill>
                            <a:srgbClr val="002060"/>
                          </a:solidFill>
                          <a:latin typeface="Century Gothic" panose="020B0502020202020204" pitchFamily="34" charset="0"/>
                        </a:rPr>
                        <a:t>     </a:t>
                      </a:r>
                      <a:r>
                        <a:rPr lang="en-GB" sz="24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organisent</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un pique-</a:t>
                      </a:r>
                      <a:r>
                        <a:rPr lang="en-GB" sz="24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nique</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56803618"/>
                  </a:ext>
                </a:extLst>
              </a:tr>
              <a:tr h="572065">
                <a:tc>
                  <a:txBody>
                    <a:bodyPr/>
                    <a:lstStyle/>
                    <a:p>
                      <a:r>
                        <a:rPr lang="en-GB" sz="2400" dirty="0">
                          <a:solidFill>
                            <a:srgbClr val="002060"/>
                          </a:solidFill>
                          <a:latin typeface="Century Gothic" panose="020B0502020202020204" pitchFamily="34" charset="0"/>
                        </a:rPr>
                        <a:t>   </a:t>
                      </a:r>
                      <a:r>
                        <a:rPr lang="fr-FR" sz="2400" dirty="0">
                          <a:solidFill>
                            <a:srgbClr val="002060"/>
                          </a:solidFill>
                          <a:latin typeface="Century Gothic" panose="020B0502020202020204" pitchFamily="34" charset="0"/>
                        </a:rPr>
                        <a:t>Il      achète du pain.</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31552526"/>
                  </a:ext>
                </a:extLst>
              </a:tr>
              <a:tr h="572065">
                <a:tc>
                  <a:txBody>
                    <a:bodyPr/>
                    <a:lstStyle/>
                    <a:p>
                      <a:r>
                        <a:rPr lang="en-GB" sz="2400" dirty="0">
                          <a:solidFill>
                            <a:srgbClr val="002060"/>
                          </a:solidFill>
                          <a:latin typeface="Century Gothic" panose="020B0502020202020204" pitchFamily="34" charset="0"/>
                        </a:rPr>
                        <a:t>   </a:t>
                      </a:r>
                      <a:r>
                        <a:rPr lang="fr-FR" sz="2400" dirty="0">
                          <a:solidFill>
                            <a:srgbClr val="002060"/>
                          </a:solidFill>
                          <a:latin typeface="Century Gothic" panose="020B0502020202020204" pitchFamily="34" charset="0"/>
                        </a:rPr>
                        <a:t>Ils     achètent des tomates.</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963740151"/>
                  </a:ext>
                </a:extLst>
              </a:tr>
              <a:tr h="572065">
                <a:tc>
                  <a:txBody>
                    <a:bodyPr/>
                    <a:lstStyle/>
                    <a:p>
                      <a:r>
                        <a:rPr lang="en-GB" sz="2400" dirty="0">
                          <a:solidFill>
                            <a:srgbClr val="002060"/>
                          </a:solidFill>
                          <a:latin typeface="Century Gothic" panose="020B0502020202020204" pitchFamily="34" charset="0"/>
                        </a:rPr>
                        <a:t>   </a:t>
                      </a:r>
                      <a:r>
                        <a:rPr lang="fr-FR" sz="2400" dirty="0">
                          <a:solidFill>
                            <a:srgbClr val="002060"/>
                          </a:solidFill>
                          <a:latin typeface="Century Gothic" panose="020B0502020202020204" pitchFamily="34" charset="0"/>
                        </a:rPr>
                        <a:t>Il      prépare des activités.</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29643711"/>
                  </a:ext>
                </a:extLst>
              </a:tr>
              <a:tr h="572065">
                <a:tc>
                  <a:txBody>
                    <a:bodyPr/>
                    <a:lstStyle/>
                    <a:p>
                      <a:r>
                        <a:rPr lang="en-GB" sz="2400" dirty="0">
                          <a:solidFill>
                            <a:srgbClr val="002060"/>
                          </a:solidFill>
                          <a:latin typeface="Century Gothic" panose="020B0502020202020204" pitchFamily="34" charset="0"/>
                        </a:rPr>
                        <a:t>   </a:t>
                      </a:r>
                      <a:r>
                        <a:rPr lang="fr-FR" sz="2400" dirty="0">
                          <a:solidFill>
                            <a:srgbClr val="002060"/>
                          </a:solidFill>
                          <a:latin typeface="Century Gothic" panose="020B0502020202020204" pitchFamily="34" charset="0"/>
                        </a:rPr>
                        <a:t>Il      aime manger de la glace.</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380750320"/>
                  </a:ext>
                </a:extLst>
              </a:tr>
              <a:tr h="572065">
                <a:tc>
                  <a:txBody>
                    <a:bodyPr/>
                    <a:lstStyle/>
                    <a:p>
                      <a:r>
                        <a:rPr lang="en-GB" sz="2400" dirty="0">
                          <a:solidFill>
                            <a:srgbClr val="002060"/>
                          </a:solidFill>
                          <a:latin typeface="Century Gothic" panose="020B0502020202020204" pitchFamily="34" charset="0"/>
                        </a:rPr>
                        <a:t>   </a:t>
                      </a:r>
                      <a:r>
                        <a:rPr lang="fr-FR" sz="2400" dirty="0">
                          <a:solidFill>
                            <a:srgbClr val="002060"/>
                          </a:solidFill>
                          <a:latin typeface="Century Gothic" panose="020B0502020202020204" pitchFamily="34" charset="0"/>
                        </a:rPr>
                        <a:t>Ils     mangent de la salade.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620762242"/>
                  </a:ext>
                </a:extLst>
              </a:tr>
              <a:tr h="572065">
                <a:tc>
                  <a:txBody>
                    <a:bodyPr/>
                    <a:lstStyle/>
                    <a:p>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Ils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préparent</a:t>
                      </a:r>
                      <a:r>
                        <a:rPr lang="en-GB" sz="2400" dirty="0">
                          <a:solidFill>
                            <a:srgbClr val="002060"/>
                          </a:solidFill>
                          <a:latin typeface="Century Gothic" panose="020B0502020202020204" pitchFamily="34" charset="0"/>
                        </a:rPr>
                        <a:t> des </a:t>
                      </a:r>
                      <a:r>
                        <a:rPr lang="en-GB" sz="2400" dirty="0" err="1">
                          <a:solidFill>
                            <a:srgbClr val="002060"/>
                          </a:solidFill>
                          <a:latin typeface="Century Gothic" panose="020B0502020202020204" pitchFamily="34" charset="0"/>
                        </a:rPr>
                        <a:t>sandwichs</a:t>
                      </a:r>
                      <a:r>
                        <a:rPr lang="en-GB" sz="2400" dirty="0">
                          <a:solidFill>
                            <a:srgbClr val="002060"/>
                          </a:solidFill>
                          <a:latin typeface="Century Gothic" panose="020B0502020202020204" pitchFamily="34" charset="0"/>
                        </a:rPr>
                        <a:t>.</a:t>
                      </a:r>
                      <a:endParaRPr lang="fr-FR"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754611054"/>
                  </a:ext>
                </a:extLst>
              </a:tr>
              <a:tr h="572065">
                <a:tc>
                  <a:txBody>
                    <a:bodyPr/>
                    <a:lstStyle/>
                    <a:p>
                      <a:r>
                        <a:rPr lang="fr-FR" sz="2400" dirty="0">
                          <a:solidFill>
                            <a:srgbClr val="002060"/>
                          </a:solidFill>
                          <a:latin typeface="Century Gothic" panose="020B0502020202020204" pitchFamily="34" charset="0"/>
                        </a:rPr>
                        <a:t>   Il      mange du gâteau.</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364458958"/>
                  </a:ext>
                </a:extLst>
              </a:tr>
            </a:tbl>
          </a:graphicData>
        </a:graphic>
      </p:graphicFrame>
      <p:sp>
        <p:nvSpPr>
          <p:cNvPr id="47" name="Rectangle 46">
            <a:hlinkClick r:id="" action="ppaction://noaction">
              <a:snd r:embed="rId15" name="f 2_1.wav"/>
            </a:hlinkClick>
            <a:extLst>
              <a:ext uri="{FF2B5EF4-FFF2-40B4-BE49-F238E27FC236}">
                <a16:creationId xmlns:a16="http://schemas.microsoft.com/office/drawing/2014/main" id="{E501E4EF-C3FB-45A8-9899-3529E2F8E98D}"/>
              </a:ext>
            </a:extLst>
          </p:cNvPr>
          <p:cNvSpPr/>
          <p:nvPr/>
        </p:nvSpPr>
        <p:spPr>
          <a:xfrm>
            <a:off x="177562" y="2779727"/>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8" name="Rectangle 47">
            <a:hlinkClick r:id="" action="ppaction://noaction">
              <a:snd r:embed="rId15" name="f 2_1.wav"/>
            </a:hlinkClick>
            <a:extLst>
              <a:ext uri="{FF2B5EF4-FFF2-40B4-BE49-F238E27FC236}">
                <a16:creationId xmlns:a16="http://schemas.microsoft.com/office/drawing/2014/main" id="{B0F0F7D5-375A-4D38-AA7A-5076FDD8FB5B}"/>
              </a:ext>
            </a:extLst>
          </p:cNvPr>
          <p:cNvSpPr/>
          <p:nvPr/>
        </p:nvSpPr>
        <p:spPr>
          <a:xfrm>
            <a:off x="177562" y="3326691"/>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9" name="Rectangle 48">
            <a:hlinkClick r:id="" action="ppaction://noaction">
              <a:snd r:embed="rId15" name="f 2_1.wav"/>
            </a:hlinkClick>
            <a:extLst>
              <a:ext uri="{FF2B5EF4-FFF2-40B4-BE49-F238E27FC236}">
                <a16:creationId xmlns:a16="http://schemas.microsoft.com/office/drawing/2014/main" id="{393D6A34-4901-419B-BFA3-5607E8EE5093}"/>
              </a:ext>
            </a:extLst>
          </p:cNvPr>
          <p:cNvSpPr/>
          <p:nvPr/>
        </p:nvSpPr>
        <p:spPr>
          <a:xfrm>
            <a:off x="177562" y="2215214"/>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0" name="Rectangle 49">
            <a:hlinkClick r:id="" action="ppaction://noaction">
              <a:snd r:embed="rId15" name="f 2_1.wav"/>
            </a:hlinkClick>
            <a:extLst>
              <a:ext uri="{FF2B5EF4-FFF2-40B4-BE49-F238E27FC236}">
                <a16:creationId xmlns:a16="http://schemas.microsoft.com/office/drawing/2014/main" id="{B091E2BC-41CB-411C-93E6-701BE87927CE}"/>
              </a:ext>
            </a:extLst>
          </p:cNvPr>
          <p:cNvSpPr/>
          <p:nvPr/>
        </p:nvSpPr>
        <p:spPr>
          <a:xfrm>
            <a:off x="163885" y="3925723"/>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1" name="Rectangle 50">
            <a:hlinkClick r:id="" action="ppaction://noaction">
              <a:snd r:embed="rId15" name="f 2_1.wav"/>
            </a:hlinkClick>
            <a:extLst>
              <a:ext uri="{FF2B5EF4-FFF2-40B4-BE49-F238E27FC236}">
                <a16:creationId xmlns:a16="http://schemas.microsoft.com/office/drawing/2014/main" id="{7A48A3B1-C0A0-4395-8984-A0EB343A132C}"/>
              </a:ext>
            </a:extLst>
          </p:cNvPr>
          <p:cNvSpPr/>
          <p:nvPr/>
        </p:nvSpPr>
        <p:spPr>
          <a:xfrm>
            <a:off x="177562" y="4490174"/>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3" name="Rectangle 52">
            <a:hlinkClick r:id="" action="ppaction://noaction">
              <a:snd r:embed="rId15" name="f 2_1.wav"/>
            </a:hlinkClick>
            <a:extLst>
              <a:ext uri="{FF2B5EF4-FFF2-40B4-BE49-F238E27FC236}">
                <a16:creationId xmlns:a16="http://schemas.microsoft.com/office/drawing/2014/main" id="{BEDD8142-0AF7-4F9D-A293-8A8AC7E0635A}"/>
              </a:ext>
            </a:extLst>
          </p:cNvPr>
          <p:cNvSpPr/>
          <p:nvPr/>
        </p:nvSpPr>
        <p:spPr>
          <a:xfrm>
            <a:off x="177562" y="5070200"/>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4" name="Rectangle 53">
            <a:hlinkClick r:id="" action="ppaction://noaction">
              <a:snd r:embed="rId15" name="f 2_1.wav"/>
            </a:hlinkClick>
            <a:extLst>
              <a:ext uri="{FF2B5EF4-FFF2-40B4-BE49-F238E27FC236}">
                <a16:creationId xmlns:a16="http://schemas.microsoft.com/office/drawing/2014/main" id="{51FFA773-7515-4C64-BFB0-C60C7858C228}"/>
              </a:ext>
            </a:extLst>
          </p:cNvPr>
          <p:cNvSpPr/>
          <p:nvPr/>
        </p:nvSpPr>
        <p:spPr>
          <a:xfrm>
            <a:off x="191239" y="5603655"/>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5" name="TextBox 54">
            <a:extLst>
              <a:ext uri="{FF2B5EF4-FFF2-40B4-BE49-F238E27FC236}">
                <a16:creationId xmlns:a16="http://schemas.microsoft.com/office/drawing/2014/main" id="{0077AF38-7532-4D83-BE1F-1375BEEC3867}"/>
              </a:ext>
            </a:extLst>
          </p:cNvPr>
          <p:cNvSpPr txBox="1"/>
          <p:nvPr/>
        </p:nvSpPr>
        <p:spPr>
          <a:xfrm>
            <a:off x="5847513" y="2139582"/>
            <a:ext cx="13828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They</a:t>
            </a:r>
          </a:p>
        </p:txBody>
      </p:sp>
      <p:sp>
        <p:nvSpPr>
          <p:cNvPr id="57" name="TextBox 56">
            <a:extLst>
              <a:ext uri="{FF2B5EF4-FFF2-40B4-BE49-F238E27FC236}">
                <a16:creationId xmlns:a16="http://schemas.microsoft.com/office/drawing/2014/main" id="{1F393873-A44C-4590-87DF-08F29DBF662D}"/>
              </a:ext>
            </a:extLst>
          </p:cNvPr>
          <p:cNvSpPr txBox="1"/>
          <p:nvPr/>
        </p:nvSpPr>
        <p:spPr>
          <a:xfrm>
            <a:off x="5847513" y="2699883"/>
            <a:ext cx="11684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He</a:t>
            </a:r>
          </a:p>
        </p:txBody>
      </p:sp>
      <p:sp>
        <p:nvSpPr>
          <p:cNvPr id="59" name="TextBox 58">
            <a:extLst>
              <a:ext uri="{FF2B5EF4-FFF2-40B4-BE49-F238E27FC236}">
                <a16:creationId xmlns:a16="http://schemas.microsoft.com/office/drawing/2014/main" id="{3D94A086-795E-4558-8BDF-1711A95B1956}"/>
              </a:ext>
            </a:extLst>
          </p:cNvPr>
          <p:cNvSpPr txBox="1"/>
          <p:nvPr/>
        </p:nvSpPr>
        <p:spPr>
          <a:xfrm>
            <a:off x="5847513" y="3291368"/>
            <a:ext cx="13828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They</a:t>
            </a:r>
          </a:p>
        </p:txBody>
      </p:sp>
      <p:sp>
        <p:nvSpPr>
          <p:cNvPr id="62" name="TextBox 61">
            <a:extLst>
              <a:ext uri="{FF2B5EF4-FFF2-40B4-BE49-F238E27FC236}">
                <a16:creationId xmlns:a16="http://schemas.microsoft.com/office/drawing/2014/main" id="{C81C94C0-DE7D-4EB7-9675-9F27C33E16A8}"/>
              </a:ext>
            </a:extLst>
          </p:cNvPr>
          <p:cNvSpPr txBox="1"/>
          <p:nvPr/>
        </p:nvSpPr>
        <p:spPr>
          <a:xfrm>
            <a:off x="5847513" y="3894839"/>
            <a:ext cx="11684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He</a:t>
            </a:r>
          </a:p>
        </p:txBody>
      </p:sp>
      <p:sp>
        <p:nvSpPr>
          <p:cNvPr id="66" name="TextBox 65">
            <a:extLst>
              <a:ext uri="{FF2B5EF4-FFF2-40B4-BE49-F238E27FC236}">
                <a16:creationId xmlns:a16="http://schemas.microsoft.com/office/drawing/2014/main" id="{2F160C52-5479-4886-A392-51C0AD14492A}"/>
              </a:ext>
            </a:extLst>
          </p:cNvPr>
          <p:cNvSpPr txBox="1"/>
          <p:nvPr/>
        </p:nvSpPr>
        <p:spPr>
          <a:xfrm>
            <a:off x="5901532" y="4488743"/>
            <a:ext cx="11684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He</a:t>
            </a:r>
          </a:p>
        </p:txBody>
      </p:sp>
      <p:sp>
        <p:nvSpPr>
          <p:cNvPr id="68" name="TextBox 67">
            <a:extLst>
              <a:ext uri="{FF2B5EF4-FFF2-40B4-BE49-F238E27FC236}">
                <a16:creationId xmlns:a16="http://schemas.microsoft.com/office/drawing/2014/main" id="{DE028E74-04DB-4416-94D1-2B198FCC3F9C}"/>
              </a:ext>
            </a:extLst>
          </p:cNvPr>
          <p:cNvSpPr txBox="1"/>
          <p:nvPr/>
        </p:nvSpPr>
        <p:spPr>
          <a:xfrm>
            <a:off x="5901531" y="5082255"/>
            <a:ext cx="1328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They</a:t>
            </a:r>
          </a:p>
        </p:txBody>
      </p:sp>
      <p:sp>
        <p:nvSpPr>
          <p:cNvPr id="70" name="TextBox 69">
            <a:extLst>
              <a:ext uri="{FF2B5EF4-FFF2-40B4-BE49-F238E27FC236}">
                <a16:creationId xmlns:a16="http://schemas.microsoft.com/office/drawing/2014/main" id="{9E22FCAC-6269-4565-8BC2-8B44CEA78224}"/>
              </a:ext>
            </a:extLst>
          </p:cNvPr>
          <p:cNvSpPr txBox="1"/>
          <p:nvPr/>
        </p:nvSpPr>
        <p:spPr>
          <a:xfrm>
            <a:off x="5960455" y="5627560"/>
            <a:ext cx="1328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They</a:t>
            </a:r>
          </a:p>
        </p:txBody>
      </p:sp>
      <p:sp>
        <p:nvSpPr>
          <p:cNvPr id="72" name="Rectangle 71">
            <a:hlinkClick r:id="" action="ppaction://noaction">
              <a:snd r:embed="rId15" name="f 2_1.wav"/>
            </a:hlinkClick>
            <a:extLst>
              <a:ext uri="{FF2B5EF4-FFF2-40B4-BE49-F238E27FC236}">
                <a16:creationId xmlns:a16="http://schemas.microsoft.com/office/drawing/2014/main" id="{126C6747-39FF-41C9-A3CD-2550257698CE}"/>
              </a:ext>
            </a:extLst>
          </p:cNvPr>
          <p:cNvSpPr/>
          <p:nvPr/>
        </p:nvSpPr>
        <p:spPr>
          <a:xfrm>
            <a:off x="188659" y="6159010"/>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8</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C83B57C6-657D-4534-A75E-45473975EDEA}"/>
              </a:ext>
            </a:extLst>
          </p:cNvPr>
          <p:cNvSpPr txBox="1"/>
          <p:nvPr/>
        </p:nvSpPr>
        <p:spPr>
          <a:xfrm>
            <a:off x="5847513" y="6218415"/>
            <a:ext cx="11684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He</a:t>
            </a:r>
          </a:p>
        </p:txBody>
      </p:sp>
      <p:pic>
        <p:nvPicPr>
          <p:cNvPr id="76" name="Graphic 75" descr="Cloud with solid fill">
            <a:extLst>
              <a:ext uri="{FF2B5EF4-FFF2-40B4-BE49-F238E27FC236}">
                <a16:creationId xmlns:a16="http://schemas.microsoft.com/office/drawing/2014/main" id="{1AA0D160-F565-41F8-AD30-6D38274E115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71765" y="2488734"/>
            <a:ext cx="1038197" cy="914400"/>
          </a:xfrm>
          <a:prstGeom prst="rect">
            <a:avLst/>
          </a:prstGeom>
        </p:spPr>
      </p:pic>
      <p:pic>
        <p:nvPicPr>
          <p:cNvPr id="77" name="Graphic 76" descr="Cloud with solid fill">
            <a:extLst>
              <a:ext uri="{FF2B5EF4-FFF2-40B4-BE49-F238E27FC236}">
                <a16:creationId xmlns:a16="http://schemas.microsoft.com/office/drawing/2014/main" id="{92F5F2E1-2B30-426C-BCC2-B129B14B3E2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72432" y="1940230"/>
            <a:ext cx="1038197" cy="914400"/>
          </a:xfrm>
          <a:prstGeom prst="rect">
            <a:avLst/>
          </a:prstGeom>
        </p:spPr>
      </p:pic>
      <p:pic>
        <p:nvPicPr>
          <p:cNvPr id="78" name="Graphic 77" descr="Cloud with solid fill">
            <a:extLst>
              <a:ext uri="{FF2B5EF4-FFF2-40B4-BE49-F238E27FC236}">
                <a16:creationId xmlns:a16="http://schemas.microsoft.com/office/drawing/2014/main" id="{E13BA6B7-643D-4A48-B48B-6B43D9F6AD8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55629" y="3101185"/>
            <a:ext cx="1038197" cy="914400"/>
          </a:xfrm>
          <a:prstGeom prst="rect">
            <a:avLst/>
          </a:prstGeom>
        </p:spPr>
      </p:pic>
      <p:pic>
        <p:nvPicPr>
          <p:cNvPr id="79" name="Graphic 78" descr="Cloud with solid fill">
            <a:extLst>
              <a:ext uri="{FF2B5EF4-FFF2-40B4-BE49-F238E27FC236}">
                <a16:creationId xmlns:a16="http://schemas.microsoft.com/office/drawing/2014/main" id="{A7DF4A03-8865-4E82-9C52-5B448F530F4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51152" y="3642098"/>
            <a:ext cx="1038197" cy="914400"/>
          </a:xfrm>
          <a:prstGeom prst="rect">
            <a:avLst/>
          </a:prstGeom>
        </p:spPr>
      </p:pic>
      <p:pic>
        <p:nvPicPr>
          <p:cNvPr id="80" name="Graphic 79" descr="Cloud with solid fill">
            <a:extLst>
              <a:ext uri="{FF2B5EF4-FFF2-40B4-BE49-F238E27FC236}">
                <a16:creationId xmlns:a16="http://schemas.microsoft.com/office/drawing/2014/main" id="{642F9F87-5CD8-412A-8114-651932A3A07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70944" y="4230053"/>
            <a:ext cx="1038197" cy="914400"/>
          </a:xfrm>
          <a:prstGeom prst="rect">
            <a:avLst/>
          </a:prstGeom>
        </p:spPr>
      </p:pic>
      <p:pic>
        <p:nvPicPr>
          <p:cNvPr id="83" name="Graphic 82" descr="Cloud with solid fill">
            <a:extLst>
              <a:ext uri="{FF2B5EF4-FFF2-40B4-BE49-F238E27FC236}">
                <a16:creationId xmlns:a16="http://schemas.microsoft.com/office/drawing/2014/main" id="{B0486099-8769-42C1-BE68-87055111C24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70943" y="4831254"/>
            <a:ext cx="1038197" cy="914400"/>
          </a:xfrm>
          <a:prstGeom prst="rect">
            <a:avLst/>
          </a:prstGeom>
        </p:spPr>
      </p:pic>
      <p:pic>
        <p:nvPicPr>
          <p:cNvPr id="84" name="Graphic 83" descr="Cloud with solid fill">
            <a:extLst>
              <a:ext uri="{FF2B5EF4-FFF2-40B4-BE49-F238E27FC236}">
                <a16:creationId xmlns:a16="http://schemas.microsoft.com/office/drawing/2014/main" id="{F269FA4C-1BF2-41D7-9A57-E6BE032F0BC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50570" y="5359001"/>
            <a:ext cx="1038197" cy="914400"/>
          </a:xfrm>
          <a:prstGeom prst="rect">
            <a:avLst/>
          </a:prstGeom>
        </p:spPr>
      </p:pic>
      <p:pic>
        <p:nvPicPr>
          <p:cNvPr id="85" name="Graphic 84" descr="Cloud with solid fill">
            <a:extLst>
              <a:ext uri="{FF2B5EF4-FFF2-40B4-BE49-F238E27FC236}">
                <a16:creationId xmlns:a16="http://schemas.microsoft.com/office/drawing/2014/main" id="{C108C1EF-2EC8-4613-A249-52C25C84149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52350" y="5949322"/>
            <a:ext cx="1038197" cy="914400"/>
          </a:xfrm>
          <a:prstGeom prst="rect">
            <a:avLst/>
          </a:prstGeom>
        </p:spPr>
      </p:pic>
      <p:grpSp>
        <p:nvGrpSpPr>
          <p:cNvPr id="8" name="Group 7">
            <a:extLst>
              <a:ext uri="{FF2B5EF4-FFF2-40B4-BE49-F238E27FC236}">
                <a16:creationId xmlns:a16="http://schemas.microsoft.com/office/drawing/2014/main" id="{48E1C097-5902-41B9-80DB-8536A4B49B7F}"/>
              </a:ext>
            </a:extLst>
          </p:cNvPr>
          <p:cNvGrpSpPr/>
          <p:nvPr/>
        </p:nvGrpSpPr>
        <p:grpSpPr>
          <a:xfrm>
            <a:off x="1420722" y="850850"/>
            <a:ext cx="1971238" cy="1214927"/>
            <a:chOff x="-2094470" y="550771"/>
            <a:chExt cx="1971238" cy="1214927"/>
          </a:xfrm>
        </p:grpSpPr>
        <p:pic>
          <p:nvPicPr>
            <p:cNvPr id="46" name="Picture 45" descr="A picture containing text&#10;&#10;Description automatically generated">
              <a:extLst>
                <a:ext uri="{FF2B5EF4-FFF2-40B4-BE49-F238E27FC236}">
                  <a16:creationId xmlns:a16="http://schemas.microsoft.com/office/drawing/2014/main" id="{A274FF15-CB64-41E8-AAAC-F943BB440E15}"/>
                </a:ext>
              </a:extLst>
            </p:cNvPr>
            <p:cNvPicPr>
              <a:picLocks noChangeAspect="1"/>
            </p:cNvPicPr>
            <p:nvPr/>
          </p:nvPicPr>
          <p:blipFill rotWithShape="1">
            <a:blip r:embed="rId18">
              <a:extLst>
                <a:ext uri="{28A0092B-C50C-407E-A947-70E740481C1C}">
                  <a14:useLocalDpi xmlns:a14="http://schemas.microsoft.com/office/drawing/2010/main" val="0"/>
                </a:ext>
              </a:extLst>
            </a:blip>
            <a:srcRect b="60107"/>
            <a:stretch/>
          </p:blipFill>
          <p:spPr>
            <a:xfrm>
              <a:off x="-2094470" y="550771"/>
              <a:ext cx="1751678" cy="1214927"/>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3A8DA901-A610-481C-BCBB-5D9528C907D9}"/>
                </a:ext>
              </a:extLst>
            </p:cNvPr>
            <p:cNvPicPr>
              <a:picLocks noChangeAspect="1"/>
            </p:cNvPicPr>
            <p:nvPr/>
          </p:nvPicPr>
          <p:blipFill rotWithShape="1">
            <a:blip r:embed="rId19">
              <a:extLst>
                <a:ext uri="{28A0092B-C50C-407E-A947-70E740481C1C}">
                  <a14:useLocalDpi xmlns:a14="http://schemas.microsoft.com/office/drawing/2010/main" val="0"/>
                </a:ext>
              </a:extLst>
            </a:blip>
            <a:srcRect b="50296"/>
            <a:stretch/>
          </p:blipFill>
          <p:spPr>
            <a:xfrm>
              <a:off x="-1167086" y="550771"/>
              <a:ext cx="1043854" cy="1214927"/>
            </a:xfrm>
            <a:prstGeom prst="rect">
              <a:avLst/>
            </a:prstGeom>
          </p:spPr>
        </p:pic>
      </p:grpSp>
      <p:pic>
        <p:nvPicPr>
          <p:cNvPr id="7" name="Picture 6" descr="A picture containing toy, doll&#10;&#10;Description automatically generated">
            <a:extLst>
              <a:ext uri="{FF2B5EF4-FFF2-40B4-BE49-F238E27FC236}">
                <a16:creationId xmlns:a16="http://schemas.microsoft.com/office/drawing/2014/main" id="{978C5117-1BE2-4D2A-9228-7823B195E88B}"/>
              </a:ext>
            </a:extLst>
          </p:cNvPr>
          <p:cNvPicPr>
            <a:picLocks noChangeAspect="1"/>
          </p:cNvPicPr>
          <p:nvPr/>
        </p:nvPicPr>
        <p:blipFill rotWithShape="1">
          <a:blip r:embed="rId20">
            <a:extLst>
              <a:ext uri="{28A0092B-C50C-407E-A947-70E740481C1C}">
                <a14:useLocalDpi xmlns:a14="http://schemas.microsoft.com/office/drawing/2010/main" val="0"/>
              </a:ext>
            </a:extLst>
          </a:blip>
          <a:srcRect b="70232"/>
          <a:stretch/>
        </p:blipFill>
        <p:spPr>
          <a:xfrm>
            <a:off x="422241" y="1008129"/>
            <a:ext cx="1274377" cy="1063803"/>
          </a:xfrm>
          <a:prstGeom prst="rect">
            <a:avLst/>
          </a:prstGeom>
        </p:spPr>
      </p:pic>
      <p:sp>
        <p:nvSpPr>
          <p:cNvPr id="60" name="TextBox 59">
            <a:extLst>
              <a:ext uri="{FF2B5EF4-FFF2-40B4-BE49-F238E27FC236}">
                <a16:creationId xmlns:a16="http://schemas.microsoft.com/office/drawing/2014/main" id="{CDE99580-B49A-4FAC-9012-B4E1CC0F685B}"/>
              </a:ext>
            </a:extLst>
          </p:cNvPr>
          <p:cNvSpPr txBox="1"/>
          <p:nvPr/>
        </p:nvSpPr>
        <p:spPr>
          <a:xfrm>
            <a:off x="7376508" y="2139582"/>
            <a:ext cx="41947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organise a picnic.</a:t>
            </a:r>
          </a:p>
        </p:txBody>
      </p:sp>
      <p:sp>
        <p:nvSpPr>
          <p:cNvPr id="64" name="TextBox 63">
            <a:extLst>
              <a:ext uri="{FF2B5EF4-FFF2-40B4-BE49-F238E27FC236}">
                <a16:creationId xmlns:a16="http://schemas.microsoft.com/office/drawing/2014/main" id="{540F73C8-A50E-41EB-959A-43465FB07480}"/>
              </a:ext>
            </a:extLst>
          </p:cNvPr>
          <p:cNvSpPr txBox="1"/>
          <p:nvPr/>
        </p:nvSpPr>
        <p:spPr>
          <a:xfrm>
            <a:off x="7352694" y="2719846"/>
            <a:ext cx="41947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buys some bread.</a:t>
            </a:r>
          </a:p>
        </p:txBody>
      </p:sp>
      <p:sp>
        <p:nvSpPr>
          <p:cNvPr id="71" name="TextBox 70">
            <a:extLst>
              <a:ext uri="{FF2B5EF4-FFF2-40B4-BE49-F238E27FC236}">
                <a16:creationId xmlns:a16="http://schemas.microsoft.com/office/drawing/2014/main" id="{31AFAE3A-64F3-40CB-B2D9-04F26E5650FB}"/>
              </a:ext>
            </a:extLst>
          </p:cNvPr>
          <p:cNvSpPr txBox="1"/>
          <p:nvPr/>
        </p:nvSpPr>
        <p:spPr>
          <a:xfrm>
            <a:off x="7352693" y="3260483"/>
            <a:ext cx="47116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buy some tomatoes.</a:t>
            </a:r>
          </a:p>
        </p:txBody>
      </p:sp>
      <p:sp>
        <p:nvSpPr>
          <p:cNvPr id="81" name="TextBox 80">
            <a:extLst>
              <a:ext uri="{FF2B5EF4-FFF2-40B4-BE49-F238E27FC236}">
                <a16:creationId xmlns:a16="http://schemas.microsoft.com/office/drawing/2014/main" id="{8B9CB3C8-AA06-4F9E-90B2-835229A5341A}"/>
              </a:ext>
            </a:extLst>
          </p:cNvPr>
          <p:cNvSpPr txBox="1"/>
          <p:nvPr/>
        </p:nvSpPr>
        <p:spPr>
          <a:xfrm>
            <a:off x="7175522" y="3884508"/>
            <a:ext cx="50150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prepares some activities.</a:t>
            </a:r>
          </a:p>
        </p:txBody>
      </p:sp>
      <p:sp>
        <p:nvSpPr>
          <p:cNvPr id="82" name="TextBox 81">
            <a:extLst>
              <a:ext uri="{FF2B5EF4-FFF2-40B4-BE49-F238E27FC236}">
                <a16:creationId xmlns:a16="http://schemas.microsoft.com/office/drawing/2014/main" id="{BF9DE420-99DF-444E-B9DF-E657A36A3990}"/>
              </a:ext>
            </a:extLst>
          </p:cNvPr>
          <p:cNvSpPr txBox="1"/>
          <p:nvPr/>
        </p:nvSpPr>
        <p:spPr>
          <a:xfrm>
            <a:off x="7289314" y="4477648"/>
            <a:ext cx="488048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likes eating ice cream.</a:t>
            </a:r>
          </a:p>
        </p:txBody>
      </p:sp>
      <p:sp>
        <p:nvSpPr>
          <p:cNvPr id="86" name="TextBox 85">
            <a:extLst>
              <a:ext uri="{FF2B5EF4-FFF2-40B4-BE49-F238E27FC236}">
                <a16:creationId xmlns:a16="http://schemas.microsoft.com/office/drawing/2014/main" id="{54419614-57E2-43C0-88D6-22B0195AC883}"/>
              </a:ext>
            </a:extLst>
          </p:cNvPr>
          <p:cNvSpPr txBox="1"/>
          <p:nvPr/>
        </p:nvSpPr>
        <p:spPr>
          <a:xfrm>
            <a:off x="7352693" y="5027394"/>
            <a:ext cx="488048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eat (some) salad.</a:t>
            </a:r>
          </a:p>
        </p:txBody>
      </p:sp>
      <p:sp>
        <p:nvSpPr>
          <p:cNvPr id="87" name="TextBox 86">
            <a:extLst>
              <a:ext uri="{FF2B5EF4-FFF2-40B4-BE49-F238E27FC236}">
                <a16:creationId xmlns:a16="http://schemas.microsoft.com/office/drawing/2014/main" id="{5CD81943-6564-44AE-AFF5-F177FB34CCF6}"/>
              </a:ext>
            </a:extLst>
          </p:cNvPr>
          <p:cNvSpPr txBox="1"/>
          <p:nvPr/>
        </p:nvSpPr>
        <p:spPr>
          <a:xfrm>
            <a:off x="7144156" y="5620534"/>
            <a:ext cx="51286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prepare some sandwiches.</a:t>
            </a:r>
          </a:p>
        </p:txBody>
      </p:sp>
      <p:sp>
        <p:nvSpPr>
          <p:cNvPr id="88" name="TextBox 87">
            <a:extLst>
              <a:ext uri="{FF2B5EF4-FFF2-40B4-BE49-F238E27FC236}">
                <a16:creationId xmlns:a16="http://schemas.microsoft.com/office/drawing/2014/main" id="{AD8E6C4E-A4AD-41BE-9AC3-C52127BCBA1E}"/>
              </a:ext>
            </a:extLst>
          </p:cNvPr>
          <p:cNvSpPr txBox="1"/>
          <p:nvPr/>
        </p:nvSpPr>
        <p:spPr>
          <a:xfrm>
            <a:off x="7242792" y="6205276"/>
            <a:ext cx="488048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eats some cake.</a:t>
            </a:r>
          </a:p>
        </p:txBody>
      </p:sp>
    </p:spTree>
    <p:extLst>
      <p:ext uri="{BB962C8B-B14F-4D97-AF65-F5344CB8AC3E}">
        <p14:creationId xmlns:p14="http://schemas.microsoft.com/office/powerpoint/2010/main" val="40920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7"/>
                                        </p:tgtEl>
                                      </p:cBhvr>
                                    </p:animEffect>
                                    <p:set>
                                      <p:cBhvr>
                                        <p:cTn id="7" dur="1" fill="hold">
                                          <p:stCondLst>
                                            <p:cond delay="499"/>
                                          </p:stCondLst>
                                        </p:cTn>
                                        <p:tgtEl>
                                          <p:spTgt spid="7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3_W8F_9.2.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6"/>
                                        </p:tgtEl>
                                      </p:cBhvr>
                                    </p:animEffect>
                                    <p:set>
                                      <p:cBhvr>
                                        <p:cTn id="15" dur="1" fill="hold">
                                          <p:stCondLst>
                                            <p:cond delay="499"/>
                                          </p:stCondLst>
                                        </p:cTn>
                                        <p:tgtEl>
                                          <p:spTgt spid="7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4" name="T3_W8F_9.4.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78"/>
                                        </p:tgtEl>
                                      </p:cBhvr>
                                    </p:animEffect>
                                    <p:set>
                                      <p:cBhvr>
                                        <p:cTn id="23" dur="1" fill="hold">
                                          <p:stCondLst>
                                            <p:cond delay="499"/>
                                          </p:stCondLst>
                                        </p:cTn>
                                        <p:tgtEl>
                                          <p:spTgt spid="78"/>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5" name="T3_W8F_9.5.wav"/>
                                        </p:tgtEl>
                                      </p:cMediaNode>
                                    </p:audio>
                                  </p:subTnLst>
                                </p:cTn>
                              </p:par>
                              <p:par>
                                <p:cTn id="24" presetID="10" presetClass="entr" presetSubtype="0" fill="hold" grpId="0"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fade">
                                      <p:cBhvr>
                                        <p:cTn id="26" dur="500"/>
                                        <p:tgtEl>
                                          <p:spTgt spid="5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79"/>
                                        </p:tgtEl>
                                      </p:cBhvr>
                                    </p:animEffect>
                                    <p:set>
                                      <p:cBhvr>
                                        <p:cTn id="31" dur="1" fill="hold">
                                          <p:stCondLst>
                                            <p:cond delay="499"/>
                                          </p:stCondLst>
                                        </p:cTn>
                                        <p:tgtEl>
                                          <p:spTgt spid="7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6" name="T3_W8F_9.6.wav"/>
                                        </p:tgtEl>
                                      </p:cMediaNode>
                                    </p:audio>
                                  </p:subTnLst>
                                </p:cTn>
                              </p:par>
                              <p:par>
                                <p:cTn id="32" presetID="10" presetClass="entr" presetSubtype="0" fill="hold" grpId="0" nodeType="with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fade">
                                      <p:cBhvr>
                                        <p:cTn id="34" dur="500"/>
                                        <p:tgtEl>
                                          <p:spTgt spid="6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80"/>
                                        </p:tgtEl>
                                      </p:cBhvr>
                                    </p:animEffect>
                                    <p:set>
                                      <p:cBhvr>
                                        <p:cTn id="39" dur="1" fill="hold">
                                          <p:stCondLst>
                                            <p:cond delay="499"/>
                                          </p:stCondLst>
                                        </p:cTn>
                                        <p:tgtEl>
                                          <p:spTgt spid="80"/>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7" name="T3_W8F_9.7.wav"/>
                                        </p:tgtEl>
                                      </p:cMediaNode>
                                    </p:audio>
                                  </p:subTnLst>
                                </p:cTn>
                              </p:par>
                              <p:par>
                                <p:cTn id="40" presetID="10" presetClass="entr" presetSubtype="0"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83"/>
                                        </p:tgtEl>
                                      </p:cBhvr>
                                    </p:animEffect>
                                    <p:set>
                                      <p:cBhvr>
                                        <p:cTn id="47" dur="1" fill="hold">
                                          <p:stCondLst>
                                            <p:cond delay="499"/>
                                          </p:stCondLst>
                                        </p:cTn>
                                        <p:tgtEl>
                                          <p:spTgt spid="8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8" name="T3_W8F_9.8.wav"/>
                                        </p:tgtEl>
                                      </p:cMediaNode>
                                    </p:audio>
                                  </p:subTnLst>
                                </p:cTn>
                              </p:par>
                              <p:par>
                                <p:cTn id="48" presetID="10" presetClass="entr" presetSubtype="0" fill="hold" grpId="0" nodeType="with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fade">
                                      <p:cBhvr>
                                        <p:cTn id="50" dur="500"/>
                                        <p:tgtEl>
                                          <p:spTgt spid="6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84"/>
                                        </p:tgtEl>
                                      </p:cBhvr>
                                    </p:animEffect>
                                    <p:set>
                                      <p:cBhvr>
                                        <p:cTn id="55" dur="1" fill="hold">
                                          <p:stCondLst>
                                            <p:cond delay="499"/>
                                          </p:stCondLst>
                                        </p:cTn>
                                        <p:tgtEl>
                                          <p:spTgt spid="84"/>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9" name="T3_W8F_9.9.wav"/>
                                        </p:tgtEl>
                                      </p:cMediaNode>
                                    </p:audio>
                                  </p:subTnLst>
                                </p:cTn>
                              </p:par>
                              <p:par>
                                <p:cTn id="56" presetID="10" presetClass="entr" presetSubtype="0" fill="hold" grpId="0" nodeType="withEffect">
                                  <p:stCondLst>
                                    <p:cond delay="0"/>
                                  </p:stCondLst>
                                  <p:childTnLst>
                                    <p:set>
                                      <p:cBhvr>
                                        <p:cTn id="57" dur="1" fill="hold">
                                          <p:stCondLst>
                                            <p:cond delay="0"/>
                                          </p:stCondLst>
                                        </p:cTn>
                                        <p:tgtEl>
                                          <p:spTgt spid="70"/>
                                        </p:tgtEl>
                                        <p:attrNameLst>
                                          <p:attrName>style.visibility</p:attrName>
                                        </p:attrNameLst>
                                      </p:cBhvr>
                                      <p:to>
                                        <p:strVal val="visible"/>
                                      </p:to>
                                    </p:set>
                                    <p:animEffect transition="in" filter="fade">
                                      <p:cBhvr>
                                        <p:cTn id="58" dur="500"/>
                                        <p:tgtEl>
                                          <p:spTgt spid="7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85"/>
                                        </p:tgtEl>
                                      </p:cBhvr>
                                    </p:animEffect>
                                    <p:set>
                                      <p:cBhvr>
                                        <p:cTn id="63" dur="1" fill="hold">
                                          <p:stCondLst>
                                            <p:cond delay="499"/>
                                          </p:stCondLst>
                                        </p:cTn>
                                        <p:tgtEl>
                                          <p:spTgt spid="85"/>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10" name="T3_W8F_9.10.wav"/>
                                        </p:tgtEl>
                                      </p:cMediaNode>
                                    </p:audio>
                                  </p:subTnLst>
                                </p:cTn>
                              </p:par>
                              <p:par>
                                <p:cTn id="64" presetID="10" presetClass="entr" presetSubtype="0" fill="hold" grpId="0" nodeType="withEffect">
                                  <p:stCondLst>
                                    <p:cond delay="0"/>
                                  </p:stCondLst>
                                  <p:childTnLst>
                                    <p:set>
                                      <p:cBhvr>
                                        <p:cTn id="65" dur="1" fill="hold">
                                          <p:stCondLst>
                                            <p:cond delay="0"/>
                                          </p:stCondLst>
                                        </p:cTn>
                                        <p:tgtEl>
                                          <p:spTgt spid="73"/>
                                        </p:tgtEl>
                                        <p:attrNameLst>
                                          <p:attrName>style.visibility</p:attrName>
                                        </p:attrNameLst>
                                      </p:cBhvr>
                                      <p:to>
                                        <p:strVal val="visible"/>
                                      </p:to>
                                    </p:set>
                                    <p:animEffect transition="in" filter="fade">
                                      <p:cBhvr>
                                        <p:cTn id="66" dur="500"/>
                                        <p:tgtEl>
                                          <p:spTgt spid="7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fade">
                                      <p:cBhvr>
                                        <p:cTn id="69" dur="500"/>
                                        <p:tgtEl>
                                          <p:spTgt spid="6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64"/>
                                        </p:tgtEl>
                                        <p:attrNameLst>
                                          <p:attrName>style.visibility</p:attrName>
                                        </p:attrNameLst>
                                      </p:cBhvr>
                                      <p:to>
                                        <p:strVal val="visible"/>
                                      </p:to>
                                    </p:set>
                                    <p:animEffect transition="in" filter="fade">
                                      <p:cBhvr>
                                        <p:cTn id="72" dur="500"/>
                                        <p:tgtEl>
                                          <p:spTgt spid="6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71"/>
                                        </p:tgtEl>
                                        <p:attrNameLst>
                                          <p:attrName>style.visibility</p:attrName>
                                        </p:attrNameLst>
                                      </p:cBhvr>
                                      <p:to>
                                        <p:strVal val="visible"/>
                                      </p:to>
                                    </p:set>
                                    <p:animEffect transition="in" filter="fade">
                                      <p:cBhvr>
                                        <p:cTn id="75" dur="500"/>
                                        <p:tgtEl>
                                          <p:spTgt spid="7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81"/>
                                        </p:tgtEl>
                                        <p:attrNameLst>
                                          <p:attrName>style.visibility</p:attrName>
                                        </p:attrNameLst>
                                      </p:cBhvr>
                                      <p:to>
                                        <p:strVal val="visible"/>
                                      </p:to>
                                    </p:set>
                                    <p:animEffect transition="in" filter="fade">
                                      <p:cBhvr>
                                        <p:cTn id="78" dur="500"/>
                                        <p:tgtEl>
                                          <p:spTgt spid="81"/>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fade">
                                      <p:cBhvr>
                                        <p:cTn id="81" dur="500"/>
                                        <p:tgtEl>
                                          <p:spTgt spid="8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86"/>
                                        </p:tgtEl>
                                        <p:attrNameLst>
                                          <p:attrName>style.visibility</p:attrName>
                                        </p:attrNameLst>
                                      </p:cBhvr>
                                      <p:to>
                                        <p:strVal val="visible"/>
                                      </p:to>
                                    </p:set>
                                    <p:animEffect transition="in" filter="fade">
                                      <p:cBhvr>
                                        <p:cTn id="84" dur="500"/>
                                        <p:tgtEl>
                                          <p:spTgt spid="8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87"/>
                                        </p:tgtEl>
                                        <p:attrNameLst>
                                          <p:attrName>style.visibility</p:attrName>
                                        </p:attrNameLst>
                                      </p:cBhvr>
                                      <p:to>
                                        <p:strVal val="visible"/>
                                      </p:to>
                                    </p:set>
                                    <p:animEffect transition="in" filter="fade">
                                      <p:cBhvr>
                                        <p:cTn id="87" dur="500"/>
                                        <p:tgtEl>
                                          <p:spTgt spid="8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fade">
                                      <p:cBhvr>
                                        <p:cTn id="90"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7" grpId="0"/>
      <p:bldP spid="59" grpId="0"/>
      <p:bldP spid="62" grpId="0"/>
      <p:bldP spid="66" grpId="0"/>
      <p:bldP spid="68" grpId="0"/>
      <p:bldP spid="70" grpId="0"/>
      <p:bldP spid="73" grpId="0"/>
      <p:bldP spid="60" grpId="0"/>
      <p:bldP spid="64" grpId="0"/>
      <p:bldP spid="71" grpId="0"/>
      <p:bldP spid="81" grpId="0"/>
      <p:bldP spid="82" grpId="0"/>
      <p:bldP spid="86" grpId="0"/>
      <p:bldP spid="87" grpId="0"/>
      <p:bldP spid="88"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9039</TotalTime>
  <Words>3220</Words>
  <Application>Microsoft Office PowerPoint</Application>
  <PresentationFormat>Widescreen</PresentationFormat>
  <Paragraphs>694</Paragraphs>
  <Slides>20</Slides>
  <Notes>20</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20</vt:i4>
      </vt:variant>
    </vt:vector>
  </HeadingPairs>
  <TitlesOfParts>
    <vt:vector size="34" baseType="lpstr">
      <vt:lpstr>Arial</vt:lpstr>
      <vt:lpstr>Calibri</vt:lpstr>
      <vt:lpstr>Calibri Light</vt:lpstr>
      <vt:lpstr>Century Gothic</vt:lpstr>
      <vt:lpstr>Eras Demi ITC</vt:lpstr>
      <vt:lpstr>Modern Love</vt:lpstr>
      <vt:lpstr>Segoe Print</vt:lpstr>
      <vt:lpstr>Symbol</vt:lpstr>
      <vt:lpstr>Tw Cen MT</vt:lpstr>
      <vt:lpstr>Wingdings</vt:lpstr>
      <vt:lpstr>1_Office Theme</vt:lpstr>
      <vt:lpstr>2_Office Theme</vt:lpstr>
      <vt:lpstr>3_Office Theme</vt:lpstr>
      <vt:lpstr>1_NCELP Theme</vt:lpstr>
      <vt:lpstr>Saying what I and others do </vt:lpstr>
      <vt:lpstr> [h]</vt:lpstr>
      <vt:lpstr> [h]</vt:lpstr>
      <vt:lpstr>prononcer </vt:lpstr>
      <vt:lpstr>Follow up 2 </vt:lpstr>
      <vt:lpstr>vocabulaire</vt:lpstr>
      <vt:lpstr>vocabulaire</vt:lpstr>
      <vt:lpstr>-ER verbs (singular and plural)</vt:lpstr>
      <vt:lpstr>Follow up 4 </vt:lpstr>
      <vt:lpstr>À la boulangerie*</vt:lpstr>
      <vt:lpstr>Follow up 5 </vt:lpstr>
      <vt:lpstr>Follow up 5 </vt:lpstr>
      <vt:lpstr>Follow up 5 </vt:lpstr>
      <vt:lpstr>Follow up 5 </vt:lpstr>
      <vt:lpstr>Follow up 5 </vt:lpstr>
      <vt:lpstr>Follow up 5 </vt:lpstr>
      <vt:lpstr>Follow up 5 </vt:lpstr>
      <vt:lpstr>Follow up 5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do</dc:title>
  <dc:creator>Rachel Hawkes</dc:creator>
  <cp:lastModifiedBy>Rachel Hawkes</cp:lastModifiedBy>
  <cp:revision>204</cp:revision>
  <dcterms:created xsi:type="dcterms:W3CDTF">2022-04-17T18:00:57Z</dcterms:created>
  <dcterms:modified xsi:type="dcterms:W3CDTF">2022-07-15T03:40:29Z</dcterms:modified>
</cp:coreProperties>
</file>