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721" r:id="rId4"/>
  </p:sldMasterIdLst>
  <p:notesMasterIdLst>
    <p:notesMasterId r:id="rId22"/>
  </p:notesMasterIdLst>
  <p:sldIdLst>
    <p:sldId id="257" r:id="rId5"/>
    <p:sldId id="959" r:id="rId6"/>
    <p:sldId id="960" r:id="rId7"/>
    <p:sldId id="956" r:id="rId8"/>
    <p:sldId id="300" r:id="rId9"/>
    <p:sldId id="363" r:id="rId10"/>
    <p:sldId id="962" r:id="rId11"/>
    <p:sldId id="779" r:id="rId12"/>
    <p:sldId id="963" r:id="rId13"/>
    <p:sldId id="947" r:id="rId14"/>
    <p:sldId id="953" r:id="rId15"/>
    <p:sldId id="964" r:id="rId16"/>
    <p:sldId id="965" r:id="rId17"/>
    <p:sldId id="961" r:id="rId18"/>
    <p:sldId id="364" r:id="rId19"/>
    <p:sldId id="966" r:id="rId20"/>
    <p:sldId id="96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94B2"/>
    <a:srgbClr val="004F87"/>
    <a:srgbClr val="FF0066"/>
    <a:srgbClr val="FFF3FF"/>
    <a:srgbClr val="EF6D43"/>
    <a:srgbClr val="CC532E"/>
    <a:srgbClr val="8BD8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8" autoAdjust="0"/>
    <p:restoredTop sz="37838" autoAdjust="0"/>
  </p:normalViewPr>
  <p:slideViewPr>
    <p:cSldViewPr snapToGrid="0">
      <p:cViewPr varScale="1">
        <p:scale>
          <a:sx n="27" d="100"/>
          <a:sy n="27" d="100"/>
        </p:scale>
        <p:origin x="2376" y="4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0CCA18-CE92-4341-9187-6067A4CEA8D4}" type="datetimeFigureOut">
              <a:rPr lang="en-GB" smtClean="0"/>
              <a:t>02/07/2022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5B05DA-087E-4B02-A035-8D93738BC1AA}" type="slidenum">
              <a:rPr lang="en-GB" smtClean="0"/>
              <a:t>‹#›</a:t>
            </a:fld>
            <a:endParaRPr lang="en-GB"/>
          </a:p>
        </p:txBody>
      </p:sp>
    </p:spTree>
    <p:extLst>
      <p:ext uri="{BB962C8B-B14F-4D97-AF65-F5344CB8AC3E}">
        <p14:creationId xmlns:p14="http://schemas.microsoft.com/office/powerpoint/2010/main" val="4166322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216000">
              <a:lnSpc>
                <a:spcPct val="100000"/>
              </a:lnSpc>
            </a:pPr>
            <a:r>
              <a:rPr lang="en-GB" sz="1800" b="0" strike="noStrike" spc="-1" dirty="0">
                <a:solidFill>
                  <a:srgbClr val="000000"/>
                </a:solidFill>
                <a:latin typeface="+mn-lt"/>
                <a:ea typeface="Calibri"/>
              </a:rPr>
              <a:t>Artwork by Steve Clarke. Pronoun pictures from NCELP (www.ncelp.org). All additional pictures selected from </a:t>
            </a:r>
            <a:r>
              <a:rPr lang="en-GB" sz="1800" b="0" strike="noStrike" spc="-1" dirty="0" err="1">
                <a:solidFill>
                  <a:srgbClr val="000000"/>
                </a:solidFill>
                <a:latin typeface="+mn-lt"/>
                <a:ea typeface="Calibri"/>
              </a:rPr>
              <a:t>Pixabay</a:t>
            </a:r>
            <a:r>
              <a:rPr lang="en-GB" sz="1800" b="0" strike="noStrike" spc="-1" dirty="0">
                <a:solidFill>
                  <a:srgbClr val="000000"/>
                </a:solidFill>
                <a:latin typeface="+mn-lt"/>
                <a:ea typeface="Calibri"/>
              </a:rPr>
              <a:t> and are available under a Creative Commons license, no attribution required.</a:t>
            </a:r>
            <a:endParaRPr lang="en-GB" sz="1800" b="0" strike="noStrike" spc="-1" dirty="0">
              <a:latin typeface="Arial"/>
            </a:endParaRPr>
          </a:p>
          <a:p>
            <a:pPr marL="0" indent="-216000">
              <a:lnSpc>
                <a:spcPct val="100000"/>
              </a:lnSpc>
            </a:pPr>
            <a:endParaRPr lang="en-GB" sz="2000" b="1" strike="noStrike" spc="-1" dirty="0">
              <a:solidFill>
                <a:srgbClr val="002060"/>
              </a:solidFill>
              <a:latin typeface="Century Gothic"/>
              <a:ea typeface="Century Gothic"/>
            </a:endParaRPr>
          </a:p>
          <a:p>
            <a:pPr marL="0" marR="0" lvl="0" indent="-216000" algn="l" defTabSz="914400" rtl="0" eaLnBrk="1" fontAlgn="auto" latinLnBrk="0" hangingPunct="1">
              <a:lnSpc>
                <a:spcPct val="100000"/>
              </a:lnSpc>
              <a:spcBef>
                <a:spcPts val="0"/>
              </a:spcBef>
              <a:spcAft>
                <a:spcPts val="0"/>
              </a:spcAft>
              <a:buClrTx/>
              <a:buSzTx/>
              <a:buFontTx/>
              <a:buNone/>
              <a:tabLst/>
              <a:defRPr/>
            </a:pPr>
            <a:r>
              <a:rPr lang="en-GB" sz="2000" b="1" strike="noStrike" spc="-1" dirty="0">
                <a:solidFill>
                  <a:srgbClr val="002060"/>
                </a:solidFill>
                <a:latin typeface="Century Gothic"/>
                <a:ea typeface="Century Gothic"/>
              </a:rPr>
              <a:t>Phonics:  Revisit SSC </a:t>
            </a:r>
            <a:r>
              <a:rPr lang="fr-FR" sz="2000" b="0" strike="noStrike" spc="-1" dirty="0">
                <a:solidFill>
                  <a:srgbClr val="002060"/>
                </a:solidFill>
                <a:latin typeface="Century Gothic"/>
                <a:ea typeface="Century Gothic"/>
              </a:rPr>
              <a:t>[-qu-] question[144] quatre[283] musique [1139] expliquer [252]  unique [402] </a:t>
            </a:r>
          </a:p>
          <a:p>
            <a:pPr marL="0" marR="0" lvl="0" indent="-216000" algn="l" defTabSz="914400" rtl="0" eaLnBrk="1" fontAlgn="auto" latinLnBrk="0" hangingPunct="1">
              <a:lnSpc>
                <a:spcPct val="100000"/>
              </a:lnSpc>
              <a:spcBef>
                <a:spcPts val="0"/>
              </a:spcBef>
              <a:spcAft>
                <a:spcPts val="0"/>
              </a:spcAft>
              <a:buClrTx/>
              <a:buSzTx/>
              <a:buFontTx/>
              <a:buNone/>
              <a:tabLst/>
              <a:defRPr/>
            </a:pPr>
            <a:r>
              <a:rPr lang="it-IT" sz="2000" b="1" strike="noStrike" spc="-1" dirty="0">
                <a:solidFill>
                  <a:srgbClr val="FF0066"/>
                </a:solidFill>
                <a:latin typeface="Century Gothic"/>
                <a:ea typeface="Century Gothic"/>
              </a:rPr>
              <a:t>Vocabulary </a:t>
            </a:r>
            <a:r>
              <a:rPr lang="it-IT" sz="2000" b="0" strike="noStrike" spc="-1" dirty="0">
                <a:solidFill>
                  <a:srgbClr val="FF0066"/>
                </a:solidFill>
                <a:latin typeface="Century Gothic"/>
                <a:ea typeface="Century Gothic"/>
              </a:rPr>
              <a:t>(new words in </a:t>
            </a:r>
            <a:r>
              <a:rPr lang="it-IT" sz="2000" b="1" strike="noStrike" spc="-1" dirty="0">
                <a:solidFill>
                  <a:srgbClr val="FF0066"/>
                </a:solidFill>
                <a:latin typeface="Century Gothic"/>
                <a:ea typeface="Century Gothic"/>
              </a:rPr>
              <a:t>bold</a:t>
            </a:r>
            <a:r>
              <a:rPr lang="it-IT" sz="2000" b="0" strike="noStrike" spc="-1" dirty="0">
                <a:solidFill>
                  <a:srgbClr val="FF0066"/>
                </a:solidFill>
                <a:latin typeface="Century Gothic"/>
                <a:ea typeface="Century Gothic"/>
              </a:rPr>
              <a:t>): </a:t>
            </a:r>
            <a:r>
              <a:rPr lang="fr-FR" sz="2000" b="1" strike="noStrike" spc="-1" dirty="0">
                <a:solidFill>
                  <a:srgbClr val="FF0066"/>
                </a:solidFill>
                <a:latin typeface="Century Gothic"/>
                <a:ea typeface="Century Gothic"/>
              </a:rPr>
              <a:t> cyclisme </a:t>
            </a:r>
            <a:r>
              <a:rPr lang="fr-FR" sz="2000" b="0" strike="noStrike" spc="-1" dirty="0">
                <a:solidFill>
                  <a:srgbClr val="FF0066"/>
                </a:solidFill>
                <a:latin typeface="Century Gothic"/>
                <a:ea typeface="Century Gothic"/>
              </a:rPr>
              <a:t>[&gt;5000] </a:t>
            </a:r>
            <a:r>
              <a:rPr lang="fr-FR" sz="2000" b="1" strike="noStrike" spc="-1" dirty="0">
                <a:solidFill>
                  <a:srgbClr val="FF0066"/>
                </a:solidFill>
                <a:latin typeface="Century Gothic"/>
                <a:ea typeface="Century Gothic"/>
              </a:rPr>
              <a:t>exercice </a:t>
            </a:r>
            <a:r>
              <a:rPr lang="fr-FR" sz="2000" b="0" strike="noStrike" spc="-1" dirty="0">
                <a:solidFill>
                  <a:srgbClr val="FF0066"/>
                </a:solidFill>
                <a:latin typeface="Century Gothic"/>
                <a:ea typeface="Century Gothic"/>
              </a:rPr>
              <a:t>[1290] </a:t>
            </a:r>
            <a:r>
              <a:rPr lang="fr-FR" sz="2000" b="1" strike="noStrike" spc="-1" dirty="0">
                <a:solidFill>
                  <a:srgbClr val="FF0066"/>
                </a:solidFill>
                <a:latin typeface="Century Gothic"/>
                <a:ea typeface="Century Gothic"/>
              </a:rPr>
              <a:t>gymnastique </a:t>
            </a:r>
            <a:r>
              <a:rPr lang="fr-FR" sz="2000" b="0" strike="noStrike" spc="-1" dirty="0">
                <a:solidFill>
                  <a:srgbClr val="FF0066"/>
                </a:solidFill>
                <a:latin typeface="Century Gothic"/>
                <a:ea typeface="Century Gothic"/>
              </a:rPr>
              <a:t>[&gt;5000] </a:t>
            </a:r>
            <a:r>
              <a:rPr lang="fr-FR" sz="2000" b="1" strike="noStrike" spc="-1" dirty="0">
                <a:solidFill>
                  <a:srgbClr val="FF0066"/>
                </a:solidFill>
                <a:latin typeface="Century Gothic"/>
                <a:ea typeface="Century Gothic"/>
              </a:rPr>
              <a:t>natation </a:t>
            </a:r>
            <a:r>
              <a:rPr lang="fr-FR" sz="2000" b="0" strike="noStrike" spc="-1" dirty="0">
                <a:solidFill>
                  <a:srgbClr val="FF0066"/>
                </a:solidFill>
                <a:latin typeface="Century Gothic"/>
                <a:ea typeface="Century Gothic"/>
              </a:rPr>
              <a:t>[&gt;5000] </a:t>
            </a:r>
            <a:r>
              <a:rPr lang="fr-FR" sz="2000" b="1" strike="noStrike" spc="-1" dirty="0">
                <a:solidFill>
                  <a:srgbClr val="FF0066"/>
                </a:solidFill>
                <a:latin typeface="Century Gothic"/>
                <a:ea typeface="Century Gothic"/>
              </a:rPr>
              <a:t>ski </a:t>
            </a:r>
            <a:r>
              <a:rPr lang="fr-FR" sz="2000" b="0" strike="noStrike" spc="-1" dirty="0">
                <a:solidFill>
                  <a:srgbClr val="FF0066"/>
                </a:solidFill>
                <a:latin typeface="Century Gothic"/>
                <a:ea typeface="Century Gothic"/>
              </a:rPr>
              <a:t>[4751] </a:t>
            </a:r>
            <a:r>
              <a:rPr lang="fr-FR" sz="2000" b="1" strike="noStrike" spc="-1" dirty="0">
                <a:solidFill>
                  <a:srgbClr val="FF0066"/>
                </a:solidFill>
                <a:latin typeface="Century Gothic"/>
                <a:ea typeface="Century Gothic"/>
              </a:rPr>
              <a:t>sport </a:t>
            </a:r>
            <a:r>
              <a:rPr lang="fr-FR" sz="2000" b="0" strike="noStrike" spc="-1" dirty="0">
                <a:solidFill>
                  <a:srgbClr val="FF0066"/>
                </a:solidFill>
                <a:latin typeface="Century Gothic"/>
                <a:ea typeface="Century Gothic"/>
              </a:rPr>
              <a:t>[2011]</a:t>
            </a:r>
          </a:p>
          <a:p>
            <a:pPr marL="0" marR="0" lvl="0" indent="-216000" algn="l" defTabSz="914400" rtl="0" eaLnBrk="1" fontAlgn="auto" latinLnBrk="0" hangingPunct="1">
              <a:lnSpc>
                <a:spcPct val="100000"/>
              </a:lnSpc>
              <a:spcBef>
                <a:spcPts val="0"/>
              </a:spcBef>
              <a:spcAft>
                <a:spcPts val="0"/>
              </a:spcAft>
              <a:buClrTx/>
              <a:buSzTx/>
              <a:buFontTx/>
              <a:buNone/>
              <a:tabLst/>
              <a:defRPr/>
            </a:pPr>
            <a:endParaRPr lang="fr-FR" sz="2000" b="1" strike="noStrike" spc="-1" dirty="0">
              <a:solidFill>
                <a:srgbClr val="FF0066"/>
              </a:solidFill>
              <a:effectLst/>
              <a:latin typeface="Century Gothic"/>
              <a:ea typeface="+mn-ea"/>
              <a:cs typeface="+mn-cs"/>
            </a:endParaRPr>
          </a:p>
          <a:p>
            <a:pPr marL="0" marR="0" lvl="0" indent="-216000" algn="l" defTabSz="914400" rtl="0" eaLnBrk="1" fontAlgn="auto" latinLnBrk="0" hangingPunct="1">
              <a:lnSpc>
                <a:spcPct val="100000"/>
              </a:lnSpc>
              <a:spcBef>
                <a:spcPts val="0"/>
              </a:spcBef>
              <a:spcAft>
                <a:spcPts val="0"/>
              </a:spcAft>
              <a:buClrTx/>
              <a:buSzTx/>
              <a:buFontTx/>
              <a:buNone/>
              <a:tabLst/>
              <a:defRPr/>
            </a:pPr>
            <a:r>
              <a:rPr lang="en-GB" sz="1800" b="1" dirty="0">
                <a:solidFill>
                  <a:srgbClr val="FF0066"/>
                </a:solidFill>
                <a:effectLst/>
                <a:latin typeface="Century Gothic" panose="020B0502020202020204" pitchFamily="34" charset="0"/>
                <a:ea typeface="+mn-ea"/>
                <a:cs typeface="+mn-cs"/>
              </a:rPr>
              <a:t>Revisit 1</a:t>
            </a:r>
            <a:r>
              <a:rPr lang="en-GB" sz="1800" dirty="0">
                <a:solidFill>
                  <a:srgbClr val="FF0066"/>
                </a:solidFill>
                <a:effectLst/>
                <a:latin typeface="Century Gothic" panose="020B0502020202020204" pitchFamily="34" charset="0"/>
                <a:ea typeface="+mn-ea"/>
                <a:cs typeface="+mn-cs"/>
              </a:rPr>
              <a:t>: </a:t>
            </a:r>
            <a:r>
              <a:rPr lang="fr-FR" sz="1800" b="0" dirty="0">
                <a:solidFill>
                  <a:srgbClr val="FF0066"/>
                </a:solidFill>
                <a:effectLst/>
                <a:latin typeface="Century Gothic" panose="020B0502020202020204" pitchFamily="34" charset="0"/>
                <a:ea typeface="+mn-ea"/>
                <a:cs typeface="+mn-cs"/>
              </a:rPr>
              <a:t>Il fait [25] automne [1503] été [623] printemps [1288] hiver [1586] beau [393] mauvais [274] chaud [1852] froid [1307] quand [119]</a:t>
            </a:r>
          </a:p>
          <a:p>
            <a:pPr marL="0" marR="0" lvl="0" indent="-216000" algn="l" defTabSz="914400" rtl="0" eaLnBrk="1" fontAlgn="auto" latinLnBrk="0" hangingPunct="1">
              <a:lnSpc>
                <a:spcPct val="100000"/>
              </a:lnSpc>
              <a:spcBef>
                <a:spcPts val="0"/>
              </a:spcBef>
              <a:spcAft>
                <a:spcPts val="0"/>
              </a:spcAft>
              <a:buClrTx/>
              <a:buSzTx/>
              <a:buFontTx/>
              <a:buNone/>
              <a:tabLst/>
              <a:defRPr/>
            </a:pPr>
            <a:r>
              <a:rPr lang="en-GB" sz="1800" b="1" dirty="0">
                <a:solidFill>
                  <a:srgbClr val="FF0066"/>
                </a:solidFill>
                <a:effectLst/>
                <a:latin typeface="Century Gothic" panose="020B0502020202020204" pitchFamily="34" charset="0"/>
                <a:ea typeface="+mn-ea"/>
                <a:cs typeface="+mn-cs"/>
              </a:rPr>
              <a:t>Revisit 2</a:t>
            </a:r>
            <a:r>
              <a:rPr lang="en-GB" sz="1800" dirty="0">
                <a:solidFill>
                  <a:srgbClr val="FF0066"/>
                </a:solidFill>
                <a:effectLst/>
                <a:latin typeface="Century Gothic" panose="020B0502020202020204" pitchFamily="34" charset="0"/>
                <a:ea typeface="+mn-ea"/>
                <a:cs typeface="+mn-cs"/>
              </a:rPr>
              <a:t>:</a:t>
            </a:r>
            <a:r>
              <a:rPr lang="en-GB" sz="1800" b="1" dirty="0">
                <a:solidFill>
                  <a:srgbClr val="FF0066"/>
                </a:solidFill>
                <a:effectLst/>
                <a:latin typeface="Century Gothic" panose="020B0502020202020204" pitchFamily="34" charset="0"/>
                <a:ea typeface="+mn-ea"/>
                <a:cs typeface="+mn-cs"/>
              </a:rPr>
              <a:t> </a:t>
            </a:r>
            <a:r>
              <a:rPr lang="fr-FR" sz="1800" b="0" dirty="0">
                <a:solidFill>
                  <a:srgbClr val="FF0066"/>
                </a:solidFill>
                <a:effectLst/>
                <a:latin typeface="Century Gothic" panose="020B0502020202020204" pitchFamily="34" charset="0"/>
                <a:ea typeface="+mn-ea"/>
                <a:cs typeface="+mn-cs"/>
              </a:rPr>
              <a:t>cacher [914] maintenant [192] normalement [2018] </a:t>
            </a:r>
          </a:p>
          <a:p>
            <a:pPr marL="0" indent="-216000">
              <a:lnSpc>
                <a:spcPct val="100000"/>
              </a:lnSpc>
            </a:pPr>
            <a:endParaRPr lang="en-GB" sz="1800" dirty="0">
              <a:solidFill>
                <a:srgbClr val="FF0066"/>
              </a:solidFill>
              <a:effectLst/>
              <a:latin typeface="Century Gothic" panose="020B0502020202020204" pitchFamily="34" charset="0"/>
              <a:ea typeface="+mn-ea"/>
              <a:cs typeface="+mn-cs"/>
            </a:endParaRPr>
          </a:p>
          <a:p>
            <a:pPr marL="0" indent="-216000">
              <a:lnSpc>
                <a:spcPct val="100000"/>
              </a:lnSpc>
            </a:pPr>
            <a:r>
              <a:rPr lang="en-GB" sz="1800" dirty="0" err="1">
                <a:solidFill>
                  <a:srgbClr val="FF0066"/>
                </a:solidFill>
                <a:effectLst/>
                <a:latin typeface="Century Gothic" panose="020B0502020202020204" pitchFamily="34" charset="0"/>
                <a:ea typeface="+mn-ea"/>
                <a:cs typeface="+mn-cs"/>
              </a:rPr>
              <a:t>Londsale</a:t>
            </a:r>
            <a:r>
              <a:rPr lang="en-GB" sz="1800" dirty="0">
                <a:solidFill>
                  <a:srgbClr val="FF0066"/>
                </a:solidFill>
                <a:effectLst/>
                <a:latin typeface="Century Gothic" panose="020B0502020202020204" pitchFamily="34" charset="0"/>
                <a:ea typeface="+mn-ea"/>
                <a:cs typeface="+mn-cs"/>
              </a:rPr>
              <a:t>, D., &amp; Le Bras, Y.  (2009). </a:t>
            </a:r>
            <a:r>
              <a:rPr lang="en-GB" sz="1800" i="1" dirty="0">
                <a:solidFill>
                  <a:srgbClr val="FF0066"/>
                </a:solidFill>
                <a:effectLst/>
                <a:latin typeface="Century Gothic" panose="020B0502020202020204" pitchFamily="34" charset="0"/>
                <a:ea typeface="+mn-ea"/>
                <a:cs typeface="+mn-cs"/>
              </a:rPr>
              <a:t>A Frequency Dictionary of French: Core vocabulary for learners </a:t>
            </a:r>
            <a:r>
              <a:rPr lang="en-GB" sz="1800" dirty="0">
                <a:solidFill>
                  <a:srgbClr val="FF0066"/>
                </a:solidFill>
                <a:effectLst/>
                <a:latin typeface="Century Gothic" panose="020B0502020202020204" pitchFamily="34" charset="0"/>
                <a:ea typeface="+mn-ea"/>
                <a:cs typeface="+mn-cs"/>
              </a:rPr>
              <a:t>London: Routledge.</a:t>
            </a:r>
          </a:p>
          <a:p>
            <a:pPr marL="216000" indent="-216000">
              <a:lnSpc>
                <a:spcPct val="100000"/>
              </a:lnSpc>
            </a:pPr>
            <a:endParaRPr lang="en-GB" sz="1400" b="0" strike="noStrike" spc="-1" dirty="0">
              <a:solidFill>
                <a:srgbClr val="FF0066"/>
              </a:solidFill>
              <a:latin typeface="Arial"/>
            </a:endParaRPr>
          </a:p>
          <a:p>
            <a:pPr marL="0" indent="-216000">
              <a:lnSpc>
                <a:spcPct val="100000"/>
              </a:lnSpc>
            </a:pPr>
            <a:r>
              <a:rPr lang="en-GB" sz="1600" b="0" strike="noStrike" spc="-1" dirty="0">
                <a:solidFill>
                  <a:srgbClr val="FF0066"/>
                </a:solidFill>
                <a:latin typeface="+mn-lt"/>
                <a:ea typeface="Calibri"/>
              </a:rPr>
              <a:t>The frequency rankings for words that occur in this PowerPoint which have been</a:t>
            </a:r>
            <a:r>
              <a:rPr lang="en-GB" sz="1600" b="0" i="1" strike="noStrike" spc="-1" dirty="0">
                <a:solidFill>
                  <a:srgbClr val="FF0066"/>
                </a:solidFill>
                <a:latin typeface="+mn-lt"/>
                <a:ea typeface="Calibri"/>
              </a:rPr>
              <a:t> previously</a:t>
            </a:r>
            <a:r>
              <a:rPr lang="en-GB" sz="1600" b="0" strike="noStrike" spc="-1" dirty="0">
                <a:solidFill>
                  <a:srgbClr val="FF0066"/>
                </a:solidFill>
                <a:latin typeface="+mn-lt"/>
                <a:ea typeface="Calibri"/>
              </a:rPr>
              <a:t> introduced in these resources are given in the SOW and in the resources that first</a:t>
            </a:r>
          </a:p>
          <a:p>
            <a:pPr marL="0" indent="-216000">
              <a:lnSpc>
                <a:spcPct val="100000"/>
              </a:lnSpc>
            </a:pPr>
            <a:r>
              <a:rPr lang="en-GB" sz="1600" b="0" strike="noStrike" spc="-1" dirty="0">
                <a:solidFill>
                  <a:srgbClr val="FF0066"/>
                </a:solidFill>
                <a:latin typeface="+mn-lt"/>
                <a:ea typeface="Calibri"/>
              </a:rPr>
              <a:t>introduced and formally re-visited those words. </a:t>
            </a:r>
            <a:endParaRPr lang="en-GB" sz="1600" b="0" strike="noStrike" spc="-1" dirty="0">
              <a:solidFill>
                <a:srgbClr val="FF0066"/>
              </a:solidFill>
              <a:latin typeface="Arial"/>
            </a:endParaRPr>
          </a:p>
          <a:p>
            <a:pPr marL="0" indent="-216000">
              <a:lnSpc>
                <a:spcPct val="100000"/>
              </a:lnSpc>
            </a:pPr>
            <a:r>
              <a:rPr lang="en-GB" sz="1800" b="0" strike="noStrike" spc="-1" dirty="0">
                <a:solidFill>
                  <a:srgbClr val="FF0066"/>
                </a:solidFill>
                <a:latin typeface="+mn-lt"/>
                <a:ea typeface="Calibri"/>
              </a:rPr>
              <a:t>For any </a:t>
            </a:r>
            <a:r>
              <a:rPr lang="en-GB" sz="1800" b="0" i="1" strike="noStrike" spc="-1" dirty="0">
                <a:solidFill>
                  <a:srgbClr val="FF0066"/>
                </a:solidFill>
                <a:latin typeface="+mn-lt"/>
                <a:ea typeface="Calibri"/>
              </a:rPr>
              <a:t>other </a:t>
            </a:r>
            <a:r>
              <a:rPr lang="en-GB" sz="1800" b="0" strike="noStrike" spc="-1" dirty="0">
                <a:solidFill>
                  <a:srgbClr val="FF0066"/>
                </a:solidFill>
                <a:latin typeface="+mn-lt"/>
                <a:ea typeface="Calibri"/>
              </a:rPr>
              <a:t>words that occur incidentally in this PowerPoint, frequency rankings will be provided in the notes field wherever possible.</a:t>
            </a:r>
            <a:endParaRPr lang="en-GB" sz="1800" b="0" strike="noStrike" spc="-1" dirty="0">
              <a:solidFill>
                <a:srgbClr val="FF0066"/>
              </a:solidFill>
              <a:latin typeface="Arial"/>
            </a:endParaRPr>
          </a:p>
          <a:p>
            <a:pPr marL="216000" indent="-216000">
              <a:lnSpc>
                <a:spcPct val="100000"/>
              </a:lnSpc>
            </a:pPr>
            <a:endParaRPr lang="en-GB" sz="1800" b="0" strike="noStrike" spc="-1" dirty="0">
              <a:latin typeface="Arial"/>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5-10 minutes</a:t>
            </a:r>
            <a:br>
              <a:rPr lang="en-GB" b="0"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language and structures from this week.</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t>Do the first item together with pupils.</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t>Pupils complete 2-4.</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t>Elicit answers orally, and click to confirm.</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t>Note that in the audio version, you can click on the numbered buttons to hear the full sentences pronounced.</a:t>
            </a:r>
          </a:p>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93852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aural comprehension of longer sentences with familiar language.</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Teacher clarifies pupils need to work out which three images match to each listening passage.</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Pupils can be encouraged to make notes in English to help them.</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t>When pupils have suggested their answers, click to reveal.</a:t>
            </a:r>
          </a:p>
          <a:p>
            <a:pPr marL="0" marR="0" lvl="0" indent="0" algn="l" rtl="0">
              <a:lnSpc>
                <a:spcPct val="100000"/>
              </a:lnSpc>
              <a:spcBef>
                <a:spcPts val="0"/>
              </a:spcBef>
              <a:spcAft>
                <a:spcPts val="0"/>
              </a:spcAft>
              <a:buClr>
                <a:schemeClr val="dk1"/>
              </a:buClr>
              <a:buSzPts val="1200"/>
              <a:buFont typeface="Calibri"/>
              <a:buNone/>
            </a:pPr>
            <a:endParaRPr lang="en-GB" sz="1200" b="0" dirty="0"/>
          </a:p>
          <a:p>
            <a:pPr marL="0" marR="0" lvl="0" indent="0" algn="l" rtl="0">
              <a:lnSpc>
                <a:spcPct val="100000"/>
              </a:lnSpc>
              <a:spcBef>
                <a:spcPts val="0"/>
              </a:spcBef>
              <a:spcAft>
                <a:spcPts val="0"/>
              </a:spcAft>
              <a:buClr>
                <a:schemeClr val="dk1"/>
              </a:buClr>
              <a:buSzPts val="1200"/>
              <a:buFont typeface="Calibri"/>
              <a:buNone/>
            </a:pPr>
            <a:r>
              <a:rPr lang="en-GB" sz="1200" b="1" dirty="0"/>
              <a:t>Transcript:</a:t>
            </a:r>
            <a:endParaRPr lang="en-GB" sz="1200" b="0" dirty="0"/>
          </a:p>
          <a:p>
            <a:pPr algn="l">
              <a:lnSpc>
                <a:spcPct val="107000"/>
              </a:lnSpc>
              <a:spcAft>
                <a:spcPts val="800"/>
              </a:spcAft>
            </a:pPr>
            <a:r>
              <a:rPr lang="es-ES_tradnl" sz="1800" b="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Le tour de France est une course cycliste en juillet en France.</a:t>
            </a:r>
            <a:endParaRPr lang="en-GB" sz="1800" b="0" dirty="0">
              <a:effectLst/>
              <a:latin typeface="Calibri" panose="020F0502020204030204" pitchFamily="34" charset="0"/>
              <a:ea typeface="Calibri" panose="020F0502020204030204" pitchFamily="34" charset="0"/>
              <a:cs typeface="Calibri" panose="020F0502020204030204" pitchFamily="34" charset="0"/>
            </a:endParaRPr>
          </a:p>
          <a:p>
            <a:r>
              <a:rPr lang="es-ES_tradnl" sz="1800" b="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En hiver au Canada tout le monde joue au hockey sur glace.</a:t>
            </a:r>
            <a:br>
              <a:rPr lang="es-ES_tradnl" sz="1800" b="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br>
            <a:r>
              <a:rPr lang="es-ES_tradnl" sz="1800" b="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À Haïti les enfants jouent au football dans la rue.</a:t>
            </a:r>
            <a:endParaRPr lang="en-GB" sz="1200"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96221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rtl="0">
              <a:lnSpc>
                <a:spcPct val="100000"/>
              </a:lnSpc>
              <a:spcBef>
                <a:spcPts val="0"/>
              </a:spcBef>
              <a:spcAft>
                <a:spcPts val="0"/>
              </a:spcAft>
              <a:buClr>
                <a:schemeClr val="dk1"/>
              </a:buClr>
              <a:buSzPts val="1200"/>
              <a:buFont typeface="Calibri"/>
              <a:buNone/>
            </a:pPr>
            <a:r>
              <a:rPr lang="en-GB" b="1" dirty="0"/>
              <a:t>Timing: 5-10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week and two revisited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English meanings of any of the words they know, trying to reach 15 points in total.</a:t>
            </a:r>
            <a:br>
              <a:rPr lang="en-GB" b="0" dirty="0"/>
            </a:br>
            <a:r>
              <a:rPr lang="en-GB" b="0" dirty="0"/>
              <a:t>2. Remind pupils that adjectives can refer to male or female persons and they should note this in their translations. E.g. pleased (f), short (m).</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revisit 1 are green and those from revisit 2 are blue, thus more points are awarded for them, to recognise that memories fade and more effort (heavy lifting!) is needed to retrieve them.</a:t>
            </a:r>
            <a:br>
              <a:rPr lang="en-GB" dirty="0"/>
            </a:br>
            <a:endParaRPr lang="en-GB" dirty="0"/>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2198624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rtl="0">
              <a:lnSpc>
                <a:spcPct val="100000"/>
              </a:lnSpc>
              <a:spcBef>
                <a:spcPts val="0"/>
              </a:spcBef>
              <a:spcAft>
                <a:spcPts val="0"/>
              </a:spcAft>
              <a:buClr>
                <a:schemeClr val="dk1"/>
              </a:buClr>
              <a:buSzPts val="1200"/>
              <a:buFont typeface="Calibri"/>
              <a:buNone/>
            </a:pPr>
            <a:r>
              <a:rPr lang="en-GB" b="1" dirty="0"/>
              <a:t>Timing: 5-10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this week and previous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Give pupils a blank grid.  They fill in the French meanings of any of the words they know, trying to reach 15 points in total.</a:t>
            </a:r>
            <a:br>
              <a:rPr lang="en-GB" b="0" dirty="0"/>
            </a:b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earlier are blue, thus more points are awarded for them, to recognise that memories fade and more effort (heavy lifting!) is needed to retrieve them.</a:t>
            </a:r>
            <a:br>
              <a:rPr lang="en-GB" dirty="0"/>
            </a:br>
            <a:endParaRPr lang="en-GB" dirty="0"/>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2794812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sz="1200" b="1" dirty="0"/>
              <a:t>HANDOUT</a:t>
            </a:r>
          </a:p>
          <a:p>
            <a:pPr marL="0" marR="0" lvl="0" indent="0" algn="l" rtl="0">
              <a:lnSpc>
                <a:spcPct val="100000"/>
              </a:lnSpc>
              <a:spcBef>
                <a:spcPts val="0"/>
              </a:spcBef>
              <a:spcAft>
                <a:spcPts val="0"/>
              </a:spcAft>
              <a:buClr>
                <a:schemeClr val="dk1"/>
              </a:buClr>
              <a:buSzPts val="1200"/>
              <a:buFont typeface="Calibri"/>
              <a:buNone/>
            </a:pPr>
            <a:endParaRPr lang="en-GB" sz="1200" b="1"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7748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HANDOUT</a:t>
            </a:r>
            <a:endParaRPr lang="en-GB" b="0" dirty="0"/>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endParaRPr lang="en-GB" sz="1200" b="1"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57442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rtl="0">
              <a:lnSpc>
                <a:spcPct val="100000"/>
              </a:lnSpc>
              <a:spcBef>
                <a:spcPts val="0"/>
              </a:spcBef>
              <a:spcAft>
                <a:spcPts val="0"/>
              </a:spcAft>
              <a:buClr>
                <a:schemeClr val="dk1"/>
              </a:buClr>
              <a:buSzPts val="1200"/>
              <a:buFont typeface="Calibri"/>
              <a:buNone/>
            </a:pPr>
            <a:r>
              <a:rPr lang="en-GB" b="1" dirty="0"/>
              <a:t>HANDOUT</a:t>
            </a:r>
            <a:endParaRPr lang="en-GB" dirty="0"/>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1888850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rtl="0">
              <a:lnSpc>
                <a:spcPct val="100000"/>
              </a:lnSpc>
              <a:spcBef>
                <a:spcPts val="0"/>
              </a:spcBef>
              <a:spcAft>
                <a:spcPts val="0"/>
              </a:spcAft>
              <a:buClr>
                <a:schemeClr val="dk1"/>
              </a:buClr>
              <a:buSzPts val="1200"/>
              <a:buFont typeface="Calibri"/>
              <a:buNone/>
            </a:pPr>
            <a:r>
              <a:rPr lang="en-GB" b="1" dirty="0"/>
              <a:t>HANDOUT</a:t>
            </a:r>
            <a:endParaRPr lang="en-GB" dirty="0"/>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3116435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Aim: </a:t>
            </a:r>
            <a:r>
              <a:rPr lang="en-GB" b="0" baseline="0" dirty="0"/>
              <a:t>To introduce SSC </a:t>
            </a:r>
            <a:r>
              <a:rPr lang="en-GB" b="1" baseline="0" dirty="0"/>
              <a:t>[</a:t>
            </a:r>
            <a:r>
              <a:rPr lang="en-GB" b="1" baseline="0" dirty="0" err="1"/>
              <a:t>qu</a:t>
            </a:r>
            <a:r>
              <a:rPr lang="en-GB"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br>
              <a:rPr lang="en-GB" b="0" dirty="0"/>
            </a:br>
            <a:r>
              <a:rPr lang="en-GB" b="0" dirty="0"/>
              <a:t>1. Present the letter(s) and say the </a:t>
            </a:r>
            <a:r>
              <a:rPr lang="en-GB" b="1" dirty="0"/>
              <a:t>[</a:t>
            </a:r>
            <a:r>
              <a:rPr lang="en-GB" b="1" dirty="0" err="1"/>
              <a:t>qu</a:t>
            </a:r>
            <a:r>
              <a:rPr lang="en-GB" b="1" dirty="0"/>
              <a:t>] </a:t>
            </a:r>
            <a:r>
              <a:rPr lang="en-GB" b="0" dirty="0"/>
              <a:t>sound first, on its own. Students repeat it with you.</a:t>
            </a:r>
            <a:br>
              <a:rPr lang="en-GB" b="0" dirty="0"/>
            </a:br>
            <a:r>
              <a:rPr lang="en-GB" b="0" dirty="0"/>
              <a:t>2. Bring up the word </a:t>
            </a:r>
            <a:r>
              <a:rPr lang="en-GB" b="0" baseline="0" dirty="0"/>
              <a:t>”</a:t>
            </a:r>
            <a:r>
              <a:rPr lang="en-GB" sz="1200" b="1" baseline="0" dirty="0">
                <a:solidFill>
                  <a:srgbClr val="002060"/>
                </a:solidFill>
                <a:latin typeface="Century Gothic" panose="020B0502020202020204" pitchFamily="34" charset="0"/>
              </a:rPr>
              <a:t>question</a:t>
            </a:r>
            <a:r>
              <a:rPr lang="en-GB" sz="1200" b="0" kern="1200" dirty="0">
                <a:solidFill>
                  <a:schemeClr val="tx1"/>
                </a:solidFill>
                <a:latin typeface="Century Gothic" panose="020B0502020202020204" pitchFamily="34" charset="0"/>
                <a:ea typeface="+mn-ea"/>
                <a:cs typeface="+mn-cs"/>
              </a:rPr>
              <a:t>”</a:t>
            </a:r>
            <a:r>
              <a:rPr lang="en-GB" b="0" dirty="0"/>
              <a:t> on its own, say</a:t>
            </a:r>
            <a:r>
              <a:rPr lang="en-GB" b="0" baseline="0" dirty="0"/>
              <a:t> it, students repeat it, so that they have the opportunity to focus all of their attention on the connection between the written word and its sound.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3. Say the word and do the gesture, if using.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4. Roll back the animations and work through 1-3 again, but this time, dropping your voice completely to listen carefully to the students saying the </a:t>
            </a:r>
            <a:r>
              <a:rPr lang="en-GB" b="1" dirty="0"/>
              <a:t>[</a:t>
            </a:r>
            <a:r>
              <a:rPr lang="en-GB" b="1" dirty="0" err="1"/>
              <a:t>qu</a:t>
            </a:r>
            <a:r>
              <a:rPr lang="en-GB" b="1" dirty="0"/>
              <a:t>] </a:t>
            </a:r>
            <a:r>
              <a:rPr lang="en-GB" baseline="0" dirty="0"/>
              <a:t>sound, pronouncing </a:t>
            </a:r>
            <a:r>
              <a:rPr lang="en-GB" b="0" baseline="0" dirty="0"/>
              <a:t>”</a:t>
            </a:r>
            <a:r>
              <a:rPr lang="en-GB" b="1" baseline="0" dirty="0"/>
              <a:t>question</a:t>
            </a:r>
            <a:r>
              <a:rPr lang="en-GB" sz="1200" b="0" kern="1200" dirty="0">
                <a:solidFill>
                  <a:schemeClr val="tx1"/>
                </a:solidFill>
                <a:latin typeface="Century Gothic" panose="020B0502020202020204" pitchFamily="34" charset="0"/>
                <a:ea typeface="+mn-ea"/>
                <a:cs typeface="+mn-cs"/>
              </a:rPr>
              <a:t>”</a:t>
            </a:r>
            <a:r>
              <a:rPr lang="en-GB" sz="1200" b="0" kern="1200" baseline="0" dirty="0">
                <a:solidFill>
                  <a:schemeClr val="tx1"/>
                </a:solidFill>
                <a:latin typeface="Century Gothic" panose="020B0502020202020204" pitchFamily="34" charset="0"/>
                <a:ea typeface="+mn-ea"/>
                <a:cs typeface="+mn-cs"/>
              </a:rPr>
              <a:t> </a:t>
            </a:r>
            <a:r>
              <a:rPr lang="en-GB" baseline="0" dirty="0"/>
              <a:t>and, if using, doing the gesture.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Gesture</a:t>
            </a:r>
            <a:r>
              <a:rPr lang="en-GB" baseline="0" dirty="0"/>
              <a:t>: https://www.signbsl.com/sign/question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 2</a:t>
            </a:r>
            <a:r>
              <a:rPr lang="en-GB" baseline="30000" dirty="0"/>
              <a:t>nd</a:t>
            </a:r>
            <a:r>
              <a:rPr lang="en-GB" baseline="0" dirty="0"/>
              <a:t> video from the left – trace the shape of a question mark in the air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Word frequency </a:t>
            </a:r>
            <a:r>
              <a:rPr lang="en-GB" b="1" baseline="0" dirty="0"/>
              <a:t>(1 is the most frequent word in French):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question </a:t>
            </a:r>
            <a:r>
              <a:rPr lang="en-GB" baseline="0" dirty="0"/>
              <a:t>[144]</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endParaRPr lang="en-GB" dirty="0"/>
          </a:p>
          <a:p>
            <a:pPr marL="720" indent="0">
              <a:lnSpc>
                <a:spcPct val="100000"/>
              </a:lnSpc>
              <a:buClr>
                <a:srgbClr val="000000"/>
              </a:buClr>
              <a:buFont typeface="Calibri"/>
              <a:buNone/>
            </a:pPr>
            <a:endParaRPr lang="en-GB" sz="1200" b="0" strike="noStrike" spc="-1" dirty="0">
              <a:solidFill>
                <a:srgbClr val="000000"/>
              </a:solidFill>
              <a:latin typeface="Arial"/>
            </a:endParaRP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287354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2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Aim: </a:t>
            </a:r>
            <a:r>
              <a:rPr lang="en-GB" b="0" baseline="0" dirty="0"/>
              <a:t>To introduce SSC </a:t>
            </a:r>
            <a:r>
              <a:rPr lang="en-GB" b="1" baseline="0" dirty="0"/>
              <a:t>[</a:t>
            </a:r>
            <a:r>
              <a:rPr lang="en-GB" b="1" baseline="0" dirty="0" err="1"/>
              <a:t>qu</a:t>
            </a:r>
            <a:r>
              <a:rPr lang="en-GB"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Introduce</a:t>
            </a:r>
            <a:r>
              <a:rPr lang="en-GB" baseline="0" dirty="0"/>
              <a:t> and elicit the pronunciation of the </a:t>
            </a:r>
            <a:r>
              <a:rPr lang="en-GB" b="1" baseline="0" dirty="0"/>
              <a:t>individual SSC [</a:t>
            </a:r>
            <a:r>
              <a:rPr lang="en-GB" b="1" baseline="0" dirty="0" err="1"/>
              <a:t>qu</a:t>
            </a:r>
            <a:r>
              <a:rPr lang="en-GB" b="1" baseline="0" dirty="0"/>
              <a:t>] </a:t>
            </a:r>
            <a:r>
              <a:rPr lang="en-GB" baseline="0" dirty="0"/>
              <a:t>and then the </a:t>
            </a:r>
            <a:r>
              <a:rPr lang="en-GB" b="1" baseline="0" dirty="0"/>
              <a:t>source</a:t>
            </a:r>
            <a:r>
              <a:rPr lang="en-GB" baseline="0" dirty="0"/>
              <a:t> word again ‘</a:t>
            </a:r>
            <a:r>
              <a:rPr lang="en-GB" b="1" baseline="0" dirty="0"/>
              <a:t>question</a:t>
            </a:r>
            <a:r>
              <a:rPr lang="en-GB" baseline="0" dirty="0"/>
              <a:t>’ (with gesture, if using).</a:t>
            </a:r>
            <a:br>
              <a:rPr lang="en-GB" baseline="0" dirty="0"/>
            </a:br>
            <a:r>
              <a:rPr lang="en-GB" baseline="0" dirty="0"/>
              <a:t>2. Then present and elicit the pronunciation of the four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a:t>
            </a:r>
            <a:br>
              <a:rPr lang="en-GB" baseline="0" dirty="0"/>
            </a:br>
            <a:r>
              <a:rPr lang="en-GB" b="1" baseline="0" dirty="0"/>
              <a:t>quatre </a:t>
            </a:r>
            <a:r>
              <a:rPr lang="en-GB" baseline="0" dirty="0"/>
              <a:t>[283] </a:t>
            </a:r>
            <a:r>
              <a:rPr lang="en-GB" b="1" baseline="0" dirty="0"/>
              <a:t>musique </a:t>
            </a:r>
            <a:r>
              <a:rPr lang="en-GB" b="0" baseline="0" dirty="0"/>
              <a:t>[1139]</a:t>
            </a:r>
            <a:r>
              <a:rPr lang="en-GB" baseline="0" dirty="0"/>
              <a:t> </a:t>
            </a:r>
            <a:r>
              <a:rPr lang="en-GB" b="1" baseline="0" dirty="0" err="1"/>
              <a:t>expliquer</a:t>
            </a:r>
            <a:r>
              <a:rPr lang="en-GB" baseline="0" dirty="0"/>
              <a:t> [252] </a:t>
            </a:r>
            <a:r>
              <a:rPr lang="en-GB" b="1" baseline="0" dirty="0"/>
              <a:t>unique</a:t>
            </a:r>
            <a:r>
              <a:rPr lang="en-GB" baseline="0" dirty="0"/>
              <a:t> [402] </a:t>
            </a:r>
            <a:r>
              <a:rPr lang="en-GB" b="1" baseline="0" dirty="0"/>
              <a:t>question </a:t>
            </a:r>
            <a:r>
              <a:rPr lang="en-GB" baseline="0" dirty="0"/>
              <a:t>[144]</a:t>
            </a:r>
            <a:br>
              <a:rPr lang="en-GB" baseline="0" dirty="0"/>
            </a:b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pPr marL="720" indent="0">
              <a:lnSpc>
                <a:spcPct val="100000"/>
              </a:lnSpc>
              <a:buClr>
                <a:srgbClr val="000000"/>
              </a:buClr>
              <a:buFont typeface="Calibri"/>
              <a:buNone/>
            </a:pPr>
            <a:endParaRPr lang="en-GB" sz="1200" b="0" strike="noStrike" spc="-1" dirty="0">
              <a:solidFill>
                <a:srgbClr val="000000"/>
              </a:solidFill>
              <a:latin typeface="Arial"/>
            </a:endParaRP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1239197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Timing: 5 minutes</a:t>
            </a:r>
          </a:p>
          <a:p>
            <a:pPr marL="0" inden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a:t>
            </a:r>
            <a:r>
              <a:rPr lang="en-US" dirty="0"/>
              <a:t>to </a:t>
            </a:r>
            <a:r>
              <a:rPr lang="en-US" dirty="0" err="1"/>
              <a:t>practise</a:t>
            </a:r>
            <a:r>
              <a:rPr lang="en-US" dirty="0"/>
              <a:t> oral production of [-</a:t>
            </a:r>
            <a:r>
              <a:rPr lang="en-US" dirty="0" err="1"/>
              <a:t>qu</a:t>
            </a:r>
            <a:r>
              <a:rPr lang="en-US" dirty="0"/>
              <a:t>-] and [c]/[k] in sports, most of which are unknown words, but cognates.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Procedure:</a:t>
            </a:r>
          </a:p>
          <a:p>
            <a:pPr marL="228600" indent="-228600">
              <a:buAutoNum type="arabicPeriod"/>
            </a:pPr>
            <a:r>
              <a:rPr lang="en-US" b="0" dirty="0"/>
              <a:t>Ensure that pupils know these are all French words that are similar to English words, but may not sound the same.</a:t>
            </a:r>
          </a:p>
          <a:p>
            <a:pPr marL="228600" indent="-228600">
              <a:buAutoNum type="arabicPeriod"/>
            </a:pPr>
            <a:r>
              <a:rPr lang="en-US" dirty="0"/>
              <a:t>Pupils pronounce all the words with a partner.</a:t>
            </a:r>
          </a:p>
          <a:p>
            <a:pPr marL="228600" indent="-228600">
              <a:buAutoNum type="arabicPeriod"/>
            </a:pPr>
            <a:r>
              <a:rPr lang="en-US" dirty="0"/>
              <a:t>Elicit pupils’ pronunciations, chorally.</a:t>
            </a:r>
          </a:p>
          <a:p>
            <a:pPr marL="228600" indent="-228600">
              <a:buAutoNum type="arabicPeriod" startAt="4"/>
            </a:pPr>
            <a:r>
              <a:rPr lang="en-US" dirty="0"/>
              <a:t>Click on each word to hear the audio, if desired.</a:t>
            </a:r>
          </a:p>
          <a:p>
            <a:pPr marL="228600" indent="-228600">
              <a:buAutoNum type="arabicPeriod" startAt="4"/>
            </a:pPr>
            <a:r>
              <a:rPr lang="en-US" dirty="0"/>
              <a:t>Note that this activity can also be the game in which one pupil selects 3 of the sports, and the other has 30 seconds to try to discover his/her partner’s choices by naming the correct 3 sports.</a:t>
            </a:r>
          </a:p>
          <a:p>
            <a:pPr marL="0" indent="0">
              <a:buNone/>
            </a:pPr>
            <a:endParaRPr lang="en-US" dirty="0"/>
          </a:p>
          <a:p>
            <a:pPr marL="0" indent="0">
              <a:buNone/>
            </a:pPr>
            <a:r>
              <a:rPr lang="en-US" b="1" dirty="0"/>
              <a:t>Information</a:t>
            </a:r>
            <a:r>
              <a:rPr lang="en-US" dirty="0"/>
              <a:t> – Olympic sports: </a:t>
            </a:r>
            <a:r>
              <a:rPr lang="en-US" b="1" dirty="0"/>
              <a:t>https://olympics.com/en/sports/  </a:t>
            </a:r>
            <a:br>
              <a:rPr lang="en-US" dirty="0"/>
            </a:br>
            <a:r>
              <a:rPr lang="en-US" dirty="0"/>
              <a:t>Sports come in and out of the Olympics but there is a good link here with pictograms of the sports.</a:t>
            </a:r>
            <a:br>
              <a:rPr lang="en-US" dirty="0"/>
            </a:br>
            <a:r>
              <a:rPr lang="en-US" dirty="0"/>
              <a:t>Those not included appear to be: </a:t>
            </a:r>
            <a:r>
              <a:rPr lang="en-US" dirty="0" err="1"/>
              <a:t>pétanque</a:t>
            </a:r>
            <a:r>
              <a:rPr lang="en-US" dirty="0"/>
              <a:t>, courses de </a:t>
            </a:r>
            <a:r>
              <a:rPr lang="en-US" dirty="0" err="1"/>
              <a:t>ballons</a:t>
            </a:r>
            <a:r>
              <a:rPr lang="en-US" dirty="0"/>
              <a:t>, escalade.  I think many pupils will spot these are not Olympic sports.</a:t>
            </a:r>
          </a:p>
          <a:p>
            <a:pPr marL="0" indent="0">
              <a:buNone/>
            </a:pPr>
            <a:endParaRPr lang="en-US" dirty="0"/>
          </a:p>
          <a:p>
            <a:pPr marL="0" indent="0">
              <a:buNone/>
            </a:pPr>
            <a:r>
              <a:rPr lang="en-GB" sz="1200" b="1" strike="noStrike" spc="-1" dirty="0">
                <a:solidFill>
                  <a:srgbClr val="000000"/>
                </a:solidFill>
                <a:latin typeface="Arial"/>
              </a:rPr>
              <a:t>Picture attribution</a:t>
            </a:r>
            <a:r>
              <a:rPr lang="en-GB" sz="1200" b="0" strike="noStrike" spc="-1" dirty="0">
                <a:solidFill>
                  <a:srgbClr val="000000"/>
                </a:solidFill>
                <a:latin typeface="Arial"/>
              </a:rPr>
              <a:t>:</a:t>
            </a:r>
            <a:br>
              <a:rPr lang="en-GB" sz="1200" b="0" strike="noStrike" spc="-1" dirty="0">
                <a:solidFill>
                  <a:srgbClr val="000000"/>
                </a:solidFill>
                <a:latin typeface="Arial"/>
              </a:rPr>
            </a:br>
            <a:r>
              <a:rPr lang="en-GB" sz="1200" b="0" strike="noStrike" spc="-1" dirty="0">
                <a:solidFill>
                  <a:srgbClr val="000000"/>
                </a:solidFill>
                <a:latin typeface="Arial"/>
              </a:rPr>
              <a:t>Fencing/</a:t>
            </a:r>
            <a:r>
              <a:rPr lang="en-GB" sz="1200" b="0" strike="noStrike" spc="-1" dirty="0" err="1">
                <a:solidFill>
                  <a:srgbClr val="000000"/>
                </a:solidFill>
                <a:latin typeface="Arial"/>
              </a:rPr>
              <a:t>Canne</a:t>
            </a:r>
            <a:r>
              <a:rPr lang="en-GB" sz="1200" b="0" strike="noStrike" spc="-1" dirty="0">
                <a:solidFill>
                  <a:srgbClr val="000000"/>
                </a:solidFill>
                <a:latin typeface="Arial"/>
              </a:rPr>
              <a:t> de combat - </a:t>
            </a:r>
            <a:r>
              <a:rPr lang="en-US" sz="1200" b="0" strike="noStrike" spc="-1" dirty="0">
                <a:solidFill>
                  <a:srgbClr val="000000"/>
                </a:solidFill>
                <a:latin typeface="Arial"/>
              </a:rPr>
              <a:t>Thadius856, Public domain, via Wikimedia Commons</a:t>
            </a:r>
            <a:br>
              <a:rPr lang="en-US" sz="1200" b="0" strike="noStrike" spc="-1" dirty="0">
                <a:solidFill>
                  <a:srgbClr val="000000"/>
                </a:solidFill>
                <a:latin typeface="Arial"/>
              </a:rPr>
            </a:br>
            <a:r>
              <a:rPr lang="en-US" sz="1200" b="0" strike="noStrike" spc="-1" dirty="0">
                <a:solidFill>
                  <a:srgbClr val="000000"/>
                </a:solidFill>
                <a:latin typeface="Arial"/>
              </a:rPr>
              <a:t>Waterskiing – Thadius856, Public domain, via Wikimedia Commons</a:t>
            </a:r>
            <a:br>
              <a:rPr lang="en-US" sz="1200" b="0" strike="noStrike" spc="-1" dirty="0">
                <a:solidFill>
                  <a:srgbClr val="000000"/>
                </a:solidFill>
                <a:latin typeface="Arial"/>
              </a:rPr>
            </a:br>
            <a:endParaRPr lang="en-GB" sz="1200" b="0" strike="noStrike" spc="-1" dirty="0">
              <a:solidFill>
                <a:srgbClr val="000000"/>
              </a:solidFill>
              <a:latin typeface="Arial"/>
            </a:endParaRP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3338236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(three slides)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oral production of t-liaison (or silent final consonant –t) with </a:t>
            </a:r>
            <a:r>
              <a:rPr lang="en-GB" b="0" dirty="0" err="1"/>
              <a:t>c’est</a:t>
            </a:r>
            <a:r>
              <a:rPr lang="en-GB" b="0" dirty="0"/>
              <a:t> before vowels and consonants.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Model the task using the example.  Click to demonstrate each step.</a:t>
            </a:r>
          </a:p>
          <a:p>
            <a:pPr marL="0" marR="0" lvl="0" indent="0" algn="l" rtl="0">
              <a:lnSpc>
                <a:spcPct val="100000"/>
              </a:lnSpc>
              <a:spcBef>
                <a:spcPts val="0"/>
              </a:spcBef>
              <a:spcAft>
                <a:spcPts val="0"/>
              </a:spcAft>
              <a:buClr>
                <a:schemeClr val="dk1"/>
              </a:buClr>
              <a:buSzPts val="1200"/>
              <a:buFont typeface="Calibri"/>
              <a:buNone/>
            </a:pPr>
            <a:r>
              <a:rPr lang="en-GB" b="0" dirty="0"/>
              <a:t>2. Give out the handouts (at the end of this PPT).</a:t>
            </a:r>
            <a:br>
              <a:rPr lang="en-GB" b="0" dirty="0"/>
            </a:br>
            <a:r>
              <a:rPr lang="en-GB" b="0" dirty="0"/>
              <a:t>2. Pupil As start by saying the first half of the sentence (this is a read aloud element).</a:t>
            </a:r>
          </a:p>
          <a:p>
            <a:pPr marL="0" marR="0" lvl="0" indent="0" algn="l" rtl="0">
              <a:lnSpc>
                <a:spcPct val="100000"/>
              </a:lnSpc>
              <a:spcBef>
                <a:spcPts val="0"/>
              </a:spcBef>
              <a:spcAft>
                <a:spcPts val="0"/>
              </a:spcAft>
              <a:buClr>
                <a:schemeClr val="dk1"/>
              </a:buClr>
              <a:buSzPts val="1200"/>
              <a:buFont typeface="Calibri"/>
              <a:buNone/>
            </a:pPr>
            <a:r>
              <a:rPr lang="en-GB" b="0" dirty="0"/>
              <a:t>3. Pupil Bs listen and finish their partner’s sentence correctly. (this is a listening element, paying attention to the article, but also a speaking element, as they need to produce the correct noun from memory).</a:t>
            </a:r>
          </a:p>
          <a:p>
            <a:pPr marL="0" marR="0" lvl="0" indent="0" algn="l" rtl="0">
              <a:lnSpc>
                <a:spcPct val="100000"/>
              </a:lnSpc>
              <a:spcBef>
                <a:spcPts val="0"/>
              </a:spcBef>
              <a:spcAft>
                <a:spcPts val="0"/>
              </a:spcAft>
              <a:buClr>
                <a:schemeClr val="dk1"/>
              </a:buClr>
              <a:buSzPts val="1200"/>
              <a:buFont typeface="Calibri"/>
              <a:buNone/>
            </a:pPr>
            <a:r>
              <a:rPr lang="en-GB" b="0" dirty="0"/>
              <a:t>4. Pupil As complete the English sentence meanings appropriately, writing down the word. (this is a transcription element).</a:t>
            </a:r>
          </a:p>
          <a:p>
            <a:pPr marL="0" marR="0" lvl="0" indent="0" algn="l" rtl="0">
              <a:lnSpc>
                <a:spcPct val="100000"/>
              </a:lnSpc>
              <a:spcBef>
                <a:spcPts val="0"/>
              </a:spcBef>
              <a:spcAft>
                <a:spcPts val="0"/>
              </a:spcAft>
              <a:buClr>
                <a:schemeClr val="dk1"/>
              </a:buClr>
              <a:buSzPts val="1200"/>
              <a:buFont typeface="Calibri"/>
              <a:buNone/>
            </a:pPr>
            <a:r>
              <a:rPr lang="en-GB" b="0" dirty="0"/>
              <a:t>5. After Round 1, pupils swap roles.</a:t>
            </a:r>
          </a:p>
          <a:p>
            <a:pPr marL="0" marR="0" lvl="0" indent="0" algn="l" rtl="0">
              <a:lnSpc>
                <a:spcPct val="100000"/>
              </a:lnSpc>
              <a:spcBef>
                <a:spcPts val="0"/>
              </a:spcBef>
              <a:spcAft>
                <a:spcPts val="0"/>
              </a:spcAft>
              <a:buClr>
                <a:schemeClr val="dk1"/>
              </a:buClr>
              <a:buSzPts val="1200"/>
              <a:buFont typeface="Calibri"/>
              <a:buNone/>
            </a:pPr>
            <a:r>
              <a:rPr lang="en-GB" b="0" dirty="0"/>
              <a:t>6. Use the next two slides to elicit feedback; note that this part of the activity could be completed the next day, too.</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endParaRPr lang="en-GB" sz="1200" b="1"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73030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sz="1200" b="1" dirty="0"/>
              <a:t>ANSWERS [1] – DO NOT DISPLAY DURING THE SPEAKING ACTIVITY</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Procedure:</a:t>
            </a:r>
            <a:br>
              <a:rPr lang="en-GB" sz="1200" b="1" dirty="0"/>
            </a:br>
            <a:r>
              <a:rPr lang="en-GB" sz="1200" b="0" dirty="0"/>
              <a:t>Elicit the answers from pupils orally (as a whole class) and click to reveal the spelling of the nouns.</a:t>
            </a:r>
            <a:endParaRPr lang="en-GB" sz="1200" b="1" dirty="0"/>
          </a:p>
          <a:p>
            <a:pPr marL="0" marR="0" lvl="0" indent="0" algn="l" rtl="0">
              <a:lnSpc>
                <a:spcPct val="100000"/>
              </a:lnSpc>
              <a:spcBef>
                <a:spcPts val="0"/>
              </a:spcBef>
              <a:spcAft>
                <a:spcPts val="0"/>
              </a:spcAft>
              <a:buClr>
                <a:schemeClr val="dk1"/>
              </a:buClr>
              <a:buSzPts val="1200"/>
              <a:buFont typeface="Calibri"/>
              <a:buNone/>
            </a:pPr>
            <a:endParaRPr lang="en-GB" sz="1200" b="1"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155639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sz="1200" b="1" dirty="0"/>
              <a:t>ANSWERS [2] – DO NOT DISPLAY DURING THE SPEAKING ACTIVITY</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Procedure:</a:t>
            </a:r>
            <a:br>
              <a:rPr lang="en-GB" sz="1200" b="1" dirty="0"/>
            </a:br>
            <a:r>
              <a:rPr lang="en-GB" sz="1200" b="0" dirty="0"/>
              <a:t>Elicit the answers from pupils orally (as a whole class) and click to reveal the spelling of the nouns.</a:t>
            </a:r>
            <a:endParaRPr lang="en-GB" sz="1200" b="1" dirty="0"/>
          </a:p>
          <a:p>
            <a:pPr marL="0" marR="0" lvl="0" indent="0" algn="l" rtl="0">
              <a:lnSpc>
                <a:spcPct val="100000"/>
              </a:lnSpc>
              <a:spcBef>
                <a:spcPts val="0"/>
              </a:spcBef>
              <a:spcAft>
                <a:spcPts val="0"/>
              </a:spcAft>
              <a:buClr>
                <a:schemeClr val="dk1"/>
              </a:buClr>
              <a:buSzPts val="1200"/>
              <a:buFont typeface="Calibri"/>
              <a:buNone/>
            </a:pPr>
            <a:endParaRPr lang="en-GB" sz="1200" b="1"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313502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10 minutes</a:t>
            </a:r>
            <a:r>
              <a:rPr lang="en-GB" b="1" dirty="0"/>
              <a:t> [version 1]</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written comprehension of key vocabulary and hacer for weather.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Teacher to read the context and ensure this is clear.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Pupils to read the message aloud in pairs. Looking at the activities listed, they need to decide when Adèle does them (when it’s cold  or hot) and note down an extra detail. </a:t>
            </a:r>
            <a:r>
              <a:rPr lang="en-GB" b="1" dirty="0"/>
              <a:t>[Next slide offers a more challenging version of this task]</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Elicit answers from pupils and click to bring up answers. Ask pupils how they knew and elicit French from them (does gardening </a:t>
            </a:r>
            <a:r>
              <a:rPr lang="en-GB" dirty="0">
                <a:sym typeface="Wingdings" panose="05000000000000000000" pitchFamily="2" charset="2"/>
              </a:rPr>
              <a:t> the text says ‘je </a:t>
            </a:r>
            <a:r>
              <a:rPr lang="en-GB" dirty="0" err="1">
                <a:sym typeface="Wingdings" panose="05000000000000000000" pitchFamily="2" charset="2"/>
              </a:rPr>
              <a:t>fais</a:t>
            </a:r>
            <a:r>
              <a:rPr lang="en-GB" dirty="0">
                <a:sym typeface="Wingdings" panose="05000000000000000000" pitchFamily="2" charset="2"/>
              </a:rPr>
              <a:t> des </a:t>
            </a:r>
            <a:r>
              <a:rPr lang="en-GB" dirty="0" err="1">
                <a:sym typeface="Wingdings" panose="05000000000000000000" pitchFamily="2" charset="2"/>
              </a:rPr>
              <a:t>activités</a:t>
            </a:r>
            <a:r>
              <a:rPr lang="en-GB" dirty="0">
                <a:sym typeface="Wingdings" panose="05000000000000000000" pitchFamily="2" charset="2"/>
              </a:rPr>
              <a: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ym typeface="Wingdings" panose="05000000000000000000" pitchFamily="2" charset="2"/>
              </a:rPr>
              <a:t>Note</a:t>
            </a:r>
            <a:r>
              <a:rPr lang="en-GB" dirty="0">
                <a:sym typeface="Wingdings" panose="05000000000000000000" pitchFamily="2" charset="2"/>
              </a:rPr>
              <a:t>: in the audio version, click on the message to hear it in full.</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04543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10 minutes</a:t>
            </a:r>
            <a:r>
              <a:rPr lang="en-GB" b="1" dirty="0"/>
              <a:t> [version 2]</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written comprehension of key vocabulary and revisit faire for weather.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Teacher to read the context and ensure this is clear.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Pupils to read the message aloud in pairs.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   Pupils to find the 7 activities mentioned by </a:t>
            </a:r>
            <a:r>
              <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Adèle</a:t>
            </a:r>
            <a:r>
              <a:rPr lang="en-GB" dirty="0"/>
              <a:t>, when he does them and any extra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ym typeface="Wingdings" panose="05000000000000000000" pitchFamily="2" charset="2"/>
              </a:rPr>
              <a:t>Note</a:t>
            </a:r>
            <a:r>
              <a:rPr lang="en-GB" dirty="0">
                <a:sym typeface="Wingdings" panose="05000000000000000000" pitchFamily="2" charset="2"/>
              </a:rPr>
              <a:t>: in the audio version, click on the message to hear it in full.</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86050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679333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248285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564197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6134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1126497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329447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152159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Tree>
    <p:extLst>
      <p:ext uri="{BB962C8B-B14F-4D97-AF65-F5344CB8AC3E}">
        <p14:creationId xmlns:p14="http://schemas.microsoft.com/office/powerpoint/2010/main" val="18977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1705810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9707321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562186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5152527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210108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GB"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4494064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4660661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GB"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GB"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GB"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GB"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GB"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2586498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5547B-90D4-4870-9DB0-A1545CD520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5592222-601C-42A7-AD5C-F5AD50E8B8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AE62117-42D7-448F-BC9A-759306A15E37}"/>
              </a:ext>
            </a:extLst>
          </p:cNvPr>
          <p:cNvSpPr>
            <a:spLocks noGrp="1"/>
          </p:cNvSpPr>
          <p:nvPr>
            <p:ph type="dt" sz="half" idx="10"/>
          </p:nvPr>
        </p:nvSpPr>
        <p:spPr/>
        <p:txBody>
          <a:bodyPr/>
          <a:lstStyle/>
          <a:p>
            <a:fld id="{7DE8494D-92E3-41FF-A957-F9D0B9E435AB}" type="datetimeFigureOut">
              <a:rPr lang="en-GB" smtClean="0"/>
              <a:t>02/07/2022</a:t>
            </a:fld>
            <a:endParaRPr lang="en-GB"/>
          </a:p>
        </p:txBody>
      </p:sp>
      <p:sp>
        <p:nvSpPr>
          <p:cNvPr id="5" name="Footer Placeholder 4">
            <a:extLst>
              <a:ext uri="{FF2B5EF4-FFF2-40B4-BE49-F238E27FC236}">
                <a16:creationId xmlns:a16="http://schemas.microsoft.com/office/drawing/2014/main" id="{9C0A2A07-B256-4F89-92BC-967417CDE5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52E074-CDD7-44E9-99BE-22BD45F2998A}"/>
              </a:ext>
            </a:extLst>
          </p:cNvPr>
          <p:cNvSpPr>
            <a:spLocks noGrp="1"/>
          </p:cNvSpPr>
          <p:nvPr>
            <p:ph type="sldNum" sz="quarter" idx="12"/>
          </p:nvPr>
        </p:nvSpPr>
        <p:spPr/>
        <p:txBody>
          <a:bodyPr/>
          <a:lstStyle/>
          <a:p>
            <a:fld id="{D20C86E1-2F26-43C1-9EDA-FF879CD37FEA}" type="slidenum">
              <a:rPr lang="en-GB" smtClean="0"/>
              <a:t>‹#›</a:t>
            </a:fld>
            <a:endParaRPr lang="en-GB"/>
          </a:p>
        </p:txBody>
      </p:sp>
    </p:spTree>
    <p:extLst>
      <p:ext uri="{BB962C8B-B14F-4D97-AF65-F5344CB8AC3E}">
        <p14:creationId xmlns:p14="http://schemas.microsoft.com/office/powerpoint/2010/main" val="11802851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7B160-6FCB-432A-BBA5-B6F5B3C642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DC7457-2E05-439E-94E0-FD940D2190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528891-821F-4DDB-9852-820351765866}"/>
              </a:ext>
            </a:extLst>
          </p:cNvPr>
          <p:cNvSpPr>
            <a:spLocks noGrp="1"/>
          </p:cNvSpPr>
          <p:nvPr>
            <p:ph type="dt" sz="half" idx="10"/>
          </p:nvPr>
        </p:nvSpPr>
        <p:spPr/>
        <p:txBody>
          <a:bodyPr/>
          <a:lstStyle/>
          <a:p>
            <a:fld id="{7DE8494D-92E3-41FF-A957-F9D0B9E435AB}" type="datetimeFigureOut">
              <a:rPr lang="en-GB" smtClean="0"/>
              <a:t>02/07/2022</a:t>
            </a:fld>
            <a:endParaRPr lang="en-GB"/>
          </a:p>
        </p:txBody>
      </p:sp>
      <p:sp>
        <p:nvSpPr>
          <p:cNvPr id="5" name="Footer Placeholder 4">
            <a:extLst>
              <a:ext uri="{FF2B5EF4-FFF2-40B4-BE49-F238E27FC236}">
                <a16:creationId xmlns:a16="http://schemas.microsoft.com/office/drawing/2014/main" id="{9EE50DB9-D610-415E-8780-9F3AE31037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34B08A-29DB-491A-8816-64B05A92A2D7}"/>
              </a:ext>
            </a:extLst>
          </p:cNvPr>
          <p:cNvSpPr>
            <a:spLocks noGrp="1"/>
          </p:cNvSpPr>
          <p:nvPr>
            <p:ph type="sldNum" sz="quarter" idx="12"/>
          </p:nvPr>
        </p:nvSpPr>
        <p:spPr/>
        <p:txBody>
          <a:bodyPr/>
          <a:lstStyle/>
          <a:p>
            <a:fld id="{D20C86E1-2F26-43C1-9EDA-FF879CD37FEA}" type="slidenum">
              <a:rPr lang="en-GB" smtClean="0"/>
              <a:t>‹#›</a:t>
            </a:fld>
            <a:endParaRPr lang="en-GB"/>
          </a:p>
        </p:txBody>
      </p:sp>
    </p:spTree>
    <p:extLst>
      <p:ext uri="{BB962C8B-B14F-4D97-AF65-F5344CB8AC3E}">
        <p14:creationId xmlns:p14="http://schemas.microsoft.com/office/powerpoint/2010/main" val="8200218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2D032-7B65-4758-8D87-364508150A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8319DE5-684C-4942-9035-4DEB4149EA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FAFD57-BCAC-4E29-AF19-EF5D996FAB5B}"/>
              </a:ext>
            </a:extLst>
          </p:cNvPr>
          <p:cNvSpPr>
            <a:spLocks noGrp="1"/>
          </p:cNvSpPr>
          <p:nvPr>
            <p:ph type="dt" sz="half" idx="10"/>
          </p:nvPr>
        </p:nvSpPr>
        <p:spPr/>
        <p:txBody>
          <a:bodyPr/>
          <a:lstStyle/>
          <a:p>
            <a:fld id="{7DE8494D-92E3-41FF-A957-F9D0B9E435AB}" type="datetimeFigureOut">
              <a:rPr lang="en-GB" smtClean="0"/>
              <a:t>02/07/2022</a:t>
            </a:fld>
            <a:endParaRPr lang="en-GB"/>
          </a:p>
        </p:txBody>
      </p:sp>
      <p:sp>
        <p:nvSpPr>
          <p:cNvPr id="5" name="Footer Placeholder 4">
            <a:extLst>
              <a:ext uri="{FF2B5EF4-FFF2-40B4-BE49-F238E27FC236}">
                <a16:creationId xmlns:a16="http://schemas.microsoft.com/office/drawing/2014/main" id="{D594D078-B300-4C31-B462-D1BE8F5E1D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211BDF-20AD-4046-92C9-84322F768849}"/>
              </a:ext>
            </a:extLst>
          </p:cNvPr>
          <p:cNvSpPr>
            <a:spLocks noGrp="1"/>
          </p:cNvSpPr>
          <p:nvPr>
            <p:ph type="sldNum" sz="quarter" idx="12"/>
          </p:nvPr>
        </p:nvSpPr>
        <p:spPr/>
        <p:txBody>
          <a:bodyPr/>
          <a:lstStyle/>
          <a:p>
            <a:fld id="{D20C86E1-2F26-43C1-9EDA-FF879CD37FEA}" type="slidenum">
              <a:rPr lang="en-GB" smtClean="0"/>
              <a:t>‹#›</a:t>
            </a:fld>
            <a:endParaRPr lang="en-GB"/>
          </a:p>
        </p:txBody>
      </p:sp>
    </p:spTree>
    <p:extLst>
      <p:ext uri="{BB962C8B-B14F-4D97-AF65-F5344CB8AC3E}">
        <p14:creationId xmlns:p14="http://schemas.microsoft.com/office/powerpoint/2010/main" val="28102559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E839A-283E-425C-92B3-B15370CC70E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A6628CC-32F3-4156-9AEE-3289B87A2B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B1328EC-FBE5-4E1C-ACB1-F2BDAE69E2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44FBCC8-3200-41F2-B2C9-3597416C334A}"/>
              </a:ext>
            </a:extLst>
          </p:cNvPr>
          <p:cNvSpPr>
            <a:spLocks noGrp="1"/>
          </p:cNvSpPr>
          <p:nvPr>
            <p:ph type="dt" sz="half" idx="10"/>
          </p:nvPr>
        </p:nvSpPr>
        <p:spPr/>
        <p:txBody>
          <a:bodyPr/>
          <a:lstStyle/>
          <a:p>
            <a:fld id="{7DE8494D-92E3-41FF-A957-F9D0B9E435AB}" type="datetimeFigureOut">
              <a:rPr lang="en-GB" smtClean="0"/>
              <a:t>02/07/2022</a:t>
            </a:fld>
            <a:endParaRPr lang="en-GB"/>
          </a:p>
        </p:txBody>
      </p:sp>
      <p:sp>
        <p:nvSpPr>
          <p:cNvPr id="6" name="Footer Placeholder 5">
            <a:extLst>
              <a:ext uri="{FF2B5EF4-FFF2-40B4-BE49-F238E27FC236}">
                <a16:creationId xmlns:a16="http://schemas.microsoft.com/office/drawing/2014/main" id="{253387E8-6270-409B-A287-0149AF8CFD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29BEA6-9445-40B8-B8FE-84AFFB2FFB11}"/>
              </a:ext>
            </a:extLst>
          </p:cNvPr>
          <p:cNvSpPr>
            <a:spLocks noGrp="1"/>
          </p:cNvSpPr>
          <p:nvPr>
            <p:ph type="sldNum" sz="quarter" idx="12"/>
          </p:nvPr>
        </p:nvSpPr>
        <p:spPr/>
        <p:txBody>
          <a:bodyPr/>
          <a:lstStyle/>
          <a:p>
            <a:fld id="{D20C86E1-2F26-43C1-9EDA-FF879CD37FEA}" type="slidenum">
              <a:rPr lang="en-GB" smtClean="0"/>
              <a:t>‹#›</a:t>
            </a:fld>
            <a:endParaRPr lang="en-GB"/>
          </a:p>
        </p:txBody>
      </p:sp>
    </p:spTree>
    <p:extLst>
      <p:ext uri="{BB962C8B-B14F-4D97-AF65-F5344CB8AC3E}">
        <p14:creationId xmlns:p14="http://schemas.microsoft.com/office/powerpoint/2010/main" val="40636992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BD8FA-266F-47EB-958B-C7CE59A579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82CA9E5-9436-4FB8-982D-8145D966E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7BDF94-150C-4A7E-9D72-E196732CB1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9DC73E4-568F-47F2-A2FE-143DAD5138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D7F8E6-962B-4DC3-A8E1-D4A508FDB3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532E1E3-254E-4D4E-9737-F7E71C1C358F}"/>
              </a:ext>
            </a:extLst>
          </p:cNvPr>
          <p:cNvSpPr>
            <a:spLocks noGrp="1"/>
          </p:cNvSpPr>
          <p:nvPr>
            <p:ph type="dt" sz="half" idx="10"/>
          </p:nvPr>
        </p:nvSpPr>
        <p:spPr/>
        <p:txBody>
          <a:bodyPr/>
          <a:lstStyle/>
          <a:p>
            <a:fld id="{7DE8494D-92E3-41FF-A957-F9D0B9E435AB}" type="datetimeFigureOut">
              <a:rPr lang="en-GB" smtClean="0"/>
              <a:t>02/07/2022</a:t>
            </a:fld>
            <a:endParaRPr lang="en-GB"/>
          </a:p>
        </p:txBody>
      </p:sp>
      <p:sp>
        <p:nvSpPr>
          <p:cNvPr id="8" name="Footer Placeholder 7">
            <a:extLst>
              <a:ext uri="{FF2B5EF4-FFF2-40B4-BE49-F238E27FC236}">
                <a16:creationId xmlns:a16="http://schemas.microsoft.com/office/drawing/2014/main" id="{1E000403-C7B6-4F60-B8F0-3976FFB6371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A624D03-C03E-4EA7-A4E9-5925F221D960}"/>
              </a:ext>
            </a:extLst>
          </p:cNvPr>
          <p:cNvSpPr>
            <a:spLocks noGrp="1"/>
          </p:cNvSpPr>
          <p:nvPr>
            <p:ph type="sldNum" sz="quarter" idx="12"/>
          </p:nvPr>
        </p:nvSpPr>
        <p:spPr/>
        <p:txBody>
          <a:bodyPr/>
          <a:lstStyle/>
          <a:p>
            <a:fld id="{D20C86E1-2F26-43C1-9EDA-FF879CD37FEA}" type="slidenum">
              <a:rPr lang="en-GB" smtClean="0"/>
              <a:t>‹#›</a:t>
            </a:fld>
            <a:endParaRPr lang="en-GB"/>
          </a:p>
        </p:txBody>
      </p:sp>
    </p:spTree>
    <p:extLst>
      <p:ext uri="{BB962C8B-B14F-4D97-AF65-F5344CB8AC3E}">
        <p14:creationId xmlns:p14="http://schemas.microsoft.com/office/powerpoint/2010/main" val="7908089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06770-6280-4FC0-A211-3BF9EB6B02B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EAB3DAD-9D8B-4553-9F8E-4BD7C9524AC1}"/>
              </a:ext>
            </a:extLst>
          </p:cNvPr>
          <p:cNvSpPr>
            <a:spLocks noGrp="1"/>
          </p:cNvSpPr>
          <p:nvPr>
            <p:ph type="dt" sz="half" idx="10"/>
          </p:nvPr>
        </p:nvSpPr>
        <p:spPr/>
        <p:txBody>
          <a:bodyPr/>
          <a:lstStyle/>
          <a:p>
            <a:fld id="{7DE8494D-92E3-41FF-A957-F9D0B9E435AB}" type="datetimeFigureOut">
              <a:rPr lang="en-GB" smtClean="0"/>
              <a:t>02/07/2022</a:t>
            </a:fld>
            <a:endParaRPr lang="en-GB"/>
          </a:p>
        </p:txBody>
      </p:sp>
      <p:sp>
        <p:nvSpPr>
          <p:cNvPr id="4" name="Footer Placeholder 3">
            <a:extLst>
              <a:ext uri="{FF2B5EF4-FFF2-40B4-BE49-F238E27FC236}">
                <a16:creationId xmlns:a16="http://schemas.microsoft.com/office/drawing/2014/main" id="{7203F813-3A48-47C8-9269-0520D929358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BCA820D-E098-41DB-8961-EC8EC0506586}"/>
              </a:ext>
            </a:extLst>
          </p:cNvPr>
          <p:cNvSpPr>
            <a:spLocks noGrp="1"/>
          </p:cNvSpPr>
          <p:nvPr>
            <p:ph type="sldNum" sz="quarter" idx="12"/>
          </p:nvPr>
        </p:nvSpPr>
        <p:spPr/>
        <p:txBody>
          <a:bodyPr/>
          <a:lstStyle/>
          <a:p>
            <a:fld id="{D20C86E1-2F26-43C1-9EDA-FF879CD37FEA}" type="slidenum">
              <a:rPr lang="en-GB" smtClean="0"/>
              <a:t>‹#›</a:t>
            </a:fld>
            <a:endParaRPr lang="en-GB"/>
          </a:p>
        </p:txBody>
      </p:sp>
    </p:spTree>
    <p:extLst>
      <p:ext uri="{BB962C8B-B14F-4D97-AF65-F5344CB8AC3E}">
        <p14:creationId xmlns:p14="http://schemas.microsoft.com/office/powerpoint/2010/main" val="3074924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2760748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76C1E5-9D13-4304-8A48-87A09CF56FD9}"/>
              </a:ext>
            </a:extLst>
          </p:cNvPr>
          <p:cNvSpPr>
            <a:spLocks noGrp="1"/>
          </p:cNvSpPr>
          <p:nvPr>
            <p:ph type="dt" sz="half" idx="10"/>
          </p:nvPr>
        </p:nvSpPr>
        <p:spPr/>
        <p:txBody>
          <a:bodyPr/>
          <a:lstStyle/>
          <a:p>
            <a:fld id="{7DE8494D-92E3-41FF-A957-F9D0B9E435AB}" type="datetimeFigureOut">
              <a:rPr lang="en-GB" smtClean="0"/>
              <a:t>02/07/2022</a:t>
            </a:fld>
            <a:endParaRPr lang="en-GB"/>
          </a:p>
        </p:txBody>
      </p:sp>
      <p:sp>
        <p:nvSpPr>
          <p:cNvPr id="3" name="Footer Placeholder 2">
            <a:extLst>
              <a:ext uri="{FF2B5EF4-FFF2-40B4-BE49-F238E27FC236}">
                <a16:creationId xmlns:a16="http://schemas.microsoft.com/office/drawing/2014/main" id="{4EC201CD-85A1-45B4-ADA5-5F6C9F0989F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2B7B008-59B1-4781-9574-3F30B201BFC8}"/>
              </a:ext>
            </a:extLst>
          </p:cNvPr>
          <p:cNvSpPr>
            <a:spLocks noGrp="1"/>
          </p:cNvSpPr>
          <p:nvPr>
            <p:ph type="sldNum" sz="quarter" idx="12"/>
          </p:nvPr>
        </p:nvSpPr>
        <p:spPr/>
        <p:txBody>
          <a:bodyPr/>
          <a:lstStyle/>
          <a:p>
            <a:fld id="{D20C86E1-2F26-43C1-9EDA-FF879CD37FEA}" type="slidenum">
              <a:rPr lang="en-GB" smtClean="0"/>
              <a:t>‹#›</a:t>
            </a:fld>
            <a:endParaRPr lang="en-GB"/>
          </a:p>
        </p:txBody>
      </p:sp>
    </p:spTree>
    <p:extLst>
      <p:ext uri="{BB962C8B-B14F-4D97-AF65-F5344CB8AC3E}">
        <p14:creationId xmlns:p14="http://schemas.microsoft.com/office/powerpoint/2010/main" val="15195916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13CE1-3E8A-4304-9AA6-3B4482099F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0EE7EF2-89B4-47D3-9DDA-1493C5C519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FFA6DC3-1766-45F8-97BD-43A543F743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08680D-232A-4389-8B91-03D71E60462E}"/>
              </a:ext>
            </a:extLst>
          </p:cNvPr>
          <p:cNvSpPr>
            <a:spLocks noGrp="1"/>
          </p:cNvSpPr>
          <p:nvPr>
            <p:ph type="dt" sz="half" idx="10"/>
          </p:nvPr>
        </p:nvSpPr>
        <p:spPr/>
        <p:txBody>
          <a:bodyPr/>
          <a:lstStyle/>
          <a:p>
            <a:fld id="{7DE8494D-92E3-41FF-A957-F9D0B9E435AB}" type="datetimeFigureOut">
              <a:rPr lang="en-GB" smtClean="0"/>
              <a:t>02/07/2022</a:t>
            </a:fld>
            <a:endParaRPr lang="en-GB"/>
          </a:p>
        </p:txBody>
      </p:sp>
      <p:sp>
        <p:nvSpPr>
          <p:cNvPr id="6" name="Footer Placeholder 5">
            <a:extLst>
              <a:ext uri="{FF2B5EF4-FFF2-40B4-BE49-F238E27FC236}">
                <a16:creationId xmlns:a16="http://schemas.microsoft.com/office/drawing/2014/main" id="{010D6638-7094-4907-9CFF-E1DB49CEDB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D0F42A-0A81-4DD6-8C62-FD044D5BD1A2}"/>
              </a:ext>
            </a:extLst>
          </p:cNvPr>
          <p:cNvSpPr>
            <a:spLocks noGrp="1"/>
          </p:cNvSpPr>
          <p:nvPr>
            <p:ph type="sldNum" sz="quarter" idx="12"/>
          </p:nvPr>
        </p:nvSpPr>
        <p:spPr/>
        <p:txBody>
          <a:bodyPr/>
          <a:lstStyle/>
          <a:p>
            <a:fld id="{D20C86E1-2F26-43C1-9EDA-FF879CD37FEA}" type="slidenum">
              <a:rPr lang="en-GB" smtClean="0"/>
              <a:t>‹#›</a:t>
            </a:fld>
            <a:endParaRPr lang="en-GB"/>
          </a:p>
        </p:txBody>
      </p:sp>
    </p:spTree>
    <p:extLst>
      <p:ext uri="{BB962C8B-B14F-4D97-AF65-F5344CB8AC3E}">
        <p14:creationId xmlns:p14="http://schemas.microsoft.com/office/powerpoint/2010/main" val="12176845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75449-AB80-4CC4-A512-9FEA70DD7D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9B7762-12A1-4719-899C-F5B137F42B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90C27CF-DD73-406B-8F49-CE1D2C0FE1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591B86-F36B-4C82-8B37-375DAE5E22C3}"/>
              </a:ext>
            </a:extLst>
          </p:cNvPr>
          <p:cNvSpPr>
            <a:spLocks noGrp="1"/>
          </p:cNvSpPr>
          <p:nvPr>
            <p:ph type="dt" sz="half" idx="10"/>
          </p:nvPr>
        </p:nvSpPr>
        <p:spPr/>
        <p:txBody>
          <a:bodyPr/>
          <a:lstStyle/>
          <a:p>
            <a:fld id="{7DE8494D-92E3-41FF-A957-F9D0B9E435AB}" type="datetimeFigureOut">
              <a:rPr lang="en-GB" smtClean="0"/>
              <a:t>02/07/2022</a:t>
            </a:fld>
            <a:endParaRPr lang="en-GB"/>
          </a:p>
        </p:txBody>
      </p:sp>
      <p:sp>
        <p:nvSpPr>
          <p:cNvPr id="6" name="Footer Placeholder 5">
            <a:extLst>
              <a:ext uri="{FF2B5EF4-FFF2-40B4-BE49-F238E27FC236}">
                <a16:creationId xmlns:a16="http://schemas.microsoft.com/office/drawing/2014/main" id="{C2330DD5-7761-4032-A145-0DC2A67C4F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A8D36B-78E8-4EAB-9731-746C6D87B5DF}"/>
              </a:ext>
            </a:extLst>
          </p:cNvPr>
          <p:cNvSpPr>
            <a:spLocks noGrp="1"/>
          </p:cNvSpPr>
          <p:nvPr>
            <p:ph type="sldNum" sz="quarter" idx="12"/>
          </p:nvPr>
        </p:nvSpPr>
        <p:spPr/>
        <p:txBody>
          <a:bodyPr/>
          <a:lstStyle/>
          <a:p>
            <a:fld id="{D20C86E1-2F26-43C1-9EDA-FF879CD37FEA}" type="slidenum">
              <a:rPr lang="en-GB" smtClean="0"/>
              <a:t>‹#›</a:t>
            </a:fld>
            <a:endParaRPr lang="en-GB"/>
          </a:p>
        </p:txBody>
      </p:sp>
    </p:spTree>
    <p:extLst>
      <p:ext uri="{BB962C8B-B14F-4D97-AF65-F5344CB8AC3E}">
        <p14:creationId xmlns:p14="http://schemas.microsoft.com/office/powerpoint/2010/main" val="4477689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A3689-98DC-4653-8124-556A73B9069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72B055-E8ED-42C0-92E7-2DBF95E3A6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79A015-4021-440B-89A1-AF6CD9D3C722}"/>
              </a:ext>
            </a:extLst>
          </p:cNvPr>
          <p:cNvSpPr>
            <a:spLocks noGrp="1"/>
          </p:cNvSpPr>
          <p:nvPr>
            <p:ph type="dt" sz="half" idx="10"/>
          </p:nvPr>
        </p:nvSpPr>
        <p:spPr/>
        <p:txBody>
          <a:bodyPr/>
          <a:lstStyle/>
          <a:p>
            <a:fld id="{7DE8494D-92E3-41FF-A957-F9D0B9E435AB}" type="datetimeFigureOut">
              <a:rPr lang="en-GB" smtClean="0"/>
              <a:t>02/07/2022</a:t>
            </a:fld>
            <a:endParaRPr lang="en-GB"/>
          </a:p>
        </p:txBody>
      </p:sp>
      <p:sp>
        <p:nvSpPr>
          <p:cNvPr id="5" name="Footer Placeholder 4">
            <a:extLst>
              <a:ext uri="{FF2B5EF4-FFF2-40B4-BE49-F238E27FC236}">
                <a16:creationId xmlns:a16="http://schemas.microsoft.com/office/drawing/2014/main" id="{31F1E69E-00F0-4A4A-90CE-BAC9DBFFC6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7E2F26-4300-41D3-8327-CCCA58C0621E}"/>
              </a:ext>
            </a:extLst>
          </p:cNvPr>
          <p:cNvSpPr>
            <a:spLocks noGrp="1"/>
          </p:cNvSpPr>
          <p:nvPr>
            <p:ph type="sldNum" sz="quarter" idx="12"/>
          </p:nvPr>
        </p:nvSpPr>
        <p:spPr/>
        <p:txBody>
          <a:bodyPr/>
          <a:lstStyle/>
          <a:p>
            <a:fld id="{D20C86E1-2F26-43C1-9EDA-FF879CD37FEA}" type="slidenum">
              <a:rPr lang="en-GB" smtClean="0"/>
              <a:t>‹#›</a:t>
            </a:fld>
            <a:endParaRPr lang="en-GB"/>
          </a:p>
        </p:txBody>
      </p:sp>
    </p:spTree>
    <p:extLst>
      <p:ext uri="{BB962C8B-B14F-4D97-AF65-F5344CB8AC3E}">
        <p14:creationId xmlns:p14="http://schemas.microsoft.com/office/powerpoint/2010/main" val="16478138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B247AB-698E-4E4B-8F1B-B43654DA3C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EC3D534-9969-46E8-8052-AF6EDAF19A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C5C671-2A86-46FA-8423-2824B3D2D2C9}"/>
              </a:ext>
            </a:extLst>
          </p:cNvPr>
          <p:cNvSpPr>
            <a:spLocks noGrp="1"/>
          </p:cNvSpPr>
          <p:nvPr>
            <p:ph type="dt" sz="half" idx="10"/>
          </p:nvPr>
        </p:nvSpPr>
        <p:spPr/>
        <p:txBody>
          <a:bodyPr/>
          <a:lstStyle/>
          <a:p>
            <a:fld id="{7DE8494D-92E3-41FF-A957-F9D0B9E435AB}" type="datetimeFigureOut">
              <a:rPr lang="en-GB" smtClean="0"/>
              <a:t>02/07/2022</a:t>
            </a:fld>
            <a:endParaRPr lang="en-GB"/>
          </a:p>
        </p:txBody>
      </p:sp>
      <p:sp>
        <p:nvSpPr>
          <p:cNvPr id="5" name="Footer Placeholder 4">
            <a:extLst>
              <a:ext uri="{FF2B5EF4-FFF2-40B4-BE49-F238E27FC236}">
                <a16:creationId xmlns:a16="http://schemas.microsoft.com/office/drawing/2014/main" id="{4605084E-5BD8-4D56-8C97-FDEF72625E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220DB4-61E1-4DEE-B8DF-09FBECEBCF11}"/>
              </a:ext>
            </a:extLst>
          </p:cNvPr>
          <p:cNvSpPr>
            <a:spLocks noGrp="1"/>
          </p:cNvSpPr>
          <p:nvPr>
            <p:ph type="sldNum" sz="quarter" idx="12"/>
          </p:nvPr>
        </p:nvSpPr>
        <p:spPr/>
        <p:txBody>
          <a:bodyPr/>
          <a:lstStyle/>
          <a:p>
            <a:fld id="{D20C86E1-2F26-43C1-9EDA-FF879CD37FEA}" type="slidenum">
              <a:rPr lang="en-GB" smtClean="0"/>
              <a:t>‹#›</a:t>
            </a:fld>
            <a:endParaRPr lang="en-GB"/>
          </a:p>
        </p:txBody>
      </p:sp>
    </p:spTree>
    <p:extLst>
      <p:ext uri="{BB962C8B-B14F-4D97-AF65-F5344CB8AC3E}">
        <p14:creationId xmlns:p14="http://schemas.microsoft.com/office/powerpoint/2010/main" val="38131351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291343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029886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009942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154737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051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3798989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9846006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12920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02/07/2022</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41295091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02/07/2022</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4840433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02/07/2022</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7108318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02/07/2022</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347371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010618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80365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13885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42801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994941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2183133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en-GB" sz="4400" b="0" strike="noStrike" spc="-1">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extLst>
      <p:ext uri="{BB962C8B-B14F-4D97-AF65-F5344CB8AC3E}">
        <p14:creationId xmlns:p14="http://schemas.microsoft.com/office/powerpoint/2010/main" val="27006314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28C2B4-1C19-46DB-B525-F5EE37B9AD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EF953DF-1EA3-4878-AE1C-885353F4A4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A7B5E5-D666-4331-A161-1361D762CD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E8494D-92E3-41FF-A957-F9D0B9E435AB}" type="datetimeFigureOut">
              <a:rPr lang="en-GB" smtClean="0"/>
              <a:t>02/07/2022</a:t>
            </a:fld>
            <a:endParaRPr lang="en-GB"/>
          </a:p>
        </p:txBody>
      </p:sp>
      <p:sp>
        <p:nvSpPr>
          <p:cNvPr id="5" name="Footer Placeholder 4">
            <a:extLst>
              <a:ext uri="{FF2B5EF4-FFF2-40B4-BE49-F238E27FC236}">
                <a16:creationId xmlns:a16="http://schemas.microsoft.com/office/drawing/2014/main" id="{017F7BED-CD6A-423D-99B4-5CFB1FC4FD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5EA9A68-3378-45F8-A696-3627689888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0C86E1-2F26-43C1-9EDA-FF879CD37FEA}" type="slidenum">
              <a:rPr lang="en-GB" smtClean="0"/>
              <a:t>‹#›</a:t>
            </a:fld>
            <a:endParaRPr lang="en-GB"/>
          </a:p>
        </p:txBody>
      </p:sp>
    </p:spTree>
    <p:extLst>
      <p:ext uri="{BB962C8B-B14F-4D97-AF65-F5344CB8AC3E}">
        <p14:creationId xmlns:p14="http://schemas.microsoft.com/office/powerpoint/2010/main" val="111247198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040868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13" Type="http://schemas.openxmlformats.org/officeDocument/2006/relationships/image" Target="../media/image95.svg"/><Relationship Id="rId18" Type="http://schemas.openxmlformats.org/officeDocument/2006/relationships/image" Target="../media/image99.png"/><Relationship Id="rId26" Type="http://schemas.openxmlformats.org/officeDocument/2006/relationships/image" Target="../media/image104.png"/><Relationship Id="rId3" Type="http://schemas.openxmlformats.org/officeDocument/2006/relationships/audio" Target="../media/audio3.wav"/><Relationship Id="rId21" Type="http://schemas.openxmlformats.org/officeDocument/2006/relationships/image" Target="../media/image102.png"/><Relationship Id="rId34" Type="http://schemas.openxmlformats.org/officeDocument/2006/relationships/image" Target="../media/image110.svg"/><Relationship Id="rId7" Type="http://schemas.openxmlformats.org/officeDocument/2006/relationships/image" Target="../media/image91.gif"/><Relationship Id="rId12" Type="http://schemas.openxmlformats.org/officeDocument/2006/relationships/image" Target="../media/image94.png"/><Relationship Id="rId17" Type="http://schemas.openxmlformats.org/officeDocument/2006/relationships/image" Target="../media/image98.png"/><Relationship Id="rId25" Type="http://schemas.openxmlformats.org/officeDocument/2006/relationships/image" Target="../media/image68.svg"/><Relationship Id="rId33" Type="http://schemas.openxmlformats.org/officeDocument/2006/relationships/image" Target="../media/image109.png"/><Relationship Id="rId2" Type="http://schemas.openxmlformats.org/officeDocument/2006/relationships/notesSlide" Target="../notesSlides/notesSlide10.xml"/><Relationship Id="rId16" Type="http://schemas.openxmlformats.org/officeDocument/2006/relationships/image" Target="../media/image97.png"/><Relationship Id="rId20" Type="http://schemas.openxmlformats.org/officeDocument/2006/relationships/image" Target="../media/image101.png"/><Relationship Id="rId29" Type="http://schemas.microsoft.com/office/2007/relationships/hdphoto" Target="../media/hdphoto4.wdp"/><Relationship Id="rId1" Type="http://schemas.openxmlformats.org/officeDocument/2006/relationships/slideLayout" Target="../slideLayouts/slideLayout6.xml"/><Relationship Id="rId6" Type="http://schemas.openxmlformats.org/officeDocument/2006/relationships/image" Target="../media/image90.png"/><Relationship Id="rId11" Type="http://schemas.openxmlformats.org/officeDocument/2006/relationships/image" Target="../media/image93.png"/><Relationship Id="rId24" Type="http://schemas.openxmlformats.org/officeDocument/2006/relationships/image" Target="../media/image67.png"/><Relationship Id="rId32" Type="http://schemas.openxmlformats.org/officeDocument/2006/relationships/image" Target="../media/image108.svg"/><Relationship Id="rId5" Type="http://schemas.openxmlformats.org/officeDocument/2006/relationships/image" Target="../media/image25.svg"/><Relationship Id="rId15" Type="http://schemas.microsoft.com/office/2007/relationships/hdphoto" Target="../media/hdphoto2.wdp"/><Relationship Id="rId23" Type="http://schemas.openxmlformats.org/officeDocument/2006/relationships/image" Target="../media/image103.png"/><Relationship Id="rId28" Type="http://schemas.openxmlformats.org/officeDocument/2006/relationships/image" Target="../media/image106.png"/><Relationship Id="rId36" Type="http://schemas.openxmlformats.org/officeDocument/2006/relationships/image" Target="../media/image112.svg"/><Relationship Id="rId10" Type="http://schemas.openxmlformats.org/officeDocument/2006/relationships/image" Target="../media/image86.png"/><Relationship Id="rId19" Type="http://schemas.openxmlformats.org/officeDocument/2006/relationships/image" Target="../media/image100.svg"/><Relationship Id="rId31" Type="http://schemas.openxmlformats.org/officeDocument/2006/relationships/image" Target="../media/image107.png"/><Relationship Id="rId4" Type="http://schemas.openxmlformats.org/officeDocument/2006/relationships/image" Target="../media/image24.png"/><Relationship Id="rId9" Type="http://schemas.microsoft.com/office/2007/relationships/hdphoto" Target="../media/hdphoto1.wdp"/><Relationship Id="rId14" Type="http://schemas.openxmlformats.org/officeDocument/2006/relationships/image" Target="../media/image96.png"/><Relationship Id="rId22" Type="http://schemas.microsoft.com/office/2007/relationships/hdphoto" Target="../media/hdphoto3.wdp"/><Relationship Id="rId27" Type="http://schemas.openxmlformats.org/officeDocument/2006/relationships/image" Target="../media/image105.svg"/><Relationship Id="rId30" Type="http://schemas.openxmlformats.org/officeDocument/2006/relationships/image" Target="../media/image85.png"/><Relationship Id="rId35" Type="http://schemas.openxmlformats.org/officeDocument/2006/relationships/image" Target="../media/image111.png"/><Relationship Id="rId8" Type="http://schemas.openxmlformats.org/officeDocument/2006/relationships/image" Target="../media/image92.png"/></Relationships>
</file>

<file path=ppt/slides/_rels/slide11.xml.rels><?xml version="1.0" encoding="UTF-8" standalone="yes"?>
<Relationships xmlns="http://schemas.openxmlformats.org/package/2006/relationships"><Relationship Id="rId8" Type="http://schemas.openxmlformats.org/officeDocument/2006/relationships/image" Target="../media/image113.png"/><Relationship Id="rId13" Type="http://schemas.openxmlformats.org/officeDocument/2006/relationships/image" Target="../media/image118.png"/><Relationship Id="rId18" Type="http://schemas.openxmlformats.org/officeDocument/2006/relationships/image" Target="../media/image64.svg"/><Relationship Id="rId3" Type="http://schemas.openxmlformats.org/officeDocument/2006/relationships/image" Target="../media/image24.png"/><Relationship Id="rId21" Type="http://schemas.openxmlformats.org/officeDocument/2006/relationships/image" Target="../media/image92.png"/><Relationship Id="rId7" Type="http://schemas.openxmlformats.org/officeDocument/2006/relationships/audio" Target="../media/audio6.wav"/><Relationship Id="rId12" Type="http://schemas.openxmlformats.org/officeDocument/2006/relationships/image" Target="../media/image117.png"/><Relationship Id="rId17" Type="http://schemas.openxmlformats.org/officeDocument/2006/relationships/image" Target="../media/image63.png"/><Relationship Id="rId2" Type="http://schemas.openxmlformats.org/officeDocument/2006/relationships/notesSlide" Target="../notesSlides/notesSlide11.xml"/><Relationship Id="rId16" Type="http://schemas.openxmlformats.org/officeDocument/2006/relationships/image" Target="../media/image121.svg"/><Relationship Id="rId20" Type="http://schemas.microsoft.com/office/2007/relationships/hdphoto" Target="../media/hdphoto4.wdp"/><Relationship Id="rId1" Type="http://schemas.openxmlformats.org/officeDocument/2006/relationships/slideLayout" Target="../slideLayouts/slideLayout6.xml"/><Relationship Id="rId6" Type="http://schemas.openxmlformats.org/officeDocument/2006/relationships/audio" Target="../media/audio5.wav"/><Relationship Id="rId11" Type="http://schemas.openxmlformats.org/officeDocument/2006/relationships/image" Target="../media/image116.png"/><Relationship Id="rId24" Type="http://schemas.openxmlformats.org/officeDocument/2006/relationships/image" Target="../media/image123.png"/><Relationship Id="rId5" Type="http://schemas.openxmlformats.org/officeDocument/2006/relationships/audio" Target="../media/audio4.wav"/><Relationship Id="rId15" Type="http://schemas.openxmlformats.org/officeDocument/2006/relationships/image" Target="../media/image120.png"/><Relationship Id="rId23" Type="http://schemas.openxmlformats.org/officeDocument/2006/relationships/image" Target="../media/image122.png"/><Relationship Id="rId10" Type="http://schemas.openxmlformats.org/officeDocument/2006/relationships/image" Target="../media/image115.png"/><Relationship Id="rId19" Type="http://schemas.openxmlformats.org/officeDocument/2006/relationships/image" Target="../media/image106.png"/><Relationship Id="rId4" Type="http://schemas.openxmlformats.org/officeDocument/2006/relationships/image" Target="../media/image25.svg"/><Relationship Id="rId9" Type="http://schemas.openxmlformats.org/officeDocument/2006/relationships/image" Target="../media/image114.png"/><Relationship Id="rId14" Type="http://schemas.openxmlformats.org/officeDocument/2006/relationships/image" Target="../media/image119.svg"/><Relationship Id="rId22"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127.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4.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127.pn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4.png"/></Relationships>
</file>

<file path=ppt/slides/_rels/slide14.xml.rels><?xml version="1.0" encoding="UTF-8" standalone="yes"?>
<Relationships xmlns="http://schemas.openxmlformats.org/package/2006/relationships"><Relationship Id="rId8" Type="http://schemas.openxmlformats.org/officeDocument/2006/relationships/image" Target="../media/image72.svg"/><Relationship Id="rId13" Type="http://schemas.openxmlformats.org/officeDocument/2006/relationships/image" Target="../media/image75.png"/><Relationship Id="rId18" Type="http://schemas.openxmlformats.org/officeDocument/2006/relationships/image" Target="../media/image52.svg"/><Relationship Id="rId26" Type="http://schemas.openxmlformats.org/officeDocument/2006/relationships/image" Target="../media/image54.svg"/><Relationship Id="rId3" Type="http://schemas.openxmlformats.org/officeDocument/2006/relationships/image" Target="../media/image63.png"/><Relationship Id="rId21" Type="http://schemas.openxmlformats.org/officeDocument/2006/relationships/image" Target="../media/image79.png"/><Relationship Id="rId7" Type="http://schemas.openxmlformats.org/officeDocument/2006/relationships/image" Target="../media/image71.png"/><Relationship Id="rId12" Type="http://schemas.openxmlformats.org/officeDocument/2006/relationships/image" Target="../media/image68.svg"/><Relationship Id="rId17" Type="http://schemas.openxmlformats.org/officeDocument/2006/relationships/image" Target="../media/image51.png"/><Relationship Id="rId25" Type="http://schemas.openxmlformats.org/officeDocument/2006/relationships/image" Target="../media/image53.png"/><Relationship Id="rId2" Type="http://schemas.openxmlformats.org/officeDocument/2006/relationships/notesSlide" Target="../notesSlides/notesSlide14.xml"/><Relationship Id="rId16" Type="http://schemas.openxmlformats.org/officeDocument/2006/relationships/image" Target="../media/image58.svg"/><Relationship Id="rId20" Type="http://schemas.openxmlformats.org/officeDocument/2006/relationships/image" Target="../media/image78.svg"/><Relationship Id="rId1" Type="http://schemas.openxmlformats.org/officeDocument/2006/relationships/slideLayout" Target="../slideLayouts/slideLayout6.xml"/><Relationship Id="rId6" Type="http://schemas.openxmlformats.org/officeDocument/2006/relationships/image" Target="../media/image70.svg"/><Relationship Id="rId11" Type="http://schemas.openxmlformats.org/officeDocument/2006/relationships/image" Target="../media/image67.png"/><Relationship Id="rId24" Type="http://schemas.openxmlformats.org/officeDocument/2006/relationships/image" Target="../media/image82.svg"/><Relationship Id="rId5" Type="http://schemas.openxmlformats.org/officeDocument/2006/relationships/image" Target="../media/image69.png"/><Relationship Id="rId15" Type="http://schemas.openxmlformats.org/officeDocument/2006/relationships/image" Target="../media/image57.png"/><Relationship Id="rId23" Type="http://schemas.openxmlformats.org/officeDocument/2006/relationships/image" Target="../media/image81.png"/><Relationship Id="rId28" Type="http://schemas.openxmlformats.org/officeDocument/2006/relationships/image" Target="../media/image56.svg"/><Relationship Id="rId10" Type="http://schemas.openxmlformats.org/officeDocument/2006/relationships/image" Target="../media/image74.svg"/><Relationship Id="rId19" Type="http://schemas.openxmlformats.org/officeDocument/2006/relationships/image" Target="../media/image77.png"/><Relationship Id="rId4" Type="http://schemas.openxmlformats.org/officeDocument/2006/relationships/image" Target="../media/image64.svg"/><Relationship Id="rId9" Type="http://schemas.openxmlformats.org/officeDocument/2006/relationships/image" Target="../media/image73.png"/><Relationship Id="rId14" Type="http://schemas.openxmlformats.org/officeDocument/2006/relationships/image" Target="../media/image76.svg"/><Relationship Id="rId22" Type="http://schemas.openxmlformats.org/officeDocument/2006/relationships/image" Target="../media/image80.svg"/><Relationship Id="rId27" Type="http://schemas.openxmlformats.org/officeDocument/2006/relationships/image" Target="../media/image55.png"/></Relationships>
</file>

<file path=ppt/slides/_rels/slide15.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svg"/><Relationship Id="rId18" Type="http://schemas.openxmlformats.org/officeDocument/2006/relationships/image" Target="../media/image63.png"/><Relationship Id="rId3" Type="http://schemas.openxmlformats.org/officeDocument/2006/relationships/image" Target="../media/image27.png"/><Relationship Id="rId21" Type="http://schemas.openxmlformats.org/officeDocument/2006/relationships/image" Target="../media/image66.svg"/><Relationship Id="rId7" Type="http://schemas.openxmlformats.org/officeDocument/2006/relationships/image" Target="../media/image52.svg"/><Relationship Id="rId12" Type="http://schemas.openxmlformats.org/officeDocument/2006/relationships/image" Target="../media/image57.png"/><Relationship Id="rId17" Type="http://schemas.openxmlformats.org/officeDocument/2006/relationships/image" Target="../media/image62.svg"/><Relationship Id="rId2" Type="http://schemas.openxmlformats.org/officeDocument/2006/relationships/notesSlide" Target="../notesSlides/notesSlide15.xml"/><Relationship Id="rId16" Type="http://schemas.openxmlformats.org/officeDocument/2006/relationships/image" Target="../media/image61.png"/><Relationship Id="rId20" Type="http://schemas.openxmlformats.org/officeDocument/2006/relationships/image" Target="../media/image65.png"/><Relationship Id="rId1" Type="http://schemas.openxmlformats.org/officeDocument/2006/relationships/slideLayout" Target="../slideLayouts/slideLayout6.xml"/><Relationship Id="rId6" Type="http://schemas.openxmlformats.org/officeDocument/2006/relationships/image" Target="../media/image51.png"/><Relationship Id="rId11" Type="http://schemas.openxmlformats.org/officeDocument/2006/relationships/image" Target="../media/image56.svg"/><Relationship Id="rId5" Type="http://schemas.openxmlformats.org/officeDocument/2006/relationships/image" Target="../media/image50.svg"/><Relationship Id="rId15" Type="http://schemas.openxmlformats.org/officeDocument/2006/relationships/image" Target="../media/image60.svg"/><Relationship Id="rId23" Type="http://schemas.openxmlformats.org/officeDocument/2006/relationships/image" Target="../media/image68.svg"/><Relationship Id="rId10" Type="http://schemas.openxmlformats.org/officeDocument/2006/relationships/image" Target="../media/image55.png"/><Relationship Id="rId19" Type="http://schemas.openxmlformats.org/officeDocument/2006/relationships/image" Target="../media/image64.svg"/><Relationship Id="rId4" Type="http://schemas.openxmlformats.org/officeDocument/2006/relationships/image" Target="../media/image49.png"/><Relationship Id="rId9" Type="http://schemas.openxmlformats.org/officeDocument/2006/relationships/image" Target="../media/image54.svg"/><Relationship Id="rId14" Type="http://schemas.openxmlformats.org/officeDocument/2006/relationships/image" Target="../media/image59.png"/><Relationship Id="rId22" Type="http://schemas.openxmlformats.org/officeDocument/2006/relationships/image" Target="../media/image67.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127.png"/><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4.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127.png"/><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4.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7.sv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18" Type="http://schemas.openxmlformats.org/officeDocument/2006/relationships/image" Target="../media/image36.png"/><Relationship Id="rId26" Type="http://schemas.openxmlformats.org/officeDocument/2006/relationships/image" Target="../media/image44.png"/><Relationship Id="rId3" Type="http://schemas.openxmlformats.org/officeDocument/2006/relationships/image" Target="../media/image15.png"/><Relationship Id="rId21" Type="http://schemas.openxmlformats.org/officeDocument/2006/relationships/image" Target="../media/image39.svg"/><Relationship Id="rId7" Type="http://schemas.openxmlformats.org/officeDocument/2006/relationships/image" Target="../media/image25.svg"/><Relationship Id="rId12" Type="http://schemas.openxmlformats.org/officeDocument/2006/relationships/image" Target="../media/image30.png"/><Relationship Id="rId17" Type="http://schemas.openxmlformats.org/officeDocument/2006/relationships/image" Target="../media/image35.svg"/><Relationship Id="rId25" Type="http://schemas.openxmlformats.org/officeDocument/2006/relationships/image" Target="../media/image43.png"/><Relationship Id="rId2" Type="http://schemas.openxmlformats.org/officeDocument/2006/relationships/notesSlide" Target="../notesSlides/notesSlide4.xml"/><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Layout" Target="../slideLayouts/slideLayout13.xml"/><Relationship Id="rId6" Type="http://schemas.openxmlformats.org/officeDocument/2006/relationships/image" Target="../media/image24.png"/><Relationship Id="rId11" Type="http://schemas.openxmlformats.org/officeDocument/2006/relationships/image" Target="../media/image29.svg"/><Relationship Id="rId24" Type="http://schemas.openxmlformats.org/officeDocument/2006/relationships/image" Target="../media/image42.png"/><Relationship Id="rId5" Type="http://schemas.openxmlformats.org/officeDocument/2006/relationships/audio" Target="../media/audio2.wav"/><Relationship Id="rId15" Type="http://schemas.openxmlformats.org/officeDocument/2006/relationships/image" Target="../media/image33.svg"/><Relationship Id="rId23" Type="http://schemas.openxmlformats.org/officeDocument/2006/relationships/image" Target="../media/image41.svg"/><Relationship Id="rId10" Type="http://schemas.openxmlformats.org/officeDocument/2006/relationships/image" Target="../media/image28.png"/><Relationship Id="rId19" Type="http://schemas.openxmlformats.org/officeDocument/2006/relationships/image" Target="../media/image37.svg"/><Relationship Id="rId4" Type="http://schemas.openxmlformats.org/officeDocument/2006/relationships/audio" Target="../media/audio1.wav"/><Relationship Id="rId9" Type="http://schemas.openxmlformats.org/officeDocument/2006/relationships/image" Target="../media/image27.png"/><Relationship Id="rId14" Type="http://schemas.openxmlformats.org/officeDocument/2006/relationships/image" Target="../media/image32.png"/><Relationship Id="rId22" Type="http://schemas.openxmlformats.org/officeDocument/2006/relationships/image" Target="../media/image40.png"/><Relationship Id="rId27" Type="http://schemas.openxmlformats.org/officeDocument/2006/relationships/image" Target="../media/image45.svg"/></Relationships>
</file>

<file path=ppt/slides/_rels/slide5.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48.svg"/><Relationship Id="rId10" Type="http://schemas.openxmlformats.org/officeDocument/2006/relationships/image" Target="../media/image25.svg"/><Relationship Id="rId4" Type="http://schemas.openxmlformats.org/officeDocument/2006/relationships/image" Target="../media/image47.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svg"/><Relationship Id="rId18" Type="http://schemas.openxmlformats.org/officeDocument/2006/relationships/image" Target="../media/image63.png"/><Relationship Id="rId3" Type="http://schemas.openxmlformats.org/officeDocument/2006/relationships/image" Target="../media/image27.png"/><Relationship Id="rId21" Type="http://schemas.openxmlformats.org/officeDocument/2006/relationships/image" Target="../media/image66.svg"/><Relationship Id="rId7" Type="http://schemas.openxmlformats.org/officeDocument/2006/relationships/image" Target="../media/image52.svg"/><Relationship Id="rId12" Type="http://schemas.openxmlformats.org/officeDocument/2006/relationships/image" Target="../media/image57.png"/><Relationship Id="rId17" Type="http://schemas.openxmlformats.org/officeDocument/2006/relationships/image" Target="../media/image62.svg"/><Relationship Id="rId2" Type="http://schemas.openxmlformats.org/officeDocument/2006/relationships/notesSlide" Target="../notesSlides/notesSlide6.xml"/><Relationship Id="rId16" Type="http://schemas.openxmlformats.org/officeDocument/2006/relationships/image" Target="../media/image61.png"/><Relationship Id="rId20" Type="http://schemas.openxmlformats.org/officeDocument/2006/relationships/image" Target="../media/image65.png"/><Relationship Id="rId1" Type="http://schemas.openxmlformats.org/officeDocument/2006/relationships/slideLayout" Target="../slideLayouts/slideLayout6.xml"/><Relationship Id="rId6" Type="http://schemas.openxmlformats.org/officeDocument/2006/relationships/image" Target="../media/image51.png"/><Relationship Id="rId11" Type="http://schemas.openxmlformats.org/officeDocument/2006/relationships/image" Target="../media/image56.svg"/><Relationship Id="rId5" Type="http://schemas.openxmlformats.org/officeDocument/2006/relationships/image" Target="../media/image50.svg"/><Relationship Id="rId15" Type="http://schemas.openxmlformats.org/officeDocument/2006/relationships/image" Target="../media/image60.svg"/><Relationship Id="rId23" Type="http://schemas.openxmlformats.org/officeDocument/2006/relationships/image" Target="../media/image68.svg"/><Relationship Id="rId10" Type="http://schemas.openxmlformats.org/officeDocument/2006/relationships/image" Target="../media/image55.png"/><Relationship Id="rId19" Type="http://schemas.openxmlformats.org/officeDocument/2006/relationships/image" Target="../media/image64.svg"/><Relationship Id="rId4" Type="http://schemas.openxmlformats.org/officeDocument/2006/relationships/image" Target="../media/image49.png"/><Relationship Id="rId9" Type="http://schemas.openxmlformats.org/officeDocument/2006/relationships/image" Target="../media/image54.svg"/><Relationship Id="rId14" Type="http://schemas.openxmlformats.org/officeDocument/2006/relationships/image" Target="../media/image59.png"/><Relationship Id="rId22" Type="http://schemas.openxmlformats.org/officeDocument/2006/relationships/image" Target="../media/image67.png"/></Relationships>
</file>

<file path=ppt/slides/_rels/slide7.xml.rels><?xml version="1.0" encoding="UTF-8" standalone="yes"?>
<Relationships xmlns="http://schemas.openxmlformats.org/package/2006/relationships"><Relationship Id="rId8" Type="http://schemas.openxmlformats.org/officeDocument/2006/relationships/image" Target="../media/image72.svg"/><Relationship Id="rId13" Type="http://schemas.openxmlformats.org/officeDocument/2006/relationships/image" Target="../media/image75.png"/><Relationship Id="rId18" Type="http://schemas.openxmlformats.org/officeDocument/2006/relationships/image" Target="../media/image52.svg"/><Relationship Id="rId26" Type="http://schemas.openxmlformats.org/officeDocument/2006/relationships/image" Target="../media/image54.svg"/><Relationship Id="rId3" Type="http://schemas.openxmlformats.org/officeDocument/2006/relationships/image" Target="../media/image63.png"/><Relationship Id="rId21" Type="http://schemas.openxmlformats.org/officeDocument/2006/relationships/image" Target="../media/image79.png"/><Relationship Id="rId7" Type="http://schemas.openxmlformats.org/officeDocument/2006/relationships/image" Target="../media/image71.png"/><Relationship Id="rId12" Type="http://schemas.openxmlformats.org/officeDocument/2006/relationships/image" Target="../media/image68.svg"/><Relationship Id="rId17" Type="http://schemas.openxmlformats.org/officeDocument/2006/relationships/image" Target="../media/image51.png"/><Relationship Id="rId25" Type="http://schemas.openxmlformats.org/officeDocument/2006/relationships/image" Target="../media/image53.png"/><Relationship Id="rId2" Type="http://schemas.openxmlformats.org/officeDocument/2006/relationships/notesSlide" Target="../notesSlides/notesSlide7.xml"/><Relationship Id="rId16" Type="http://schemas.openxmlformats.org/officeDocument/2006/relationships/image" Target="../media/image58.svg"/><Relationship Id="rId20" Type="http://schemas.openxmlformats.org/officeDocument/2006/relationships/image" Target="../media/image78.svg"/><Relationship Id="rId1" Type="http://schemas.openxmlformats.org/officeDocument/2006/relationships/slideLayout" Target="../slideLayouts/slideLayout6.xml"/><Relationship Id="rId6" Type="http://schemas.openxmlformats.org/officeDocument/2006/relationships/image" Target="../media/image70.svg"/><Relationship Id="rId11" Type="http://schemas.openxmlformats.org/officeDocument/2006/relationships/image" Target="../media/image67.png"/><Relationship Id="rId24" Type="http://schemas.openxmlformats.org/officeDocument/2006/relationships/image" Target="../media/image82.svg"/><Relationship Id="rId5" Type="http://schemas.openxmlformats.org/officeDocument/2006/relationships/image" Target="../media/image69.png"/><Relationship Id="rId15" Type="http://schemas.openxmlformats.org/officeDocument/2006/relationships/image" Target="../media/image57.png"/><Relationship Id="rId23" Type="http://schemas.openxmlformats.org/officeDocument/2006/relationships/image" Target="../media/image81.png"/><Relationship Id="rId28" Type="http://schemas.openxmlformats.org/officeDocument/2006/relationships/image" Target="../media/image56.svg"/><Relationship Id="rId10" Type="http://schemas.openxmlformats.org/officeDocument/2006/relationships/image" Target="../media/image74.svg"/><Relationship Id="rId19" Type="http://schemas.openxmlformats.org/officeDocument/2006/relationships/image" Target="../media/image77.png"/><Relationship Id="rId4" Type="http://schemas.openxmlformats.org/officeDocument/2006/relationships/image" Target="../media/image64.svg"/><Relationship Id="rId9" Type="http://schemas.openxmlformats.org/officeDocument/2006/relationships/image" Target="../media/image73.png"/><Relationship Id="rId14" Type="http://schemas.openxmlformats.org/officeDocument/2006/relationships/image" Target="../media/image76.svg"/><Relationship Id="rId22" Type="http://schemas.openxmlformats.org/officeDocument/2006/relationships/image" Target="../media/image80.svg"/><Relationship Id="rId27" Type="http://schemas.openxmlformats.org/officeDocument/2006/relationships/image" Target="../media/image55.png"/></Relationships>
</file>

<file path=ppt/slides/_rels/slide8.xml.rels><?xml version="1.0" encoding="UTF-8" standalone="yes"?>
<Relationships xmlns="http://schemas.openxmlformats.org/package/2006/relationships"><Relationship Id="rId8" Type="http://schemas.openxmlformats.org/officeDocument/2006/relationships/image" Target="../media/image88.svg"/><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 Id="rId9" Type="http://schemas.openxmlformats.org/officeDocument/2006/relationships/image" Target="../media/image89.png"/></Relationships>
</file>

<file path=ppt/slides/_rels/slide9.xml.rels><?xml version="1.0" encoding="UTF-8" standalone="yes"?>
<Relationships xmlns="http://schemas.openxmlformats.org/package/2006/relationships"><Relationship Id="rId8" Type="http://schemas.openxmlformats.org/officeDocument/2006/relationships/image" Target="../media/image88.svg"/><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 Id="rId9" Type="http://schemas.openxmlformats.org/officeDocument/2006/relationships/image" Target="../media/image8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7" name="Google Shape;98;p2" descr="background rectangle">
            <a:extLst>
              <a:ext uri="{FF2B5EF4-FFF2-40B4-BE49-F238E27FC236}">
                <a16:creationId xmlns:a16="http://schemas.microsoft.com/office/drawing/2014/main" id="{E0BAEEB9-F9C8-475A-8C67-B800A4FD4040}"/>
              </a:ext>
            </a:extLst>
          </p:cNvPr>
          <p:cNvSpPr/>
          <p:nvPr/>
        </p:nvSpPr>
        <p:spPr>
          <a:xfrm>
            <a:off x="-4016" y="0"/>
            <a:ext cx="4350984" cy="68580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1200" cap="none" spc="0" normalizeH="0" baseline="0" noProof="0">
              <a:ln>
                <a:noFill/>
              </a:ln>
              <a:solidFill>
                <a:srgbClr val="FADD2E"/>
              </a:solidFill>
              <a:effectLst/>
              <a:uLnTx/>
              <a:uFillTx/>
              <a:latin typeface="Century Gothic"/>
              <a:ea typeface="Century Gothic"/>
              <a:cs typeface="Century Gothic"/>
              <a:sym typeface="Century Gothic"/>
            </a:endParaRPr>
          </a:p>
        </p:txBody>
      </p:sp>
      <p:sp>
        <p:nvSpPr>
          <p:cNvPr id="100" name="Google Shape;100;p2"/>
          <p:cNvSpPr/>
          <p:nvPr/>
        </p:nvSpPr>
        <p:spPr>
          <a:xfrm>
            <a:off x="6368181" y="4734448"/>
            <a:ext cx="3750377"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Tx/>
              <a:buNone/>
              <a:tabLst/>
              <a:defRPr/>
            </a:pPr>
            <a:r>
              <a:rPr kumimoji="0" lang="en-GB" sz="9600" b="0" i="0" u="none" strike="noStrike" kern="1200" cap="none" spc="0" normalizeH="0" baseline="0" noProof="0" dirty="0">
                <a:ln>
                  <a:noFill/>
                </a:ln>
                <a:solidFill>
                  <a:srgbClr val="0070C0"/>
                </a:solidFill>
                <a:effectLst/>
                <a:uLnTx/>
                <a:uFillTx/>
                <a:latin typeface="Modern Love" panose="04090805081005020601" pitchFamily="82" charset="0"/>
                <a:ea typeface="STHupo" panose="02010800040101010101" pitchFamily="2" charset="-122"/>
                <a:cs typeface="Aharoni" panose="02010803020104030203" pitchFamily="2" charset="-79"/>
                <a:sym typeface="Arial"/>
              </a:rPr>
              <a:t>bleu</a:t>
            </a:r>
            <a:endParaRPr kumimoji="0" lang="en-GB" sz="9600" b="0" i="0" u="none" strike="noStrike" kern="1200" cap="none" spc="0" normalizeH="0" baseline="0" noProof="0" dirty="0">
              <a:ln>
                <a:noFill/>
              </a:ln>
              <a:solidFill>
                <a:srgbClr val="0070C0"/>
              </a:solidFill>
              <a:effectLst/>
              <a:uLnTx/>
              <a:uFillTx/>
              <a:latin typeface="Modern Love" panose="04090805081005020601" pitchFamily="82" charset="0"/>
              <a:ea typeface="STHupo" panose="02010800040101010101" pitchFamily="2" charset="-122"/>
              <a:cs typeface="Aharoni" panose="02010803020104030203" pitchFamily="2" charset="-79"/>
            </a:endParaRPr>
          </a:p>
        </p:txBody>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800"/>
              <a:buFontTx/>
              <a:buNone/>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4EE28BE7-8949-4E49-A98F-68B6A8E0DDC3}"/>
              </a:ext>
            </a:extLst>
          </p:cNvPr>
          <p:cNvSpPr>
            <a:spLocks noGrp="1"/>
          </p:cNvSpPr>
          <p:nvPr>
            <p:ph type="title"/>
          </p:nvPr>
        </p:nvSpPr>
        <p:spPr>
          <a:xfrm>
            <a:off x="111488" y="150335"/>
            <a:ext cx="4175518" cy="1325563"/>
          </a:xfrm>
        </p:spPr>
        <p:txBody>
          <a:bodyPr>
            <a:noAutofit/>
          </a:bodyPr>
          <a:lstStyle/>
          <a:p>
            <a:pPr algn="ctr"/>
            <a:r>
              <a:rPr lang="en-GB" sz="3200" b="1" spc="-1" dirty="0">
                <a:solidFill>
                  <a:schemeClr val="bg1"/>
                </a:solidFill>
                <a:latin typeface="Century Gothic" panose="020B0502020202020204" pitchFamily="34" charset="0"/>
                <a:ea typeface="Century Gothic"/>
              </a:rPr>
              <a:t>Saying what I and others do</a:t>
            </a:r>
            <a:br>
              <a:rPr lang="en-GB" sz="3200" dirty="0">
                <a:solidFill>
                  <a:srgbClr val="000000"/>
                </a:solidFill>
                <a:latin typeface="Arial"/>
                <a:cs typeface="Arial"/>
                <a:sym typeface="Arial"/>
              </a:rPr>
            </a:br>
            <a:endParaRPr lang="en-GB" sz="3200" dirty="0"/>
          </a:p>
        </p:txBody>
      </p:sp>
      <p:pic>
        <p:nvPicPr>
          <p:cNvPr id="9" name="Picture 8" descr="A picture containing text, electronics, computer, display&#10;&#10;Description automatically generated">
            <a:extLst>
              <a:ext uri="{FF2B5EF4-FFF2-40B4-BE49-F238E27FC236}">
                <a16:creationId xmlns:a16="http://schemas.microsoft.com/office/drawing/2014/main" id="{E1AE3098-F0A5-44EB-9088-BD4E70A686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1507" y="375430"/>
            <a:ext cx="5084505" cy="4359018"/>
          </a:xfrm>
          <a:prstGeom prst="rect">
            <a:avLst/>
          </a:prstGeom>
        </p:spPr>
      </p:pic>
      <p:pic>
        <p:nvPicPr>
          <p:cNvPr id="16" name="Graphic 15" descr="Swimming with solid fill">
            <a:extLst>
              <a:ext uri="{FF2B5EF4-FFF2-40B4-BE49-F238E27FC236}">
                <a16:creationId xmlns:a16="http://schemas.microsoft.com/office/drawing/2014/main" id="{1182E7FF-F83C-441B-9AA3-654B137C79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08779" y="3886599"/>
            <a:ext cx="1222696" cy="1222696"/>
          </a:xfrm>
          <a:prstGeom prst="rect">
            <a:avLst/>
          </a:prstGeom>
        </p:spPr>
      </p:pic>
      <p:pic>
        <p:nvPicPr>
          <p:cNvPr id="17" name="Graphic 16" descr="Downhill skiing with solid fill">
            <a:extLst>
              <a:ext uri="{FF2B5EF4-FFF2-40B4-BE49-F238E27FC236}">
                <a16:creationId xmlns:a16="http://schemas.microsoft.com/office/drawing/2014/main" id="{B0ED79F7-9312-4D28-A622-937156FFEED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5208" y="1947428"/>
            <a:ext cx="1009008" cy="1009008"/>
          </a:xfrm>
          <a:prstGeom prst="rect">
            <a:avLst/>
          </a:prstGeom>
        </p:spPr>
      </p:pic>
      <p:grpSp>
        <p:nvGrpSpPr>
          <p:cNvPr id="18" name="Group 17">
            <a:extLst>
              <a:ext uri="{FF2B5EF4-FFF2-40B4-BE49-F238E27FC236}">
                <a16:creationId xmlns:a16="http://schemas.microsoft.com/office/drawing/2014/main" id="{69144A03-8910-4E80-ADD5-940B3DE934B0}"/>
              </a:ext>
            </a:extLst>
          </p:cNvPr>
          <p:cNvGrpSpPr/>
          <p:nvPr/>
        </p:nvGrpSpPr>
        <p:grpSpPr>
          <a:xfrm>
            <a:off x="579642" y="2956294"/>
            <a:ext cx="1354991" cy="862806"/>
            <a:chOff x="618830" y="1946476"/>
            <a:chExt cx="2352180" cy="1497777"/>
          </a:xfrm>
          <a:solidFill>
            <a:schemeClr val="bg1"/>
          </a:solidFill>
        </p:grpSpPr>
        <p:pic>
          <p:nvPicPr>
            <p:cNvPr id="24" name="Graphic 23" descr="Sport balls outline">
              <a:extLst>
                <a:ext uri="{FF2B5EF4-FFF2-40B4-BE49-F238E27FC236}">
                  <a16:creationId xmlns:a16="http://schemas.microsoft.com/office/drawing/2014/main" id="{18983AE3-A060-44AC-B69A-E666A3687B5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73233" y="1946476"/>
              <a:ext cx="1497777" cy="1497777"/>
            </a:xfrm>
            <a:prstGeom prst="rect">
              <a:avLst/>
            </a:prstGeom>
          </p:spPr>
        </p:pic>
        <p:pic>
          <p:nvPicPr>
            <p:cNvPr id="25" name="Graphic 24" descr="Tennis racket and ball with solid fill">
              <a:extLst>
                <a:ext uri="{FF2B5EF4-FFF2-40B4-BE49-F238E27FC236}">
                  <a16:creationId xmlns:a16="http://schemas.microsoft.com/office/drawing/2014/main" id="{50C41E94-ED60-41CD-8804-7DF0C43F0C6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8830" y="2280907"/>
              <a:ext cx="1062271" cy="1062271"/>
            </a:xfrm>
            <a:prstGeom prst="rect">
              <a:avLst/>
            </a:prstGeom>
          </p:spPr>
        </p:pic>
      </p:grpSp>
      <p:pic>
        <p:nvPicPr>
          <p:cNvPr id="26" name="Graphic 25" descr="Yoga with solid fill">
            <a:extLst>
              <a:ext uri="{FF2B5EF4-FFF2-40B4-BE49-F238E27FC236}">
                <a16:creationId xmlns:a16="http://schemas.microsoft.com/office/drawing/2014/main" id="{42538F3F-9151-4A9F-848D-BD49D916467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371800" y="1847435"/>
            <a:ext cx="974921" cy="974921"/>
          </a:xfrm>
          <a:prstGeom prst="rect">
            <a:avLst/>
          </a:prstGeom>
        </p:spPr>
      </p:pic>
      <p:pic>
        <p:nvPicPr>
          <p:cNvPr id="27" name="Graphic 26" descr="Cycling with solid fill">
            <a:extLst>
              <a:ext uri="{FF2B5EF4-FFF2-40B4-BE49-F238E27FC236}">
                <a16:creationId xmlns:a16="http://schemas.microsoft.com/office/drawing/2014/main" id="{597337C6-E06D-40F9-8940-08F22BB5A7B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764443" y="2892207"/>
            <a:ext cx="1073585" cy="107358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B11332-DD10-4B5A-ADB8-BD6294827F4F}"/>
              </a:ext>
            </a:extLst>
          </p:cNvPr>
          <p:cNvSpPr>
            <a:spLocks noGrp="1"/>
          </p:cNvSpPr>
          <p:nvPr>
            <p:ph type="title"/>
          </p:nvPr>
        </p:nvSpPr>
        <p:spPr>
          <a:xfrm>
            <a:off x="677529" y="143642"/>
            <a:ext cx="4081758" cy="508891"/>
          </a:xfrm>
        </p:spPr>
        <p:txBody>
          <a:bodyPr>
            <a:normAutofit fontScale="90000"/>
          </a:bodyPr>
          <a:lstStyle/>
          <a:p>
            <a:r>
              <a:rPr lang="es-AR" sz="3200" b="1" dirty="0">
                <a:solidFill>
                  <a:srgbClr val="002060"/>
                </a:solidFill>
                <a:latin typeface="Century Gothic" panose="020B0502020202020204" pitchFamily="34" charset="0"/>
                <a:cs typeface="Arial"/>
                <a:sym typeface="Arial"/>
              </a:rPr>
              <a:t>Follow up 4</a:t>
            </a:r>
            <a:endParaRPr lang="en-GB" sz="3200" dirty="0"/>
          </a:p>
        </p:txBody>
      </p:sp>
      <p:sp>
        <p:nvSpPr>
          <p:cNvPr id="17" name="Google Shape;167;p2">
            <a:extLst>
              <a:ext uri="{FF2B5EF4-FFF2-40B4-BE49-F238E27FC236}">
                <a16:creationId xmlns:a16="http://schemas.microsoft.com/office/drawing/2014/main" id="{218809B7-4F5B-4094-98E3-1B0980F7E7DD}"/>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6" name="Speech Bubble: Rectangle with Corners Rounded 35">
            <a:extLst>
              <a:ext uri="{FF2B5EF4-FFF2-40B4-BE49-F238E27FC236}">
                <a16:creationId xmlns:a16="http://schemas.microsoft.com/office/drawing/2014/main" id="{967D1659-4314-4620-8D76-C6C21AAB4779}"/>
              </a:ext>
            </a:extLst>
          </p:cNvPr>
          <p:cNvSpPr/>
          <p:nvPr/>
        </p:nvSpPr>
        <p:spPr>
          <a:xfrm>
            <a:off x="1088288" y="664239"/>
            <a:ext cx="5315686" cy="461665"/>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TextBox 36">
            <a:hlinkClick r:id="" action="ppaction://noaction">
              <a:snd r:embed="rId3" name="2_i.wav"/>
            </a:hlinkClick>
            <a:extLst>
              <a:ext uri="{FF2B5EF4-FFF2-40B4-BE49-F238E27FC236}">
                <a16:creationId xmlns:a16="http://schemas.microsoft.com/office/drawing/2014/main" id="{0C91C3EF-C882-443F-8815-302B5287613D}"/>
              </a:ext>
            </a:extLst>
          </p:cNvPr>
          <p:cNvSpPr txBox="1"/>
          <p:nvPr/>
        </p:nvSpPr>
        <p:spPr>
          <a:xfrm>
            <a:off x="1133976" y="664238"/>
            <a:ext cx="60034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Écris les phrases en français. </a:t>
            </a:r>
          </a:p>
        </p:txBody>
      </p:sp>
      <p:pic>
        <p:nvPicPr>
          <p:cNvPr id="38" name="Graphic 37" descr="Teacher">
            <a:extLst>
              <a:ext uri="{FF2B5EF4-FFF2-40B4-BE49-F238E27FC236}">
                <a16:creationId xmlns:a16="http://schemas.microsoft.com/office/drawing/2014/main" id="{E0C640ED-89A8-4860-AE52-0103EE0DA24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302" y="486187"/>
            <a:ext cx="914400" cy="914400"/>
          </a:xfrm>
          <a:prstGeom prst="rect">
            <a:avLst/>
          </a:prstGeom>
        </p:spPr>
      </p:pic>
      <p:pic>
        <p:nvPicPr>
          <p:cNvPr id="41" name="Picture 40" descr="Icon&#10;&#10;Description automatically generated">
            <a:extLst>
              <a:ext uri="{FF2B5EF4-FFF2-40B4-BE49-F238E27FC236}">
                <a16:creationId xmlns:a16="http://schemas.microsoft.com/office/drawing/2014/main" id="{33C9D326-3A96-4B8A-AAF2-02CFD33DFD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03712" y="24360"/>
            <a:ext cx="1098164" cy="1101543"/>
          </a:xfrm>
          <a:prstGeom prst="rect">
            <a:avLst/>
          </a:prstGeom>
        </p:spPr>
      </p:pic>
      <p:sp>
        <p:nvSpPr>
          <p:cNvPr id="43" name="Title 2">
            <a:extLst>
              <a:ext uri="{FF2B5EF4-FFF2-40B4-BE49-F238E27FC236}">
                <a16:creationId xmlns:a16="http://schemas.microsoft.com/office/drawing/2014/main" id="{2C11B6E5-534C-419A-82BB-410CB844D868}"/>
              </a:ext>
            </a:extLst>
          </p:cNvPr>
          <p:cNvSpPr txBox="1">
            <a:spLocks/>
          </p:cNvSpPr>
          <p:nvPr/>
        </p:nvSpPr>
        <p:spPr>
          <a:xfrm>
            <a:off x="11262234" y="1080407"/>
            <a:ext cx="781120" cy="374973"/>
          </a:xfrm>
          <a:prstGeom prst="rect">
            <a:avLst/>
          </a:prstGeom>
          <a:solidFill>
            <a:srgbClr val="36AFCE">
              <a:lumMod val="75000"/>
            </a:srgbClr>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rPr>
              <a:t>écrire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graphicFrame>
        <p:nvGraphicFramePr>
          <p:cNvPr id="2" name="Table 3">
            <a:extLst>
              <a:ext uri="{FF2B5EF4-FFF2-40B4-BE49-F238E27FC236}">
                <a16:creationId xmlns:a16="http://schemas.microsoft.com/office/drawing/2014/main" id="{CF6C5924-5593-422C-A5DD-1C4835C85934}"/>
              </a:ext>
            </a:extLst>
          </p:cNvPr>
          <p:cNvGraphicFramePr>
            <a:graphicFrameLocks noGrp="1"/>
          </p:cNvGraphicFramePr>
          <p:nvPr>
            <p:extLst>
              <p:ext uri="{D42A27DB-BD31-4B8C-83A1-F6EECF244321}">
                <p14:modId xmlns:p14="http://schemas.microsoft.com/office/powerpoint/2010/main" val="335572244"/>
              </p:ext>
            </p:extLst>
          </p:nvPr>
        </p:nvGraphicFramePr>
        <p:xfrm>
          <a:off x="371500" y="1455376"/>
          <a:ext cx="10719856" cy="4156044"/>
        </p:xfrm>
        <a:graphic>
          <a:graphicData uri="http://schemas.openxmlformats.org/drawingml/2006/table">
            <a:tbl>
              <a:tblPr firstRow="1" bandRow="1">
                <a:tableStyleId>{5940675A-B579-460E-94D1-54222C63F5DA}</a:tableStyleId>
              </a:tblPr>
              <a:tblGrid>
                <a:gridCol w="10719856">
                  <a:extLst>
                    <a:ext uri="{9D8B030D-6E8A-4147-A177-3AD203B41FA5}">
                      <a16:colId xmlns:a16="http://schemas.microsoft.com/office/drawing/2014/main" val="2464863140"/>
                    </a:ext>
                  </a:extLst>
                </a:gridCol>
              </a:tblGrid>
              <a:tr h="1039011">
                <a:tc>
                  <a:txBody>
                    <a:bodyPr/>
                    <a:lstStyle/>
                    <a:p>
                      <a:endParaRPr lang="en-GB" sz="2800" dirty="0">
                        <a:latin typeface="Century Gothic" panose="020B0502020202020204" pitchFamily="34" charset="0"/>
                      </a:endParaRPr>
                    </a:p>
                  </a:txBody>
                  <a:tcPr anchor="ctr">
                    <a:lnL w="12700" cap="flat" cmpd="sng" algn="ctr">
                      <a:solidFill>
                        <a:srgbClr val="2994B2"/>
                      </a:solidFill>
                      <a:prstDash val="solid"/>
                      <a:round/>
                      <a:headEnd type="none" w="med" len="med"/>
                      <a:tailEnd type="none" w="med" len="med"/>
                    </a:lnL>
                    <a:lnR w="12700" cap="flat" cmpd="sng" algn="ctr">
                      <a:solidFill>
                        <a:srgbClr val="2994B2"/>
                      </a:solidFill>
                      <a:prstDash val="solid"/>
                      <a:round/>
                      <a:headEnd type="none" w="med" len="med"/>
                      <a:tailEnd type="none" w="med" len="med"/>
                    </a:lnR>
                    <a:lnT w="12700" cap="flat" cmpd="sng" algn="ctr">
                      <a:solidFill>
                        <a:srgbClr val="2994B2"/>
                      </a:solidFill>
                      <a:prstDash val="solid"/>
                      <a:round/>
                      <a:headEnd type="none" w="med" len="med"/>
                      <a:tailEnd type="none" w="med" len="med"/>
                    </a:lnT>
                    <a:lnB w="12700" cap="flat" cmpd="sng" algn="ctr">
                      <a:solidFill>
                        <a:srgbClr val="2994B2"/>
                      </a:solidFill>
                      <a:prstDash val="solid"/>
                      <a:round/>
                      <a:headEnd type="none" w="med" len="med"/>
                      <a:tailEnd type="none" w="med" len="med"/>
                    </a:lnB>
                  </a:tcPr>
                </a:tc>
                <a:extLst>
                  <a:ext uri="{0D108BD9-81ED-4DB2-BD59-A6C34878D82A}">
                    <a16:rowId xmlns:a16="http://schemas.microsoft.com/office/drawing/2014/main" val="2454447150"/>
                  </a:ext>
                </a:extLst>
              </a:tr>
              <a:tr h="1039011">
                <a:tc>
                  <a:txBody>
                    <a:bodyPr/>
                    <a:lstStyle/>
                    <a:p>
                      <a:endParaRPr lang="en-GB" sz="2800" dirty="0">
                        <a:latin typeface="Century Gothic" panose="020B0502020202020204" pitchFamily="34" charset="0"/>
                      </a:endParaRPr>
                    </a:p>
                  </a:txBody>
                  <a:tcPr anchor="ctr">
                    <a:lnL w="12700" cap="flat" cmpd="sng" algn="ctr">
                      <a:solidFill>
                        <a:srgbClr val="2994B2"/>
                      </a:solidFill>
                      <a:prstDash val="solid"/>
                      <a:round/>
                      <a:headEnd type="none" w="med" len="med"/>
                      <a:tailEnd type="none" w="med" len="med"/>
                    </a:lnL>
                    <a:lnR w="12700" cap="flat" cmpd="sng" algn="ctr">
                      <a:solidFill>
                        <a:srgbClr val="2994B2"/>
                      </a:solidFill>
                      <a:prstDash val="solid"/>
                      <a:round/>
                      <a:headEnd type="none" w="med" len="med"/>
                      <a:tailEnd type="none" w="med" len="med"/>
                    </a:lnR>
                    <a:lnT w="12700" cap="flat" cmpd="sng" algn="ctr">
                      <a:solidFill>
                        <a:srgbClr val="2994B2"/>
                      </a:solidFill>
                      <a:prstDash val="solid"/>
                      <a:round/>
                      <a:headEnd type="none" w="med" len="med"/>
                      <a:tailEnd type="none" w="med" len="med"/>
                    </a:lnT>
                    <a:lnB w="12700" cap="flat" cmpd="sng" algn="ctr">
                      <a:solidFill>
                        <a:srgbClr val="2994B2"/>
                      </a:solidFill>
                      <a:prstDash val="solid"/>
                      <a:round/>
                      <a:headEnd type="none" w="med" len="med"/>
                      <a:tailEnd type="none" w="med" len="med"/>
                    </a:lnB>
                  </a:tcPr>
                </a:tc>
                <a:extLst>
                  <a:ext uri="{0D108BD9-81ED-4DB2-BD59-A6C34878D82A}">
                    <a16:rowId xmlns:a16="http://schemas.microsoft.com/office/drawing/2014/main" val="3700257300"/>
                  </a:ext>
                </a:extLst>
              </a:tr>
              <a:tr h="1039011">
                <a:tc>
                  <a:txBody>
                    <a:bodyPr/>
                    <a:lstStyle/>
                    <a:p>
                      <a:endParaRPr lang="en-GB" sz="2800" dirty="0">
                        <a:latin typeface="Century Gothic" panose="020B0502020202020204" pitchFamily="34" charset="0"/>
                      </a:endParaRPr>
                    </a:p>
                  </a:txBody>
                  <a:tcPr anchor="ctr">
                    <a:lnL w="12700" cap="flat" cmpd="sng" algn="ctr">
                      <a:solidFill>
                        <a:srgbClr val="2994B2"/>
                      </a:solidFill>
                      <a:prstDash val="solid"/>
                      <a:round/>
                      <a:headEnd type="none" w="med" len="med"/>
                      <a:tailEnd type="none" w="med" len="med"/>
                    </a:lnL>
                    <a:lnR w="12700" cap="flat" cmpd="sng" algn="ctr">
                      <a:solidFill>
                        <a:srgbClr val="2994B2"/>
                      </a:solidFill>
                      <a:prstDash val="solid"/>
                      <a:round/>
                      <a:headEnd type="none" w="med" len="med"/>
                      <a:tailEnd type="none" w="med" len="med"/>
                    </a:lnR>
                    <a:lnT w="12700" cap="flat" cmpd="sng" algn="ctr">
                      <a:solidFill>
                        <a:srgbClr val="2994B2"/>
                      </a:solidFill>
                      <a:prstDash val="solid"/>
                      <a:round/>
                      <a:headEnd type="none" w="med" len="med"/>
                      <a:tailEnd type="none" w="med" len="med"/>
                    </a:lnT>
                    <a:lnB w="12700" cap="flat" cmpd="sng" algn="ctr">
                      <a:solidFill>
                        <a:srgbClr val="2994B2"/>
                      </a:solidFill>
                      <a:prstDash val="solid"/>
                      <a:round/>
                      <a:headEnd type="none" w="med" len="med"/>
                      <a:tailEnd type="none" w="med" len="med"/>
                    </a:lnB>
                  </a:tcPr>
                </a:tc>
                <a:extLst>
                  <a:ext uri="{0D108BD9-81ED-4DB2-BD59-A6C34878D82A}">
                    <a16:rowId xmlns:a16="http://schemas.microsoft.com/office/drawing/2014/main" val="2626251617"/>
                  </a:ext>
                </a:extLst>
              </a:tr>
              <a:tr h="1039011">
                <a:tc>
                  <a:txBody>
                    <a:bodyPr/>
                    <a:lstStyle/>
                    <a:p>
                      <a:endParaRPr lang="en-GB" sz="2800" dirty="0">
                        <a:latin typeface="Century Gothic" panose="020B0502020202020204" pitchFamily="34" charset="0"/>
                      </a:endParaRPr>
                    </a:p>
                  </a:txBody>
                  <a:tcPr anchor="ctr">
                    <a:lnL w="12700" cap="flat" cmpd="sng" algn="ctr">
                      <a:solidFill>
                        <a:srgbClr val="2994B2"/>
                      </a:solidFill>
                      <a:prstDash val="solid"/>
                      <a:round/>
                      <a:headEnd type="none" w="med" len="med"/>
                      <a:tailEnd type="none" w="med" len="med"/>
                    </a:lnL>
                    <a:lnR w="12700" cap="flat" cmpd="sng" algn="ctr">
                      <a:solidFill>
                        <a:srgbClr val="2994B2"/>
                      </a:solidFill>
                      <a:prstDash val="solid"/>
                      <a:round/>
                      <a:headEnd type="none" w="med" len="med"/>
                      <a:tailEnd type="none" w="med" len="med"/>
                    </a:lnR>
                    <a:lnT w="12700" cap="flat" cmpd="sng" algn="ctr">
                      <a:solidFill>
                        <a:srgbClr val="2994B2"/>
                      </a:solidFill>
                      <a:prstDash val="solid"/>
                      <a:round/>
                      <a:headEnd type="none" w="med" len="med"/>
                      <a:tailEnd type="none" w="med" len="med"/>
                    </a:lnT>
                    <a:lnB w="12700" cap="flat" cmpd="sng" algn="ctr">
                      <a:solidFill>
                        <a:srgbClr val="2994B2"/>
                      </a:solidFill>
                      <a:prstDash val="solid"/>
                      <a:round/>
                      <a:headEnd type="none" w="med" len="med"/>
                      <a:tailEnd type="none" w="med" len="med"/>
                    </a:lnB>
                  </a:tcPr>
                </a:tc>
                <a:extLst>
                  <a:ext uri="{0D108BD9-81ED-4DB2-BD59-A6C34878D82A}">
                    <a16:rowId xmlns:a16="http://schemas.microsoft.com/office/drawing/2014/main" val="3257581143"/>
                  </a:ext>
                </a:extLst>
              </a:tr>
            </a:tbl>
          </a:graphicData>
        </a:graphic>
      </p:graphicFrame>
      <p:sp>
        <p:nvSpPr>
          <p:cNvPr id="45" name="CustomShape 23">
            <a:extLst>
              <a:ext uri="{FF2B5EF4-FFF2-40B4-BE49-F238E27FC236}">
                <a16:creationId xmlns:a16="http://schemas.microsoft.com/office/drawing/2014/main" id="{20697979-7E3F-4954-8C4C-451C6A917A20}"/>
              </a:ext>
            </a:extLst>
          </p:cNvPr>
          <p:cNvSpPr/>
          <p:nvPr/>
        </p:nvSpPr>
        <p:spPr>
          <a:xfrm>
            <a:off x="38776" y="1814574"/>
            <a:ext cx="498726" cy="461665"/>
          </a:xfrm>
          <a:prstGeom prst="actionButtonBlank">
            <a:avLst/>
          </a:prstGeom>
          <a:solidFill>
            <a:srgbClr val="2994B2"/>
          </a:solidFill>
          <a:ln>
            <a:solidFill>
              <a:schemeClr val="accent3">
                <a:lumMod val="75000"/>
              </a:schemeClr>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a:ln>
                  <a:noFill/>
                </a:ln>
                <a:solidFill>
                  <a:schemeClr val="bg1"/>
                </a:solidFill>
                <a:effectLst/>
                <a:uLnTx/>
                <a:uFillTx/>
                <a:latin typeface="Century Gothic" panose="020B0502020202020204" pitchFamily="34" charset="0"/>
                <a:ea typeface="DejaVu Sans"/>
                <a:cs typeface="+mn-cs"/>
              </a:rPr>
              <a:t>1</a:t>
            </a:r>
            <a:endParaRPr kumimoji="0" lang="en-GB" sz="2400" b="0" i="0" u="none" strike="noStrike" kern="1200" cap="none" spc="-1" normalizeH="0" baseline="0" noProof="0" dirty="0">
              <a:ln>
                <a:noFill/>
              </a:ln>
              <a:solidFill>
                <a:schemeClr val="bg1"/>
              </a:solidFill>
              <a:effectLst/>
              <a:uLnTx/>
              <a:uFillTx/>
              <a:latin typeface="Century Gothic" panose="020B0502020202020204" pitchFamily="34" charset="0"/>
              <a:ea typeface="+mn-ea"/>
              <a:cs typeface="+mn-cs"/>
            </a:endParaRPr>
          </a:p>
        </p:txBody>
      </p:sp>
      <p:sp>
        <p:nvSpPr>
          <p:cNvPr id="47" name="CustomShape 23">
            <a:extLst>
              <a:ext uri="{FF2B5EF4-FFF2-40B4-BE49-F238E27FC236}">
                <a16:creationId xmlns:a16="http://schemas.microsoft.com/office/drawing/2014/main" id="{7D6F4B2F-2764-4D1B-ACCD-C82C64450617}"/>
              </a:ext>
            </a:extLst>
          </p:cNvPr>
          <p:cNvSpPr/>
          <p:nvPr/>
        </p:nvSpPr>
        <p:spPr>
          <a:xfrm>
            <a:off x="75148" y="2860978"/>
            <a:ext cx="498726" cy="461665"/>
          </a:xfrm>
          <a:prstGeom prst="actionButtonBlank">
            <a:avLst/>
          </a:prstGeom>
          <a:solidFill>
            <a:srgbClr val="2994B2"/>
          </a:solidFill>
          <a:ln>
            <a:solidFill>
              <a:schemeClr val="accent3">
                <a:lumMod val="75000"/>
              </a:schemeClr>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a:ln>
                  <a:noFill/>
                </a:ln>
                <a:solidFill>
                  <a:schemeClr val="bg1"/>
                </a:solidFill>
                <a:effectLst/>
                <a:uLnTx/>
                <a:uFillTx/>
                <a:latin typeface="Century Gothic" panose="020B0502020202020204" pitchFamily="34" charset="0"/>
                <a:ea typeface="DejaVu Sans"/>
                <a:cs typeface="+mn-cs"/>
              </a:rPr>
              <a:t>2</a:t>
            </a:r>
            <a:endParaRPr kumimoji="0" lang="en-GB" sz="2400" b="0" i="0" u="none" strike="noStrike" kern="1200" cap="none" spc="-1" normalizeH="0" baseline="0" noProof="0" dirty="0">
              <a:ln>
                <a:noFill/>
              </a:ln>
              <a:solidFill>
                <a:schemeClr val="bg1"/>
              </a:solidFill>
              <a:effectLst/>
              <a:uLnTx/>
              <a:uFillTx/>
              <a:latin typeface="Century Gothic" panose="020B0502020202020204" pitchFamily="34" charset="0"/>
              <a:ea typeface="+mn-ea"/>
              <a:cs typeface="+mn-cs"/>
            </a:endParaRPr>
          </a:p>
        </p:txBody>
      </p:sp>
      <p:sp>
        <p:nvSpPr>
          <p:cNvPr id="49" name="CustomShape 23">
            <a:extLst>
              <a:ext uri="{FF2B5EF4-FFF2-40B4-BE49-F238E27FC236}">
                <a16:creationId xmlns:a16="http://schemas.microsoft.com/office/drawing/2014/main" id="{5DDB3D67-38CF-4E79-9C4C-21618DB13038}"/>
              </a:ext>
            </a:extLst>
          </p:cNvPr>
          <p:cNvSpPr/>
          <p:nvPr/>
        </p:nvSpPr>
        <p:spPr>
          <a:xfrm>
            <a:off x="69164" y="3888264"/>
            <a:ext cx="498726" cy="461665"/>
          </a:xfrm>
          <a:prstGeom prst="actionButtonBlank">
            <a:avLst/>
          </a:prstGeom>
          <a:solidFill>
            <a:srgbClr val="2994B2"/>
          </a:solidFill>
          <a:ln>
            <a:solidFill>
              <a:schemeClr val="accent3">
                <a:lumMod val="75000"/>
              </a:schemeClr>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a:ln>
                  <a:noFill/>
                </a:ln>
                <a:solidFill>
                  <a:schemeClr val="bg1"/>
                </a:solidFill>
                <a:effectLst/>
                <a:uLnTx/>
                <a:uFillTx/>
                <a:latin typeface="Century Gothic" panose="020B0502020202020204" pitchFamily="34" charset="0"/>
                <a:ea typeface="DejaVu Sans"/>
                <a:cs typeface="+mn-cs"/>
              </a:rPr>
              <a:t>3</a:t>
            </a:r>
            <a:endParaRPr kumimoji="0" lang="en-GB" sz="2400" b="0" i="0" u="none" strike="noStrike" kern="1200" cap="none" spc="-1" normalizeH="0" baseline="0" noProof="0" dirty="0">
              <a:ln>
                <a:noFill/>
              </a:ln>
              <a:solidFill>
                <a:schemeClr val="bg1"/>
              </a:solidFill>
              <a:effectLst/>
              <a:uLnTx/>
              <a:uFillTx/>
              <a:latin typeface="Century Gothic" panose="020B0502020202020204" pitchFamily="34" charset="0"/>
              <a:ea typeface="+mn-ea"/>
              <a:cs typeface="+mn-cs"/>
            </a:endParaRPr>
          </a:p>
        </p:txBody>
      </p:sp>
      <p:sp>
        <p:nvSpPr>
          <p:cNvPr id="50" name="CustomShape 23">
            <a:extLst>
              <a:ext uri="{FF2B5EF4-FFF2-40B4-BE49-F238E27FC236}">
                <a16:creationId xmlns:a16="http://schemas.microsoft.com/office/drawing/2014/main" id="{B8BC0EB0-2C57-498A-BB46-D00F99ED1740}"/>
              </a:ext>
            </a:extLst>
          </p:cNvPr>
          <p:cNvSpPr/>
          <p:nvPr/>
        </p:nvSpPr>
        <p:spPr>
          <a:xfrm>
            <a:off x="81092" y="4843861"/>
            <a:ext cx="498726" cy="461665"/>
          </a:xfrm>
          <a:prstGeom prst="actionButtonBlank">
            <a:avLst/>
          </a:prstGeom>
          <a:solidFill>
            <a:srgbClr val="2994B2"/>
          </a:solidFill>
          <a:ln>
            <a:solidFill>
              <a:schemeClr val="accent3">
                <a:lumMod val="75000"/>
              </a:schemeClr>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a:ln>
                  <a:noFill/>
                </a:ln>
                <a:solidFill>
                  <a:schemeClr val="bg1"/>
                </a:solidFill>
                <a:effectLst/>
                <a:uLnTx/>
                <a:uFillTx/>
                <a:latin typeface="Century Gothic" panose="020B0502020202020204" pitchFamily="34" charset="0"/>
                <a:ea typeface="DejaVu Sans"/>
                <a:cs typeface="+mn-cs"/>
              </a:rPr>
              <a:t>4</a:t>
            </a:r>
            <a:endParaRPr kumimoji="0" lang="en-GB" sz="2400" b="0" i="0" u="none" strike="noStrike" kern="1200" cap="none" spc="-1" normalizeH="0" baseline="0" noProof="0" dirty="0">
              <a:ln>
                <a:noFill/>
              </a:ln>
              <a:solidFill>
                <a:schemeClr val="bg1"/>
              </a:solidFill>
              <a:effectLst/>
              <a:uLnTx/>
              <a:uFillTx/>
              <a:latin typeface="Century Gothic" panose="020B0502020202020204" pitchFamily="34" charset="0"/>
              <a:ea typeface="+mn-ea"/>
              <a:cs typeface="+mn-cs"/>
            </a:endParaRPr>
          </a:p>
        </p:txBody>
      </p:sp>
      <p:sp>
        <p:nvSpPr>
          <p:cNvPr id="7" name="TextBox 6">
            <a:extLst>
              <a:ext uri="{FF2B5EF4-FFF2-40B4-BE49-F238E27FC236}">
                <a16:creationId xmlns:a16="http://schemas.microsoft.com/office/drawing/2014/main" id="{4EF61410-2785-482A-A144-174C64611932}"/>
              </a:ext>
            </a:extLst>
          </p:cNvPr>
          <p:cNvSpPr txBox="1"/>
          <p:nvPr/>
        </p:nvSpPr>
        <p:spPr>
          <a:xfrm>
            <a:off x="3466741" y="1759460"/>
            <a:ext cx="1182721" cy="461665"/>
          </a:xfrm>
          <a:prstGeom prst="rect">
            <a:avLst/>
          </a:prstGeom>
          <a:noFill/>
          <a:ln>
            <a:solidFill>
              <a:srgbClr val="2994B2"/>
            </a:solidFill>
          </a:ln>
        </p:spPr>
        <p:txBody>
          <a:bodyPr wrap="square" rtlCol="0">
            <a:spAutoFit/>
          </a:bodyPr>
          <a:lstStyle/>
          <a:p>
            <a:pPr algn="ctr"/>
            <a:r>
              <a:rPr lang="en-GB" sz="2400" b="1" dirty="0">
                <a:solidFill>
                  <a:srgbClr val="2994B2"/>
                </a:solidFill>
                <a:latin typeface="Century Gothic" panose="020B0502020202020204" pitchFamily="34" charset="0"/>
              </a:rPr>
              <a:t>it’s hot</a:t>
            </a:r>
          </a:p>
        </p:txBody>
      </p:sp>
      <p:sp>
        <p:nvSpPr>
          <p:cNvPr id="55" name="TextBox 54">
            <a:extLst>
              <a:ext uri="{FF2B5EF4-FFF2-40B4-BE49-F238E27FC236}">
                <a16:creationId xmlns:a16="http://schemas.microsoft.com/office/drawing/2014/main" id="{099E6DE7-9808-45C4-B18A-AB9A4719600A}"/>
              </a:ext>
            </a:extLst>
          </p:cNvPr>
          <p:cNvSpPr txBox="1"/>
          <p:nvPr/>
        </p:nvSpPr>
        <p:spPr>
          <a:xfrm>
            <a:off x="2274809" y="1759460"/>
            <a:ext cx="1090345" cy="461665"/>
          </a:xfrm>
          <a:prstGeom prst="rect">
            <a:avLst/>
          </a:prstGeom>
          <a:noFill/>
          <a:ln>
            <a:solidFill>
              <a:srgbClr val="2994B2"/>
            </a:solidFill>
          </a:ln>
        </p:spPr>
        <p:txBody>
          <a:bodyPr wrap="square" rtlCol="0">
            <a:spAutoFit/>
          </a:bodyPr>
          <a:lstStyle/>
          <a:p>
            <a:pPr algn="ctr"/>
            <a:r>
              <a:rPr lang="en-GB" sz="2400" b="1" dirty="0">
                <a:solidFill>
                  <a:srgbClr val="2994B2"/>
                </a:solidFill>
                <a:latin typeface="Century Gothic" panose="020B0502020202020204" pitchFamily="34" charset="0"/>
              </a:rPr>
              <a:t>when</a:t>
            </a:r>
          </a:p>
        </p:txBody>
      </p:sp>
      <p:pic>
        <p:nvPicPr>
          <p:cNvPr id="85" name="Picture 84">
            <a:extLst>
              <a:ext uri="{FF2B5EF4-FFF2-40B4-BE49-F238E27FC236}">
                <a16:creationId xmlns:a16="http://schemas.microsoft.com/office/drawing/2014/main" id="{C503CE1A-F239-472F-B89E-6EDE807140B5}"/>
              </a:ext>
            </a:extLst>
          </p:cNvPr>
          <p:cNvPicPr>
            <a:picLocks noChangeAspect="1"/>
          </p:cNvPicPr>
          <p:nvPr/>
        </p:nvPicPr>
        <p:blipFill rotWithShape="1">
          <a:blip r:embed="rId7">
            <a:extLst>
              <a:ext uri="{28A0092B-C50C-407E-A947-70E740481C1C}">
                <a14:useLocalDpi xmlns:a14="http://schemas.microsoft.com/office/drawing/2010/main" val="0"/>
              </a:ext>
            </a:extLst>
          </a:blip>
          <a:srcRect b="61287"/>
          <a:stretch/>
        </p:blipFill>
        <p:spPr>
          <a:xfrm>
            <a:off x="10052274" y="350370"/>
            <a:ext cx="1263433" cy="1090839"/>
          </a:xfrm>
          <a:prstGeom prst="rect">
            <a:avLst/>
          </a:prstGeom>
        </p:spPr>
      </p:pic>
      <p:sp>
        <p:nvSpPr>
          <p:cNvPr id="108" name="Speech Bubble: Rectangle with Corners Rounded 107">
            <a:extLst>
              <a:ext uri="{FF2B5EF4-FFF2-40B4-BE49-F238E27FC236}">
                <a16:creationId xmlns:a16="http://schemas.microsoft.com/office/drawing/2014/main" id="{056EE381-326C-43BC-BEF8-554FD01701B7}"/>
              </a:ext>
            </a:extLst>
          </p:cNvPr>
          <p:cNvSpPr/>
          <p:nvPr/>
        </p:nvSpPr>
        <p:spPr>
          <a:xfrm>
            <a:off x="5931055" y="33309"/>
            <a:ext cx="4000889" cy="854751"/>
          </a:xfrm>
          <a:prstGeom prst="wedgeRoundRectCallout">
            <a:avLst>
              <a:gd name="adj1" fmla="val 59096"/>
              <a:gd name="adj2" fmla="val 32801"/>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2000" b="0" i="0" u="none" strike="noStrike" kern="1200" cap="none" spc="0" normalizeH="0" baseline="0" noProof="0" dirty="0">
                <a:ln>
                  <a:noFill/>
                </a:ln>
                <a:solidFill>
                  <a:srgbClr val="002060"/>
                </a:solidFill>
                <a:effectLst/>
                <a:uLnTx/>
                <a:uFillTx/>
                <a:latin typeface="Century Gothic" panose="020F0302020204030204"/>
              </a:rPr>
              <a:t>Remember, to say </a:t>
            </a:r>
            <a:r>
              <a:rPr lang="en-GB" sz="2000" dirty="0">
                <a:solidFill>
                  <a:srgbClr val="002060"/>
                </a:solidFill>
                <a:latin typeface="Century Gothic" panose="020F0302020204030204"/>
              </a:rPr>
              <a:t>‘it’s hot weather’ use ‘il fait + heat’.</a:t>
            </a:r>
            <a:endParaRPr kumimoji="0" lang="en-GB" sz="2000" b="0" i="0" u="none" strike="noStrike" kern="1200" cap="none" spc="0" normalizeH="0" baseline="0" noProof="0" dirty="0">
              <a:ln>
                <a:noFill/>
              </a:ln>
              <a:solidFill>
                <a:srgbClr val="002060"/>
              </a:solidFill>
              <a:effectLst/>
              <a:uLnTx/>
              <a:uFillTx/>
              <a:latin typeface="Century Gothic" panose="020F0302020204030204"/>
            </a:endParaRPr>
          </a:p>
        </p:txBody>
      </p:sp>
      <p:grpSp>
        <p:nvGrpSpPr>
          <p:cNvPr id="74" name="Group 73">
            <a:extLst>
              <a:ext uri="{FF2B5EF4-FFF2-40B4-BE49-F238E27FC236}">
                <a16:creationId xmlns:a16="http://schemas.microsoft.com/office/drawing/2014/main" id="{FF3EC163-69F3-4745-B68E-A5856A7DBC97}"/>
              </a:ext>
            </a:extLst>
          </p:cNvPr>
          <p:cNvGrpSpPr/>
          <p:nvPr/>
        </p:nvGrpSpPr>
        <p:grpSpPr>
          <a:xfrm>
            <a:off x="1274048" y="1382238"/>
            <a:ext cx="914400" cy="1265161"/>
            <a:chOff x="3966523" y="1438112"/>
            <a:chExt cx="1620135" cy="2419815"/>
          </a:xfrm>
        </p:grpSpPr>
        <p:pic>
          <p:nvPicPr>
            <p:cNvPr id="80" name="Picture 79">
              <a:extLst>
                <a:ext uri="{FF2B5EF4-FFF2-40B4-BE49-F238E27FC236}">
                  <a16:creationId xmlns:a16="http://schemas.microsoft.com/office/drawing/2014/main" id="{2FD5E5A4-A151-4951-A2E9-408C8574B0AA}"/>
                </a:ext>
              </a:extLst>
            </p:cNvPr>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3966523" y="1851597"/>
              <a:ext cx="1620135" cy="1620135"/>
            </a:xfrm>
            <a:prstGeom prst="rect">
              <a:avLst/>
            </a:prstGeom>
          </p:spPr>
        </p:pic>
        <p:sp>
          <p:nvSpPr>
            <p:cNvPr id="83" name="TextBox 82">
              <a:extLst>
                <a:ext uri="{FF2B5EF4-FFF2-40B4-BE49-F238E27FC236}">
                  <a16:creationId xmlns:a16="http://schemas.microsoft.com/office/drawing/2014/main" id="{6510CC70-A444-455F-A29B-500002D7C085}"/>
                </a:ext>
              </a:extLst>
            </p:cNvPr>
            <p:cNvSpPr txBox="1"/>
            <p:nvPr/>
          </p:nvSpPr>
          <p:spPr>
            <a:xfrm rot="18784048">
              <a:off x="3511555" y="2293562"/>
              <a:ext cx="2419815" cy="708915"/>
            </a:xfrm>
            <a:prstGeom prst="rect">
              <a:avLst/>
            </a:prstGeom>
            <a:noFill/>
          </p:spPr>
          <p:txBody>
            <a:bodyPr wrap="square" rtlCol="0">
              <a:spAutoFit/>
            </a:bodyPr>
            <a:lstStyle/>
            <a:p>
              <a:pPr algn="ctr"/>
              <a:r>
                <a:rPr lang="en-GB" sz="2000" dirty="0">
                  <a:solidFill>
                    <a:srgbClr val="002060"/>
                  </a:solidFill>
                  <a:latin typeface="Century Gothic" panose="020B0502020202020204" pitchFamily="34" charset="0"/>
                </a:rPr>
                <a:t>summer</a:t>
              </a:r>
            </a:p>
          </p:txBody>
        </p:sp>
      </p:grpSp>
      <p:sp>
        <p:nvSpPr>
          <p:cNvPr id="92" name="TextBox 91">
            <a:extLst>
              <a:ext uri="{FF2B5EF4-FFF2-40B4-BE49-F238E27FC236}">
                <a16:creationId xmlns:a16="http://schemas.microsoft.com/office/drawing/2014/main" id="{33ABC5B8-DF21-4158-8705-02879740F076}"/>
              </a:ext>
            </a:extLst>
          </p:cNvPr>
          <p:cNvSpPr txBox="1"/>
          <p:nvPr/>
        </p:nvSpPr>
        <p:spPr>
          <a:xfrm>
            <a:off x="635435" y="1763081"/>
            <a:ext cx="565168" cy="461665"/>
          </a:xfrm>
          <a:prstGeom prst="rect">
            <a:avLst/>
          </a:prstGeom>
          <a:noFill/>
          <a:ln>
            <a:solidFill>
              <a:srgbClr val="2994B2"/>
            </a:solidFill>
          </a:ln>
        </p:spPr>
        <p:txBody>
          <a:bodyPr wrap="square" rtlCol="0">
            <a:spAutoFit/>
          </a:bodyPr>
          <a:lstStyle/>
          <a:p>
            <a:pPr algn="ctr"/>
            <a:r>
              <a:rPr lang="en-GB" sz="2400" b="1" dirty="0">
                <a:solidFill>
                  <a:srgbClr val="2994B2"/>
                </a:solidFill>
                <a:latin typeface="Century Gothic" panose="020B0502020202020204" pitchFamily="34" charset="0"/>
              </a:rPr>
              <a:t>In</a:t>
            </a:r>
          </a:p>
        </p:txBody>
      </p:sp>
      <p:grpSp>
        <p:nvGrpSpPr>
          <p:cNvPr id="110" name="Group 109">
            <a:extLst>
              <a:ext uri="{FF2B5EF4-FFF2-40B4-BE49-F238E27FC236}">
                <a16:creationId xmlns:a16="http://schemas.microsoft.com/office/drawing/2014/main" id="{E54E48BE-3E2E-404B-BB9F-63785FFD85D9}"/>
              </a:ext>
            </a:extLst>
          </p:cNvPr>
          <p:cNvGrpSpPr/>
          <p:nvPr/>
        </p:nvGrpSpPr>
        <p:grpSpPr>
          <a:xfrm>
            <a:off x="9365403" y="480166"/>
            <a:ext cx="813223" cy="883750"/>
            <a:chOff x="4343523" y="4465978"/>
            <a:chExt cx="836900" cy="1734007"/>
          </a:xfrm>
        </p:grpSpPr>
        <p:pic>
          <p:nvPicPr>
            <p:cNvPr id="111" name="Picture 110" descr="A picture containing icon&#10;&#10;Description automatically generated">
              <a:extLst>
                <a:ext uri="{FF2B5EF4-FFF2-40B4-BE49-F238E27FC236}">
                  <a16:creationId xmlns:a16="http://schemas.microsoft.com/office/drawing/2014/main" id="{1A6E188A-9CED-46FE-9F35-CAB4C575313B}"/>
                </a:ext>
              </a:extLst>
            </p:cNvPr>
            <p:cNvPicPr>
              <a:picLocks noChangeAspect="1"/>
            </p:cNvPicPr>
            <p:nvPr/>
          </p:nvPicPr>
          <p:blipFill rotWithShape="1">
            <a:blip r:embed="rId10">
              <a:extLst>
                <a:ext uri="{28A0092B-C50C-407E-A947-70E740481C1C}">
                  <a14:useLocalDpi xmlns:a14="http://schemas.microsoft.com/office/drawing/2010/main" val="0"/>
                </a:ext>
              </a:extLst>
            </a:blip>
            <a:srcRect r="80114"/>
            <a:stretch/>
          </p:blipFill>
          <p:spPr>
            <a:xfrm>
              <a:off x="4515480" y="4465978"/>
              <a:ext cx="585450" cy="1708867"/>
            </a:xfrm>
            <a:prstGeom prst="rect">
              <a:avLst/>
            </a:prstGeom>
          </p:spPr>
        </p:pic>
        <p:sp>
          <p:nvSpPr>
            <p:cNvPr id="112" name="TextBox 111">
              <a:extLst>
                <a:ext uri="{FF2B5EF4-FFF2-40B4-BE49-F238E27FC236}">
                  <a16:creationId xmlns:a16="http://schemas.microsoft.com/office/drawing/2014/main" id="{501CC905-2715-4961-B12E-E55F98153943}"/>
                </a:ext>
              </a:extLst>
            </p:cNvPr>
            <p:cNvSpPr txBox="1"/>
            <p:nvPr/>
          </p:nvSpPr>
          <p:spPr>
            <a:xfrm rot="20794362">
              <a:off x="4343523" y="5535708"/>
              <a:ext cx="836900" cy="664277"/>
            </a:xfrm>
            <a:prstGeom prst="rect">
              <a:avLst/>
            </a:prstGeom>
            <a:noFill/>
          </p:spPr>
          <p:txBody>
            <a:bodyPr wrap="square" rtlCol="0">
              <a:spAutoFit/>
            </a:bodyPr>
            <a:lstStyle/>
            <a:p>
              <a:pPr algn="ctr"/>
              <a:r>
                <a:rPr lang="en-GB" sz="1600" b="1" dirty="0">
                  <a:solidFill>
                    <a:schemeClr val="bg1"/>
                  </a:solidFill>
                  <a:latin typeface="Century Gothic" panose="020B0502020202020204" pitchFamily="34" charset="0"/>
                </a:rPr>
                <a:t>heat</a:t>
              </a:r>
            </a:p>
          </p:txBody>
        </p:sp>
      </p:grpSp>
      <p:pic>
        <p:nvPicPr>
          <p:cNvPr id="5" name="Picture 4" descr="A picture containing text, clipart&#10;&#10;Description automatically generated">
            <a:extLst>
              <a:ext uri="{FF2B5EF4-FFF2-40B4-BE49-F238E27FC236}">
                <a16:creationId xmlns:a16="http://schemas.microsoft.com/office/drawing/2014/main" id="{349BBE39-CF75-4DC5-BB76-6BA7411E9E52}"/>
              </a:ext>
            </a:extLst>
          </p:cNvPr>
          <p:cNvPicPr>
            <a:picLocks noChangeAspect="1"/>
          </p:cNvPicPr>
          <p:nvPr/>
        </p:nvPicPr>
        <p:blipFill>
          <a:blip r:embed="rId11">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4501369" y="1445637"/>
            <a:ext cx="1296830" cy="933326"/>
          </a:xfrm>
          <a:prstGeom prst="rect">
            <a:avLst/>
          </a:prstGeom>
        </p:spPr>
      </p:pic>
      <p:pic>
        <p:nvPicPr>
          <p:cNvPr id="113" name="Graphic 112" descr="Swimming with solid fill">
            <a:extLst>
              <a:ext uri="{FF2B5EF4-FFF2-40B4-BE49-F238E27FC236}">
                <a16:creationId xmlns:a16="http://schemas.microsoft.com/office/drawing/2014/main" id="{32429D60-65FB-49D2-BF0A-71EA2C4A5D3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522072" y="1339406"/>
            <a:ext cx="1222696" cy="1222696"/>
          </a:xfrm>
          <a:prstGeom prst="rect">
            <a:avLst/>
          </a:prstGeom>
        </p:spPr>
      </p:pic>
      <p:sp>
        <p:nvSpPr>
          <p:cNvPr id="102" name="Rectangle: Rounded Corners 101">
            <a:extLst>
              <a:ext uri="{FF2B5EF4-FFF2-40B4-BE49-F238E27FC236}">
                <a16:creationId xmlns:a16="http://schemas.microsoft.com/office/drawing/2014/main" id="{D129C008-1C38-4BFC-A73A-F95C52F04660}"/>
              </a:ext>
            </a:extLst>
          </p:cNvPr>
          <p:cNvSpPr/>
          <p:nvPr/>
        </p:nvSpPr>
        <p:spPr>
          <a:xfrm>
            <a:off x="579818" y="1479184"/>
            <a:ext cx="10292234" cy="95892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b="1" dirty="0">
                <a:solidFill>
                  <a:srgbClr val="2994B2"/>
                </a:solidFill>
                <a:latin typeface="Century Gothic" panose="020B0502020202020204" pitchFamily="34" charset="0"/>
              </a:rPr>
              <a:t>En été, quand il fait chaud, je fais de la natation.</a:t>
            </a:r>
          </a:p>
        </p:txBody>
      </p:sp>
      <p:grpSp>
        <p:nvGrpSpPr>
          <p:cNvPr id="114" name="Group 113">
            <a:extLst>
              <a:ext uri="{FF2B5EF4-FFF2-40B4-BE49-F238E27FC236}">
                <a16:creationId xmlns:a16="http://schemas.microsoft.com/office/drawing/2014/main" id="{9D12B702-E69B-4A46-B777-D0E3DA3A6A85}"/>
              </a:ext>
            </a:extLst>
          </p:cNvPr>
          <p:cNvGrpSpPr/>
          <p:nvPr/>
        </p:nvGrpSpPr>
        <p:grpSpPr>
          <a:xfrm>
            <a:off x="1161438" y="2632563"/>
            <a:ext cx="1134823" cy="760471"/>
            <a:chOff x="416868" y="1867325"/>
            <a:chExt cx="2419815" cy="1621573"/>
          </a:xfrm>
        </p:grpSpPr>
        <p:pic>
          <p:nvPicPr>
            <p:cNvPr id="115" name="Picture 114">
              <a:extLst>
                <a:ext uri="{FF2B5EF4-FFF2-40B4-BE49-F238E27FC236}">
                  <a16:creationId xmlns:a16="http://schemas.microsoft.com/office/drawing/2014/main" id="{1638A2F4-25D6-48C8-B014-6FA64D1B174C}"/>
                </a:ext>
              </a:extLst>
            </p:cNvPr>
            <p:cNvPicPr>
              <a:picLocks noChangeAspect="1"/>
            </p:cNvPicPr>
            <p:nvPr/>
          </p:nvPicPr>
          <p:blipFill>
            <a:blip r:embed="rId14" cstate="print">
              <a:extLst>
                <a:ext uri="{BEBA8EAE-BF5A-486C-A8C5-ECC9F3942E4B}">
                  <a14:imgProps xmlns:a14="http://schemas.microsoft.com/office/drawing/2010/main">
                    <a14:imgLayer r:embed="rId15">
                      <a14:imgEffect>
                        <a14:saturation sat="66000"/>
                      </a14:imgEffect>
                    </a14:imgLayer>
                  </a14:imgProps>
                </a:ext>
                <a:ext uri="{28A0092B-C50C-407E-A947-70E740481C1C}">
                  <a14:useLocalDpi xmlns:a14="http://schemas.microsoft.com/office/drawing/2010/main" val="0"/>
                </a:ext>
              </a:extLst>
            </a:blip>
            <a:stretch>
              <a:fillRect/>
            </a:stretch>
          </p:blipFill>
          <p:spPr>
            <a:xfrm>
              <a:off x="816535" y="1867325"/>
              <a:ext cx="1621089" cy="1621089"/>
            </a:xfrm>
            <a:prstGeom prst="rect">
              <a:avLst/>
            </a:prstGeom>
          </p:spPr>
        </p:pic>
        <p:sp>
          <p:nvSpPr>
            <p:cNvPr id="116" name="TextBox 115">
              <a:extLst>
                <a:ext uri="{FF2B5EF4-FFF2-40B4-BE49-F238E27FC236}">
                  <a16:creationId xmlns:a16="http://schemas.microsoft.com/office/drawing/2014/main" id="{B0DEE4AE-35EA-4882-AD3D-58DB1E33956F}"/>
                </a:ext>
              </a:extLst>
            </p:cNvPr>
            <p:cNvSpPr txBox="1"/>
            <p:nvPr/>
          </p:nvSpPr>
          <p:spPr>
            <a:xfrm rot="20900075">
              <a:off x="416868" y="2635733"/>
              <a:ext cx="2419815" cy="853165"/>
            </a:xfrm>
            <a:prstGeom prst="rect">
              <a:avLst/>
            </a:prstGeom>
            <a:noFill/>
          </p:spPr>
          <p:txBody>
            <a:bodyPr wrap="square" rtlCol="0">
              <a:spAutoFit/>
            </a:bodyPr>
            <a:lstStyle/>
            <a:p>
              <a:pPr algn="ctr"/>
              <a:r>
                <a:rPr lang="en-GB" sz="2000" dirty="0">
                  <a:solidFill>
                    <a:srgbClr val="002060"/>
                  </a:solidFill>
                  <a:latin typeface="Century Gothic" panose="020B0502020202020204" pitchFamily="34" charset="0"/>
                </a:rPr>
                <a:t>spring</a:t>
              </a:r>
            </a:p>
          </p:txBody>
        </p:sp>
      </p:grpSp>
      <p:sp>
        <p:nvSpPr>
          <p:cNvPr id="117" name="TextBox 116">
            <a:extLst>
              <a:ext uri="{FF2B5EF4-FFF2-40B4-BE49-F238E27FC236}">
                <a16:creationId xmlns:a16="http://schemas.microsoft.com/office/drawing/2014/main" id="{523D23E7-FB3D-4849-8BBA-D135618CAC73}"/>
              </a:ext>
            </a:extLst>
          </p:cNvPr>
          <p:cNvSpPr txBox="1"/>
          <p:nvPr/>
        </p:nvSpPr>
        <p:spPr>
          <a:xfrm>
            <a:off x="663292" y="2848059"/>
            <a:ext cx="556283" cy="461665"/>
          </a:xfrm>
          <a:prstGeom prst="rect">
            <a:avLst/>
          </a:prstGeom>
          <a:noFill/>
          <a:ln>
            <a:solidFill>
              <a:srgbClr val="2994B2"/>
            </a:solidFill>
          </a:ln>
        </p:spPr>
        <p:txBody>
          <a:bodyPr wrap="square" rtlCol="0">
            <a:spAutoFit/>
          </a:bodyPr>
          <a:lstStyle/>
          <a:p>
            <a:pPr algn="ctr"/>
            <a:r>
              <a:rPr lang="en-GB" sz="2400" b="1" dirty="0">
                <a:solidFill>
                  <a:srgbClr val="2994B2"/>
                </a:solidFill>
                <a:latin typeface="Century Gothic" panose="020B0502020202020204" pitchFamily="34" charset="0"/>
              </a:rPr>
              <a:t>In</a:t>
            </a:r>
          </a:p>
        </p:txBody>
      </p:sp>
      <p:sp>
        <p:nvSpPr>
          <p:cNvPr id="118" name="TextBox 117">
            <a:extLst>
              <a:ext uri="{FF2B5EF4-FFF2-40B4-BE49-F238E27FC236}">
                <a16:creationId xmlns:a16="http://schemas.microsoft.com/office/drawing/2014/main" id="{F2FA0FC5-4EC7-4671-B775-8540009BCBF9}"/>
              </a:ext>
            </a:extLst>
          </p:cNvPr>
          <p:cNvSpPr txBox="1"/>
          <p:nvPr/>
        </p:nvSpPr>
        <p:spPr>
          <a:xfrm>
            <a:off x="2230209" y="2828964"/>
            <a:ext cx="760244" cy="461665"/>
          </a:xfrm>
          <a:prstGeom prst="rect">
            <a:avLst/>
          </a:prstGeom>
          <a:noFill/>
          <a:ln>
            <a:solidFill>
              <a:srgbClr val="2994B2"/>
            </a:solidFill>
          </a:ln>
        </p:spPr>
        <p:txBody>
          <a:bodyPr wrap="square" rtlCol="0">
            <a:spAutoFit/>
          </a:bodyPr>
          <a:lstStyle/>
          <a:p>
            <a:pPr algn="ctr"/>
            <a:r>
              <a:rPr lang="en-GB" sz="2400" b="1" dirty="0">
                <a:solidFill>
                  <a:srgbClr val="2994B2"/>
                </a:solidFill>
                <a:latin typeface="Century Gothic" panose="020B0502020202020204" pitchFamily="34" charset="0"/>
              </a:rPr>
              <a:t>it’s</a:t>
            </a:r>
          </a:p>
        </p:txBody>
      </p:sp>
      <p:sp>
        <p:nvSpPr>
          <p:cNvPr id="119" name="TextBox 118">
            <a:extLst>
              <a:ext uri="{FF2B5EF4-FFF2-40B4-BE49-F238E27FC236}">
                <a16:creationId xmlns:a16="http://schemas.microsoft.com/office/drawing/2014/main" id="{DFBFCA3F-3091-4876-993E-E6965D96D58F}"/>
              </a:ext>
            </a:extLst>
          </p:cNvPr>
          <p:cNvSpPr txBox="1"/>
          <p:nvPr/>
        </p:nvSpPr>
        <p:spPr>
          <a:xfrm>
            <a:off x="4890281" y="2828963"/>
            <a:ext cx="803314" cy="461665"/>
          </a:xfrm>
          <a:prstGeom prst="rect">
            <a:avLst/>
          </a:prstGeom>
          <a:noFill/>
          <a:ln>
            <a:solidFill>
              <a:srgbClr val="2994B2"/>
            </a:solidFill>
          </a:ln>
        </p:spPr>
        <p:txBody>
          <a:bodyPr wrap="square" rtlCol="0">
            <a:spAutoFit/>
          </a:bodyPr>
          <a:lstStyle/>
          <a:p>
            <a:pPr algn="ctr"/>
            <a:r>
              <a:rPr lang="en-GB" sz="2400" b="1" dirty="0">
                <a:solidFill>
                  <a:srgbClr val="2994B2"/>
                </a:solidFill>
                <a:latin typeface="Century Gothic" panose="020B0502020202020204" pitchFamily="34" charset="0"/>
              </a:rPr>
              <a:t>and</a:t>
            </a:r>
          </a:p>
        </p:txBody>
      </p:sp>
      <p:grpSp>
        <p:nvGrpSpPr>
          <p:cNvPr id="120" name="Group 119">
            <a:extLst>
              <a:ext uri="{FF2B5EF4-FFF2-40B4-BE49-F238E27FC236}">
                <a16:creationId xmlns:a16="http://schemas.microsoft.com/office/drawing/2014/main" id="{463ABCA1-22C6-4F2B-8884-481545F24EBB}"/>
              </a:ext>
            </a:extLst>
          </p:cNvPr>
          <p:cNvGrpSpPr/>
          <p:nvPr/>
        </p:nvGrpSpPr>
        <p:grpSpPr>
          <a:xfrm>
            <a:off x="3150858" y="2543792"/>
            <a:ext cx="1676753" cy="891430"/>
            <a:chOff x="519910" y="4465978"/>
            <a:chExt cx="2634561" cy="1708867"/>
          </a:xfrm>
        </p:grpSpPr>
        <p:grpSp>
          <p:nvGrpSpPr>
            <p:cNvPr id="121" name="Group 120">
              <a:extLst>
                <a:ext uri="{FF2B5EF4-FFF2-40B4-BE49-F238E27FC236}">
                  <a16:creationId xmlns:a16="http://schemas.microsoft.com/office/drawing/2014/main" id="{1933B65D-CD13-4016-B6F9-E18844E2706A}"/>
                </a:ext>
              </a:extLst>
            </p:cNvPr>
            <p:cNvGrpSpPr/>
            <p:nvPr/>
          </p:nvGrpSpPr>
          <p:grpSpPr>
            <a:xfrm>
              <a:off x="519910" y="4465978"/>
              <a:ext cx="2183326" cy="1708867"/>
              <a:chOff x="524107" y="3973618"/>
              <a:chExt cx="2183326" cy="1708867"/>
            </a:xfrm>
          </p:grpSpPr>
          <p:pic>
            <p:nvPicPr>
              <p:cNvPr id="123" name="Picture 122" descr="Icon&#10;&#10;Description automatically generated">
                <a:extLst>
                  <a:ext uri="{FF2B5EF4-FFF2-40B4-BE49-F238E27FC236}">
                    <a16:creationId xmlns:a16="http://schemas.microsoft.com/office/drawing/2014/main" id="{51ED24F6-DB27-437A-9E09-8BA26E735085}"/>
                  </a:ext>
                </a:extLst>
              </p:cNvPr>
              <p:cNvPicPr>
                <a:picLocks noChangeAspect="1"/>
              </p:cNvPicPr>
              <p:nvPr/>
            </p:nvPicPr>
            <p:blipFill rotWithShape="1">
              <a:blip r:embed="rId16">
                <a:clrChange>
                  <a:clrFrom>
                    <a:srgbClr val="F7F7F7"/>
                  </a:clrFrom>
                  <a:clrTo>
                    <a:srgbClr val="F7F7F7">
                      <a:alpha val="0"/>
                    </a:srgbClr>
                  </a:clrTo>
                </a:clrChange>
                <a:extLst>
                  <a:ext uri="{28A0092B-C50C-407E-A947-70E740481C1C}">
                    <a14:useLocalDpi xmlns:a14="http://schemas.microsoft.com/office/drawing/2010/main" val="0"/>
                  </a:ext>
                </a:extLst>
              </a:blip>
              <a:srcRect l="20391" t="21155" r="23116" b="22992"/>
              <a:stretch/>
            </p:blipFill>
            <p:spPr>
              <a:xfrm>
                <a:off x="524107" y="3973618"/>
                <a:ext cx="1728439" cy="1708867"/>
              </a:xfrm>
              <a:prstGeom prst="rect">
                <a:avLst/>
              </a:prstGeom>
            </p:spPr>
          </p:pic>
          <p:pic>
            <p:nvPicPr>
              <p:cNvPr id="124" name="Picture 123" descr="Shape, icon, arrow&#10;&#10;Description automatically generated">
                <a:extLst>
                  <a:ext uri="{FF2B5EF4-FFF2-40B4-BE49-F238E27FC236}">
                    <a16:creationId xmlns:a16="http://schemas.microsoft.com/office/drawing/2014/main" id="{648D063A-BE1D-4AFB-B012-186DE65FE18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223858" y="4762795"/>
                <a:ext cx="1483575" cy="741788"/>
              </a:xfrm>
              <a:prstGeom prst="rect">
                <a:avLst/>
              </a:prstGeom>
            </p:spPr>
          </p:pic>
        </p:grpSp>
        <p:sp>
          <p:nvSpPr>
            <p:cNvPr id="122" name="TextBox 121">
              <a:extLst>
                <a:ext uri="{FF2B5EF4-FFF2-40B4-BE49-F238E27FC236}">
                  <a16:creationId xmlns:a16="http://schemas.microsoft.com/office/drawing/2014/main" id="{7E47EA7A-6C31-4D41-BC44-E9991CC47390}"/>
                </a:ext>
              </a:extLst>
            </p:cNvPr>
            <p:cNvSpPr txBox="1"/>
            <p:nvPr/>
          </p:nvSpPr>
          <p:spPr>
            <a:xfrm>
              <a:off x="734656" y="5331562"/>
              <a:ext cx="2419815" cy="668613"/>
            </a:xfrm>
            <a:prstGeom prst="rect">
              <a:avLst/>
            </a:prstGeom>
            <a:noFill/>
          </p:spPr>
          <p:txBody>
            <a:bodyPr wrap="square" rtlCol="0">
              <a:spAutoFit/>
            </a:bodyPr>
            <a:lstStyle/>
            <a:p>
              <a:pPr algn="ctr"/>
              <a:r>
                <a:rPr lang="en-GB" sz="2000" dirty="0">
                  <a:solidFill>
                    <a:srgbClr val="002060"/>
                  </a:solidFill>
                  <a:latin typeface="Century Gothic" panose="020B0502020202020204" pitchFamily="34" charset="0"/>
                </a:rPr>
                <a:t>fine/good</a:t>
              </a:r>
            </a:p>
          </p:txBody>
        </p:sp>
      </p:grpSp>
      <p:pic>
        <p:nvPicPr>
          <p:cNvPr id="125" name="Graphic 124" descr="Skipping Rope with solid fill">
            <a:extLst>
              <a:ext uri="{FF2B5EF4-FFF2-40B4-BE49-F238E27FC236}">
                <a16:creationId xmlns:a16="http://schemas.microsoft.com/office/drawing/2014/main" id="{4533A78E-51CB-4CA1-A064-C0FE67D2CA2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391015" y="2532307"/>
            <a:ext cx="914400" cy="914400"/>
          </a:xfrm>
          <a:prstGeom prst="rect">
            <a:avLst/>
          </a:prstGeom>
        </p:spPr>
      </p:pic>
      <p:pic>
        <p:nvPicPr>
          <p:cNvPr id="126" name="Picture 125" descr="A picture containing text, clipart&#10;&#10;Description automatically generated">
            <a:extLst>
              <a:ext uri="{FF2B5EF4-FFF2-40B4-BE49-F238E27FC236}">
                <a16:creationId xmlns:a16="http://schemas.microsoft.com/office/drawing/2014/main" id="{6B7D55EB-3073-43CB-AE88-D6EFAA0343C5}"/>
              </a:ext>
            </a:extLst>
          </p:cNvPr>
          <p:cNvPicPr>
            <a:picLocks noChangeAspect="1"/>
          </p:cNvPicPr>
          <p:nvPr/>
        </p:nvPicPr>
        <p:blipFill>
          <a:blip r:embed="rId11">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476766" y="2529003"/>
            <a:ext cx="1296830" cy="933326"/>
          </a:xfrm>
          <a:prstGeom prst="rect">
            <a:avLst/>
          </a:prstGeom>
        </p:spPr>
      </p:pic>
      <p:pic>
        <p:nvPicPr>
          <p:cNvPr id="9" name="Picture 8">
            <a:extLst>
              <a:ext uri="{FF2B5EF4-FFF2-40B4-BE49-F238E27FC236}">
                <a16:creationId xmlns:a16="http://schemas.microsoft.com/office/drawing/2014/main" id="{9EAF3EFF-C1DC-4DE9-A6C0-7D5729BC96DB}"/>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227542" y="2562102"/>
            <a:ext cx="1263433" cy="686992"/>
          </a:xfrm>
          <a:prstGeom prst="rect">
            <a:avLst/>
          </a:prstGeom>
        </p:spPr>
      </p:pic>
      <p:sp>
        <p:nvSpPr>
          <p:cNvPr id="129" name="TextBox 128">
            <a:extLst>
              <a:ext uri="{FF2B5EF4-FFF2-40B4-BE49-F238E27FC236}">
                <a16:creationId xmlns:a16="http://schemas.microsoft.com/office/drawing/2014/main" id="{D3E7CCF2-E267-4201-81B8-EF226E3D28BC}"/>
              </a:ext>
            </a:extLst>
          </p:cNvPr>
          <p:cNvSpPr txBox="1"/>
          <p:nvPr/>
        </p:nvSpPr>
        <p:spPr>
          <a:xfrm>
            <a:off x="7384911" y="2836162"/>
            <a:ext cx="641218" cy="461665"/>
          </a:xfrm>
          <a:prstGeom prst="rect">
            <a:avLst/>
          </a:prstGeom>
          <a:noFill/>
          <a:ln>
            <a:solidFill>
              <a:srgbClr val="2994B2"/>
            </a:solidFill>
          </a:ln>
        </p:spPr>
        <p:txBody>
          <a:bodyPr wrap="square" rtlCol="0">
            <a:spAutoFit/>
          </a:bodyPr>
          <a:lstStyle/>
          <a:p>
            <a:pPr algn="ctr"/>
            <a:r>
              <a:rPr lang="en-GB" sz="2400" b="1" dirty="0">
                <a:solidFill>
                  <a:srgbClr val="2994B2"/>
                </a:solidFill>
                <a:latin typeface="Century Gothic" panose="020B0502020202020204" pitchFamily="34" charset="0"/>
              </a:rPr>
              <a:t>in</a:t>
            </a:r>
          </a:p>
        </p:txBody>
      </p:sp>
      <p:sp>
        <p:nvSpPr>
          <p:cNvPr id="130" name="TextBox 129">
            <a:extLst>
              <a:ext uri="{FF2B5EF4-FFF2-40B4-BE49-F238E27FC236}">
                <a16:creationId xmlns:a16="http://schemas.microsoft.com/office/drawing/2014/main" id="{9AF34D83-AD6A-4812-A84B-99C25A8F9221}"/>
              </a:ext>
            </a:extLst>
          </p:cNvPr>
          <p:cNvSpPr txBox="1"/>
          <p:nvPr/>
        </p:nvSpPr>
        <p:spPr>
          <a:xfrm>
            <a:off x="8158089" y="2848059"/>
            <a:ext cx="687280" cy="461665"/>
          </a:xfrm>
          <a:prstGeom prst="rect">
            <a:avLst/>
          </a:prstGeom>
          <a:noFill/>
          <a:ln>
            <a:solidFill>
              <a:srgbClr val="2994B2"/>
            </a:solidFill>
          </a:ln>
        </p:spPr>
        <p:txBody>
          <a:bodyPr wrap="square" rtlCol="0">
            <a:spAutoFit/>
          </a:bodyPr>
          <a:lstStyle/>
          <a:p>
            <a:pPr algn="ctr"/>
            <a:r>
              <a:rPr lang="en-GB" sz="2400" b="1" dirty="0">
                <a:solidFill>
                  <a:srgbClr val="2994B2"/>
                </a:solidFill>
                <a:latin typeface="Century Gothic" panose="020B0502020202020204" pitchFamily="34" charset="0"/>
              </a:rPr>
              <a:t>the</a:t>
            </a:r>
          </a:p>
        </p:txBody>
      </p:sp>
      <p:sp>
        <p:nvSpPr>
          <p:cNvPr id="131" name="TextBox 130">
            <a:extLst>
              <a:ext uri="{FF2B5EF4-FFF2-40B4-BE49-F238E27FC236}">
                <a16:creationId xmlns:a16="http://schemas.microsoft.com/office/drawing/2014/main" id="{699B92FB-8020-42A3-98A5-57120C89F2BE}"/>
              </a:ext>
            </a:extLst>
          </p:cNvPr>
          <p:cNvSpPr txBox="1"/>
          <p:nvPr/>
        </p:nvSpPr>
        <p:spPr>
          <a:xfrm>
            <a:off x="716560" y="3878630"/>
            <a:ext cx="556283" cy="461665"/>
          </a:xfrm>
          <a:prstGeom prst="rect">
            <a:avLst/>
          </a:prstGeom>
          <a:noFill/>
          <a:ln>
            <a:solidFill>
              <a:srgbClr val="2994B2"/>
            </a:solidFill>
          </a:ln>
        </p:spPr>
        <p:txBody>
          <a:bodyPr wrap="square" rtlCol="0">
            <a:spAutoFit/>
          </a:bodyPr>
          <a:lstStyle/>
          <a:p>
            <a:pPr algn="ctr"/>
            <a:r>
              <a:rPr lang="en-GB" sz="2400" b="1" dirty="0">
                <a:solidFill>
                  <a:srgbClr val="2994B2"/>
                </a:solidFill>
                <a:latin typeface="Century Gothic" panose="020B0502020202020204" pitchFamily="34" charset="0"/>
              </a:rPr>
              <a:t>In</a:t>
            </a:r>
          </a:p>
        </p:txBody>
      </p:sp>
      <p:grpSp>
        <p:nvGrpSpPr>
          <p:cNvPr id="132" name="Group 131">
            <a:extLst>
              <a:ext uri="{FF2B5EF4-FFF2-40B4-BE49-F238E27FC236}">
                <a16:creationId xmlns:a16="http://schemas.microsoft.com/office/drawing/2014/main" id="{22D4CEEC-0F9A-4045-BF6F-B1BC60350E65}"/>
              </a:ext>
            </a:extLst>
          </p:cNvPr>
          <p:cNvGrpSpPr/>
          <p:nvPr/>
        </p:nvGrpSpPr>
        <p:grpSpPr>
          <a:xfrm>
            <a:off x="1287834" y="3565406"/>
            <a:ext cx="1225477" cy="912168"/>
            <a:chOff x="6630590" y="1850643"/>
            <a:chExt cx="2177896" cy="1621089"/>
          </a:xfrm>
        </p:grpSpPr>
        <p:pic>
          <p:nvPicPr>
            <p:cNvPr id="133" name="Picture 132">
              <a:extLst>
                <a:ext uri="{FF2B5EF4-FFF2-40B4-BE49-F238E27FC236}">
                  <a16:creationId xmlns:a16="http://schemas.microsoft.com/office/drawing/2014/main" id="{90CAB9FF-EE3C-4AC9-8F88-98D26CADED6A}"/>
                </a:ext>
              </a:extLst>
            </p:cNvPr>
            <p:cNvPicPr>
              <a:picLocks noChangeAspect="1"/>
            </p:cNvPicPr>
            <p:nvPr/>
          </p:nvPicPr>
          <p:blipFill>
            <a:blip r:embed="rId21" cstate="print">
              <a:extLst>
                <a:ext uri="{BEBA8EAE-BF5A-486C-A8C5-ECC9F3942E4B}">
                  <a14:imgProps xmlns:a14="http://schemas.microsoft.com/office/drawing/2010/main">
                    <a14:imgLayer r:embed="rId22">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6882131" y="1850643"/>
              <a:ext cx="1621089" cy="1621089"/>
            </a:xfrm>
            <a:prstGeom prst="rect">
              <a:avLst/>
            </a:prstGeom>
          </p:spPr>
        </p:pic>
        <p:sp>
          <p:nvSpPr>
            <p:cNvPr id="134" name="TextBox 133">
              <a:extLst>
                <a:ext uri="{FF2B5EF4-FFF2-40B4-BE49-F238E27FC236}">
                  <a16:creationId xmlns:a16="http://schemas.microsoft.com/office/drawing/2014/main" id="{4E236A5A-6A29-4D1B-B35D-4B6D97C79446}"/>
                </a:ext>
              </a:extLst>
            </p:cNvPr>
            <p:cNvSpPr txBox="1"/>
            <p:nvPr/>
          </p:nvSpPr>
          <p:spPr>
            <a:xfrm rot="20381245">
              <a:off x="6630590" y="2370352"/>
              <a:ext cx="2177896" cy="656370"/>
            </a:xfrm>
            <a:prstGeom prst="rect">
              <a:avLst/>
            </a:prstGeom>
            <a:noFill/>
          </p:spPr>
          <p:txBody>
            <a:bodyPr wrap="square" rtlCol="0">
              <a:spAutoFit/>
            </a:bodyPr>
            <a:lstStyle/>
            <a:p>
              <a:pPr algn="ctr"/>
              <a:r>
                <a:rPr lang="en-GB" dirty="0">
                  <a:solidFill>
                    <a:srgbClr val="002060"/>
                  </a:solidFill>
                  <a:latin typeface="Century Gothic" panose="020B0502020202020204" pitchFamily="34" charset="0"/>
                </a:rPr>
                <a:t>autumn</a:t>
              </a:r>
            </a:p>
          </p:txBody>
        </p:sp>
      </p:grpSp>
      <p:sp>
        <p:nvSpPr>
          <p:cNvPr id="135" name="TextBox 134">
            <a:extLst>
              <a:ext uri="{FF2B5EF4-FFF2-40B4-BE49-F238E27FC236}">
                <a16:creationId xmlns:a16="http://schemas.microsoft.com/office/drawing/2014/main" id="{51C96C61-36DD-40D0-B568-6423C7CBB9D2}"/>
              </a:ext>
            </a:extLst>
          </p:cNvPr>
          <p:cNvSpPr txBox="1"/>
          <p:nvPr/>
        </p:nvSpPr>
        <p:spPr>
          <a:xfrm>
            <a:off x="2457555" y="3857945"/>
            <a:ext cx="760244" cy="461665"/>
          </a:xfrm>
          <a:prstGeom prst="rect">
            <a:avLst/>
          </a:prstGeom>
          <a:noFill/>
          <a:ln>
            <a:solidFill>
              <a:srgbClr val="2994B2"/>
            </a:solidFill>
          </a:ln>
        </p:spPr>
        <p:txBody>
          <a:bodyPr wrap="square" rtlCol="0">
            <a:spAutoFit/>
          </a:bodyPr>
          <a:lstStyle/>
          <a:p>
            <a:pPr algn="ctr"/>
            <a:r>
              <a:rPr lang="en-GB" sz="2400" b="1" dirty="0">
                <a:solidFill>
                  <a:srgbClr val="2994B2"/>
                </a:solidFill>
                <a:latin typeface="Century Gothic" panose="020B0502020202020204" pitchFamily="34" charset="0"/>
              </a:rPr>
              <a:t>it’s</a:t>
            </a:r>
          </a:p>
        </p:txBody>
      </p:sp>
      <p:sp>
        <p:nvSpPr>
          <p:cNvPr id="136" name="TextBox 135">
            <a:extLst>
              <a:ext uri="{FF2B5EF4-FFF2-40B4-BE49-F238E27FC236}">
                <a16:creationId xmlns:a16="http://schemas.microsoft.com/office/drawing/2014/main" id="{FE92985A-1890-4250-8C89-BBE792597B65}"/>
              </a:ext>
            </a:extLst>
          </p:cNvPr>
          <p:cNvSpPr txBox="1"/>
          <p:nvPr/>
        </p:nvSpPr>
        <p:spPr>
          <a:xfrm>
            <a:off x="3320188" y="3849359"/>
            <a:ext cx="1002220" cy="461665"/>
          </a:xfrm>
          <a:prstGeom prst="rect">
            <a:avLst/>
          </a:prstGeom>
          <a:noFill/>
          <a:ln>
            <a:solidFill>
              <a:srgbClr val="2994B2"/>
            </a:solidFill>
          </a:ln>
        </p:spPr>
        <p:txBody>
          <a:bodyPr wrap="square" rtlCol="0">
            <a:spAutoFit/>
          </a:bodyPr>
          <a:lstStyle/>
          <a:p>
            <a:pPr algn="ctr"/>
            <a:r>
              <a:rPr lang="en-GB" sz="2400" b="1" dirty="0">
                <a:solidFill>
                  <a:srgbClr val="2994B2"/>
                </a:solidFill>
                <a:latin typeface="Century Gothic" panose="020B0502020202020204" pitchFamily="34" charset="0"/>
              </a:rPr>
              <a:t>often</a:t>
            </a:r>
          </a:p>
        </p:txBody>
      </p:sp>
      <p:grpSp>
        <p:nvGrpSpPr>
          <p:cNvPr id="137" name="Group 136">
            <a:extLst>
              <a:ext uri="{FF2B5EF4-FFF2-40B4-BE49-F238E27FC236}">
                <a16:creationId xmlns:a16="http://schemas.microsoft.com/office/drawing/2014/main" id="{2AFB3BAC-A44F-4B51-9E2B-3956BD7CDF8E}"/>
              </a:ext>
            </a:extLst>
          </p:cNvPr>
          <p:cNvGrpSpPr/>
          <p:nvPr/>
        </p:nvGrpSpPr>
        <p:grpSpPr>
          <a:xfrm>
            <a:off x="4626650" y="3709860"/>
            <a:ext cx="947519" cy="718536"/>
            <a:chOff x="6913174" y="4815956"/>
            <a:chExt cx="1590046" cy="1205786"/>
          </a:xfrm>
        </p:grpSpPr>
        <p:pic>
          <p:nvPicPr>
            <p:cNvPr id="138" name="Picture 137">
              <a:extLst>
                <a:ext uri="{FF2B5EF4-FFF2-40B4-BE49-F238E27FC236}">
                  <a16:creationId xmlns:a16="http://schemas.microsoft.com/office/drawing/2014/main" id="{2E4CCAA5-2D4B-4DB0-9920-5E048A18A616}"/>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913174" y="4815956"/>
              <a:ext cx="1590046" cy="1205786"/>
            </a:xfrm>
            <a:prstGeom prst="rect">
              <a:avLst/>
            </a:prstGeom>
          </p:spPr>
        </p:pic>
        <p:sp>
          <p:nvSpPr>
            <p:cNvPr id="139" name="TextBox 138">
              <a:extLst>
                <a:ext uri="{FF2B5EF4-FFF2-40B4-BE49-F238E27FC236}">
                  <a16:creationId xmlns:a16="http://schemas.microsoft.com/office/drawing/2014/main" id="{5C805366-DD38-430B-B755-20C70B4CF49F}"/>
                </a:ext>
              </a:extLst>
            </p:cNvPr>
            <p:cNvSpPr txBox="1"/>
            <p:nvPr/>
          </p:nvSpPr>
          <p:spPr>
            <a:xfrm rot="20384593">
              <a:off x="7240276" y="4862727"/>
              <a:ext cx="986671" cy="568133"/>
            </a:xfrm>
            <a:prstGeom prst="rect">
              <a:avLst/>
            </a:prstGeom>
            <a:noFill/>
          </p:spPr>
          <p:txBody>
            <a:bodyPr wrap="square" rtlCol="0">
              <a:spAutoFit/>
            </a:bodyPr>
            <a:lstStyle/>
            <a:p>
              <a:pPr algn="ctr"/>
              <a:r>
                <a:rPr lang="en-GB" sz="1600" b="1" dirty="0">
                  <a:solidFill>
                    <a:schemeClr val="bg1"/>
                  </a:solidFill>
                  <a:latin typeface="Century Gothic" panose="020B0502020202020204" pitchFamily="34" charset="0"/>
                </a:rPr>
                <a:t>bad</a:t>
              </a:r>
            </a:p>
          </p:txBody>
        </p:sp>
      </p:grpSp>
      <p:pic>
        <p:nvPicPr>
          <p:cNvPr id="140" name="Picture 139" descr="A picture containing text, clipart&#10;&#10;Description automatically generated">
            <a:extLst>
              <a:ext uri="{FF2B5EF4-FFF2-40B4-BE49-F238E27FC236}">
                <a16:creationId xmlns:a16="http://schemas.microsoft.com/office/drawing/2014/main" id="{9472E28E-9008-4401-BA2E-3DC436757FEB}"/>
              </a:ext>
            </a:extLst>
          </p:cNvPr>
          <p:cNvPicPr>
            <a:picLocks noChangeAspect="1"/>
          </p:cNvPicPr>
          <p:nvPr/>
        </p:nvPicPr>
        <p:blipFill>
          <a:blip r:embed="rId11">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6050032" y="3542349"/>
            <a:ext cx="1296830" cy="933326"/>
          </a:xfrm>
          <a:prstGeom prst="rect">
            <a:avLst/>
          </a:prstGeom>
        </p:spPr>
      </p:pic>
      <p:pic>
        <p:nvPicPr>
          <p:cNvPr id="141" name="Graphic 140" descr="Yoga with solid fill">
            <a:extLst>
              <a:ext uri="{FF2B5EF4-FFF2-40B4-BE49-F238E27FC236}">
                <a16:creationId xmlns:a16="http://schemas.microsoft.com/office/drawing/2014/main" id="{D3C3707E-23C1-426F-8BAA-AAA24A4A7C74}"/>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6864809" y="3581655"/>
            <a:ext cx="807852" cy="807852"/>
          </a:xfrm>
          <a:prstGeom prst="rect">
            <a:avLst/>
          </a:prstGeom>
        </p:spPr>
      </p:pic>
      <p:sp>
        <p:nvSpPr>
          <p:cNvPr id="142" name="TextBox 141">
            <a:extLst>
              <a:ext uri="{FF2B5EF4-FFF2-40B4-BE49-F238E27FC236}">
                <a16:creationId xmlns:a16="http://schemas.microsoft.com/office/drawing/2014/main" id="{28B87662-110C-4C92-BB65-36549A114B82}"/>
              </a:ext>
            </a:extLst>
          </p:cNvPr>
          <p:cNvSpPr txBox="1"/>
          <p:nvPr/>
        </p:nvSpPr>
        <p:spPr>
          <a:xfrm>
            <a:off x="5648375" y="3841752"/>
            <a:ext cx="803314" cy="461665"/>
          </a:xfrm>
          <a:prstGeom prst="rect">
            <a:avLst/>
          </a:prstGeom>
          <a:noFill/>
          <a:ln>
            <a:solidFill>
              <a:srgbClr val="2994B2"/>
            </a:solidFill>
          </a:ln>
        </p:spPr>
        <p:txBody>
          <a:bodyPr wrap="square" rtlCol="0">
            <a:spAutoFit/>
          </a:bodyPr>
          <a:lstStyle/>
          <a:p>
            <a:pPr algn="ctr"/>
            <a:r>
              <a:rPr lang="en-GB" sz="2400" b="1" dirty="0">
                <a:solidFill>
                  <a:srgbClr val="2994B2"/>
                </a:solidFill>
                <a:latin typeface="Century Gothic" panose="020B0502020202020204" pitchFamily="34" charset="0"/>
              </a:rPr>
              <a:t>and</a:t>
            </a:r>
          </a:p>
        </p:txBody>
      </p:sp>
      <p:grpSp>
        <p:nvGrpSpPr>
          <p:cNvPr id="11" name="Group 10">
            <a:extLst>
              <a:ext uri="{FF2B5EF4-FFF2-40B4-BE49-F238E27FC236}">
                <a16:creationId xmlns:a16="http://schemas.microsoft.com/office/drawing/2014/main" id="{F89D8F51-307E-4ABC-8822-6EF6A2CD98D5}"/>
              </a:ext>
            </a:extLst>
          </p:cNvPr>
          <p:cNvGrpSpPr/>
          <p:nvPr/>
        </p:nvGrpSpPr>
        <p:grpSpPr>
          <a:xfrm>
            <a:off x="9290329" y="3548086"/>
            <a:ext cx="803314" cy="816716"/>
            <a:chOff x="7748519" y="3577223"/>
            <a:chExt cx="803314" cy="816716"/>
          </a:xfrm>
        </p:grpSpPr>
        <p:pic>
          <p:nvPicPr>
            <p:cNvPr id="21" name="Graphic 20" descr="Home1 with solid fill">
              <a:extLst>
                <a:ext uri="{FF2B5EF4-FFF2-40B4-BE49-F238E27FC236}">
                  <a16:creationId xmlns:a16="http://schemas.microsoft.com/office/drawing/2014/main" id="{99A45558-E525-4C37-93EF-65B645350198}"/>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7748519" y="3577223"/>
              <a:ext cx="803314" cy="816716"/>
            </a:xfrm>
            <a:prstGeom prst="rect">
              <a:avLst/>
            </a:prstGeom>
          </p:spPr>
        </p:pic>
        <p:sp>
          <p:nvSpPr>
            <p:cNvPr id="10" name="Oval 9">
              <a:extLst>
                <a:ext uri="{FF2B5EF4-FFF2-40B4-BE49-F238E27FC236}">
                  <a16:creationId xmlns:a16="http://schemas.microsoft.com/office/drawing/2014/main" id="{E60B2D43-5F83-4A0E-9AA0-5BC8EC686F2F}"/>
                </a:ext>
              </a:extLst>
            </p:cNvPr>
            <p:cNvSpPr/>
            <p:nvPr/>
          </p:nvSpPr>
          <p:spPr>
            <a:xfrm>
              <a:off x="8005385" y="3948185"/>
              <a:ext cx="309102" cy="264012"/>
            </a:xfrm>
            <a:prstGeom prst="ellipse">
              <a:avLst/>
            </a:prstGeom>
            <a:solidFill>
              <a:srgbClr val="299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3" name="TextBox 142">
            <a:extLst>
              <a:ext uri="{FF2B5EF4-FFF2-40B4-BE49-F238E27FC236}">
                <a16:creationId xmlns:a16="http://schemas.microsoft.com/office/drawing/2014/main" id="{9924618C-E1F5-47C1-BF96-9948D2C2944C}"/>
              </a:ext>
            </a:extLst>
          </p:cNvPr>
          <p:cNvSpPr txBox="1"/>
          <p:nvPr/>
        </p:nvSpPr>
        <p:spPr>
          <a:xfrm>
            <a:off x="7684762" y="3773963"/>
            <a:ext cx="641218" cy="461665"/>
          </a:xfrm>
          <a:prstGeom prst="rect">
            <a:avLst/>
          </a:prstGeom>
          <a:noFill/>
          <a:ln>
            <a:solidFill>
              <a:srgbClr val="2994B2"/>
            </a:solidFill>
          </a:ln>
        </p:spPr>
        <p:txBody>
          <a:bodyPr wrap="square" rtlCol="0">
            <a:spAutoFit/>
          </a:bodyPr>
          <a:lstStyle/>
          <a:p>
            <a:pPr algn="ctr"/>
            <a:r>
              <a:rPr lang="en-GB" sz="2400" b="1" dirty="0">
                <a:solidFill>
                  <a:srgbClr val="2994B2"/>
                </a:solidFill>
                <a:latin typeface="Century Gothic" panose="020B0502020202020204" pitchFamily="34" charset="0"/>
              </a:rPr>
              <a:t>at</a:t>
            </a:r>
          </a:p>
        </p:txBody>
      </p:sp>
      <p:sp>
        <p:nvSpPr>
          <p:cNvPr id="144" name="TextBox 143">
            <a:extLst>
              <a:ext uri="{FF2B5EF4-FFF2-40B4-BE49-F238E27FC236}">
                <a16:creationId xmlns:a16="http://schemas.microsoft.com/office/drawing/2014/main" id="{5FE2BD80-697D-4526-AA4B-33350E039F50}"/>
              </a:ext>
            </a:extLst>
          </p:cNvPr>
          <p:cNvSpPr txBox="1"/>
          <p:nvPr/>
        </p:nvSpPr>
        <p:spPr>
          <a:xfrm>
            <a:off x="8457940" y="3785860"/>
            <a:ext cx="687280" cy="461665"/>
          </a:xfrm>
          <a:prstGeom prst="rect">
            <a:avLst/>
          </a:prstGeom>
          <a:noFill/>
          <a:ln>
            <a:solidFill>
              <a:srgbClr val="2994B2"/>
            </a:solidFill>
          </a:ln>
        </p:spPr>
        <p:txBody>
          <a:bodyPr wrap="square" rtlCol="0">
            <a:spAutoFit/>
          </a:bodyPr>
          <a:lstStyle/>
          <a:p>
            <a:pPr algn="ctr"/>
            <a:r>
              <a:rPr lang="en-GB" sz="2400" b="1" dirty="0">
                <a:solidFill>
                  <a:srgbClr val="2994B2"/>
                </a:solidFill>
                <a:latin typeface="Century Gothic" panose="020B0502020202020204" pitchFamily="34" charset="0"/>
              </a:rPr>
              <a:t>the</a:t>
            </a:r>
          </a:p>
        </p:txBody>
      </p:sp>
      <p:sp>
        <p:nvSpPr>
          <p:cNvPr id="145" name="TextBox 144">
            <a:extLst>
              <a:ext uri="{FF2B5EF4-FFF2-40B4-BE49-F238E27FC236}">
                <a16:creationId xmlns:a16="http://schemas.microsoft.com/office/drawing/2014/main" id="{07003D7A-23E4-45D2-B59A-C5950652620B}"/>
              </a:ext>
            </a:extLst>
          </p:cNvPr>
          <p:cNvSpPr txBox="1"/>
          <p:nvPr/>
        </p:nvSpPr>
        <p:spPr>
          <a:xfrm>
            <a:off x="716560" y="4814317"/>
            <a:ext cx="556283" cy="461665"/>
          </a:xfrm>
          <a:prstGeom prst="rect">
            <a:avLst/>
          </a:prstGeom>
          <a:noFill/>
          <a:ln>
            <a:solidFill>
              <a:srgbClr val="2994B2"/>
            </a:solidFill>
          </a:ln>
        </p:spPr>
        <p:txBody>
          <a:bodyPr wrap="square" rtlCol="0">
            <a:spAutoFit/>
          </a:bodyPr>
          <a:lstStyle/>
          <a:p>
            <a:pPr algn="ctr"/>
            <a:r>
              <a:rPr lang="en-GB" sz="2400" b="1" dirty="0">
                <a:solidFill>
                  <a:srgbClr val="2994B2"/>
                </a:solidFill>
                <a:latin typeface="Century Gothic" panose="020B0502020202020204" pitchFamily="34" charset="0"/>
              </a:rPr>
              <a:t>In</a:t>
            </a:r>
          </a:p>
        </p:txBody>
      </p:sp>
      <p:grpSp>
        <p:nvGrpSpPr>
          <p:cNvPr id="147" name="Group 146">
            <a:extLst>
              <a:ext uri="{FF2B5EF4-FFF2-40B4-BE49-F238E27FC236}">
                <a16:creationId xmlns:a16="http://schemas.microsoft.com/office/drawing/2014/main" id="{4D30EF5B-3B0C-4707-A2E2-7099536F651E}"/>
              </a:ext>
            </a:extLst>
          </p:cNvPr>
          <p:cNvGrpSpPr/>
          <p:nvPr/>
        </p:nvGrpSpPr>
        <p:grpSpPr>
          <a:xfrm>
            <a:off x="1440922" y="4665562"/>
            <a:ext cx="851171" cy="851171"/>
            <a:chOff x="9939930" y="1829721"/>
            <a:chExt cx="1636594" cy="1636594"/>
          </a:xfrm>
        </p:grpSpPr>
        <p:pic>
          <p:nvPicPr>
            <p:cNvPr id="148" name="Picture 147">
              <a:extLst>
                <a:ext uri="{FF2B5EF4-FFF2-40B4-BE49-F238E27FC236}">
                  <a16:creationId xmlns:a16="http://schemas.microsoft.com/office/drawing/2014/main" id="{D82558B9-9851-4C81-9F9A-19EEE02EBDF4}"/>
                </a:ext>
              </a:extLst>
            </p:cNvPr>
            <p:cNvPicPr>
              <a:picLocks noChangeAspect="1"/>
            </p:cNvPicPr>
            <p:nvPr/>
          </p:nvPicPr>
          <p:blipFill>
            <a:blip r:embed="rId28" cstate="print">
              <a:extLst>
                <a:ext uri="{BEBA8EAE-BF5A-486C-A8C5-ECC9F3942E4B}">
                  <a14:imgProps xmlns:a14="http://schemas.microsoft.com/office/drawing/2010/main">
                    <a14:imgLayer r:embed="rId29">
                      <a14:imgEffect>
                        <a14:saturation sat="200000"/>
                      </a14:imgEffect>
                    </a14:imgLayer>
                  </a14:imgProps>
                </a:ext>
                <a:ext uri="{28A0092B-C50C-407E-A947-70E740481C1C}">
                  <a14:useLocalDpi xmlns:a14="http://schemas.microsoft.com/office/drawing/2010/main" val="0"/>
                </a:ext>
              </a:extLst>
            </a:blip>
            <a:stretch>
              <a:fillRect/>
            </a:stretch>
          </p:blipFill>
          <p:spPr>
            <a:xfrm>
              <a:off x="9939930" y="1829721"/>
              <a:ext cx="1636594" cy="1636594"/>
            </a:xfrm>
            <a:prstGeom prst="rect">
              <a:avLst/>
            </a:prstGeom>
          </p:spPr>
        </p:pic>
        <p:sp>
          <p:nvSpPr>
            <p:cNvPr id="149" name="TextBox 148">
              <a:extLst>
                <a:ext uri="{FF2B5EF4-FFF2-40B4-BE49-F238E27FC236}">
                  <a16:creationId xmlns:a16="http://schemas.microsoft.com/office/drawing/2014/main" id="{182D412A-37F5-4BB7-A307-A54D4B8CBC1F}"/>
                </a:ext>
              </a:extLst>
            </p:cNvPr>
            <p:cNvSpPr txBox="1"/>
            <p:nvPr/>
          </p:nvSpPr>
          <p:spPr>
            <a:xfrm>
              <a:off x="9939930" y="2388014"/>
              <a:ext cx="1621089" cy="650957"/>
            </a:xfrm>
            <a:prstGeom prst="rect">
              <a:avLst/>
            </a:prstGeom>
            <a:noFill/>
          </p:spPr>
          <p:txBody>
            <a:bodyPr wrap="square" rtlCol="0">
              <a:spAutoFit/>
            </a:bodyPr>
            <a:lstStyle/>
            <a:p>
              <a:pPr algn="ctr"/>
              <a:r>
                <a:rPr lang="en-GB" sz="1600" dirty="0">
                  <a:solidFill>
                    <a:srgbClr val="002060"/>
                  </a:solidFill>
                  <a:latin typeface="Century Gothic" panose="020B0502020202020204" pitchFamily="34" charset="0"/>
                </a:rPr>
                <a:t>winter</a:t>
              </a:r>
            </a:p>
          </p:txBody>
        </p:sp>
      </p:grpSp>
      <p:sp>
        <p:nvSpPr>
          <p:cNvPr id="150" name="TextBox 149">
            <a:extLst>
              <a:ext uri="{FF2B5EF4-FFF2-40B4-BE49-F238E27FC236}">
                <a16:creationId xmlns:a16="http://schemas.microsoft.com/office/drawing/2014/main" id="{3BF1FAA6-0FBC-4168-98A2-2DBDA9A4662D}"/>
              </a:ext>
            </a:extLst>
          </p:cNvPr>
          <p:cNvSpPr txBox="1"/>
          <p:nvPr/>
        </p:nvSpPr>
        <p:spPr>
          <a:xfrm>
            <a:off x="2407114" y="4851119"/>
            <a:ext cx="760244" cy="461665"/>
          </a:xfrm>
          <a:prstGeom prst="rect">
            <a:avLst/>
          </a:prstGeom>
          <a:noFill/>
          <a:ln>
            <a:solidFill>
              <a:srgbClr val="2994B2"/>
            </a:solidFill>
          </a:ln>
        </p:spPr>
        <p:txBody>
          <a:bodyPr wrap="square" rtlCol="0">
            <a:spAutoFit/>
          </a:bodyPr>
          <a:lstStyle/>
          <a:p>
            <a:pPr algn="ctr"/>
            <a:r>
              <a:rPr lang="en-GB" sz="2400" b="1" dirty="0">
                <a:solidFill>
                  <a:srgbClr val="2994B2"/>
                </a:solidFill>
                <a:latin typeface="Century Gothic" panose="020B0502020202020204" pitchFamily="34" charset="0"/>
              </a:rPr>
              <a:t>it’s</a:t>
            </a:r>
          </a:p>
        </p:txBody>
      </p:sp>
      <p:grpSp>
        <p:nvGrpSpPr>
          <p:cNvPr id="151" name="Group 150">
            <a:extLst>
              <a:ext uri="{FF2B5EF4-FFF2-40B4-BE49-F238E27FC236}">
                <a16:creationId xmlns:a16="http://schemas.microsoft.com/office/drawing/2014/main" id="{9BE7739E-25C5-40E7-A326-E07D9C9AB431}"/>
              </a:ext>
            </a:extLst>
          </p:cNvPr>
          <p:cNvGrpSpPr/>
          <p:nvPr/>
        </p:nvGrpSpPr>
        <p:grpSpPr>
          <a:xfrm>
            <a:off x="3248087" y="4763053"/>
            <a:ext cx="694542" cy="723968"/>
            <a:chOff x="10396814" y="4465978"/>
            <a:chExt cx="961309" cy="1860076"/>
          </a:xfrm>
        </p:grpSpPr>
        <p:pic>
          <p:nvPicPr>
            <p:cNvPr id="152" name="Picture 151" descr="A picture containing diagram&#10;&#10;Description automatically generated">
              <a:extLst>
                <a:ext uri="{FF2B5EF4-FFF2-40B4-BE49-F238E27FC236}">
                  <a16:creationId xmlns:a16="http://schemas.microsoft.com/office/drawing/2014/main" id="{33DBD1B4-76F5-4E84-8DED-0F4EC4555FB9}"/>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0516645" y="4465978"/>
              <a:ext cx="800821" cy="1765074"/>
            </a:xfrm>
            <a:prstGeom prst="rect">
              <a:avLst/>
            </a:prstGeom>
          </p:spPr>
        </p:pic>
        <p:sp>
          <p:nvSpPr>
            <p:cNvPr id="153" name="TextBox 152">
              <a:extLst>
                <a:ext uri="{FF2B5EF4-FFF2-40B4-BE49-F238E27FC236}">
                  <a16:creationId xmlns:a16="http://schemas.microsoft.com/office/drawing/2014/main" id="{63F78823-ED23-4B9F-BA21-E53FA80043ED}"/>
                </a:ext>
              </a:extLst>
            </p:cNvPr>
            <p:cNvSpPr txBox="1"/>
            <p:nvPr/>
          </p:nvSpPr>
          <p:spPr>
            <a:xfrm rot="20900075">
              <a:off x="10396814" y="5377137"/>
              <a:ext cx="961309" cy="948917"/>
            </a:xfrm>
            <a:prstGeom prst="rect">
              <a:avLst/>
            </a:prstGeom>
            <a:noFill/>
          </p:spPr>
          <p:txBody>
            <a:bodyPr wrap="square" rtlCol="0">
              <a:spAutoFit/>
            </a:bodyPr>
            <a:lstStyle/>
            <a:p>
              <a:pPr algn="ctr"/>
              <a:r>
                <a:rPr lang="en-GB" b="1" dirty="0">
                  <a:solidFill>
                    <a:srgbClr val="002060"/>
                  </a:solidFill>
                  <a:latin typeface="Century Gothic" panose="020B0502020202020204" pitchFamily="34" charset="0"/>
                </a:rPr>
                <a:t>cold</a:t>
              </a:r>
            </a:p>
          </p:txBody>
        </p:sp>
      </p:grpSp>
      <p:pic>
        <p:nvPicPr>
          <p:cNvPr id="154" name="Picture 153" descr="A picture containing text, clipart&#10;&#10;Description automatically generated">
            <a:extLst>
              <a:ext uri="{FF2B5EF4-FFF2-40B4-BE49-F238E27FC236}">
                <a16:creationId xmlns:a16="http://schemas.microsoft.com/office/drawing/2014/main" id="{71EAFAD0-F665-40E6-B626-58C6A6844CAF}"/>
              </a:ext>
            </a:extLst>
          </p:cNvPr>
          <p:cNvPicPr>
            <a:picLocks noChangeAspect="1"/>
          </p:cNvPicPr>
          <p:nvPr/>
        </p:nvPicPr>
        <p:blipFill>
          <a:blip r:embed="rId11">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4364035" y="4554602"/>
            <a:ext cx="1296830" cy="933326"/>
          </a:xfrm>
          <a:prstGeom prst="rect">
            <a:avLst/>
          </a:prstGeom>
        </p:spPr>
      </p:pic>
      <p:sp>
        <p:nvSpPr>
          <p:cNvPr id="155" name="TextBox 154">
            <a:extLst>
              <a:ext uri="{FF2B5EF4-FFF2-40B4-BE49-F238E27FC236}">
                <a16:creationId xmlns:a16="http://schemas.microsoft.com/office/drawing/2014/main" id="{DFF5A610-FEF5-4A0D-9215-48FCAF4AD768}"/>
              </a:ext>
            </a:extLst>
          </p:cNvPr>
          <p:cNvSpPr txBox="1"/>
          <p:nvPr/>
        </p:nvSpPr>
        <p:spPr>
          <a:xfrm>
            <a:off x="3962378" y="4854005"/>
            <a:ext cx="803314" cy="461665"/>
          </a:xfrm>
          <a:prstGeom prst="rect">
            <a:avLst/>
          </a:prstGeom>
          <a:noFill/>
          <a:ln>
            <a:solidFill>
              <a:srgbClr val="2994B2"/>
            </a:solidFill>
          </a:ln>
        </p:spPr>
        <p:txBody>
          <a:bodyPr wrap="square" rtlCol="0">
            <a:spAutoFit/>
          </a:bodyPr>
          <a:lstStyle/>
          <a:p>
            <a:pPr algn="ctr"/>
            <a:r>
              <a:rPr lang="en-GB" sz="2400" b="1" dirty="0">
                <a:solidFill>
                  <a:srgbClr val="2994B2"/>
                </a:solidFill>
                <a:latin typeface="Century Gothic" panose="020B0502020202020204" pitchFamily="34" charset="0"/>
              </a:rPr>
              <a:t>and</a:t>
            </a:r>
          </a:p>
        </p:txBody>
      </p:sp>
      <p:sp>
        <p:nvSpPr>
          <p:cNvPr id="156" name="TextBox 155">
            <a:extLst>
              <a:ext uri="{FF2B5EF4-FFF2-40B4-BE49-F238E27FC236}">
                <a16:creationId xmlns:a16="http://schemas.microsoft.com/office/drawing/2014/main" id="{FFFEEB41-C6AE-417F-BBFA-7D096A4A3CF6}"/>
              </a:ext>
            </a:extLst>
          </p:cNvPr>
          <p:cNvSpPr txBox="1"/>
          <p:nvPr/>
        </p:nvSpPr>
        <p:spPr>
          <a:xfrm>
            <a:off x="7563673" y="4854647"/>
            <a:ext cx="803314" cy="461665"/>
          </a:xfrm>
          <a:prstGeom prst="rect">
            <a:avLst/>
          </a:prstGeom>
          <a:noFill/>
          <a:ln>
            <a:solidFill>
              <a:srgbClr val="2994B2"/>
            </a:solidFill>
          </a:ln>
        </p:spPr>
        <p:txBody>
          <a:bodyPr wrap="square" rtlCol="0">
            <a:spAutoFit/>
          </a:bodyPr>
          <a:lstStyle/>
          <a:p>
            <a:pPr algn="ctr"/>
            <a:r>
              <a:rPr lang="en-GB" sz="2400" b="1" dirty="0">
                <a:solidFill>
                  <a:srgbClr val="2994B2"/>
                </a:solidFill>
                <a:latin typeface="Century Gothic" panose="020B0502020202020204" pitchFamily="34" charset="0"/>
              </a:rPr>
              <a:t>with</a:t>
            </a:r>
          </a:p>
        </p:txBody>
      </p:sp>
      <p:sp>
        <p:nvSpPr>
          <p:cNvPr id="157" name="TextBox 156">
            <a:extLst>
              <a:ext uri="{FF2B5EF4-FFF2-40B4-BE49-F238E27FC236}">
                <a16:creationId xmlns:a16="http://schemas.microsoft.com/office/drawing/2014/main" id="{1EA7EF96-D243-44DF-A9B9-1763615D6390}"/>
              </a:ext>
            </a:extLst>
          </p:cNvPr>
          <p:cNvSpPr txBox="1"/>
          <p:nvPr/>
        </p:nvSpPr>
        <p:spPr>
          <a:xfrm>
            <a:off x="8605839" y="4854647"/>
            <a:ext cx="1060620" cy="461665"/>
          </a:xfrm>
          <a:prstGeom prst="rect">
            <a:avLst/>
          </a:prstGeom>
          <a:noFill/>
          <a:ln>
            <a:solidFill>
              <a:srgbClr val="2994B2"/>
            </a:solidFill>
          </a:ln>
        </p:spPr>
        <p:txBody>
          <a:bodyPr wrap="square" rtlCol="0">
            <a:spAutoFit/>
          </a:bodyPr>
          <a:lstStyle/>
          <a:p>
            <a:pPr algn="ctr"/>
            <a:r>
              <a:rPr lang="en-GB" sz="2400" b="1" dirty="0">
                <a:solidFill>
                  <a:srgbClr val="2994B2"/>
                </a:solidFill>
                <a:latin typeface="Century Gothic" panose="020B0502020202020204" pitchFamily="34" charset="0"/>
              </a:rPr>
              <a:t>my</a:t>
            </a:r>
          </a:p>
        </p:txBody>
      </p:sp>
      <p:pic>
        <p:nvPicPr>
          <p:cNvPr id="14" name="Graphic 13" descr="Eyes with solid fill">
            <a:extLst>
              <a:ext uri="{FF2B5EF4-FFF2-40B4-BE49-F238E27FC236}">
                <a16:creationId xmlns:a16="http://schemas.microsoft.com/office/drawing/2014/main" id="{578FDBFB-865E-468C-9E54-BCCFB32C27EF}"/>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395097" y="4637370"/>
            <a:ext cx="914400" cy="914400"/>
          </a:xfrm>
          <a:prstGeom prst="rect">
            <a:avLst/>
          </a:prstGeom>
        </p:spPr>
      </p:pic>
      <p:pic>
        <p:nvPicPr>
          <p:cNvPr id="16" name="Graphic 15" descr="Television with solid fill">
            <a:extLst>
              <a:ext uri="{FF2B5EF4-FFF2-40B4-BE49-F238E27FC236}">
                <a16:creationId xmlns:a16="http://schemas.microsoft.com/office/drawing/2014/main" id="{EA225F13-8CB3-43E9-9509-A33B3B0BF7EF}"/>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6389465" y="4581207"/>
            <a:ext cx="914400" cy="914400"/>
          </a:xfrm>
          <a:prstGeom prst="rect">
            <a:avLst/>
          </a:prstGeom>
        </p:spPr>
      </p:pic>
      <p:grpSp>
        <p:nvGrpSpPr>
          <p:cNvPr id="158" name="Group 157">
            <a:extLst>
              <a:ext uri="{FF2B5EF4-FFF2-40B4-BE49-F238E27FC236}">
                <a16:creationId xmlns:a16="http://schemas.microsoft.com/office/drawing/2014/main" id="{F7C7A140-1BF3-44F7-8737-119D3D5F537F}"/>
              </a:ext>
            </a:extLst>
          </p:cNvPr>
          <p:cNvGrpSpPr/>
          <p:nvPr/>
        </p:nvGrpSpPr>
        <p:grpSpPr>
          <a:xfrm>
            <a:off x="9864180" y="4563050"/>
            <a:ext cx="803314" cy="816716"/>
            <a:chOff x="5664082" y="1357601"/>
            <a:chExt cx="914400" cy="914400"/>
          </a:xfrm>
        </p:grpSpPr>
        <p:pic>
          <p:nvPicPr>
            <p:cNvPr id="159" name="Graphic 158" descr="Users with solid fill">
              <a:extLst>
                <a:ext uri="{FF2B5EF4-FFF2-40B4-BE49-F238E27FC236}">
                  <a16:creationId xmlns:a16="http://schemas.microsoft.com/office/drawing/2014/main" id="{57055220-831A-4B25-8C5F-EA3B49EAAAC8}"/>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943482" y="1777501"/>
              <a:ext cx="355600" cy="355600"/>
            </a:xfrm>
            <a:prstGeom prst="rect">
              <a:avLst/>
            </a:prstGeom>
          </p:spPr>
        </p:pic>
        <p:pic>
          <p:nvPicPr>
            <p:cNvPr id="160" name="Graphic 159" descr="Home1 with solid fill">
              <a:extLst>
                <a:ext uri="{FF2B5EF4-FFF2-40B4-BE49-F238E27FC236}">
                  <a16:creationId xmlns:a16="http://schemas.microsoft.com/office/drawing/2014/main" id="{4C36E761-E143-439C-9AC4-F061CC7D436A}"/>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5664082" y="1357601"/>
              <a:ext cx="914400" cy="914400"/>
            </a:xfrm>
            <a:prstGeom prst="rect">
              <a:avLst/>
            </a:prstGeom>
          </p:spPr>
        </p:pic>
      </p:grpSp>
      <p:sp>
        <p:nvSpPr>
          <p:cNvPr id="105" name="Rectangle: Rounded Corners 104">
            <a:extLst>
              <a:ext uri="{FF2B5EF4-FFF2-40B4-BE49-F238E27FC236}">
                <a16:creationId xmlns:a16="http://schemas.microsoft.com/office/drawing/2014/main" id="{50BD355F-B617-428E-9740-CE94E21CC3F3}"/>
              </a:ext>
            </a:extLst>
          </p:cNvPr>
          <p:cNvSpPr/>
          <p:nvPr/>
        </p:nvSpPr>
        <p:spPr>
          <a:xfrm>
            <a:off x="644541" y="4641456"/>
            <a:ext cx="10079959" cy="91126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b="1" dirty="0">
                <a:solidFill>
                  <a:srgbClr val="2994B2"/>
                </a:solidFill>
                <a:latin typeface="Century Gothic" panose="020B0502020202020204" pitchFamily="34" charset="0"/>
              </a:rPr>
              <a:t>En hiver, il fait froid et je regarde la télévision avec ma famille.</a:t>
            </a:r>
          </a:p>
        </p:txBody>
      </p:sp>
      <p:sp>
        <p:nvSpPr>
          <p:cNvPr id="103" name="Rectangle: Rounded Corners 102">
            <a:extLst>
              <a:ext uri="{FF2B5EF4-FFF2-40B4-BE49-F238E27FC236}">
                <a16:creationId xmlns:a16="http://schemas.microsoft.com/office/drawing/2014/main" id="{5B4746D4-E709-4F29-8F03-50C28A97F7A6}"/>
              </a:ext>
            </a:extLst>
          </p:cNvPr>
          <p:cNvSpPr/>
          <p:nvPr/>
        </p:nvSpPr>
        <p:spPr>
          <a:xfrm>
            <a:off x="615846" y="2567543"/>
            <a:ext cx="10320929" cy="90458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b="1" dirty="0">
                <a:solidFill>
                  <a:srgbClr val="2994B2"/>
                </a:solidFill>
                <a:latin typeface="Century Gothic" panose="020B0502020202020204" pitchFamily="34" charset="0"/>
              </a:rPr>
              <a:t>Au printemps, il fait beau et je joue à la corde </a:t>
            </a:r>
            <a:br>
              <a:rPr lang="fr-FR" sz="3200" b="1" dirty="0">
                <a:solidFill>
                  <a:srgbClr val="2994B2"/>
                </a:solidFill>
                <a:latin typeface="Century Gothic" panose="020B0502020202020204" pitchFamily="34" charset="0"/>
              </a:rPr>
            </a:br>
            <a:r>
              <a:rPr lang="fr-FR" sz="3200" b="1" dirty="0">
                <a:solidFill>
                  <a:srgbClr val="2994B2"/>
                </a:solidFill>
                <a:latin typeface="Century Gothic" panose="020B0502020202020204" pitchFamily="34" charset="0"/>
              </a:rPr>
              <a:t>dans le jardin.</a:t>
            </a:r>
          </a:p>
        </p:txBody>
      </p:sp>
      <p:sp>
        <p:nvSpPr>
          <p:cNvPr id="104" name="Rectangle: Rounded Corners 103">
            <a:extLst>
              <a:ext uri="{FF2B5EF4-FFF2-40B4-BE49-F238E27FC236}">
                <a16:creationId xmlns:a16="http://schemas.microsoft.com/office/drawing/2014/main" id="{C94CF903-25DF-46D6-83AF-09B53138268C}"/>
              </a:ext>
            </a:extLst>
          </p:cNvPr>
          <p:cNvSpPr/>
          <p:nvPr/>
        </p:nvSpPr>
        <p:spPr>
          <a:xfrm>
            <a:off x="688798" y="3565400"/>
            <a:ext cx="9978696" cy="9355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b="1" dirty="0">
                <a:solidFill>
                  <a:srgbClr val="2994B2"/>
                </a:solidFill>
                <a:latin typeface="Century Gothic" panose="020B0502020202020204" pitchFamily="34" charset="0"/>
              </a:rPr>
              <a:t>En automne, il fait souvent mauvais et je fais de l’exercice à la maison.</a:t>
            </a:r>
          </a:p>
        </p:txBody>
      </p:sp>
    </p:spTree>
    <p:extLst>
      <p:ext uri="{BB962C8B-B14F-4D97-AF65-F5344CB8AC3E}">
        <p14:creationId xmlns:p14="http://schemas.microsoft.com/office/powerpoint/2010/main" val="115219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2"/>
                                        </p:tgtEl>
                                        <p:attrNameLst>
                                          <p:attrName>style.visibility</p:attrName>
                                        </p:attrNameLst>
                                      </p:cBhvr>
                                      <p:to>
                                        <p:strVal val="visible"/>
                                      </p:to>
                                    </p:set>
                                    <p:animEffect transition="in" filter="wipe(left)">
                                      <p:cBhvr>
                                        <p:cTn id="13" dur="500"/>
                                        <p:tgtEl>
                                          <p:spTgt spid="10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3"/>
                                        </p:tgtEl>
                                        <p:attrNameLst>
                                          <p:attrName>style.visibility</p:attrName>
                                        </p:attrNameLst>
                                      </p:cBhvr>
                                      <p:to>
                                        <p:strVal val="visible"/>
                                      </p:to>
                                    </p:set>
                                    <p:animEffect transition="in" filter="wipe(left)">
                                      <p:cBhvr>
                                        <p:cTn id="18" dur="500"/>
                                        <p:tgtEl>
                                          <p:spTgt spid="10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4"/>
                                        </p:tgtEl>
                                        <p:attrNameLst>
                                          <p:attrName>style.visibility</p:attrName>
                                        </p:attrNameLst>
                                      </p:cBhvr>
                                      <p:to>
                                        <p:strVal val="visible"/>
                                      </p:to>
                                    </p:set>
                                    <p:animEffect transition="in" filter="wipe(left)">
                                      <p:cBhvr>
                                        <p:cTn id="23" dur="500"/>
                                        <p:tgtEl>
                                          <p:spTgt spid="10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5"/>
                                        </p:tgtEl>
                                        <p:attrNameLst>
                                          <p:attrName>style.visibility</p:attrName>
                                        </p:attrNameLst>
                                      </p:cBhvr>
                                      <p:to>
                                        <p:strVal val="visible"/>
                                      </p:to>
                                    </p:set>
                                    <p:animEffect transition="in" filter="wipe(left)">
                                      <p:cBhvr>
                                        <p:cTn id="28"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2" grpId="0" animBg="1"/>
      <p:bldP spid="105" grpId="0" animBg="1"/>
      <p:bldP spid="103" grpId="0" animBg="1"/>
      <p:bldP spid="10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extBox 124">
            <a:extLst>
              <a:ext uri="{FF2B5EF4-FFF2-40B4-BE49-F238E27FC236}">
                <a16:creationId xmlns:a16="http://schemas.microsoft.com/office/drawing/2014/main" id="{C88DB062-A04B-4569-863D-214E18621911}"/>
              </a:ext>
            </a:extLst>
          </p:cNvPr>
          <p:cNvSpPr txBox="1"/>
          <p:nvPr/>
        </p:nvSpPr>
        <p:spPr>
          <a:xfrm>
            <a:off x="652192" y="1183605"/>
            <a:ext cx="1536608"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3200" b="1" kern="0" dirty="0">
                <a:solidFill>
                  <a:srgbClr val="002060"/>
                </a:solidFill>
                <a:latin typeface="Century Gothic" panose="020B0502020202020204" pitchFamily="34" charset="0"/>
                <a:sym typeface="Arial"/>
              </a:rPr>
              <a:t>C, B, F</a:t>
            </a:r>
            <a:endParaRPr kumimoji="0" lang="en-GB" sz="32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endParaRPr>
          </a:p>
        </p:txBody>
      </p:sp>
      <p:graphicFrame>
        <p:nvGraphicFramePr>
          <p:cNvPr id="13" name="Table 13">
            <a:extLst>
              <a:ext uri="{FF2B5EF4-FFF2-40B4-BE49-F238E27FC236}">
                <a16:creationId xmlns:a16="http://schemas.microsoft.com/office/drawing/2014/main" id="{EAFA3839-007E-44B5-BF41-6FE0DEAB7B97}"/>
              </a:ext>
            </a:extLst>
          </p:cNvPr>
          <p:cNvGraphicFramePr>
            <a:graphicFrameLocks noGrp="1"/>
          </p:cNvGraphicFramePr>
          <p:nvPr/>
        </p:nvGraphicFramePr>
        <p:xfrm>
          <a:off x="2431884" y="974446"/>
          <a:ext cx="8441481" cy="5607981"/>
        </p:xfrm>
        <a:graphic>
          <a:graphicData uri="http://schemas.openxmlformats.org/drawingml/2006/table">
            <a:tbl>
              <a:tblPr firstRow="1" bandRow="1">
                <a:tableStyleId>{5940675A-B579-460E-94D1-54222C63F5DA}</a:tableStyleId>
              </a:tblPr>
              <a:tblGrid>
                <a:gridCol w="2813827">
                  <a:extLst>
                    <a:ext uri="{9D8B030D-6E8A-4147-A177-3AD203B41FA5}">
                      <a16:colId xmlns:a16="http://schemas.microsoft.com/office/drawing/2014/main" val="457529105"/>
                    </a:ext>
                  </a:extLst>
                </a:gridCol>
                <a:gridCol w="2813827">
                  <a:extLst>
                    <a:ext uri="{9D8B030D-6E8A-4147-A177-3AD203B41FA5}">
                      <a16:colId xmlns:a16="http://schemas.microsoft.com/office/drawing/2014/main" val="3713215165"/>
                    </a:ext>
                  </a:extLst>
                </a:gridCol>
                <a:gridCol w="2813827">
                  <a:extLst>
                    <a:ext uri="{9D8B030D-6E8A-4147-A177-3AD203B41FA5}">
                      <a16:colId xmlns:a16="http://schemas.microsoft.com/office/drawing/2014/main" val="2270033968"/>
                    </a:ext>
                  </a:extLst>
                </a:gridCol>
              </a:tblGrid>
              <a:tr h="1869327">
                <a:tc>
                  <a:txBody>
                    <a:bodyPr/>
                    <a:lstStyle/>
                    <a:p>
                      <a:r>
                        <a:rPr lang="en-GB" sz="3200" b="1" dirty="0">
                          <a:solidFill>
                            <a:srgbClr val="002060"/>
                          </a:solidFill>
                          <a:latin typeface="Century Gothic" panose="020B0502020202020204" pitchFamily="34" charset="0"/>
                        </a:rPr>
                        <a:t>A</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3200" b="1" dirty="0">
                          <a:solidFill>
                            <a:srgbClr val="002060"/>
                          </a:solidFill>
                          <a:latin typeface="Century Gothic" panose="020B0502020202020204" pitchFamily="34" charset="0"/>
                        </a:rPr>
                        <a:t>B</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3200" b="1" dirty="0">
                          <a:solidFill>
                            <a:srgbClr val="002060"/>
                          </a:solidFill>
                          <a:latin typeface="Century Gothic" panose="020B0502020202020204" pitchFamily="34" charset="0"/>
                        </a:rPr>
                        <a:t>C</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377364851"/>
                  </a:ext>
                </a:extLst>
              </a:tr>
              <a:tr h="1869327">
                <a:tc>
                  <a:txBody>
                    <a:bodyPr/>
                    <a:lstStyle/>
                    <a:p>
                      <a:r>
                        <a:rPr lang="en-GB" sz="3200" b="1" dirty="0">
                          <a:solidFill>
                            <a:srgbClr val="002060"/>
                          </a:solidFill>
                          <a:latin typeface="Century Gothic" panose="020B0502020202020204" pitchFamily="34" charset="0"/>
                        </a:rPr>
                        <a:t>D</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3200" b="1" dirty="0">
                          <a:solidFill>
                            <a:srgbClr val="002060"/>
                          </a:solidFill>
                          <a:latin typeface="Century Gothic" panose="020B0502020202020204" pitchFamily="34" charset="0"/>
                        </a:rPr>
                        <a:t>E</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3200" b="1" dirty="0">
                          <a:solidFill>
                            <a:srgbClr val="002060"/>
                          </a:solidFill>
                          <a:latin typeface="Century Gothic" panose="020B0502020202020204" pitchFamily="34" charset="0"/>
                        </a:rPr>
                        <a:t>F</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4163134789"/>
                  </a:ext>
                </a:extLst>
              </a:tr>
              <a:tr h="1869327">
                <a:tc>
                  <a:txBody>
                    <a:bodyPr/>
                    <a:lstStyle/>
                    <a:p>
                      <a:r>
                        <a:rPr lang="en-GB" sz="3200" b="1" dirty="0">
                          <a:solidFill>
                            <a:srgbClr val="002060"/>
                          </a:solidFill>
                          <a:latin typeface="Century Gothic" panose="020B0502020202020204" pitchFamily="34" charset="0"/>
                        </a:rPr>
                        <a:t>G</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3200" b="1" dirty="0">
                          <a:solidFill>
                            <a:srgbClr val="002060"/>
                          </a:solidFill>
                          <a:latin typeface="Century Gothic" panose="020B0502020202020204" pitchFamily="34" charset="0"/>
                        </a:rPr>
                        <a:t>H</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3200" b="1" dirty="0">
                          <a:solidFill>
                            <a:srgbClr val="002060"/>
                          </a:solidFill>
                          <a:latin typeface="Century Gothic" panose="020B0502020202020204" pitchFamily="34" charset="0"/>
                        </a:rPr>
                        <a:t>I</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548886266"/>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61261" y="180362"/>
            <a:ext cx="2237996" cy="582075"/>
          </a:xfrm>
        </p:spPr>
        <p:txBody>
          <a:bodyPr>
            <a:normAutofit fontScale="90000"/>
          </a:bodyPr>
          <a:lstStyle/>
          <a:p>
            <a:r>
              <a:rPr lang="en-GB" sz="2800" b="1" dirty="0">
                <a:solidFill>
                  <a:srgbClr val="002060"/>
                </a:solidFill>
                <a:latin typeface="Century Gothic" panose="020B0502020202020204" pitchFamily="34" charset="0"/>
                <a:ea typeface="Century Gothic"/>
                <a:cs typeface="Century Gothic"/>
                <a:sym typeface="Century Gothic"/>
              </a:rPr>
              <a:t>Follow up 5a</a:t>
            </a:r>
            <a:endParaRPr lang="en-GB" sz="2800" dirty="0">
              <a:latin typeface="Century Gothic" panose="020B0502020202020204" pitchFamily="34" charset="0"/>
            </a:endParaRPr>
          </a:p>
        </p:txBody>
      </p:sp>
      <p:sp>
        <p:nvSpPr>
          <p:cNvPr id="35" name="Google Shape;167;p2">
            <a:extLst>
              <a:ext uri="{FF2B5EF4-FFF2-40B4-BE49-F238E27FC236}">
                <a16:creationId xmlns:a16="http://schemas.microsoft.com/office/drawing/2014/main" id="{F41BD53F-7ABA-478A-AAAD-4B84A1C8BF38}"/>
              </a:ext>
            </a:extLst>
          </p:cNvPr>
          <p:cNvSpPr/>
          <p:nvPr/>
        </p:nvSpPr>
        <p:spPr>
          <a:xfrm>
            <a:off x="139891" y="221821"/>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5" name="Speech Bubble: Rectangle with Corners Rounded 54">
            <a:extLst>
              <a:ext uri="{FF2B5EF4-FFF2-40B4-BE49-F238E27FC236}">
                <a16:creationId xmlns:a16="http://schemas.microsoft.com/office/drawing/2014/main" id="{155C8757-503D-44BE-861F-E793D08B67C6}"/>
              </a:ext>
            </a:extLst>
          </p:cNvPr>
          <p:cNvSpPr/>
          <p:nvPr/>
        </p:nvSpPr>
        <p:spPr>
          <a:xfrm>
            <a:off x="3723147" y="149478"/>
            <a:ext cx="5445040" cy="461665"/>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TextBox 55">
            <a:extLst>
              <a:ext uri="{FF2B5EF4-FFF2-40B4-BE49-F238E27FC236}">
                <a16:creationId xmlns:a16="http://schemas.microsoft.com/office/drawing/2014/main" id="{ABD7F011-A6FF-4A25-B27A-2073CDC7078D}"/>
              </a:ext>
            </a:extLst>
          </p:cNvPr>
          <p:cNvSpPr txBox="1"/>
          <p:nvPr/>
        </p:nvSpPr>
        <p:spPr>
          <a:xfrm>
            <a:off x="3701993" y="166607"/>
            <a:ext cx="558607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Écoute bien. C’est quelles images ?</a:t>
            </a:r>
          </a:p>
        </p:txBody>
      </p:sp>
      <p:pic>
        <p:nvPicPr>
          <p:cNvPr id="57" name="Graphic 56" descr="Teacher">
            <a:extLst>
              <a:ext uri="{FF2B5EF4-FFF2-40B4-BE49-F238E27FC236}">
                <a16:creationId xmlns:a16="http://schemas.microsoft.com/office/drawing/2014/main" id="{DA63988D-06F2-49F7-B522-05EBD54ED2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1273" y="-92801"/>
            <a:ext cx="914400" cy="914400"/>
          </a:xfrm>
          <a:prstGeom prst="rect">
            <a:avLst/>
          </a:prstGeom>
        </p:spPr>
      </p:pic>
      <p:sp>
        <p:nvSpPr>
          <p:cNvPr id="58" name="CustomShape 23">
            <a:hlinkClick r:id="" action="ppaction://noaction">
              <a:snd r:embed="rId5" name="5_1.wav"/>
            </a:hlinkClick>
            <a:extLst>
              <a:ext uri="{FF2B5EF4-FFF2-40B4-BE49-F238E27FC236}">
                <a16:creationId xmlns:a16="http://schemas.microsoft.com/office/drawing/2014/main" id="{3AC8996D-77D4-43D4-91F4-84FFD4B2F506}"/>
              </a:ext>
            </a:extLst>
          </p:cNvPr>
          <p:cNvSpPr/>
          <p:nvPr/>
        </p:nvSpPr>
        <p:spPr>
          <a:xfrm>
            <a:off x="139891" y="1245161"/>
            <a:ext cx="498726" cy="461665"/>
          </a:xfrm>
          <a:prstGeom prst="actionButtonBlank">
            <a:avLst/>
          </a:prstGeom>
          <a:solidFill>
            <a:srgbClr val="EFF9FB"/>
          </a:solidFill>
          <a:ln>
            <a:solidFill>
              <a:schemeClr val="accent3">
                <a:lumMod val="75000"/>
              </a:schemeClr>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a:ln>
                  <a:noFill/>
                </a:ln>
                <a:solidFill>
                  <a:srgbClr val="FF0066"/>
                </a:solidFill>
                <a:effectLst/>
                <a:uLnTx/>
                <a:uFillTx/>
                <a:latin typeface="Century Gothic" panose="020B0502020202020204" pitchFamily="34" charset="0"/>
                <a:ea typeface="DejaVu Sans"/>
                <a:cs typeface="+mn-cs"/>
              </a:rPr>
              <a:t>1</a:t>
            </a:r>
            <a:endParaRPr kumimoji="0" lang="en-GB" sz="24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9" name="CustomShape 23">
            <a:hlinkClick r:id="" action="ppaction://noaction">
              <a:snd r:embed="rId6" name="5_2.wav"/>
            </a:hlinkClick>
            <a:extLst>
              <a:ext uri="{FF2B5EF4-FFF2-40B4-BE49-F238E27FC236}">
                <a16:creationId xmlns:a16="http://schemas.microsoft.com/office/drawing/2014/main" id="{55E274EA-78FA-4F2A-97CB-0DEF9680ED5C}"/>
              </a:ext>
            </a:extLst>
          </p:cNvPr>
          <p:cNvSpPr/>
          <p:nvPr/>
        </p:nvSpPr>
        <p:spPr>
          <a:xfrm>
            <a:off x="139891" y="2976479"/>
            <a:ext cx="498726" cy="461665"/>
          </a:xfrm>
          <a:prstGeom prst="actionButtonBlank">
            <a:avLst/>
          </a:prstGeom>
          <a:solidFill>
            <a:srgbClr val="EFF9FB"/>
          </a:solidFill>
          <a:ln>
            <a:solidFill>
              <a:schemeClr val="accent3">
                <a:lumMod val="75000"/>
              </a:schemeClr>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a:ln>
                  <a:noFill/>
                </a:ln>
                <a:solidFill>
                  <a:srgbClr val="FF0066"/>
                </a:solidFill>
                <a:effectLst/>
                <a:uLnTx/>
                <a:uFillTx/>
                <a:latin typeface="Century Gothic" panose="020B0502020202020204" pitchFamily="34" charset="0"/>
                <a:ea typeface="DejaVu Sans"/>
                <a:cs typeface="+mn-cs"/>
              </a:rPr>
              <a:t>2</a:t>
            </a:r>
            <a:endParaRPr kumimoji="0" lang="en-GB" sz="24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8" name="CustomShape 23">
            <a:hlinkClick r:id="" action="ppaction://noaction">
              <a:snd r:embed="rId7" name="5_3.wav"/>
            </a:hlinkClick>
            <a:extLst>
              <a:ext uri="{FF2B5EF4-FFF2-40B4-BE49-F238E27FC236}">
                <a16:creationId xmlns:a16="http://schemas.microsoft.com/office/drawing/2014/main" id="{6B8D1A3D-FD7E-473F-9ED0-8E1FE7874726}"/>
              </a:ext>
            </a:extLst>
          </p:cNvPr>
          <p:cNvSpPr/>
          <p:nvPr/>
        </p:nvSpPr>
        <p:spPr>
          <a:xfrm>
            <a:off x="139891" y="4859526"/>
            <a:ext cx="498726" cy="461665"/>
          </a:xfrm>
          <a:prstGeom prst="actionButtonBlank">
            <a:avLst/>
          </a:prstGeom>
          <a:solidFill>
            <a:srgbClr val="EFF9FB"/>
          </a:solidFill>
          <a:ln>
            <a:solidFill>
              <a:schemeClr val="accent3">
                <a:lumMod val="75000"/>
              </a:schemeClr>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a:ln>
                  <a:noFill/>
                </a:ln>
                <a:solidFill>
                  <a:srgbClr val="FF0066"/>
                </a:solidFill>
                <a:effectLst/>
                <a:uLnTx/>
                <a:uFillTx/>
                <a:latin typeface="Century Gothic" panose="020B0502020202020204" pitchFamily="34" charset="0"/>
                <a:ea typeface="DejaVu Sans"/>
                <a:cs typeface="+mn-cs"/>
              </a:rPr>
              <a:t>3</a:t>
            </a:r>
            <a:endParaRPr kumimoji="0" lang="en-GB" sz="24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grpSp>
        <p:nvGrpSpPr>
          <p:cNvPr id="62" name="Group 61">
            <a:extLst>
              <a:ext uri="{FF2B5EF4-FFF2-40B4-BE49-F238E27FC236}">
                <a16:creationId xmlns:a16="http://schemas.microsoft.com/office/drawing/2014/main" id="{C2070E57-393D-4D97-B0AA-E3B1B84091DF}"/>
              </a:ext>
            </a:extLst>
          </p:cNvPr>
          <p:cNvGrpSpPr/>
          <p:nvPr/>
        </p:nvGrpSpPr>
        <p:grpSpPr>
          <a:xfrm>
            <a:off x="9703381" y="94411"/>
            <a:ext cx="1140331" cy="803612"/>
            <a:chOff x="10462370" y="146240"/>
            <a:chExt cx="1901190" cy="1224686"/>
          </a:xfrm>
        </p:grpSpPr>
        <p:pic>
          <p:nvPicPr>
            <p:cNvPr id="63" name="Picture 62" descr="Icon&#10;&#10;Description automatically generated">
              <a:extLst>
                <a:ext uri="{FF2B5EF4-FFF2-40B4-BE49-F238E27FC236}">
                  <a16:creationId xmlns:a16="http://schemas.microsoft.com/office/drawing/2014/main" id="{CDB52C4F-D8DB-48AD-B3B6-B6A9F56A0288}"/>
                </a:ext>
              </a:extLst>
            </p:cNvPr>
            <p:cNvPicPr>
              <a:picLocks noChangeAspect="1"/>
            </p:cNvPicPr>
            <p:nvPr/>
          </p:nvPicPr>
          <p:blipFill rotWithShape="1">
            <a:blip r:embed="rId8">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32549" t="21908" r="30637" b="40986"/>
            <a:stretch/>
          </p:blipFill>
          <p:spPr>
            <a:xfrm>
              <a:off x="10869282" y="146240"/>
              <a:ext cx="1215043" cy="1224686"/>
            </a:xfrm>
            <a:prstGeom prst="rect">
              <a:avLst/>
            </a:prstGeom>
          </p:spPr>
        </p:pic>
        <p:pic>
          <p:nvPicPr>
            <p:cNvPr id="64" name="Picture 63">
              <a:extLst>
                <a:ext uri="{FF2B5EF4-FFF2-40B4-BE49-F238E27FC236}">
                  <a16:creationId xmlns:a16="http://schemas.microsoft.com/office/drawing/2014/main" id="{C43BBA4E-0991-42E9-A412-838B4899CB3B}"/>
                </a:ext>
              </a:extLst>
            </p:cNvPr>
            <p:cNvPicPr>
              <a:picLocks noChangeAspect="1"/>
            </p:cNvPicPr>
            <p:nvPr/>
          </p:nvPicPr>
          <p:blipFill>
            <a:blip r:embed="rId9">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rot="20745017">
              <a:off x="10462370" y="359676"/>
              <a:ext cx="1901190" cy="755495"/>
            </a:xfrm>
            <a:prstGeom prst="rect">
              <a:avLst/>
            </a:prstGeom>
          </p:spPr>
        </p:pic>
      </p:grpSp>
      <p:pic>
        <p:nvPicPr>
          <p:cNvPr id="65" name="Picture 64" descr="A picture containing text&#10;&#10;Description automatically generated">
            <a:extLst>
              <a:ext uri="{FF2B5EF4-FFF2-40B4-BE49-F238E27FC236}">
                <a16:creationId xmlns:a16="http://schemas.microsoft.com/office/drawing/2014/main" id="{8CD38E26-D20A-4DE6-AFE1-C5A9BBC0D9E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88319" y="957318"/>
            <a:ext cx="2038802" cy="1725017"/>
          </a:xfrm>
          <a:prstGeom prst="rect">
            <a:avLst/>
          </a:prstGeom>
        </p:spPr>
      </p:pic>
      <p:pic>
        <p:nvPicPr>
          <p:cNvPr id="77" name="Picture 76" descr="A picture containing map&#10;&#10;Description automatically generated">
            <a:extLst>
              <a:ext uri="{FF2B5EF4-FFF2-40B4-BE49-F238E27FC236}">
                <a16:creationId xmlns:a16="http://schemas.microsoft.com/office/drawing/2014/main" id="{486DE17C-D61A-485C-9424-F52AC3ABF4D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75804" y="3014899"/>
            <a:ext cx="1640665" cy="1422765"/>
          </a:xfrm>
          <a:prstGeom prst="rect">
            <a:avLst/>
          </a:prstGeom>
        </p:spPr>
      </p:pic>
      <p:pic>
        <p:nvPicPr>
          <p:cNvPr id="78" name="Picture 77" descr="Map&#10;&#10;Description automatically generated">
            <a:extLst>
              <a:ext uri="{FF2B5EF4-FFF2-40B4-BE49-F238E27FC236}">
                <a16:creationId xmlns:a16="http://schemas.microsoft.com/office/drawing/2014/main" id="{221E4C4D-264E-49FB-9E3B-1B5B9DCCBC3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71919" y="2951866"/>
            <a:ext cx="2161412" cy="1653142"/>
          </a:xfrm>
          <a:prstGeom prst="rect">
            <a:avLst/>
          </a:prstGeom>
        </p:spPr>
      </p:pic>
      <p:pic>
        <p:nvPicPr>
          <p:cNvPr id="111" name="Graphic 110" descr="Ice hockey with solid fill">
            <a:extLst>
              <a:ext uri="{FF2B5EF4-FFF2-40B4-BE49-F238E27FC236}">
                <a16:creationId xmlns:a16="http://schemas.microsoft.com/office/drawing/2014/main" id="{E571C3B0-F41C-46EF-91CA-B30311CB518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944075" y="4811581"/>
            <a:ext cx="1656341" cy="1656341"/>
          </a:xfrm>
          <a:prstGeom prst="rect">
            <a:avLst/>
          </a:prstGeom>
        </p:spPr>
      </p:pic>
      <p:pic>
        <p:nvPicPr>
          <p:cNvPr id="115" name="Graphic 114" descr="Football ball with solid fill">
            <a:extLst>
              <a:ext uri="{FF2B5EF4-FFF2-40B4-BE49-F238E27FC236}">
                <a16:creationId xmlns:a16="http://schemas.microsoft.com/office/drawing/2014/main" id="{88601EFB-5B38-4121-91CA-FCF38ACFDED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029332" y="5115221"/>
            <a:ext cx="1133607" cy="1133607"/>
          </a:xfrm>
          <a:prstGeom prst="rect">
            <a:avLst/>
          </a:prstGeom>
        </p:spPr>
      </p:pic>
      <p:pic>
        <p:nvPicPr>
          <p:cNvPr id="116" name="Graphic 115" descr="Cycling with solid fill">
            <a:extLst>
              <a:ext uri="{FF2B5EF4-FFF2-40B4-BE49-F238E27FC236}">
                <a16:creationId xmlns:a16="http://schemas.microsoft.com/office/drawing/2014/main" id="{935C340B-9049-433C-9AB2-2ED51FAC136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905657" y="1237009"/>
            <a:ext cx="1493971" cy="1493971"/>
          </a:xfrm>
          <a:prstGeom prst="rect">
            <a:avLst/>
          </a:prstGeom>
        </p:spPr>
      </p:pic>
      <p:grpSp>
        <p:nvGrpSpPr>
          <p:cNvPr id="117" name="Group 116">
            <a:extLst>
              <a:ext uri="{FF2B5EF4-FFF2-40B4-BE49-F238E27FC236}">
                <a16:creationId xmlns:a16="http://schemas.microsoft.com/office/drawing/2014/main" id="{5A084806-487E-4253-BA9B-F690BA4E4C2C}"/>
              </a:ext>
            </a:extLst>
          </p:cNvPr>
          <p:cNvGrpSpPr/>
          <p:nvPr/>
        </p:nvGrpSpPr>
        <p:grpSpPr>
          <a:xfrm>
            <a:off x="3078223" y="4811581"/>
            <a:ext cx="1730144" cy="1570646"/>
            <a:chOff x="9939930" y="1874381"/>
            <a:chExt cx="1636594" cy="1636594"/>
          </a:xfrm>
        </p:grpSpPr>
        <p:pic>
          <p:nvPicPr>
            <p:cNvPr id="118" name="Picture 117">
              <a:extLst>
                <a:ext uri="{FF2B5EF4-FFF2-40B4-BE49-F238E27FC236}">
                  <a16:creationId xmlns:a16="http://schemas.microsoft.com/office/drawing/2014/main" id="{42A34BEC-164C-4AAF-B4AF-A40DBD00F026}"/>
                </a:ext>
              </a:extLst>
            </p:cNvPr>
            <p:cNvPicPr>
              <a:picLocks noChangeAspect="1"/>
            </p:cNvPicPr>
            <p:nvPr/>
          </p:nvPicPr>
          <p:blipFill>
            <a:blip r:embed="rId19" cstate="print">
              <a:extLst>
                <a:ext uri="{BEBA8EAE-BF5A-486C-A8C5-ECC9F3942E4B}">
                  <a14:imgProps xmlns:a14="http://schemas.microsoft.com/office/drawing/2010/main">
                    <a14:imgLayer r:embed="rId20">
                      <a14:imgEffect>
                        <a14:saturation sat="200000"/>
                      </a14:imgEffect>
                    </a14:imgLayer>
                  </a14:imgProps>
                </a:ext>
                <a:ext uri="{28A0092B-C50C-407E-A947-70E740481C1C}">
                  <a14:useLocalDpi xmlns:a14="http://schemas.microsoft.com/office/drawing/2010/main" val="0"/>
                </a:ext>
              </a:extLst>
            </a:blip>
            <a:stretch>
              <a:fillRect/>
            </a:stretch>
          </p:blipFill>
          <p:spPr>
            <a:xfrm>
              <a:off x="9939930" y="1874381"/>
              <a:ext cx="1636594" cy="1636594"/>
            </a:xfrm>
            <a:prstGeom prst="rect">
              <a:avLst/>
            </a:prstGeom>
          </p:spPr>
        </p:pic>
        <p:sp>
          <p:nvSpPr>
            <p:cNvPr id="119" name="TextBox 118">
              <a:extLst>
                <a:ext uri="{FF2B5EF4-FFF2-40B4-BE49-F238E27FC236}">
                  <a16:creationId xmlns:a16="http://schemas.microsoft.com/office/drawing/2014/main" id="{F0FA05F8-E07F-4668-9CA2-6F8654103A73}"/>
                </a:ext>
              </a:extLst>
            </p:cNvPr>
            <p:cNvSpPr txBox="1"/>
            <p:nvPr/>
          </p:nvSpPr>
          <p:spPr>
            <a:xfrm>
              <a:off x="9939930" y="2388014"/>
              <a:ext cx="1621089" cy="609328"/>
            </a:xfrm>
            <a:prstGeom prst="rect">
              <a:avLst/>
            </a:prstGeom>
            <a:noFill/>
          </p:spPr>
          <p:txBody>
            <a:bodyPr wrap="square" rtlCol="0">
              <a:spAutoFit/>
            </a:bodyPr>
            <a:lstStyle/>
            <a:p>
              <a:pPr algn="ctr"/>
              <a:r>
                <a:rPr lang="en-GB" sz="3200" dirty="0">
                  <a:solidFill>
                    <a:srgbClr val="002060"/>
                  </a:solidFill>
                  <a:latin typeface="Century Gothic" panose="020B0502020202020204" pitchFamily="34" charset="0"/>
                </a:rPr>
                <a:t>winter</a:t>
              </a:r>
            </a:p>
          </p:txBody>
        </p:sp>
      </p:grpSp>
      <p:grpSp>
        <p:nvGrpSpPr>
          <p:cNvPr id="120" name="Group 119">
            <a:extLst>
              <a:ext uri="{FF2B5EF4-FFF2-40B4-BE49-F238E27FC236}">
                <a16:creationId xmlns:a16="http://schemas.microsoft.com/office/drawing/2014/main" id="{49E53C61-683E-4230-A816-BCCBC0F65194}"/>
              </a:ext>
            </a:extLst>
          </p:cNvPr>
          <p:cNvGrpSpPr/>
          <p:nvPr/>
        </p:nvGrpSpPr>
        <p:grpSpPr>
          <a:xfrm>
            <a:off x="5844151" y="1296615"/>
            <a:ext cx="2225591" cy="1369181"/>
            <a:chOff x="12580345" y="1873547"/>
            <a:chExt cx="1942559" cy="1620134"/>
          </a:xfrm>
        </p:grpSpPr>
        <p:pic>
          <p:nvPicPr>
            <p:cNvPr id="121" name="Picture 120">
              <a:extLst>
                <a:ext uri="{FF2B5EF4-FFF2-40B4-BE49-F238E27FC236}">
                  <a16:creationId xmlns:a16="http://schemas.microsoft.com/office/drawing/2014/main" id="{7BF0A2DD-BEC5-4F57-B1A7-A342BE76FDFC}"/>
                </a:ext>
              </a:extLst>
            </p:cNvPr>
            <p:cNvPicPr>
              <a:picLocks noChangeAspect="1"/>
            </p:cNvPicPr>
            <p:nvPr/>
          </p:nvPicPr>
          <p:blipFill>
            <a:blip r:embed="rId21" cstate="print">
              <a:extLst>
                <a:ext uri="{BEBA8EAE-BF5A-486C-A8C5-ECC9F3942E4B}">
                  <a14:imgProps xmlns:a14="http://schemas.microsoft.com/office/drawing/2010/main">
                    <a14:imgLayer r:embed="rId22">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2580345" y="1873547"/>
              <a:ext cx="1620135" cy="1620134"/>
            </a:xfrm>
            <a:prstGeom prst="rect">
              <a:avLst/>
            </a:prstGeom>
          </p:spPr>
        </p:pic>
        <p:sp>
          <p:nvSpPr>
            <p:cNvPr id="122" name="TextBox 121">
              <a:extLst>
                <a:ext uri="{FF2B5EF4-FFF2-40B4-BE49-F238E27FC236}">
                  <a16:creationId xmlns:a16="http://schemas.microsoft.com/office/drawing/2014/main" id="{489B9321-B98E-41A7-8984-34804FFC53A4}"/>
                </a:ext>
              </a:extLst>
            </p:cNvPr>
            <p:cNvSpPr txBox="1"/>
            <p:nvPr/>
          </p:nvSpPr>
          <p:spPr>
            <a:xfrm rot="19586117">
              <a:off x="12737974" y="2207719"/>
              <a:ext cx="1784930" cy="961070"/>
            </a:xfrm>
            <a:prstGeom prst="rect">
              <a:avLst/>
            </a:prstGeom>
            <a:noFill/>
          </p:spPr>
          <p:txBody>
            <a:bodyPr wrap="square" rtlCol="0">
              <a:spAutoFit/>
            </a:bodyPr>
            <a:lstStyle/>
            <a:p>
              <a:pPr algn="ctr"/>
              <a:r>
                <a:rPr lang="en-GB" sz="2000" dirty="0">
                  <a:solidFill>
                    <a:srgbClr val="002060"/>
                  </a:solidFill>
                  <a:latin typeface="Century Gothic" panose="020B0502020202020204" pitchFamily="34" charset="0"/>
                </a:rPr>
                <a:t>summer</a:t>
              </a:r>
            </a:p>
          </p:txBody>
        </p:sp>
      </p:grpSp>
      <p:pic>
        <p:nvPicPr>
          <p:cNvPr id="12" name="Picture 11" descr="A picture containing graphical user interface&#10;&#10;Description automatically generated">
            <a:extLst>
              <a:ext uri="{FF2B5EF4-FFF2-40B4-BE49-F238E27FC236}">
                <a16:creationId xmlns:a16="http://schemas.microsoft.com/office/drawing/2014/main" id="{CEEB0803-458B-4A4B-8FD6-2E1456DB8D25}"/>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827799" y="3067055"/>
            <a:ext cx="2253885" cy="1422764"/>
          </a:xfrm>
          <a:prstGeom prst="rect">
            <a:avLst/>
          </a:prstGeom>
        </p:spPr>
      </p:pic>
      <p:pic>
        <p:nvPicPr>
          <p:cNvPr id="123" name="Picture 122" descr="Icon&#10;&#10;Description automatically generated">
            <a:extLst>
              <a:ext uri="{FF2B5EF4-FFF2-40B4-BE49-F238E27FC236}">
                <a16:creationId xmlns:a16="http://schemas.microsoft.com/office/drawing/2014/main" id="{11F156CD-82F9-47D0-8451-4913402FC47B}"/>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1094720" y="0"/>
            <a:ext cx="1097280" cy="1097280"/>
          </a:xfrm>
          <a:prstGeom prst="rect">
            <a:avLst/>
          </a:prstGeom>
        </p:spPr>
      </p:pic>
      <p:sp>
        <p:nvSpPr>
          <p:cNvPr id="124" name="Title 1">
            <a:extLst>
              <a:ext uri="{FF2B5EF4-FFF2-40B4-BE49-F238E27FC236}">
                <a16:creationId xmlns:a16="http://schemas.microsoft.com/office/drawing/2014/main" id="{A1244CF0-3E53-4473-9FCE-F4A60CDBA479}"/>
              </a:ext>
            </a:extLst>
          </p:cNvPr>
          <p:cNvSpPr txBox="1">
            <a:spLocks/>
          </p:cNvSpPr>
          <p:nvPr/>
        </p:nvSpPr>
        <p:spPr>
          <a:xfrm>
            <a:off x="10950576" y="1059840"/>
            <a:ext cx="1241424" cy="424815"/>
          </a:xfrm>
          <a:prstGeom prst="rect">
            <a:avLst/>
          </a:prstGeom>
          <a:solidFill>
            <a:srgbClr val="F19D19">
              <a:lumMod val="40000"/>
              <a:lumOff val="60000"/>
            </a:srgbClr>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rPr>
              <a:t>écouter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126" name="TextBox 125">
            <a:extLst>
              <a:ext uri="{FF2B5EF4-FFF2-40B4-BE49-F238E27FC236}">
                <a16:creationId xmlns:a16="http://schemas.microsoft.com/office/drawing/2014/main" id="{20110009-0F89-4810-9843-8CE29DE4940F}"/>
              </a:ext>
            </a:extLst>
          </p:cNvPr>
          <p:cNvSpPr txBox="1"/>
          <p:nvPr/>
        </p:nvSpPr>
        <p:spPr>
          <a:xfrm>
            <a:off x="658942" y="2938070"/>
            <a:ext cx="177294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3200" b="1" kern="0" dirty="0">
                <a:solidFill>
                  <a:srgbClr val="002060"/>
                </a:solidFill>
                <a:latin typeface="Century Gothic" panose="020B0502020202020204" pitchFamily="34" charset="0"/>
                <a:sym typeface="Arial"/>
              </a:rPr>
              <a:t>G, A, H</a:t>
            </a:r>
            <a:endParaRPr kumimoji="0" lang="en-GB" sz="32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endParaRPr>
          </a:p>
        </p:txBody>
      </p:sp>
      <p:sp>
        <p:nvSpPr>
          <p:cNvPr id="127" name="TextBox 126">
            <a:extLst>
              <a:ext uri="{FF2B5EF4-FFF2-40B4-BE49-F238E27FC236}">
                <a16:creationId xmlns:a16="http://schemas.microsoft.com/office/drawing/2014/main" id="{AD179F5E-0984-481E-8A9B-5223C62A2E01}"/>
              </a:ext>
            </a:extLst>
          </p:cNvPr>
          <p:cNvSpPr txBox="1"/>
          <p:nvPr/>
        </p:nvSpPr>
        <p:spPr>
          <a:xfrm>
            <a:off x="658942" y="4797970"/>
            <a:ext cx="1536608"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3200" b="1" kern="0" dirty="0">
                <a:solidFill>
                  <a:srgbClr val="002060"/>
                </a:solidFill>
                <a:latin typeface="Century Gothic" panose="020B0502020202020204" pitchFamily="34" charset="0"/>
                <a:sym typeface="Arial"/>
              </a:rPr>
              <a:t>E, I, D</a:t>
            </a:r>
            <a:endParaRPr kumimoji="0" lang="en-GB" sz="32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endParaRPr>
          </a:p>
        </p:txBody>
      </p:sp>
    </p:spTree>
    <p:extLst>
      <p:ext uri="{BB962C8B-B14F-4D97-AF65-F5344CB8AC3E}">
        <p14:creationId xmlns:p14="http://schemas.microsoft.com/office/powerpoint/2010/main" val="397166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126" grpId="0"/>
      <p:bldP spid="1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Table 4">
            <a:extLst>
              <a:ext uri="{FF2B5EF4-FFF2-40B4-BE49-F238E27FC236}">
                <a16:creationId xmlns:a16="http://schemas.microsoft.com/office/drawing/2014/main" id="{6D20467B-D6BF-4756-8AF4-9394BE130E47}"/>
              </a:ext>
            </a:extLst>
          </p:cNvPr>
          <p:cNvGraphicFramePr>
            <a:graphicFrameLocks noGrp="1"/>
          </p:cNvGraphicFramePr>
          <p:nvPr>
            <p:extLst>
              <p:ext uri="{D42A27DB-BD31-4B8C-83A1-F6EECF244321}">
                <p14:modId xmlns:p14="http://schemas.microsoft.com/office/powerpoint/2010/main" val="1016602799"/>
              </p:ext>
            </p:extLst>
          </p:nvPr>
        </p:nvGraphicFramePr>
        <p:xfrm>
          <a:off x="609400" y="812181"/>
          <a:ext cx="9810698" cy="5136176"/>
        </p:xfrm>
        <a:graphic>
          <a:graphicData uri="http://schemas.openxmlformats.org/drawingml/2006/table">
            <a:tbl>
              <a:tblPr firstRow="1" bandRow="1">
                <a:tableStyleId>{5940675A-B579-460E-94D1-54222C63F5DA}</a:tableStyleId>
              </a:tblPr>
              <a:tblGrid>
                <a:gridCol w="1730433">
                  <a:extLst>
                    <a:ext uri="{9D8B030D-6E8A-4147-A177-3AD203B41FA5}">
                      <a16:colId xmlns:a16="http://schemas.microsoft.com/office/drawing/2014/main" val="1203737284"/>
                    </a:ext>
                  </a:extLst>
                </a:gridCol>
                <a:gridCol w="2398443">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967242">
                <a:tc rowSpan="2">
                  <a:txBody>
                    <a:bodyPr/>
                    <a:lstStyle/>
                    <a:p>
                      <a:endParaRPr lang="en-GB" sz="2400" dirty="0">
                        <a:solidFill>
                          <a:srgbClr val="002060"/>
                        </a:solidFill>
                        <a:latin typeface="Century Gothic" panose="020B0502020202020204" pitchFamily="34" charset="0"/>
                      </a:endParaRPr>
                    </a:p>
                  </a:txBody>
                  <a:tcPr/>
                </a:tc>
                <a:tc>
                  <a:txBody>
                    <a:bodyPr/>
                    <a:lstStyle/>
                    <a:p>
                      <a:r>
                        <a:rPr lang="en-GB" sz="2400" b="1" dirty="0" err="1">
                          <a:solidFill>
                            <a:srgbClr val="00B0F0"/>
                          </a:solidFill>
                          <a:latin typeface="Century Gothic" panose="020B0502020202020204" pitchFamily="34" charset="0"/>
                        </a:rPr>
                        <a:t>cacher</a:t>
                      </a:r>
                      <a:endParaRPr lang="en-GB" sz="2400" b="1" dirty="0">
                        <a:solidFill>
                          <a:srgbClr val="00B0F0"/>
                        </a:solidFill>
                        <a:latin typeface="Century Gothic" panose="020B0502020202020204" pitchFamily="34" charset="0"/>
                      </a:endParaRPr>
                    </a:p>
                  </a:txBody>
                  <a:tcPr/>
                </a:tc>
                <a:tc>
                  <a:txBody>
                    <a:bodyPr/>
                    <a:lstStyle/>
                    <a:p>
                      <a:r>
                        <a:rPr lang="en-GB" sz="2400" b="1" dirty="0" err="1">
                          <a:solidFill>
                            <a:srgbClr val="00B0F0"/>
                          </a:solidFill>
                          <a:latin typeface="Century Gothic" panose="020B0502020202020204" pitchFamily="34" charset="0"/>
                        </a:rPr>
                        <a:t>maintenant</a:t>
                      </a:r>
                      <a:endParaRPr lang="en-GB" sz="2400" b="1" dirty="0">
                        <a:solidFill>
                          <a:srgbClr val="00B0F0"/>
                        </a:solidFill>
                        <a:latin typeface="Century Gothic" panose="020B0502020202020204" pitchFamily="34" charset="0"/>
                      </a:endParaRPr>
                    </a:p>
                  </a:txBody>
                  <a:tcPr/>
                </a:tc>
                <a:tc>
                  <a:txBody>
                    <a:bodyPr/>
                    <a:lstStyle/>
                    <a:p>
                      <a:r>
                        <a:rPr lang="en-GB" sz="2400" b="1" dirty="0" err="1">
                          <a:solidFill>
                            <a:srgbClr val="00B0F0"/>
                          </a:solidFill>
                          <a:latin typeface="Century Gothic" panose="020B0502020202020204" pitchFamily="34" charset="0"/>
                        </a:rPr>
                        <a:t>normalement</a:t>
                      </a:r>
                      <a:endParaRPr lang="en-GB" sz="24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812706363"/>
                  </a:ext>
                </a:extLst>
              </a:tr>
              <a:tr h="967242">
                <a:tc vMerge="1">
                  <a:txBody>
                    <a:bodyPr/>
                    <a:lstStyle/>
                    <a:p>
                      <a:endParaRPr lang="en-GB" sz="2400" dirty="0">
                        <a:solidFill>
                          <a:srgbClr val="002060"/>
                        </a:solidFill>
                        <a:latin typeface="Century Gothic" panose="020B0502020202020204" pitchFamily="34" charset="0"/>
                      </a:endParaRPr>
                    </a:p>
                  </a:txBody>
                  <a:tcPr/>
                </a:tc>
                <a:tc>
                  <a:txBody>
                    <a:bodyPr/>
                    <a:lstStyle/>
                    <a:p>
                      <a:r>
                        <a:rPr lang="en-GB" sz="2400" b="1" dirty="0" err="1">
                          <a:solidFill>
                            <a:srgbClr val="00B0F0"/>
                          </a:solidFill>
                          <a:latin typeface="Century Gothic" panose="020B0502020202020204" pitchFamily="34" charset="0"/>
                        </a:rPr>
                        <a:t>mauvais</a:t>
                      </a:r>
                      <a:endParaRPr lang="en-GB" sz="2400" b="1" dirty="0">
                        <a:solidFill>
                          <a:srgbClr val="00B0F0"/>
                        </a:solidFill>
                        <a:latin typeface="Century Gothic" panose="020B0502020202020204" pitchFamily="34" charset="0"/>
                      </a:endParaRPr>
                    </a:p>
                  </a:txBody>
                  <a:tcPr/>
                </a:tc>
                <a:tc>
                  <a:txBody>
                    <a:bodyPr/>
                    <a:lstStyle/>
                    <a:p>
                      <a:r>
                        <a:rPr lang="en-GB" sz="2400" b="1" dirty="0" err="1">
                          <a:solidFill>
                            <a:srgbClr val="00B0F0"/>
                          </a:solidFill>
                          <a:latin typeface="Century Gothic" panose="020B0502020202020204" pitchFamily="34" charset="0"/>
                        </a:rPr>
                        <a:t>chaud</a:t>
                      </a:r>
                      <a:endParaRPr lang="en-GB" sz="2400" b="1" dirty="0">
                        <a:solidFill>
                          <a:srgbClr val="00B0F0"/>
                        </a:solidFill>
                        <a:latin typeface="Century Gothic" panose="020B0502020202020204" pitchFamily="34" charset="0"/>
                      </a:endParaRPr>
                    </a:p>
                  </a:txBody>
                  <a:tcPr/>
                </a:tc>
                <a:tc>
                  <a:txBody>
                    <a:bodyPr/>
                    <a:lstStyle/>
                    <a:p>
                      <a:r>
                        <a:rPr lang="en-GB" sz="2400" b="1" dirty="0" err="1">
                          <a:solidFill>
                            <a:srgbClr val="00B0F0"/>
                          </a:solidFill>
                          <a:latin typeface="Century Gothic" panose="020B0502020202020204" pitchFamily="34" charset="0"/>
                        </a:rPr>
                        <a:t>froid</a:t>
                      </a:r>
                      <a:endParaRPr lang="en-GB" sz="24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760878619"/>
                  </a:ext>
                </a:extLst>
              </a:tr>
              <a:tr h="800423">
                <a:tc rowSpan="2">
                  <a:txBody>
                    <a:bodyPr/>
                    <a:lstStyle/>
                    <a:p>
                      <a:endParaRPr lang="en-GB" sz="2400" dirty="0">
                        <a:solidFill>
                          <a:srgbClr val="002060"/>
                        </a:solidFill>
                        <a:latin typeface="Century Gothic" panose="020B0502020202020204" pitchFamily="34" charset="0"/>
                      </a:endParaRPr>
                    </a:p>
                  </a:txBody>
                  <a:tcPr/>
                </a:tc>
                <a:tc>
                  <a:txBody>
                    <a:bodyPr/>
                    <a:lstStyle/>
                    <a:p>
                      <a:r>
                        <a:rPr lang="en-GB" sz="2400" b="1" dirty="0">
                          <a:solidFill>
                            <a:srgbClr val="92D050"/>
                          </a:solidFill>
                          <a:latin typeface="Century Gothic" panose="020B0502020202020204" pitchFamily="34" charset="0"/>
                        </a:rPr>
                        <a:t>le </a:t>
                      </a:r>
                      <a:r>
                        <a:rPr lang="en-GB" sz="2400" b="1" dirty="0" err="1">
                          <a:solidFill>
                            <a:srgbClr val="92D050"/>
                          </a:solidFill>
                          <a:latin typeface="Century Gothic" panose="020B0502020202020204" pitchFamily="34" charset="0"/>
                        </a:rPr>
                        <a:t>printemps</a:t>
                      </a:r>
                      <a:endParaRPr lang="en-GB" sz="2400" b="1" dirty="0">
                        <a:solidFill>
                          <a:srgbClr val="92D050"/>
                        </a:solidFill>
                        <a:latin typeface="Century Gothic" panose="020B0502020202020204" pitchFamily="34" charset="0"/>
                      </a:endParaRPr>
                    </a:p>
                  </a:txBody>
                  <a:tcPr/>
                </a:tc>
                <a:tc>
                  <a:txBody>
                    <a:bodyPr/>
                    <a:lstStyle/>
                    <a:p>
                      <a:r>
                        <a:rPr lang="en-GB" sz="2300" b="1" dirty="0" err="1">
                          <a:solidFill>
                            <a:srgbClr val="92D050"/>
                          </a:solidFill>
                          <a:latin typeface="Century Gothic" panose="020B0502020202020204" pitchFamily="34" charset="0"/>
                        </a:rPr>
                        <a:t>l’hiver</a:t>
                      </a:r>
                      <a:endParaRPr lang="en-GB" sz="2300" b="1" dirty="0">
                        <a:solidFill>
                          <a:srgbClr val="92D050"/>
                        </a:solidFill>
                        <a:latin typeface="Century Gothic" panose="020B0502020202020204" pitchFamily="34" charset="0"/>
                      </a:endParaRPr>
                    </a:p>
                  </a:txBody>
                  <a:tcPr/>
                </a:tc>
                <a:tc>
                  <a:txBody>
                    <a:bodyPr/>
                    <a:lstStyle/>
                    <a:p>
                      <a:r>
                        <a:rPr lang="en-GB" sz="2400" b="1" dirty="0">
                          <a:solidFill>
                            <a:srgbClr val="92D050"/>
                          </a:solidFill>
                          <a:latin typeface="Century Gothic" panose="020B0502020202020204" pitchFamily="34" charset="0"/>
                        </a:rPr>
                        <a:t>beau</a:t>
                      </a:r>
                    </a:p>
                  </a:txBody>
                  <a:tcPr/>
                </a:tc>
                <a:extLst>
                  <a:ext uri="{0D108BD9-81ED-4DB2-BD59-A6C34878D82A}">
                    <a16:rowId xmlns:a16="http://schemas.microsoft.com/office/drawing/2014/main" val="3903794855"/>
                  </a:ext>
                </a:extLst>
              </a:tr>
              <a:tr h="800423">
                <a:tc vMerge="1">
                  <a:txBody>
                    <a:bodyPr/>
                    <a:lstStyle/>
                    <a:p>
                      <a:endParaRPr lang="en-GB" sz="2400" dirty="0">
                        <a:solidFill>
                          <a:srgbClr val="002060"/>
                        </a:solidFill>
                        <a:latin typeface="Century Gothic" panose="020B0502020202020204" pitchFamily="34" charset="0"/>
                      </a:endParaRPr>
                    </a:p>
                  </a:txBody>
                  <a:tcPr/>
                </a:tc>
                <a:tc>
                  <a:txBody>
                    <a:bodyPr/>
                    <a:lstStyle/>
                    <a:p>
                      <a:r>
                        <a:rPr lang="en-GB" sz="2400" b="1" dirty="0">
                          <a:solidFill>
                            <a:srgbClr val="92D050"/>
                          </a:solidFill>
                          <a:latin typeface="Century Gothic" panose="020B0502020202020204" pitchFamily="34" charset="0"/>
                        </a:rPr>
                        <a:t>Il fait</a:t>
                      </a:r>
                    </a:p>
                  </a:txBody>
                  <a:tcPr/>
                </a:tc>
                <a:tc>
                  <a:txBody>
                    <a:bodyPr/>
                    <a:lstStyle/>
                    <a:p>
                      <a:r>
                        <a:rPr lang="en-GB" sz="2400" b="1" dirty="0" err="1">
                          <a:solidFill>
                            <a:srgbClr val="92D050"/>
                          </a:solidFill>
                          <a:latin typeface="Century Gothic" panose="020B0502020202020204" pitchFamily="34" charset="0"/>
                        </a:rPr>
                        <a:t>l’automne</a:t>
                      </a:r>
                      <a:endParaRPr lang="en-GB" sz="2400" b="1" dirty="0">
                        <a:solidFill>
                          <a:srgbClr val="92D050"/>
                        </a:solidFill>
                        <a:latin typeface="Century Gothic" panose="020B0502020202020204" pitchFamily="34" charset="0"/>
                      </a:endParaRPr>
                    </a:p>
                  </a:txBody>
                  <a:tcPr/>
                </a:tc>
                <a:tc>
                  <a:txBody>
                    <a:bodyPr/>
                    <a:lstStyle/>
                    <a:p>
                      <a:r>
                        <a:rPr lang="en-GB" sz="2400" b="1" dirty="0" err="1">
                          <a:solidFill>
                            <a:srgbClr val="92D050"/>
                          </a:solidFill>
                          <a:latin typeface="Century Gothic" panose="020B0502020202020204" pitchFamily="34" charset="0"/>
                        </a:rPr>
                        <a:t>l’été</a:t>
                      </a:r>
                      <a:endParaRPr lang="en-GB" sz="24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3343226472"/>
                  </a:ext>
                </a:extLst>
              </a:tr>
              <a:tr h="800423">
                <a:tc rowSpan="2">
                  <a:txBody>
                    <a:bodyPr/>
                    <a:lstStyle/>
                    <a:p>
                      <a:endParaRPr lang="en-GB" sz="2400" dirty="0">
                        <a:solidFill>
                          <a:srgbClr val="002060"/>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le ski</a:t>
                      </a:r>
                    </a:p>
                  </a:txBody>
                  <a:tcPr/>
                </a:tc>
                <a:tc>
                  <a:txBody>
                    <a:bodyPr/>
                    <a:lstStyle/>
                    <a:p>
                      <a:r>
                        <a:rPr lang="en-GB" sz="2400" b="1" dirty="0">
                          <a:solidFill>
                            <a:srgbClr val="FF3399"/>
                          </a:solidFill>
                          <a:latin typeface="Century Gothic" panose="020B0502020202020204" pitchFamily="34" charset="0"/>
                        </a:rPr>
                        <a:t>je </a:t>
                      </a:r>
                      <a:r>
                        <a:rPr lang="en-GB" sz="2400" b="1" dirty="0" err="1">
                          <a:solidFill>
                            <a:srgbClr val="FF3399"/>
                          </a:solidFill>
                          <a:latin typeface="Century Gothic" panose="020B0502020202020204" pitchFamily="34" charset="0"/>
                        </a:rPr>
                        <a:t>fais</a:t>
                      </a:r>
                      <a:endParaRPr lang="en-GB" sz="2400" b="1" dirty="0">
                        <a:solidFill>
                          <a:srgbClr val="FF3399"/>
                        </a:solidFill>
                        <a:latin typeface="Century Gothic" panose="020B0502020202020204" pitchFamily="34" charset="0"/>
                      </a:endParaRPr>
                    </a:p>
                  </a:txBody>
                  <a:tcPr/>
                </a:tc>
                <a:tc>
                  <a:txBody>
                    <a:bodyPr/>
                    <a:lstStyle/>
                    <a:p>
                      <a:r>
                        <a:rPr lang="en-GB" sz="2400" b="1" dirty="0" err="1">
                          <a:solidFill>
                            <a:srgbClr val="FF3399"/>
                          </a:solidFill>
                          <a:latin typeface="Century Gothic" panose="020B0502020202020204" pitchFamily="34" charset="0"/>
                        </a:rPr>
                        <a:t>quand</a:t>
                      </a:r>
                      <a:endParaRPr lang="en-GB" sz="24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232139915"/>
                  </a:ext>
                </a:extLst>
              </a:tr>
              <a:tr h="800423">
                <a:tc vMerge="1">
                  <a:txBody>
                    <a:bodyPr/>
                    <a:lstStyle/>
                    <a:p>
                      <a:endParaRPr lang="en-GB" sz="2400" dirty="0">
                        <a:solidFill>
                          <a:srgbClr val="002060"/>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le </a:t>
                      </a:r>
                      <a:r>
                        <a:rPr lang="en-GB" sz="2400" b="1" dirty="0" err="1">
                          <a:solidFill>
                            <a:srgbClr val="FF3399"/>
                          </a:solidFill>
                          <a:latin typeface="Century Gothic" panose="020B0502020202020204" pitchFamily="34" charset="0"/>
                        </a:rPr>
                        <a:t>cyclisme</a:t>
                      </a:r>
                      <a:endParaRPr lang="en-GB" sz="2400" b="1" dirty="0">
                        <a:solidFill>
                          <a:srgbClr val="FF3399"/>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la </a:t>
                      </a:r>
                      <a:r>
                        <a:rPr lang="en-GB" sz="2400" b="1" dirty="0" err="1">
                          <a:solidFill>
                            <a:srgbClr val="FF3399"/>
                          </a:solidFill>
                          <a:latin typeface="Century Gothic" panose="020B0502020202020204" pitchFamily="34" charset="0"/>
                        </a:rPr>
                        <a:t>gymnastique</a:t>
                      </a:r>
                      <a:endParaRPr lang="en-GB" sz="2400" b="1" dirty="0">
                        <a:solidFill>
                          <a:srgbClr val="FF3399"/>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la natation</a:t>
                      </a:r>
                    </a:p>
                  </a:txBody>
                  <a:tcPr/>
                </a:tc>
                <a:extLst>
                  <a:ext uri="{0D108BD9-81ED-4DB2-BD59-A6C34878D82A}">
                    <a16:rowId xmlns:a16="http://schemas.microsoft.com/office/drawing/2014/main" val="80090313"/>
                  </a:ext>
                </a:extLst>
              </a:tr>
            </a:tbl>
          </a:graphicData>
        </a:graphic>
      </p:graphicFrame>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sym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sym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cs typeface="Arial"/>
                <a:sym typeface="Arial"/>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sp>
        <p:nvSpPr>
          <p:cNvPr id="28" name="Rectangle 27">
            <a:extLst>
              <a:ext uri="{FF2B5EF4-FFF2-40B4-BE49-F238E27FC236}">
                <a16:creationId xmlns:a16="http://schemas.microsoft.com/office/drawing/2014/main" id="{06EBBC53-04AF-44DE-BDA9-AD7CA398AC4C}"/>
              </a:ext>
            </a:extLst>
          </p:cNvPr>
          <p:cNvSpPr/>
          <p:nvPr/>
        </p:nvSpPr>
        <p:spPr>
          <a:xfrm>
            <a:off x="769971" y="65773"/>
            <a:ext cx="1195944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Follow up 5a - </a:t>
            </a: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Écris</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en</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anglais</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 </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endPar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49" name="Google Shape;167;p2">
            <a:extLst>
              <a:ext uri="{FF2B5EF4-FFF2-40B4-BE49-F238E27FC236}">
                <a16:creationId xmlns:a16="http://schemas.microsoft.com/office/drawing/2014/main" id="{886C038C-C793-4178-8BE0-359568307137}"/>
              </a:ext>
            </a:extLst>
          </p:cNvPr>
          <p:cNvSpPr/>
          <p:nvPr/>
        </p:nvSpPr>
        <p:spPr>
          <a:xfrm>
            <a:off x="116256" y="63868"/>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47" name="Picture 46">
            <a:extLst>
              <a:ext uri="{FF2B5EF4-FFF2-40B4-BE49-F238E27FC236}">
                <a16:creationId xmlns:a16="http://schemas.microsoft.com/office/drawing/2014/main" id="{A1916067-1A4C-4B10-B58A-092279331CC2}"/>
              </a:ext>
            </a:extLst>
          </p:cNvPr>
          <p:cNvPicPr>
            <a:picLocks noChangeAspect="1"/>
          </p:cNvPicPr>
          <p:nvPr/>
        </p:nvPicPr>
        <p:blipFill>
          <a:blip r:embed="rId5"/>
          <a:stretch>
            <a:fillRect/>
          </a:stretch>
        </p:blipFill>
        <p:spPr>
          <a:xfrm>
            <a:off x="746941" y="2840089"/>
            <a:ext cx="1186070" cy="1080360"/>
          </a:xfrm>
          <a:prstGeom prst="rect">
            <a:avLst/>
          </a:prstGeom>
        </p:spPr>
      </p:pic>
      <p:pic>
        <p:nvPicPr>
          <p:cNvPr id="48" name="Picture 47" descr="Icon&#10;&#10;Description automatically generated">
            <a:extLst>
              <a:ext uri="{FF2B5EF4-FFF2-40B4-BE49-F238E27FC236}">
                <a16:creationId xmlns:a16="http://schemas.microsoft.com/office/drawing/2014/main" id="{AFF9C3AB-B5B0-4925-BA57-592933EF34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5024" y="1100837"/>
            <a:ext cx="1211560" cy="1211560"/>
          </a:xfrm>
          <a:prstGeom prst="rect">
            <a:avLst/>
          </a:prstGeom>
        </p:spPr>
      </p:pic>
      <p:pic>
        <p:nvPicPr>
          <p:cNvPr id="50" name="Picture 49">
            <a:extLst>
              <a:ext uri="{FF2B5EF4-FFF2-40B4-BE49-F238E27FC236}">
                <a16:creationId xmlns:a16="http://schemas.microsoft.com/office/drawing/2014/main" id="{46FA8D0E-C976-4A34-9E7A-16B9D703243E}"/>
              </a:ext>
            </a:extLst>
          </p:cNvPr>
          <p:cNvPicPr>
            <a:picLocks noChangeAspect="1"/>
          </p:cNvPicPr>
          <p:nvPr/>
        </p:nvPicPr>
        <p:blipFill>
          <a:blip r:embed="rId7"/>
          <a:stretch>
            <a:fillRect/>
          </a:stretch>
        </p:blipFill>
        <p:spPr>
          <a:xfrm>
            <a:off x="769971" y="4464502"/>
            <a:ext cx="893494" cy="846468"/>
          </a:xfrm>
          <a:prstGeom prst="rect">
            <a:avLst/>
          </a:prstGeom>
        </p:spPr>
      </p:pic>
      <p:sp>
        <p:nvSpPr>
          <p:cNvPr id="51" name="TextBox 50">
            <a:extLst>
              <a:ext uri="{FF2B5EF4-FFF2-40B4-BE49-F238E27FC236}">
                <a16:creationId xmlns:a16="http://schemas.microsoft.com/office/drawing/2014/main" id="{8D1359A7-364F-487C-97CD-6410DCD00537}"/>
              </a:ext>
            </a:extLst>
          </p:cNvPr>
          <p:cNvSpPr txBox="1"/>
          <p:nvPr/>
        </p:nvSpPr>
        <p:spPr>
          <a:xfrm>
            <a:off x="1643242" y="5280478"/>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52" name="TextBox 51">
            <a:extLst>
              <a:ext uri="{FF2B5EF4-FFF2-40B4-BE49-F238E27FC236}">
                <a16:creationId xmlns:a16="http://schemas.microsoft.com/office/drawing/2014/main" id="{B30F6E6B-42CB-473B-8C02-10E7A8437DE4}"/>
              </a:ext>
            </a:extLst>
          </p:cNvPr>
          <p:cNvSpPr txBox="1"/>
          <p:nvPr/>
        </p:nvSpPr>
        <p:spPr>
          <a:xfrm>
            <a:off x="1614771" y="374744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53" name="TextBox 52">
            <a:extLst>
              <a:ext uri="{FF2B5EF4-FFF2-40B4-BE49-F238E27FC236}">
                <a16:creationId xmlns:a16="http://schemas.microsoft.com/office/drawing/2014/main" id="{3E8DBC73-1D43-4556-B541-4CEF1640FC24}"/>
              </a:ext>
            </a:extLst>
          </p:cNvPr>
          <p:cNvSpPr txBox="1"/>
          <p:nvPr/>
        </p:nvSpPr>
        <p:spPr>
          <a:xfrm>
            <a:off x="1011882" y="216708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
        <p:nvSpPr>
          <p:cNvPr id="54" name="TextBox 53">
            <a:extLst>
              <a:ext uri="{FF2B5EF4-FFF2-40B4-BE49-F238E27FC236}">
                <a16:creationId xmlns:a16="http://schemas.microsoft.com/office/drawing/2014/main" id="{53AD7996-BC00-418F-A4D6-8D617ED7239C}"/>
              </a:ext>
            </a:extLst>
          </p:cNvPr>
          <p:cNvSpPr txBox="1"/>
          <p:nvPr/>
        </p:nvSpPr>
        <p:spPr>
          <a:xfrm>
            <a:off x="2268131" y="4752781"/>
            <a:ext cx="224039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(the) skiing</a:t>
            </a:r>
          </a:p>
        </p:txBody>
      </p:sp>
      <p:sp>
        <p:nvSpPr>
          <p:cNvPr id="55" name="TextBox 54">
            <a:extLst>
              <a:ext uri="{FF2B5EF4-FFF2-40B4-BE49-F238E27FC236}">
                <a16:creationId xmlns:a16="http://schemas.microsoft.com/office/drawing/2014/main" id="{57F09D3C-86A0-4CE3-AFB7-F047CA8FD956}"/>
              </a:ext>
            </a:extLst>
          </p:cNvPr>
          <p:cNvSpPr txBox="1"/>
          <p:nvPr/>
        </p:nvSpPr>
        <p:spPr>
          <a:xfrm>
            <a:off x="4708644" y="4760728"/>
            <a:ext cx="286649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I do/make</a:t>
            </a:r>
            <a:endPar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56" name="TextBox 55">
            <a:extLst>
              <a:ext uri="{FF2B5EF4-FFF2-40B4-BE49-F238E27FC236}">
                <a16:creationId xmlns:a16="http://schemas.microsoft.com/office/drawing/2014/main" id="{0C394843-9E23-4A9A-B9A0-22B3BCE63FA3}"/>
              </a:ext>
            </a:extLst>
          </p:cNvPr>
          <p:cNvSpPr txBox="1"/>
          <p:nvPr/>
        </p:nvSpPr>
        <p:spPr>
          <a:xfrm>
            <a:off x="7681261" y="4740719"/>
            <a:ext cx="297602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000" kern="0" dirty="0" err="1">
                <a:solidFill>
                  <a:srgbClr val="002060"/>
                </a:solidFill>
                <a:latin typeface="Century Gothic" panose="020B0502020202020204" pitchFamily="34" charset="0"/>
                <a:cs typeface="Arial"/>
                <a:sym typeface="Arial"/>
              </a:rPr>
              <a:t>quand</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57" name="TextBox 56">
            <a:extLst>
              <a:ext uri="{FF2B5EF4-FFF2-40B4-BE49-F238E27FC236}">
                <a16:creationId xmlns:a16="http://schemas.microsoft.com/office/drawing/2014/main" id="{E17946EF-F93F-4434-9F55-E4B139C31FAE}"/>
              </a:ext>
            </a:extLst>
          </p:cNvPr>
          <p:cNvSpPr txBox="1"/>
          <p:nvPr/>
        </p:nvSpPr>
        <p:spPr>
          <a:xfrm>
            <a:off x="2338022" y="3973209"/>
            <a:ext cx="248907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000" kern="0" dirty="0">
                <a:solidFill>
                  <a:srgbClr val="002060"/>
                </a:solidFill>
                <a:latin typeface="Century Gothic" panose="020B0502020202020204" pitchFamily="34" charset="0"/>
                <a:cs typeface="Arial"/>
                <a:sym typeface="Arial"/>
              </a:rPr>
              <a:t>he does/makes</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58" name="TextBox 57">
            <a:extLst>
              <a:ext uri="{FF2B5EF4-FFF2-40B4-BE49-F238E27FC236}">
                <a16:creationId xmlns:a16="http://schemas.microsoft.com/office/drawing/2014/main" id="{C06CE59E-B564-46BD-A1EB-B80FA5553BCA}"/>
              </a:ext>
            </a:extLst>
          </p:cNvPr>
          <p:cNvSpPr txBox="1"/>
          <p:nvPr/>
        </p:nvSpPr>
        <p:spPr>
          <a:xfrm>
            <a:off x="4726901" y="3992228"/>
            <a:ext cx="30569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(the) autumn</a:t>
            </a:r>
          </a:p>
        </p:txBody>
      </p:sp>
      <p:sp>
        <p:nvSpPr>
          <p:cNvPr id="59" name="TextBox 58">
            <a:extLst>
              <a:ext uri="{FF2B5EF4-FFF2-40B4-BE49-F238E27FC236}">
                <a16:creationId xmlns:a16="http://schemas.microsoft.com/office/drawing/2014/main" id="{839E6EBF-DDB8-4C06-B428-41FDF712E3AA}"/>
              </a:ext>
            </a:extLst>
          </p:cNvPr>
          <p:cNvSpPr txBox="1"/>
          <p:nvPr/>
        </p:nvSpPr>
        <p:spPr>
          <a:xfrm>
            <a:off x="7666209" y="3973209"/>
            <a:ext cx="287156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(the) summer</a:t>
            </a:r>
          </a:p>
        </p:txBody>
      </p:sp>
      <p:sp>
        <p:nvSpPr>
          <p:cNvPr id="60" name="TextBox 59">
            <a:extLst>
              <a:ext uri="{FF2B5EF4-FFF2-40B4-BE49-F238E27FC236}">
                <a16:creationId xmlns:a16="http://schemas.microsoft.com/office/drawing/2014/main" id="{5DCB7683-CC1E-4D1E-87CB-CBB652E4D1C3}"/>
              </a:ext>
            </a:extLst>
          </p:cNvPr>
          <p:cNvSpPr txBox="1"/>
          <p:nvPr/>
        </p:nvSpPr>
        <p:spPr>
          <a:xfrm>
            <a:off x="2301692" y="3121238"/>
            <a:ext cx="264246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000" kern="0" dirty="0">
                <a:solidFill>
                  <a:srgbClr val="002060"/>
                </a:solidFill>
                <a:latin typeface="Century Gothic" panose="020B0502020202020204" pitchFamily="34" charset="0"/>
                <a:cs typeface="Arial"/>
                <a:sym typeface="Arial"/>
              </a:rPr>
              <a:t>(the) spring</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61" name="TextBox 60">
            <a:extLst>
              <a:ext uri="{FF2B5EF4-FFF2-40B4-BE49-F238E27FC236}">
                <a16:creationId xmlns:a16="http://schemas.microsoft.com/office/drawing/2014/main" id="{1D4AF4A4-7FE5-4995-97F6-FE36C4848CA7}"/>
              </a:ext>
            </a:extLst>
          </p:cNvPr>
          <p:cNvSpPr txBox="1"/>
          <p:nvPr/>
        </p:nvSpPr>
        <p:spPr>
          <a:xfrm>
            <a:off x="4691850" y="3167279"/>
            <a:ext cx="312708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(the) winter</a:t>
            </a:r>
          </a:p>
        </p:txBody>
      </p:sp>
      <p:sp>
        <p:nvSpPr>
          <p:cNvPr id="62" name="TextBox 61">
            <a:extLst>
              <a:ext uri="{FF2B5EF4-FFF2-40B4-BE49-F238E27FC236}">
                <a16:creationId xmlns:a16="http://schemas.microsoft.com/office/drawing/2014/main" id="{53982CEC-4146-4DE6-945A-557A22BFFACF}"/>
              </a:ext>
            </a:extLst>
          </p:cNvPr>
          <p:cNvSpPr txBox="1"/>
          <p:nvPr/>
        </p:nvSpPr>
        <p:spPr>
          <a:xfrm>
            <a:off x="7702994" y="3148260"/>
            <a:ext cx="21617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fine/good</a:t>
            </a:r>
          </a:p>
        </p:txBody>
      </p:sp>
      <p:sp>
        <p:nvSpPr>
          <p:cNvPr id="66" name="TextBox 65">
            <a:extLst>
              <a:ext uri="{FF2B5EF4-FFF2-40B4-BE49-F238E27FC236}">
                <a16:creationId xmlns:a16="http://schemas.microsoft.com/office/drawing/2014/main" id="{8F13D433-1943-4A9A-AA62-42C1B505C79D}"/>
              </a:ext>
            </a:extLst>
          </p:cNvPr>
          <p:cNvSpPr txBox="1"/>
          <p:nvPr/>
        </p:nvSpPr>
        <p:spPr>
          <a:xfrm>
            <a:off x="2313711" y="2352575"/>
            <a:ext cx="240733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lang="en-GB" sz="2000" kern="0" dirty="0">
                <a:solidFill>
                  <a:srgbClr val="002060"/>
                </a:solidFill>
                <a:latin typeface="Century Gothic" panose="020B0502020202020204" pitchFamily="34" charset="0"/>
                <a:cs typeface="Arial"/>
                <a:sym typeface="Arial"/>
              </a:rPr>
              <a:t>bad</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67" name="TextBox 66">
            <a:extLst>
              <a:ext uri="{FF2B5EF4-FFF2-40B4-BE49-F238E27FC236}">
                <a16:creationId xmlns:a16="http://schemas.microsoft.com/office/drawing/2014/main" id="{C4609612-73F0-4298-A255-F13E4A3D4FE4}"/>
              </a:ext>
            </a:extLst>
          </p:cNvPr>
          <p:cNvSpPr txBox="1"/>
          <p:nvPr/>
        </p:nvSpPr>
        <p:spPr>
          <a:xfrm>
            <a:off x="4750819" y="2332591"/>
            <a:ext cx="301130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000" kern="0" dirty="0">
                <a:solidFill>
                  <a:srgbClr val="002060"/>
                </a:solidFill>
                <a:latin typeface="Century Gothic" panose="020B0502020202020204" pitchFamily="34" charset="0"/>
                <a:cs typeface="Arial"/>
                <a:sym typeface="Arial"/>
              </a:rPr>
              <a:t>heat</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68" name="TextBox 67">
            <a:extLst>
              <a:ext uri="{FF2B5EF4-FFF2-40B4-BE49-F238E27FC236}">
                <a16:creationId xmlns:a16="http://schemas.microsoft.com/office/drawing/2014/main" id="{A574AE94-70A1-432B-9182-1D34DF9DB81B}"/>
              </a:ext>
            </a:extLst>
          </p:cNvPr>
          <p:cNvSpPr txBox="1"/>
          <p:nvPr/>
        </p:nvSpPr>
        <p:spPr>
          <a:xfrm>
            <a:off x="7702994" y="2332591"/>
            <a:ext cx="275067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000" kern="0" dirty="0">
                <a:solidFill>
                  <a:srgbClr val="002060"/>
                </a:solidFill>
                <a:latin typeface="Century Gothic" panose="020B0502020202020204" pitchFamily="34" charset="0"/>
                <a:cs typeface="Arial"/>
                <a:sym typeface="Arial"/>
              </a:rPr>
              <a:t>cold</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69" name="TextBox 68">
            <a:extLst>
              <a:ext uri="{FF2B5EF4-FFF2-40B4-BE49-F238E27FC236}">
                <a16:creationId xmlns:a16="http://schemas.microsoft.com/office/drawing/2014/main" id="{64280B8F-B508-4662-9F05-EA1AA838EE4A}"/>
              </a:ext>
            </a:extLst>
          </p:cNvPr>
          <p:cNvSpPr txBox="1"/>
          <p:nvPr/>
        </p:nvSpPr>
        <p:spPr>
          <a:xfrm>
            <a:off x="2313711" y="1318881"/>
            <a:ext cx="240733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lang="en-GB" sz="2000" kern="0" dirty="0">
                <a:solidFill>
                  <a:srgbClr val="002060"/>
                </a:solidFill>
                <a:latin typeface="Century Gothic" panose="020B0502020202020204" pitchFamily="34" charset="0"/>
                <a:cs typeface="Arial"/>
                <a:sym typeface="Arial"/>
              </a:rPr>
              <a:t>to hide, hiding</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70" name="TextBox 69">
            <a:extLst>
              <a:ext uri="{FF2B5EF4-FFF2-40B4-BE49-F238E27FC236}">
                <a16:creationId xmlns:a16="http://schemas.microsoft.com/office/drawing/2014/main" id="{79382738-D0E1-4FEB-ABCC-005B1F3241EA}"/>
              </a:ext>
            </a:extLst>
          </p:cNvPr>
          <p:cNvSpPr txBox="1"/>
          <p:nvPr/>
        </p:nvSpPr>
        <p:spPr>
          <a:xfrm>
            <a:off x="4742710" y="1345017"/>
            <a:ext cx="301130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000" kern="0" dirty="0">
                <a:solidFill>
                  <a:srgbClr val="002060"/>
                </a:solidFill>
                <a:latin typeface="Century Gothic" panose="020B0502020202020204" pitchFamily="34" charset="0"/>
                <a:cs typeface="Arial"/>
                <a:sym typeface="Arial"/>
              </a:rPr>
              <a:t>now</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71" name="TextBox 70">
            <a:extLst>
              <a:ext uri="{FF2B5EF4-FFF2-40B4-BE49-F238E27FC236}">
                <a16:creationId xmlns:a16="http://schemas.microsoft.com/office/drawing/2014/main" id="{8A3A4295-A1E6-4285-95B5-EBF80D7D4829}"/>
              </a:ext>
            </a:extLst>
          </p:cNvPr>
          <p:cNvSpPr txBox="1"/>
          <p:nvPr/>
        </p:nvSpPr>
        <p:spPr>
          <a:xfrm>
            <a:off x="7757380" y="1346117"/>
            <a:ext cx="275067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normally</a:t>
            </a:r>
          </a:p>
        </p:txBody>
      </p:sp>
      <p:sp>
        <p:nvSpPr>
          <p:cNvPr id="35" name="TextBox 34">
            <a:extLst>
              <a:ext uri="{FF2B5EF4-FFF2-40B4-BE49-F238E27FC236}">
                <a16:creationId xmlns:a16="http://schemas.microsoft.com/office/drawing/2014/main" id="{1786A9DD-5F5A-4C5F-8F21-FCA776211612}"/>
              </a:ext>
            </a:extLst>
          </p:cNvPr>
          <p:cNvSpPr txBox="1"/>
          <p:nvPr/>
        </p:nvSpPr>
        <p:spPr>
          <a:xfrm>
            <a:off x="2303693" y="5522271"/>
            <a:ext cx="224039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(the) cycling</a:t>
            </a:r>
          </a:p>
        </p:txBody>
      </p:sp>
      <p:sp>
        <p:nvSpPr>
          <p:cNvPr id="36" name="TextBox 35">
            <a:extLst>
              <a:ext uri="{FF2B5EF4-FFF2-40B4-BE49-F238E27FC236}">
                <a16:creationId xmlns:a16="http://schemas.microsoft.com/office/drawing/2014/main" id="{B1F1B387-4963-47EC-BFAB-9F14210E33B1}"/>
              </a:ext>
            </a:extLst>
          </p:cNvPr>
          <p:cNvSpPr txBox="1"/>
          <p:nvPr/>
        </p:nvSpPr>
        <p:spPr>
          <a:xfrm>
            <a:off x="4646462" y="5536323"/>
            <a:ext cx="286649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(the) gymnastics</a:t>
            </a:r>
            <a:endPar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37" name="TextBox 36">
            <a:extLst>
              <a:ext uri="{FF2B5EF4-FFF2-40B4-BE49-F238E27FC236}">
                <a16:creationId xmlns:a16="http://schemas.microsoft.com/office/drawing/2014/main" id="{04856E24-C002-41DB-AAF3-2BDB630B32D7}"/>
              </a:ext>
            </a:extLst>
          </p:cNvPr>
          <p:cNvSpPr txBox="1"/>
          <p:nvPr/>
        </p:nvSpPr>
        <p:spPr>
          <a:xfrm>
            <a:off x="7716823" y="5510209"/>
            <a:ext cx="297602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(the) swimming</a:t>
            </a:r>
          </a:p>
        </p:txBody>
      </p:sp>
    </p:spTree>
    <p:extLst>
      <p:ext uri="{BB962C8B-B14F-4D97-AF65-F5344CB8AC3E}">
        <p14:creationId xmlns:p14="http://schemas.microsoft.com/office/powerpoint/2010/main" val="364264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60" grpId="0"/>
      <p:bldP spid="61" grpId="0"/>
      <p:bldP spid="62" grpId="0"/>
      <p:bldP spid="66" grpId="0"/>
      <p:bldP spid="67" grpId="0"/>
      <p:bldP spid="68" grpId="0"/>
      <p:bldP spid="69" grpId="0"/>
      <p:bldP spid="70" grpId="0"/>
      <p:bldP spid="71" grpId="0"/>
      <p:bldP spid="35" grpId="0"/>
      <p:bldP spid="36"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Table 4">
            <a:extLst>
              <a:ext uri="{FF2B5EF4-FFF2-40B4-BE49-F238E27FC236}">
                <a16:creationId xmlns:a16="http://schemas.microsoft.com/office/drawing/2014/main" id="{BCEB7739-6462-43C6-A4FF-9513CDF68904}"/>
              </a:ext>
            </a:extLst>
          </p:cNvPr>
          <p:cNvGraphicFramePr>
            <a:graphicFrameLocks noGrp="1"/>
          </p:cNvGraphicFramePr>
          <p:nvPr>
            <p:extLst>
              <p:ext uri="{D42A27DB-BD31-4B8C-83A1-F6EECF244321}">
                <p14:modId xmlns:p14="http://schemas.microsoft.com/office/powerpoint/2010/main" val="3685237649"/>
              </p:ext>
            </p:extLst>
          </p:nvPr>
        </p:nvGraphicFramePr>
        <p:xfrm>
          <a:off x="578096" y="779362"/>
          <a:ext cx="9810698" cy="5136176"/>
        </p:xfrm>
        <a:graphic>
          <a:graphicData uri="http://schemas.openxmlformats.org/drawingml/2006/table">
            <a:tbl>
              <a:tblPr firstRow="1" bandRow="1">
                <a:tableStyleId>{5940675A-B579-460E-94D1-54222C63F5DA}</a:tableStyleId>
              </a:tblPr>
              <a:tblGrid>
                <a:gridCol w="1730433">
                  <a:extLst>
                    <a:ext uri="{9D8B030D-6E8A-4147-A177-3AD203B41FA5}">
                      <a16:colId xmlns:a16="http://schemas.microsoft.com/office/drawing/2014/main" val="1203737284"/>
                    </a:ext>
                  </a:extLst>
                </a:gridCol>
                <a:gridCol w="2398443">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967242">
                <a:tc rowSpan="2">
                  <a:txBody>
                    <a:bodyPr/>
                    <a:lstStyle/>
                    <a:p>
                      <a:endParaRPr lang="en-GB" sz="2400" dirty="0">
                        <a:solidFill>
                          <a:srgbClr val="00206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to hide, hiding</a:t>
                      </a:r>
                    </a:p>
                  </a:txBody>
                  <a:tcPr/>
                </a:tc>
                <a:tc>
                  <a:txBody>
                    <a:bodyPr/>
                    <a:lstStyle/>
                    <a:p>
                      <a:r>
                        <a:rPr lang="en-GB" sz="2400" b="1" dirty="0">
                          <a:solidFill>
                            <a:srgbClr val="00B0F0"/>
                          </a:solidFill>
                          <a:latin typeface="Century Gothic" panose="020B0502020202020204" pitchFamily="34" charset="0"/>
                        </a:rPr>
                        <a:t>now</a:t>
                      </a:r>
                    </a:p>
                  </a:txBody>
                  <a:tcPr/>
                </a:tc>
                <a:tc>
                  <a:txBody>
                    <a:bodyPr/>
                    <a:lstStyle/>
                    <a:p>
                      <a:r>
                        <a:rPr lang="en-GB" sz="2400" b="1" dirty="0">
                          <a:solidFill>
                            <a:srgbClr val="00B0F0"/>
                          </a:solidFill>
                          <a:latin typeface="Century Gothic" panose="020B0502020202020204" pitchFamily="34" charset="0"/>
                        </a:rPr>
                        <a:t>normally</a:t>
                      </a:r>
                    </a:p>
                  </a:txBody>
                  <a:tcPr/>
                </a:tc>
                <a:extLst>
                  <a:ext uri="{0D108BD9-81ED-4DB2-BD59-A6C34878D82A}">
                    <a16:rowId xmlns:a16="http://schemas.microsoft.com/office/drawing/2014/main" val="1812706363"/>
                  </a:ext>
                </a:extLst>
              </a:tr>
              <a:tr h="967242">
                <a:tc vMerge="1">
                  <a:txBody>
                    <a:bodyPr/>
                    <a:lstStyle/>
                    <a:p>
                      <a:endParaRPr lang="en-GB" sz="2400" dirty="0">
                        <a:solidFill>
                          <a:srgbClr val="00206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bad</a:t>
                      </a:r>
                    </a:p>
                  </a:txBody>
                  <a:tcPr/>
                </a:tc>
                <a:tc>
                  <a:txBody>
                    <a:bodyPr/>
                    <a:lstStyle/>
                    <a:p>
                      <a:r>
                        <a:rPr lang="en-GB" sz="2400" b="1" dirty="0">
                          <a:solidFill>
                            <a:srgbClr val="00B0F0"/>
                          </a:solidFill>
                          <a:latin typeface="Century Gothic" panose="020B0502020202020204" pitchFamily="34" charset="0"/>
                        </a:rPr>
                        <a:t>heat</a:t>
                      </a:r>
                    </a:p>
                  </a:txBody>
                  <a:tcPr/>
                </a:tc>
                <a:tc>
                  <a:txBody>
                    <a:bodyPr/>
                    <a:lstStyle/>
                    <a:p>
                      <a:r>
                        <a:rPr lang="en-GB" sz="2400" b="1" dirty="0">
                          <a:solidFill>
                            <a:srgbClr val="00B0F0"/>
                          </a:solidFill>
                          <a:latin typeface="Century Gothic" panose="020B0502020202020204" pitchFamily="34" charset="0"/>
                        </a:rPr>
                        <a:t>cold</a:t>
                      </a:r>
                    </a:p>
                  </a:txBody>
                  <a:tcPr/>
                </a:tc>
                <a:extLst>
                  <a:ext uri="{0D108BD9-81ED-4DB2-BD59-A6C34878D82A}">
                    <a16:rowId xmlns:a16="http://schemas.microsoft.com/office/drawing/2014/main" val="760878619"/>
                  </a:ext>
                </a:extLst>
              </a:tr>
              <a:tr h="800423">
                <a:tc rowSpan="2">
                  <a:txBody>
                    <a:bodyPr/>
                    <a:lstStyle/>
                    <a:p>
                      <a:endParaRPr lang="en-GB" sz="2400" dirty="0">
                        <a:solidFill>
                          <a:srgbClr val="002060"/>
                        </a:solidFill>
                        <a:latin typeface="Century Gothic" panose="020B0502020202020204" pitchFamily="34" charset="0"/>
                      </a:endParaRPr>
                    </a:p>
                  </a:txBody>
                  <a:tcPr/>
                </a:tc>
                <a:tc>
                  <a:txBody>
                    <a:bodyPr/>
                    <a:lstStyle/>
                    <a:p>
                      <a:r>
                        <a:rPr lang="en-GB" sz="2400" b="1" dirty="0">
                          <a:solidFill>
                            <a:srgbClr val="92D050"/>
                          </a:solidFill>
                          <a:latin typeface="Century Gothic" panose="020B0502020202020204" pitchFamily="34" charset="0"/>
                        </a:rPr>
                        <a:t>(the) spring</a:t>
                      </a:r>
                    </a:p>
                  </a:txBody>
                  <a:tcPr/>
                </a:tc>
                <a:tc>
                  <a:txBody>
                    <a:bodyPr/>
                    <a:lstStyle/>
                    <a:p>
                      <a:r>
                        <a:rPr lang="en-GB" sz="2300" b="1" dirty="0">
                          <a:solidFill>
                            <a:srgbClr val="92D050"/>
                          </a:solidFill>
                          <a:latin typeface="Century Gothic" panose="020B0502020202020204" pitchFamily="34" charset="0"/>
                        </a:rPr>
                        <a:t>(the) winter</a:t>
                      </a:r>
                    </a:p>
                  </a:txBody>
                  <a:tcPr/>
                </a:tc>
                <a:tc>
                  <a:txBody>
                    <a:bodyPr/>
                    <a:lstStyle/>
                    <a:p>
                      <a:r>
                        <a:rPr lang="en-GB" sz="2400" b="1" dirty="0">
                          <a:solidFill>
                            <a:srgbClr val="92D050"/>
                          </a:solidFill>
                          <a:latin typeface="Century Gothic" panose="020B0502020202020204" pitchFamily="34" charset="0"/>
                        </a:rPr>
                        <a:t>fine/good</a:t>
                      </a:r>
                    </a:p>
                  </a:txBody>
                  <a:tcPr/>
                </a:tc>
                <a:extLst>
                  <a:ext uri="{0D108BD9-81ED-4DB2-BD59-A6C34878D82A}">
                    <a16:rowId xmlns:a16="http://schemas.microsoft.com/office/drawing/2014/main" val="3903794855"/>
                  </a:ext>
                </a:extLst>
              </a:tr>
              <a:tr h="800423">
                <a:tc vMerge="1">
                  <a:txBody>
                    <a:bodyPr/>
                    <a:lstStyle/>
                    <a:p>
                      <a:endParaRPr lang="en-GB" sz="2400" dirty="0">
                        <a:solidFill>
                          <a:srgbClr val="002060"/>
                        </a:solidFill>
                        <a:latin typeface="Century Gothic" panose="020B0502020202020204" pitchFamily="34" charset="0"/>
                      </a:endParaRPr>
                    </a:p>
                  </a:txBody>
                  <a:tcPr/>
                </a:tc>
                <a:tc>
                  <a:txBody>
                    <a:bodyPr/>
                    <a:lstStyle/>
                    <a:p>
                      <a:r>
                        <a:rPr lang="en-GB" sz="2000" b="1" dirty="0">
                          <a:solidFill>
                            <a:srgbClr val="92D050"/>
                          </a:solidFill>
                          <a:latin typeface="Century Gothic" panose="020B0502020202020204" pitchFamily="34" charset="0"/>
                        </a:rPr>
                        <a:t>he does/makes</a:t>
                      </a:r>
                    </a:p>
                  </a:txBody>
                  <a:tcPr/>
                </a:tc>
                <a:tc>
                  <a:txBody>
                    <a:bodyPr/>
                    <a:lstStyle/>
                    <a:p>
                      <a:r>
                        <a:rPr lang="en-GB" sz="2400" b="1" dirty="0">
                          <a:solidFill>
                            <a:srgbClr val="92D050"/>
                          </a:solidFill>
                          <a:latin typeface="Century Gothic" panose="020B0502020202020204" pitchFamily="34" charset="0"/>
                        </a:rPr>
                        <a:t>(the) autumn</a:t>
                      </a:r>
                    </a:p>
                  </a:txBody>
                  <a:tcPr/>
                </a:tc>
                <a:tc>
                  <a:txBody>
                    <a:bodyPr/>
                    <a:lstStyle/>
                    <a:p>
                      <a:r>
                        <a:rPr lang="en-GB" sz="2400" b="1" dirty="0">
                          <a:solidFill>
                            <a:srgbClr val="92D050"/>
                          </a:solidFill>
                          <a:latin typeface="Century Gothic" panose="020B0502020202020204" pitchFamily="34" charset="0"/>
                        </a:rPr>
                        <a:t>(the) summer</a:t>
                      </a:r>
                    </a:p>
                  </a:txBody>
                  <a:tcPr/>
                </a:tc>
                <a:extLst>
                  <a:ext uri="{0D108BD9-81ED-4DB2-BD59-A6C34878D82A}">
                    <a16:rowId xmlns:a16="http://schemas.microsoft.com/office/drawing/2014/main" val="3343226472"/>
                  </a:ext>
                </a:extLst>
              </a:tr>
              <a:tr h="800423">
                <a:tc rowSpan="2">
                  <a:txBody>
                    <a:bodyPr/>
                    <a:lstStyle/>
                    <a:p>
                      <a:endParaRPr lang="en-GB" sz="2400" dirty="0">
                        <a:solidFill>
                          <a:srgbClr val="002060"/>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(the) skiing</a:t>
                      </a:r>
                    </a:p>
                  </a:txBody>
                  <a:tcPr/>
                </a:tc>
                <a:tc>
                  <a:txBody>
                    <a:bodyPr/>
                    <a:lstStyle/>
                    <a:p>
                      <a:r>
                        <a:rPr lang="en-GB" sz="2400" b="1" dirty="0">
                          <a:solidFill>
                            <a:srgbClr val="FF3399"/>
                          </a:solidFill>
                          <a:latin typeface="Century Gothic" panose="020B0502020202020204" pitchFamily="34" charset="0"/>
                        </a:rPr>
                        <a:t>I do/make</a:t>
                      </a:r>
                    </a:p>
                  </a:txBody>
                  <a:tcPr/>
                </a:tc>
                <a:tc>
                  <a:txBody>
                    <a:bodyPr/>
                    <a:lstStyle/>
                    <a:p>
                      <a:r>
                        <a:rPr lang="en-GB" sz="2400" b="1" dirty="0">
                          <a:solidFill>
                            <a:srgbClr val="FF3399"/>
                          </a:solidFill>
                          <a:latin typeface="Century Gothic" panose="020B0502020202020204" pitchFamily="34" charset="0"/>
                        </a:rPr>
                        <a:t>when</a:t>
                      </a:r>
                    </a:p>
                  </a:txBody>
                  <a:tcPr/>
                </a:tc>
                <a:extLst>
                  <a:ext uri="{0D108BD9-81ED-4DB2-BD59-A6C34878D82A}">
                    <a16:rowId xmlns:a16="http://schemas.microsoft.com/office/drawing/2014/main" val="3232139915"/>
                  </a:ext>
                </a:extLst>
              </a:tr>
              <a:tr h="800423">
                <a:tc vMerge="1">
                  <a:txBody>
                    <a:bodyPr/>
                    <a:lstStyle/>
                    <a:p>
                      <a:endParaRPr lang="en-GB" sz="2400" dirty="0">
                        <a:solidFill>
                          <a:srgbClr val="002060"/>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(the) cycling</a:t>
                      </a:r>
                    </a:p>
                  </a:txBody>
                  <a:tcPr/>
                </a:tc>
                <a:tc>
                  <a:txBody>
                    <a:bodyPr/>
                    <a:lstStyle/>
                    <a:p>
                      <a:r>
                        <a:rPr lang="en-GB" sz="2400" b="1" dirty="0">
                          <a:solidFill>
                            <a:srgbClr val="FF3399"/>
                          </a:solidFill>
                          <a:latin typeface="Century Gothic" panose="020B0502020202020204" pitchFamily="34" charset="0"/>
                        </a:rPr>
                        <a:t>(the) gymnastics</a:t>
                      </a:r>
                    </a:p>
                  </a:txBody>
                  <a:tcPr/>
                </a:tc>
                <a:tc>
                  <a:txBody>
                    <a:bodyPr/>
                    <a:lstStyle/>
                    <a:p>
                      <a:r>
                        <a:rPr lang="en-GB" sz="2400" b="1" dirty="0">
                          <a:solidFill>
                            <a:srgbClr val="FF3399"/>
                          </a:solidFill>
                          <a:latin typeface="Century Gothic" panose="020B0502020202020204" pitchFamily="34" charset="0"/>
                        </a:rPr>
                        <a:t>(the) swimming</a:t>
                      </a:r>
                    </a:p>
                  </a:txBody>
                  <a:tcPr/>
                </a:tc>
                <a:extLst>
                  <a:ext uri="{0D108BD9-81ED-4DB2-BD59-A6C34878D82A}">
                    <a16:rowId xmlns:a16="http://schemas.microsoft.com/office/drawing/2014/main" val="80090313"/>
                  </a:ext>
                </a:extLst>
              </a:tr>
            </a:tbl>
          </a:graphicData>
        </a:graphic>
      </p:graphicFrame>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sym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sym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cs typeface="Arial"/>
                <a:sym typeface="Arial"/>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sp>
        <p:nvSpPr>
          <p:cNvPr id="49" name="Google Shape;167;p2">
            <a:extLst>
              <a:ext uri="{FF2B5EF4-FFF2-40B4-BE49-F238E27FC236}">
                <a16:creationId xmlns:a16="http://schemas.microsoft.com/office/drawing/2014/main" id="{886C038C-C793-4178-8BE0-359568307137}"/>
              </a:ext>
            </a:extLst>
          </p:cNvPr>
          <p:cNvSpPr/>
          <p:nvPr/>
        </p:nvSpPr>
        <p:spPr>
          <a:xfrm>
            <a:off x="116256" y="63868"/>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6" name="Rectangle 45">
            <a:extLst>
              <a:ext uri="{FF2B5EF4-FFF2-40B4-BE49-F238E27FC236}">
                <a16:creationId xmlns:a16="http://schemas.microsoft.com/office/drawing/2014/main" id="{039BC361-3E7F-45E7-BBE3-0680DA2C869D}"/>
              </a:ext>
            </a:extLst>
          </p:cNvPr>
          <p:cNvSpPr/>
          <p:nvPr/>
        </p:nvSpPr>
        <p:spPr>
          <a:xfrm>
            <a:off x="579915" y="66416"/>
            <a:ext cx="1203366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Follow up 5b - </a:t>
            </a: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Écris</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en</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français</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 </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pic>
        <p:nvPicPr>
          <p:cNvPr id="39" name="Picture 38">
            <a:extLst>
              <a:ext uri="{FF2B5EF4-FFF2-40B4-BE49-F238E27FC236}">
                <a16:creationId xmlns:a16="http://schemas.microsoft.com/office/drawing/2014/main" id="{F2BBD5A3-FAF3-42CD-B37C-EDBA9B24765D}"/>
              </a:ext>
            </a:extLst>
          </p:cNvPr>
          <p:cNvPicPr>
            <a:picLocks noChangeAspect="1"/>
          </p:cNvPicPr>
          <p:nvPr/>
        </p:nvPicPr>
        <p:blipFill>
          <a:blip r:embed="rId5"/>
          <a:stretch>
            <a:fillRect/>
          </a:stretch>
        </p:blipFill>
        <p:spPr>
          <a:xfrm>
            <a:off x="746941" y="2840089"/>
            <a:ext cx="1186070" cy="1080360"/>
          </a:xfrm>
          <a:prstGeom prst="rect">
            <a:avLst/>
          </a:prstGeom>
        </p:spPr>
      </p:pic>
      <p:pic>
        <p:nvPicPr>
          <p:cNvPr id="40" name="Picture 39" descr="Icon&#10;&#10;Description automatically generated">
            <a:extLst>
              <a:ext uri="{FF2B5EF4-FFF2-40B4-BE49-F238E27FC236}">
                <a16:creationId xmlns:a16="http://schemas.microsoft.com/office/drawing/2014/main" id="{E4C31E01-F686-43AE-9019-A9C9B2D31B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5024" y="1100837"/>
            <a:ext cx="1211560" cy="1211560"/>
          </a:xfrm>
          <a:prstGeom prst="rect">
            <a:avLst/>
          </a:prstGeom>
        </p:spPr>
      </p:pic>
      <p:pic>
        <p:nvPicPr>
          <p:cNvPr id="41" name="Picture 40">
            <a:extLst>
              <a:ext uri="{FF2B5EF4-FFF2-40B4-BE49-F238E27FC236}">
                <a16:creationId xmlns:a16="http://schemas.microsoft.com/office/drawing/2014/main" id="{D3512FF1-C452-4B7D-9779-3E4B0F7CB9CA}"/>
              </a:ext>
            </a:extLst>
          </p:cNvPr>
          <p:cNvPicPr>
            <a:picLocks noChangeAspect="1"/>
          </p:cNvPicPr>
          <p:nvPr/>
        </p:nvPicPr>
        <p:blipFill>
          <a:blip r:embed="rId7"/>
          <a:stretch>
            <a:fillRect/>
          </a:stretch>
        </p:blipFill>
        <p:spPr>
          <a:xfrm>
            <a:off x="769971" y="4464502"/>
            <a:ext cx="893494" cy="846468"/>
          </a:xfrm>
          <a:prstGeom prst="rect">
            <a:avLst/>
          </a:prstGeom>
        </p:spPr>
      </p:pic>
      <p:sp>
        <p:nvSpPr>
          <p:cNvPr id="42" name="TextBox 41">
            <a:extLst>
              <a:ext uri="{FF2B5EF4-FFF2-40B4-BE49-F238E27FC236}">
                <a16:creationId xmlns:a16="http://schemas.microsoft.com/office/drawing/2014/main" id="{9524F9AD-6C9B-4999-B477-4EA75BB81C8E}"/>
              </a:ext>
            </a:extLst>
          </p:cNvPr>
          <p:cNvSpPr txBox="1"/>
          <p:nvPr/>
        </p:nvSpPr>
        <p:spPr>
          <a:xfrm>
            <a:off x="1643242" y="5280478"/>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43" name="TextBox 42">
            <a:extLst>
              <a:ext uri="{FF2B5EF4-FFF2-40B4-BE49-F238E27FC236}">
                <a16:creationId xmlns:a16="http://schemas.microsoft.com/office/drawing/2014/main" id="{99EED8E7-2C49-4A87-AF43-6D0FB4272623}"/>
              </a:ext>
            </a:extLst>
          </p:cNvPr>
          <p:cNvSpPr txBox="1"/>
          <p:nvPr/>
        </p:nvSpPr>
        <p:spPr>
          <a:xfrm>
            <a:off x="1614771" y="374744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44" name="TextBox 43">
            <a:extLst>
              <a:ext uri="{FF2B5EF4-FFF2-40B4-BE49-F238E27FC236}">
                <a16:creationId xmlns:a16="http://schemas.microsoft.com/office/drawing/2014/main" id="{360BA31C-8108-4F42-B2CC-A4ACA240F3F5}"/>
              </a:ext>
            </a:extLst>
          </p:cNvPr>
          <p:cNvSpPr txBox="1"/>
          <p:nvPr/>
        </p:nvSpPr>
        <p:spPr>
          <a:xfrm>
            <a:off x="1011882" y="216708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
        <p:nvSpPr>
          <p:cNvPr id="45" name="TextBox 44">
            <a:extLst>
              <a:ext uri="{FF2B5EF4-FFF2-40B4-BE49-F238E27FC236}">
                <a16:creationId xmlns:a16="http://schemas.microsoft.com/office/drawing/2014/main" id="{9D357C90-09DA-4A36-A22D-B8E962AF458D}"/>
              </a:ext>
            </a:extLst>
          </p:cNvPr>
          <p:cNvSpPr txBox="1"/>
          <p:nvPr/>
        </p:nvSpPr>
        <p:spPr>
          <a:xfrm>
            <a:off x="2268131" y="4752781"/>
            <a:ext cx="224039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le ski</a:t>
            </a:r>
          </a:p>
        </p:txBody>
      </p:sp>
      <p:sp>
        <p:nvSpPr>
          <p:cNvPr id="76" name="TextBox 75">
            <a:extLst>
              <a:ext uri="{FF2B5EF4-FFF2-40B4-BE49-F238E27FC236}">
                <a16:creationId xmlns:a16="http://schemas.microsoft.com/office/drawing/2014/main" id="{002C63B8-9D58-426C-ADEF-B3EFE4537559}"/>
              </a:ext>
            </a:extLst>
          </p:cNvPr>
          <p:cNvSpPr txBox="1"/>
          <p:nvPr/>
        </p:nvSpPr>
        <p:spPr>
          <a:xfrm>
            <a:off x="4673137" y="4732592"/>
            <a:ext cx="286649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je </a:t>
            </a:r>
            <a:r>
              <a:rPr kumimoji="0" lang="en-GB" sz="20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fais</a:t>
            </a:r>
            <a:endPar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77" name="TextBox 76">
            <a:extLst>
              <a:ext uri="{FF2B5EF4-FFF2-40B4-BE49-F238E27FC236}">
                <a16:creationId xmlns:a16="http://schemas.microsoft.com/office/drawing/2014/main" id="{4615B1A5-D21B-40D3-9946-20BECA9EF31D}"/>
              </a:ext>
            </a:extLst>
          </p:cNvPr>
          <p:cNvSpPr txBox="1"/>
          <p:nvPr/>
        </p:nvSpPr>
        <p:spPr>
          <a:xfrm>
            <a:off x="7681261" y="4740719"/>
            <a:ext cx="297602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quand</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78" name="TextBox 77">
            <a:extLst>
              <a:ext uri="{FF2B5EF4-FFF2-40B4-BE49-F238E27FC236}">
                <a16:creationId xmlns:a16="http://schemas.microsoft.com/office/drawing/2014/main" id="{BA4B8ABE-A383-4831-B3E9-AE117D7A81E1}"/>
              </a:ext>
            </a:extLst>
          </p:cNvPr>
          <p:cNvSpPr txBox="1"/>
          <p:nvPr/>
        </p:nvSpPr>
        <p:spPr>
          <a:xfrm>
            <a:off x="2296813" y="3973209"/>
            <a:ext cx="248907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000" kern="0" dirty="0">
                <a:solidFill>
                  <a:srgbClr val="002060"/>
                </a:solidFill>
                <a:latin typeface="Century Gothic" panose="020B0502020202020204" pitchFamily="34" charset="0"/>
                <a:cs typeface="Arial"/>
                <a:sym typeface="Arial"/>
              </a:rPr>
              <a:t>il fait</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79" name="TextBox 78">
            <a:extLst>
              <a:ext uri="{FF2B5EF4-FFF2-40B4-BE49-F238E27FC236}">
                <a16:creationId xmlns:a16="http://schemas.microsoft.com/office/drawing/2014/main" id="{26AD12F7-7FF6-401D-9C65-BF3D52593DDD}"/>
              </a:ext>
            </a:extLst>
          </p:cNvPr>
          <p:cNvSpPr txBox="1"/>
          <p:nvPr/>
        </p:nvSpPr>
        <p:spPr>
          <a:xfrm>
            <a:off x="4691779" y="3930614"/>
            <a:ext cx="30569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l’automne</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80" name="TextBox 79">
            <a:extLst>
              <a:ext uri="{FF2B5EF4-FFF2-40B4-BE49-F238E27FC236}">
                <a16:creationId xmlns:a16="http://schemas.microsoft.com/office/drawing/2014/main" id="{B8BD871B-BFC2-4309-A60A-18B6F56A903A}"/>
              </a:ext>
            </a:extLst>
          </p:cNvPr>
          <p:cNvSpPr txBox="1"/>
          <p:nvPr/>
        </p:nvSpPr>
        <p:spPr>
          <a:xfrm>
            <a:off x="7705297" y="3937714"/>
            <a:ext cx="287156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l’été</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81" name="TextBox 80">
            <a:extLst>
              <a:ext uri="{FF2B5EF4-FFF2-40B4-BE49-F238E27FC236}">
                <a16:creationId xmlns:a16="http://schemas.microsoft.com/office/drawing/2014/main" id="{9C77F414-ED63-4F9C-997B-0FD39DA2F6CE}"/>
              </a:ext>
            </a:extLst>
          </p:cNvPr>
          <p:cNvSpPr txBox="1"/>
          <p:nvPr/>
        </p:nvSpPr>
        <p:spPr>
          <a:xfrm>
            <a:off x="2272620" y="3108963"/>
            <a:ext cx="264246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le </a:t>
            </a:r>
            <a:r>
              <a:rPr kumimoji="0" lang="en-GB" sz="20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printemps</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82" name="TextBox 81">
            <a:extLst>
              <a:ext uri="{FF2B5EF4-FFF2-40B4-BE49-F238E27FC236}">
                <a16:creationId xmlns:a16="http://schemas.microsoft.com/office/drawing/2014/main" id="{78B627A7-2B43-4EC0-9A67-C64D7C7243E9}"/>
              </a:ext>
            </a:extLst>
          </p:cNvPr>
          <p:cNvSpPr txBox="1"/>
          <p:nvPr/>
        </p:nvSpPr>
        <p:spPr>
          <a:xfrm>
            <a:off x="4691851" y="3129241"/>
            <a:ext cx="312708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000" kern="0" dirty="0" err="1">
                <a:solidFill>
                  <a:srgbClr val="002060"/>
                </a:solidFill>
                <a:latin typeface="Century Gothic" panose="020B0502020202020204" pitchFamily="34" charset="0"/>
                <a:cs typeface="Arial"/>
                <a:sym typeface="Arial"/>
              </a:rPr>
              <a:t>l’hiver</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83" name="TextBox 82">
            <a:extLst>
              <a:ext uri="{FF2B5EF4-FFF2-40B4-BE49-F238E27FC236}">
                <a16:creationId xmlns:a16="http://schemas.microsoft.com/office/drawing/2014/main" id="{03886DE9-4DE8-4689-A2EF-C1E7C2A9191F}"/>
              </a:ext>
            </a:extLst>
          </p:cNvPr>
          <p:cNvSpPr txBox="1"/>
          <p:nvPr/>
        </p:nvSpPr>
        <p:spPr>
          <a:xfrm>
            <a:off x="7673797" y="3136539"/>
            <a:ext cx="21617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000" kern="0" dirty="0">
                <a:solidFill>
                  <a:srgbClr val="002060"/>
                </a:solidFill>
                <a:latin typeface="Century Gothic" panose="020B0502020202020204" pitchFamily="34" charset="0"/>
                <a:cs typeface="Arial"/>
                <a:sym typeface="Arial"/>
              </a:rPr>
              <a:t>beau</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84" name="TextBox 83">
            <a:extLst>
              <a:ext uri="{FF2B5EF4-FFF2-40B4-BE49-F238E27FC236}">
                <a16:creationId xmlns:a16="http://schemas.microsoft.com/office/drawing/2014/main" id="{4F6ECE7E-4B51-4A53-A016-48037CFF5C02}"/>
              </a:ext>
            </a:extLst>
          </p:cNvPr>
          <p:cNvSpPr txBox="1"/>
          <p:nvPr/>
        </p:nvSpPr>
        <p:spPr>
          <a:xfrm>
            <a:off x="2313711" y="2327263"/>
            <a:ext cx="240733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0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mauvais</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85" name="TextBox 84">
            <a:extLst>
              <a:ext uri="{FF2B5EF4-FFF2-40B4-BE49-F238E27FC236}">
                <a16:creationId xmlns:a16="http://schemas.microsoft.com/office/drawing/2014/main" id="{9BF7CA41-2A30-48B0-9716-6253DC53604E}"/>
              </a:ext>
            </a:extLst>
          </p:cNvPr>
          <p:cNvSpPr txBox="1"/>
          <p:nvPr/>
        </p:nvSpPr>
        <p:spPr>
          <a:xfrm>
            <a:off x="4750819" y="2332591"/>
            <a:ext cx="301130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chaud</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86" name="TextBox 85">
            <a:extLst>
              <a:ext uri="{FF2B5EF4-FFF2-40B4-BE49-F238E27FC236}">
                <a16:creationId xmlns:a16="http://schemas.microsoft.com/office/drawing/2014/main" id="{4512D816-7B84-4BB5-A648-89D9FB8C56E0}"/>
              </a:ext>
            </a:extLst>
          </p:cNvPr>
          <p:cNvSpPr txBox="1"/>
          <p:nvPr/>
        </p:nvSpPr>
        <p:spPr>
          <a:xfrm>
            <a:off x="7702994" y="2332591"/>
            <a:ext cx="275067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froid</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87" name="TextBox 86">
            <a:extLst>
              <a:ext uri="{FF2B5EF4-FFF2-40B4-BE49-F238E27FC236}">
                <a16:creationId xmlns:a16="http://schemas.microsoft.com/office/drawing/2014/main" id="{0EA0C09E-B9D2-4C8E-B2D3-A99775C826C0}"/>
              </a:ext>
            </a:extLst>
          </p:cNvPr>
          <p:cNvSpPr txBox="1"/>
          <p:nvPr/>
        </p:nvSpPr>
        <p:spPr>
          <a:xfrm>
            <a:off x="2313711" y="1318881"/>
            <a:ext cx="240733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0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cacher</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88" name="TextBox 87">
            <a:extLst>
              <a:ext uri="{FF2B5EF4-FFF2-40B4-BE49-F238E27FC236}">
                <a16:creationId xmlns:a16="http://schemas.microsoft.com/office/drawing/2014/main" id="{85EAC1DC-6FF9-43F0-9630-F9FB6C0387C6}"/>
              </a:ext>
            </a:extLst>
          </p:cNvPr>
          <p:cNvSpPr txBox="1"/>
          <p:nvPr/>
        </p:nvSpPr>
        <p:spPr>
          <a:xfrm>
            <a:off x="4665489" y="1300339"/>
            <a:ext cx="301130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maintenant</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89" name="TextBox 88">
            <a:extLst>
              <a:ext uri="{FF2B5EF4-FFF2-40B4-BE49-F238E27FC236}">
                <a16:creationId xmlns:a16="http://schemas.microsoft.com/office/drawing/2014/main" id="{9AEFEAB4-B0CB-4732-AEC5-923C60D6CF68}"/>
              </a:ext>
            </a:extLst>
          </p:cNvPr>
          <p:cNvSpPr txBox="1"/>
          <p:nvPr/>
        </p:nvSpPr>
        <p:spPr>
          <a:xfrm>
            <a:off x="7721429" y="1300339"/>
            <a:ext cx="275067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000" kern="0" dirty="0" err="1">
                <a:solidFill>
                  <a:srgbClr val="002060"/>
                </a:solidFill>
                <a:latin typeface="Century Gothic" panose="020B0502020202020204" pitchFamily="34" charset="0"/>
                <a:cs typeface="Arial"/>
                <a:sym typeface="Arial"/>
              </a:rPr>
              <a:t>normalement</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90" name="TextBox 89">
            <a:extLst>
              <a:ext uri="{FF2B5EF4-FFF2-40B4-BE49-F238E27FC236}">
                <a16:creationId xmlns:a16="http://schemas.microsoft.com/office/drawing/2014/main" id="{B2AE5C21-BB05-43BE-9311-CF0707B48A9C}"/>
              </a:ext>
            </a:extLst>
          </p:cNvPr>
          <p:cNvSpPr txBox="1"/>
          <p:nvPr/>
        </p:nvSpPr>
        <p:spPr>
          <a:xfrm>
            <a:off x="2303693" y="5522271"/>
            <a:ext cx="224039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le </a:t>
            </a:r>
            <a:r>
              <a:rPr kumimoji="0" lang="en-GB" sz="20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cyclisme</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91" name="TextBox 90">
            <a:extLst>
              <a:ext uri="{FF2B5EF4-FFF2-40B4-BE49-F238E27FC236}">
                <a16:creationId xmlns:a16="http://schemas.microsoft.com/office/drawing/2014/main" id="{81B0B26C-C99B-49A8-BF30-E7380C2A271A}"/>
              </a:ext>
            </a:extLst>
          </p:cNvPr>
          <p:cNvSpPr txBox="1"/>
          <p:nvPr/>
        </p:nvSpPr>
        <p:spPr>
          <a:xfrm>
            <a:off x="4712902" y="5548736"/>
            <a:ext cx="286649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la </a:t>
            </a:r>
            <a:r>
              <a:rPr kumimoji="0" lang="en-GB" sz="20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gymnastique</a:t>
            </a:r>
            <a:endPar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92" name="TextBox 91">
            <a:extLst>
              <a:ext uri="{FF2B5EF4-FFF2-40B4-BE49-F238E27FC236}">
                <a16:creationId xmlns:a16="http://schemas.microsoft.com/office/drawing/2014/main" id="{95F93896-46B0-48EE-94E0-1CC6B8523DE5}"/>
              </a:ext>
            </a:extLst>
          </p:cNvPr>
          <p:cNvSpPr txBox="1"/>
          <p:nvPr/>
        </p:nvSpPr>
        <p:spPr>
          <a:xfrm>
            <a:off x="7716823" y="5510209"/>
            <a:ext cx="297602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la natation</a:t>
            </a:r>
          </a:p>
        </p:txBody>
      </p:sp>
    </p:spTree>
    <p:extLst>
      <p:ext uri="{BB962C8B-B14F-4D97-AF65-F5344CB8AC3E}">
        <p14:creationId xmlns:p14="http://schemas.microsoft.com/office/powerpoint/2010/main" val="330908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76" grpId="0"/>
      <p:bldP spid="77" grpId="0"/>
      <p:bldP spid="78" grpId="0"/>
      <p:bldP spid="79" grpId="0"/>
      <p:bldP spid="80" grpId="0"/>
      <p:bldP spid="81" grpId="0"/>
      <p:bldP spid="82" grpId="0"/>
      <p:bldP spid="83" grpId="0"/>
      <p:bldP spid="84" grpId="0"/>
      <p:bldP spid="85" grpId="0"/>
      <p:bldP spid="86" grpId="0"/>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5473275" cy="523220"/>
          </a:xfrm>
        </p:spPr>
        <p:txBody>
          <a:bodyPr>
            <a:noAutofit/>
          </a:bodyPr>
          <a:lstStyle/>
          <a:p>
            <a:r>
              <a:rPr lang="es-AR" sz="3200" b="1" dirty="0">
                <a:solidFill>
                  <a:srgbClr val="002060"/>
                </a:solidFill>
                <a:latin typeface="Century Gothic" panose="020B0502020202020204" pitchFamily="34" charset="0"/>
                <a:cs typeface="Arial"/>
                <a:sym typeface="Arial"/>
              </a:rPr>
              <a:t>Follow up 2: Handout A</a:t>
            </a:r>
            <a:endParaRPr lang="en-GB" sz="3200" dirty="0"/>
          </a:p>
        </p:txBody>
      </p:sp>
      <p:graphicFrame>
        <p:nvGraphicFramePr>
          <p:cNvPr id="6" name="Table 6">
            <a:extLst>
              <a:ext uri="{FF2B5EF4-FFF2-40B4-BE49-F238E27FC236}">
                <a16:creationId xmlns:a16="http://schemas.microsoft.com/office/drawing/2014/main" id="{4CE830DB-0333-45CC-AEAD-5A4347776EBE}"/>
              </a:ext>
            </a:extLst>
          </p:cNvPr>
          <p:cNvGraphicFramePr>
            <a:graphicFrameLocks noGrp="1"/>
          </p:cNvGraphicFramePr>
          <p:nvPr/>
        </p:nvGraphicFramePr>
        <p:xfrm>
          <a:off x="250439" y="1718279"/>
          <a:ext cx="4461046" cy="4502090"/>
        </p:xfrm>
        <a:graphic>
          <a:graphicData uri="http://schemas.openxmlformats.org/drawingml/2006/table">
            <a:tbl>
              <a:tblPr firstRow="1" bandRow="1">
                <a:tableStyleId>{5940675A-B579-460E-94D1-54222C63F5DA}</a:tableStyleId>
              </a:tblPr>
              <a:tblGrid>
                <a:gridCol w="921958">
                  <a:extLst>
                    <a:ext uri="{9D8B030D-6E8A-4147-A177-3AD203B41FA5}">
                      <a16:colId xmlns:a16="http://schemas.microsoft.com/office/drawing/2014/main" val="315949144"/>
                    </a:ext>
                  </a:extLst>
                </a:gridCol>
                <a:gridCol w="3539088">
                  <a:extLst>
                    <a:ext uri="{9D8B030D-6E8A-4147-A177-3AD203B41FA5}">
                      <a16:colId xmlns:a16="http://schemas.microsoft.com/office/drawing/2014/main" val="1417169135"/>
                    </a:ext>
                  </a:extLst>
                </a:gridCol>
              </a:tblGrid>
              <a:tr h="900418">
                <a:tc>
                  <a:txBody>
                    <a:bodyPr/>
                    <a:lstStyle/>
                    <a:p>
                      <a:pPr algn="ctr"/>
                      <a:r>
                        <a:rPr lang="en-GB" sz="2400" b="1" dirty="0">
                          <a:solidFill>
                            <a:srgbClr val="002060"/>
                          </a:solidFill>
                          <a:latin typeface="Century Gothic" panose="020B0502020202020204" pitchFamily="34" charset="0"/>
                        </a:rPr>
                        <a:t>1</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400" b="0" i="0" dirty="0">
                          <a:solidFill>
                            <a:srgbClr val="002060"/>
                          </a:solidFill>
                          <a:latin typeface="Century Gothic" panose="020B0502020202020204" pitchFamily="34" charset="0"/>
                        </a:rPr>
                        <a:t>Tu </a:t>
                      </a:r>
                      <a:r>
                        <a:rPr lang="en-GB" sz="2400" b="0" i="0" dirty="0" err="1">
                          <a:solidFill>
                            <a:srgbClr val="002060"/>
                          </a:solidFill>
                          <a:latin typeface="Century Gothic" panose="020B0502020202020204" pitchFamily="34" charset="0"/>
                        </a:rPr>
                        <a:t>fais</a:t>
                      </a:r>
                      <a:r>
                        <a:rPr lang="en-GB" sz="2400" b="0" i="0" dirty="0">
                          <a:solidFill>
                            <a:srgbClr val="002060"/>
                          </a:solidFill>
                          <a:latin typeface="Century Gothic" panose="020B0502020202020204" pitchFamily="34" charset="0"/>
                        </a:rPr>
                        <a:t> de la ……………</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959373216"/>
                  </a:ext>
                </a:extLst>
              </a:tr>
              <a:tr h="900418">
                <a:tc>
                  <a:txBody>
                    <a:bodyPr/>
                    <a:lstStyle/>
                    <a:p>
                      <a:pPr algn="ctr"/>
                      <a:r>
                        <a:rPr lang="en-GB" sz="2400" b="1" dirty="0">
                          <a:solidFill>
                            <a:srgbClr val="002060"/>
                          </a:solidFill>
                          <a:latin typeface="Century Gothic" panose="020B0502020202020204" pitchFamily="34" charset="0"/>
                        </a:rPr>
                        <a:t>2</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b="0" i="0" dirty="0">
                          <a:solidFill>
                            <a:srgbClr val="002060"/>
                          </a:solidFill>
                          <a:latin typeface="Century Gothic" panose="020B0502020202020204" pitchFamily="34" charset="0"/>
                        </a:rPr>
                        <a:t>Tu </a:t>
                      </a:r>
                      <a:r>
                        <a:rPr lang="en-GB" sz="2400" b="0" i="0" dirty="0" err="1">
                          <a:solidFill>
                            <a:srgbClr val="002060"/>
                          </a:solidFill>
                          <a:latin typeface="Century Gothic" panose="020B0502020202020204" pitchFamily="34" charset="0"/>
                        </a:rPr>
                        <a:t>fais</a:t>
                      </a:r>
                      <a:r>
                        <a:rPr lang="en-GB" sz="2400" b="0" i="0" dirty="0">
                          <a:solidFill>
                            <a:srgbClr val="002060"/>
                          </a:solidFill>
                          <a:latin typeface="Century Gothic" panose="020B0502020202020204" pitchFamily="34" charset="0"/>
                        </a:rPr>
                        <a:t> du….……………</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79632569"/>
                  </a:ext>
                </a:extLst>
              </a:tr>
              <a:tr h="900418">
                <a:tc>
                  <a:txBody>
                    <a:bodyPr/>
                    <a:lstStyle/>
                    <a:p>
                      <a:pPr algn="ctr"/>
                      <a:r>
                        <a:rPr lang="en-GB" sz="2400" b="1" dirty="0">
                          <a:solidFill>
                            <a:srgbClr val="002060"/>
                          </a:solidFill>
                          <a:latin typeface="Century Gothic" panose="020B0502020202020204" pitchFamily="34" charset="0"/>
                        </a:rPr>
                        <a:t>3</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b="0" i="0" dirty="0">
                          <a:solidFill>
                            <a:srgbClr val="002060"/>
                          </a:solidFill>
                          <a:latin typeface="Century Gothic" panose="020B0502020202020204" pitchFamily="34" charset="0"/>
                        </a:rPr>
                        <a:t>Tu </a:t>
                      </a:r>
                      <a:r>
                        <a:rPr lang="en-GB" sz="2400" b="0" i="0" dirty="0" err="1">
                          <a:solidFill>
                            <a:srgbClr val="002060"/>
                          </a:solidFill>
                          <a:latin typeface="Century Gothic" panose="020B0502020202020204" pitchFamily="34" charset="0"/>
                        </a:rPr>
                        <a:t>fais</a:t>
                      </a:r>
                      <a:r>
                        <a:rPr lang="en-GB" sz="2400" b="0" i="0" dirty="0">
                          <a:solidFill>
                            <a:srgbClr val="002060"/>
                          </a:solidFill>
                          <a:latin typeface="Century Gothic" panose="020B0502020202020204" pitchFamily="34" charset="0"/>
                        </a:rPr>
                        <a:t> un ….……………</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55010962"/>
                  </a:ext>
                </a:extLst>
              </a:tr>
              <a:tr h="900418">
                <a:tc>
                  <a:txBody>
                    <a:bodyPr/>
                    <a:lstStyle/>
                    <a:p>
                      <a:pPr algn="ctr"/>
                      <a:r>
                        <a:rPr lang="en-GB" sz="2400" b="1" dirty="0">
                          <a:solidFill>
                            <a:srgbClr val="002060"/>
                          </a:solidFill>
                          <a:latin typeface="Century Gothic" panose="020B0502020202020204" pitchFamily="34" charset="0"/>
                        </a:rPr>
                        <a:t>4</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b="0" i="0" dirty="0">
                          <a:solidFill>
                            <a:srgbClr val="002060"/>
                          </a:solidFill>
                          <a:latin typeface="Century Gothic" panose="020B0502020202020204" pitchFamily="34" charset="0"/>
                        </a:rPr>
                        <a:t>Tu </a:t>
                      </a:r>
                      <a:r>
                        <a:rPr lang="en-GB" sz="2400" b="0" i="0" dirty="0" err="1">
                          <a:solidFill>
                            <a:srgbClr val="002060"/>
                          </a:solidFill>
                          <a:latin typeface="Century Gothic" panose="020B0502020202020204" pitchFamily="34" charset="0"/>
                        </a:rPr>
                        <a:t>fais</a:t>
                      </a:r>
                      <a:r>
                        <a:rPr lang="en-GB" sz="2400" b="0" i="0" dirty="0">
                          <a:solidFill>
                            <a:srgbClr val="002060"/>
                          </a:solidFill>
                          <a:latin typeface="Century Gothic" panose="020B0502020202020204" pitchFamily="34" charset="0"/>
                        </a:rPr>
                        <a:t> </a:t>
                      </a:r>
                      <a:r>
                        <a:rPr lang="en-GB" sz="2400" b="0" i="0" dirty="0" err="1">
                          <a:solidFill>
                            <a:srgbClr val="002060"/>
                          </a:solidFill>
                          <a:latin typeface="Century Gothic" panose="020B0502020202020204" pitchFamily="34" charset="0"/>
                        </a:rPr>
                        <a:t>une</a:t>
                      </a:r>
                      <a:r>
                        <a:rPr lang="en-GB" sz="2400" b="0" i="0" dirty="0">
                          <a:solidFill>
                            <a:srgbClr val="002060"/>
                          </a:solidFill>
                          <a:latin typeface="Century Gothic" panose="020B0502020202020204" pitchFamily="34" charset="0"/>
                        </a:rPr>
                        <a:t>. ……………</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63932252"/>
                  </a:ext>
                </a:extLst>
              </a:tr>
              <a:tr h="900418">
                <a:tc>
                  <a:txBody>
                    <a:bodyPr/>
                    <a:lstStyle/>
                    <a:p>
                      <a:pPr algn="ctr"/>
                      <a:r>
                        <a:rPr lang="en-GB" sz="2400" b="1" dirty="0">
                          <a:solidFill>
                            <a:srgbClr val="002060"/>
                          </a:solidFill>
                          <a:latin typeface="Century Gothic" panose="020B0502020202020204" pitchFamily="34" charset="0"/>
                        </a:rPr>
                        <a:t>5</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b="0" i="0" dirty="0">
                          <a:solidFill>
                            <a:srgbClr val="002060"/>
                          </a:solidFill>
                          <a:latin typeface="Century Gothic" panose="020B0502020202020204" pitchFamily="34" charset="0"/>
                        </a:rPr>
                        <a:t>Tu </a:t>
                      </a:r>
                      <a:r>
                        <a:rPr lang="en-GB" sz="2400" b="0" i="0" dirty="0" err="1">
                          <a:solidFill>
                            <a:srgbClr val="002060"/>
                          </a:solidFill>
                          <a:latin typeface="Century Gothic" panose="020B0502020202020204" pitchFamily="34" charset="0"/>
                        </a:rPr>
                        <a:t>fais</a:t>
                      </a:r>
                      <a:r>
                        <a:rPr lang="en-GB" sz="2400" b="0" i="0" dirty="0">
                          <a:solidFill>
                            <a:srgbClr val="002060"/>
                          </a:solidFill>
                          <a:latin typeface="Century Gothic" panose="020B0502020202020204" pitchFamily="34" charset="0"/>
                        </a:rPr>
                        <a:t> de l’ ……………</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648918541"/>
                  </a:ext>
                </a:extLst>
              </a:tr>
            </a:tbl>
          </a:graphicData>
        </a:graphic>
      </p:graphicFrame>
      <p:graphicFrame>
        <p:nvGraphicFramePr>
          <p:cNvPr id="18" name="Table 6">
            <a:extLst>
              <a:ext uri="{FF2B5EF4-FFF2-40B4-BE49-F238E27FC236}">
                <a16:creationId xmlns:a16="http://schemas.microsoft.com/office/drawing/2014/main" id="{F0C399AE-DDC0-4D9E-BEA1-E52738925570}"/>
              </a:ext>
            </a:extLst>
          </p:cNvPr>
          <p:cNvGraphicFramePr>
            <a:graphicFrameLocks noGrp="1"/>
          </p:cNvGraphicFramePr>
          <p:nvPr/>
        </p:nvGraphicFramePr>
        <p:xfrm>
          <a:off x="6096000" y="1718279"/>
          <a:ext cx="5892742" cy="4502090"/>
        </p:xfrm>
        <a:graphic>
          <a:graphicData uri="http://schemas.openxmlformats.org/drawingml/2006/table">
            <a:tbl>
              <a:tblPr firstRow="1" bandRow="1">
                <a:tableStyleId>{5940675A-B579-460E-94D1-54222C63F5DA}</a:tableStyleId>
              </a:tblPr>
              <a:tblGrid>
                <a:gridCol w="559818">
                  <a:extLst>
                    <a:ext uri="{9D8B030D-6E8A-4147-A177-3AD203B41FA5}">
                      <a16:colId xmlns:a16="http://schemas.microsoft.com/office/drawing/2014/main" val="315949144"/>
                    </a:ext>
                  </a:extLst>
                </a:gridCol>
                <a:gridCol w="2653074">
                  <a:extLst>
                    <a:ext uri="{9D8B030D-6E8A-4147-A177-3AD203B41FA5}">
                      <a16:colId xmlns:a16="http://schemas.microsoft.com/office/drawing/2014/main" val="4253151256"/>
                    </a:ext>
                  </a:extLst>
                </a:gridCol>
                <a:gridCol w="2679850">
                  <a:extLst>
                    <a:ext uri="{9D8B030D-6E8A-4147-A177-3AD203B41FA5}">
                      <a16:colId xmlns:a16="http://schemas.microsoft.com/office/drawing/2014/main" val="2518201908"/>
                    </a:ext>
                  </a:extLst>
                </a:gridCol>
              </a:tblGrid>
              <a:tr h="900418">
                <a:tc>
                  <a:txBody>
                    <a:bodyPr/>
                    <a:lstStyle/>
                    <a:p>
                      <a:pPr algn="ctr"/>
                      <a:r>
                        <a:rPr lang="en-GB" sz="2400" b="1" dirty="0">
                          <a:solidFill>
                            <a:srgbClr val="002060"/>
                          </a:solidFill>
                          <a:latin typeface="Century Gothic" panose="020B0502020202020204" pitchFamily="34" charset="0"/>
                        </a:rPr>
                        <a:t>1</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r"/>
                      <a:endParaRPr lang="en-GB" sz="2400" b="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r"/>
                      <a:endParaRPr lang="en-GB" sz="2400" b="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959373216"/>
                  </a:ext>
                </a:extLst>
              </a:tr>
              <a:tr h="900418">
                <a:tc>
                  <a:txBody>
                    <a:bodyPr/>
                    <a:lstStyle/>
                    <a:p>
                      <a:pPr algn="ctr"/>
                      <a:r>
                        <a:rPr lang="en-GB" sz="2400" b="1" dirty="0">
                          <a:solidFill>
                            <a:srgbClr val="002060"/>
                          </a:solidFill>
                          <a:latin typeface="Century Gothic" panose="020B0502020202020204" pitchFamily="34" charset="0"/>
                        </a:rPr>
                        <a:t>2</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r"/>
                      <a:endParaRPr lang="en-GB" sz="2400" b="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r"/>
                      <a:endParaRPr lang="en-GB" sz="2400" b="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79632569"/>
                  </a:ext>
                </a:extLst>
              </a:tr>
              <a:tr h="900418">
                <a:tc>
                  <a:txBody>
                    <a:bodyPr/>
                    <a:lstStyle/>
                    <a:p>
                      <a:pPr algn="ctr"/>
                      <a:r>
                        <a:rPr lang="en-GB" sz="2400" b="1" dirty="0">
                          <a:solidFill>
                            <a:srgbClr val="002060"/>
                          </a:solidFill>
                          <a:latin typeface="Century Gothic" panose="020B0502020202020204" pitchFamily="34" charset="0"/>
                        </a:rPr>
                        <a:t>3</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r"/>
                      <a:endParaRPr lang="en-GB" sz="2400" b="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r"/>
                      <a:endParaRPr lang="en-GB" sz="2400" b="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55010962"/>
                  </a:ext>
                </a:extLst>
              </a:tr>
              <a:tr h="900418">
                <a:tc>
                  <a:txBody>
                    <a:bodyPr/>
                    <a:lstStyle/>
                    <a:p>
                      <a:pPr algn="ctr"/>
                      <a:r>
                        <a:rPr lang="en-GB" sz="2400" b="1" dirty="0">
                          <a:solidFill>
                            <a:srgbClr val="002060"/>
                          </a:solidFill>
                          <a:latin typeface="Century Gothic" panose="020B0502020202020204" pitchFamily="34" charset="0"/>
                        </a:rPr>
                        <a:t>4</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r"/>
                      <a:endParaRPr lang="en-GB" sz="2400" b="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r"/>
                      <a:endParaRPr lang="en-GB" sz="2400" b="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63932252"/>
                  </a:ext>
                </a:extLst>
              </a:tr>
              <a:tr h="900418">
                <a:tc>
                  <a:txBody>
                    <a:bodyPr/>
                    <a:lstStyle/>
                    <a:p>
                      <a:pPr algn="ctr"/>
                      <a:r>
                        <a:rPr lang="en-GB" sz="2400" b="1" dirty="0">
                          <a:solidFill>
                            <a:srgbClr val="002060"/>
                          </a:solidFill>
                          <a:latin typeface="Century Gothic" panose="020B0502020202020204" pitchFamily="34" charset="0"/>
                        </a:rPr>
                        <a:t>5</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r"/>
                      <a:endParaRPr lang="en-GB" sz="2400" b="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r"/>
                      <a:endParaRPr lang="en-GB" sz="2400" b="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648918541"/>
                  </a:ext>
                </a:extLst>
              </a:tr>
            </a:tbl>
          </a:graphicData>
        </a:graphic>
      </p:graphicFrame>
      <p:sp>
        <p:nvSpPr>
          <p:cNvPr id="19" name="CustomShape 3">
            <a:extLst>
              <a:ext uri="{FF2B5EF4-FFF2-40B4-BE49-F238E27FC236}">
                <a16:creationId xmlns:a16="http://schemas.microsoft.com/office/drawing/2014/main" id="{EEACC77E-5878-482D-8C90-BDBE205118FC}"/>
              </a:ext>
            </a:extLst>
          </p:cNvPr>
          <p:cNvSpPr/>
          <p:nvPr/>
        </p:nvSpPr>
        <p:spPr>
          <a:xfrm>
            <a:off x="123171" y="637631"/>
            <a:ext cx="5094578"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Read aloud the start to each sentence.</a:t>
            </a:r>
            <a:br>
              <a:rPr kumimoji="0" lang="en-GB" sz="20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br>
            <a:r>
              <a:rPr kumimoji="0" lang="en-GB" sz="20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Listen to how your partner finishes it and write in the final word.</a:t>
            </a: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1" name="CustomShape 3">
            <a:extLst>
              <a:ext uri="{FF2B5EF4-FFF2-40B4-BE49-F238E27FC236}">
                <a16:creationId xmlns:a16="http://schemas.microsoft.com/office/drawing/2014/main" id="{8A3A4042-31E9-41A1-8A1D-66553C828B20}"/>
              </a:ext>
            </a:extLst>
          </p:cNvPr>
          <p:cNvSpPr/>
          <p:nvPr/>
        </p:nvSpPr>
        <p:spPr>
          <a:xfrm>
            <a:off x="6096000" y="606971"/>
            <a:ext cx="5473275" cy="135054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defRPr/>
            </a:pPr>
            <a:r>
              <a:rPr lang="en-GB" sz="2000" spc="-1" dirty="0">
                <a:solidFill>
                  <a:srgbClr val="002060"/>
                </a:solidFill>
                <a:latin typeface="Century Gothic" panose="020B0502020202020204" pitchFamily="34" charset="0"/>
                <a:ea typeface="Century Gothic"/>
              </a:rPr>
              <a:t>Listen. Do you hear ‘de’ (du, de la, de l’)?</a:t>
            </a:r>
            <a:br>
              <a:rPr lang="en-GB" sz="2000" spc="-1" dirty="0">
                <a:solidFill>
                  <a:srgbClr val="002060"/>
                </a:solidFill>
                <a:latin typeface="Century Gothic" panose="020B0502020202020204" pitchFamily="34" charset="0"/>
                <a:ea typeface="Century Gothic"/>
              </a:rPr>
            </a:br>
            <a:r>
              <a:rPr lang="en-GB" sz="2000" spc="-1" dirty="0">
                <a:solidFill>
                  <a:srgbClr val="002060"/>
                </a:solidFill>
                <a:latin typeface="Century Gothic" panose="020B0502020202020204" pitchFamily="34" charset="0"/>
                <a:ea typeface="Century Gothic"/>
              </a:rPr>
              <a:t>If so, choose and say the sentence ending which is a sport / the correct sport.</a:t>
            </a:r>
            <a:endParaRPr lang="en-GB" sz="2000" spc="-1" dirty="0">
              <a:solidFill>
                <a:prstClr val="black"/>
              </a:solidFill>
              <a:latin typeface="Century Gothic" panose="020B0502020202020204" pitchFamily="34" charset="0"/>
            </a:endParaRPr>
          </a:p>
        </p:txBody>
      </p:sp>
      <p:pic>
        <p:nvPicPr>
          <p:cNvPr id="17" name="Graphic 16" descr="Cycling with solid fill">
            <a:extLst>
              <a:ext uri="{FF2B5EF4-FFF2-40B4-BE49-F238E27FC236}">
                <a16:creationId xmlns:a16="http://schemas.microsoft.com/office/drawing/2014/main" id="{77D2C3E6-F7A4-4AC7-8D17-9E4868F9E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57901" y="1718279"/>
            <a:ext cx="863072" cy="863072"/>
          </a:xfrm>
          <a:prstGeom prst="rect">
            <a:avLst/>
          </a:prstGeom>
        </p:spPr>
      </p:pic>
      <p:pic>
        <p:nvPicPr>
          <p:cNvPr id="3" name="Graphic 2" descr="Skipping Rope with solid fill">
            <a:extLst>
              <a:ext uri="{FF2B5EF4-FFF2-40B4-BE49-F238E27FC236}">
                <a16:creationId xmlns:a16="http://schemas.microsoft.com/office/drawing/2014/main" id="{67A80B7C-D761-4F7D-A734-E5239F15E29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32493" y="1692615"/>
            <a:ext cx="914400" cy="914400"/>
          </a:xfrm>
          <a:prstGeom prst="rect">
            <a:avLst/>
          </a:prstGeom>
        </p:spPr>
      </p:pic>
      <p:pic>
        <p:nvPicPr>
          <p:cNvPr id="7" name="Graphic 6" descr="Cooked turkey with solid fill">
            <a:extLst>
              <a:ext uri="{FF2B5EF4-FFF2-40B4-BE49-F238E27FC236}">
                <a16:creationId xmlns:a16="http://schemas.microsoft.com/office/drawing/2014/main" id="{9074381D-8461-46A8-9DE8-BFC7D8CF06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63773" y="2650327"/>
            <a:ext cx="914400" cy="914400"/>
          </a:xfrm>
          <a:prstGeom prst="rect">
            <a:avLst/>
          </a:prstGeom>
        </p:spPr>
      </p:pic>
      <p:pic>
        <p:nvPicPr>
          <p:cNvPr id="11" name="Graphic 10" descr="Chef male with solid fill">
            <a:extLst>
              <a:ext uri="{FF2B5EF4-FFF2-40B4-BE49-F238E27FC236}">
                <a16:creationId xmlns:a16="http://schemas.microsoft.com/office/drawing/2014/main" id="{B7B6125D-8B34-417C-8EB3-EDD43C2A536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175037" y="2615839"/>
            <a:ext cx="914400" cy="914400"/>
          </a:xfrm>
          <a:prstGeom prst="rect">
            <a:avLst/>
          </a:prstGeom>
        </p:spPr>
      </p:pic>
      <p:pic>
        <p:nvPicPr>
          <p:cNvPr id="22" name="Graphic 21" descr="Yoga with solid fill">
            <a:extLst>
              <a:ext uri="{FF2B5EF4-FFF2-40B4-BE49-F238E27FC236}">
                <a16:creationId xmlns:a16="http://schemas.microsoft.com/office/drawing/2014/main" id="{08F114CB-6E80-40AC-BDB7-CDA3C0E7D9B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45036" y="3599215"/>
            <a:ext cx="807852" cy="807852"/>
          </a:xfrm>
          <a:prstGeom prst="rect">
            <a:avLst/>
          </a:prstGeom>
        </p:spPr>
      </p:pic>
      <p:pic>
        <p:nvPicPr>
          <p:cNvPr id="13" name="Graphic 12" descr="Shopping cart with solid fill">
            <a:extLst>
              <a:ext uri="{FF2B5EF4-FFF2-40B4-BE49-F238E27FC236}">
                <a16:creationId xmlns:a16="http://schemas.microsoft.com/office/drawing/2014/main" id="{7FDC07B5-6F4F-4859-A88C-4DD378A1C0F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85706" y="3516424"/>
            <a:ext cx="914400" cy="914400"/>
          </a:xfrm>
          <a:prstGeom prst="rect">
            <a:avLst/>
          </a:prstGeom>
        </p:spPr>
      </p:pic>
      <p:pic>
        <p:nvPicPr>
          <p:cNvPr id="24" name="Graphic 23" descr="Downhill skiing with solid fill">
            <a:extLst>
              <a:ext uri="{FF2B5EF4-FFF2-40B4-BE49-F238E27FC236}">
                <a16:creationId xmlns:a16="http://schemas.microsoft.com/office/drawing/2014/main" id="{03F422CD-C8F6-4E57-A8BA-78A6356197B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43880" y="4370800"/>
            <a:ext cx="1009008" cy="1009008"/>
          </a:xfrm>
          <a:prstGeom prst="rect">
            <a:avLst/>
          </a:prstGeom>
        </p:spPr>
      </p:pic>
      <p:pic>
        <p:nvPicPr>
          <p:cNvPr id="25" name="Graphic 24" descr="Swimming with solid fill">
            <a:extLst>
              <a:ext uri="{FF2B5EF4-FFF2-40B4-BE49-F238E27FC236}">
                <a16:creationId xmlns:a16="http://schemas.microsoft.com/office/drawing/2014/main" id="{C46796B7-74D2-4D05-BD5E-7A0EE25AA59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221523" y="5165385"/>
            <a:ext cx="1222696" cy="1222696"/>
          </a:xfrm>
          <a:prstGeom prst="rect">
            <a:avLst/>
          </a:prstGeom>
        </p:spPr>
      </p:pic>
      <p:pic>
        <p:nvPicPr>
          <p:cNvPr id="26" name="Graphic 25" descr="Travel with solid fill">
            <a:extLst>
              <a:ext uri="{FF2B5EF4-FFF2-40B4-BE49-F238E27FC236}">
                <a16:creationId xmlns:a16="http://schemas.microsoft.com/office/drawing/2014/main" id="{E084D74B-FF6D-4D47-8B90-5E6E6272661C}"/>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674926" y="5328226"/>
            <a:ext cx="914400" cy="914400"/>
          </a:xfrm>
          <a:prstGeom prst="rect">
            <a:avLst/>
          </a:prstGeom>
        </p:spPr>
      </p:pic>
      <p:pic>
        <p:nvPicPr>
          <p:cNvPr id="28" name="Graphic 27" descr="Tic Tac Toe with solid fill">
            <a:extLst>
              <a:ext uri="{FF2B5EF4-FFF2-40B4-BE49-F238E27FC236}">
                <a16:creationId xmlns:a16="http://schemas.microsoft.com/office/drawing/2014/main" id="{A40CAF69-B3E5-4A84-BE53-5B55D461E4C4}"/>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0763419" y="4547917"/>
            <a:ext cx="805855" cy="805855"/>
          </a:xfrm>
          <a:prstGeom prst="rect">
            <a:avLst/>
          </a:prstGeom>
        </p:spPr>
      </p:pic>
      <p:pic>
        <p:nvPicPr>
          <p:cNvPr id="31" name="Graphic 30" descr="Puzzle pieces with solid fill">
            <a:extLst>
              <a:ext uri="{FF2B5EF4-FFF2-40B4-BE49-F238E27FC236}">
                <a16:creationId xmlns:a16="http://schemas.microsoft.com/office/drawing/2014/main" id="{E3D56766-DFB3-493C-906B-69DF31817C7D}"/>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9918471" y="4430824"/>
            <a:ext cx="914400" cy="914400"/>
          </a:xfrm>
          <a:prstGeom prst="rect">
            <a:avLst/>
          </a:prstGeom>
        </p:spPr>
      </p:pic>
      <p:grpSp>
        <p:nvGrpSpPr>
          <p:cNvPr id="32" name="Group 31">
            <a:extLst>
              <a:ext uri="{FF2B5EF4-FFF2-40B4-BE49-F238E27FC236}">
                <a16:creationId xmlns:a16="http://schemas.microsoft.com/office/drawing/2014/main" id="{4634096E-2198-4F35-A5E4-8784BE708AEA}"/>
              </a:ext>
            </a:extLst>
          </p:cNvPr>
          <p:cNvGrpSpPr/>
          <p:nvPr/>
        </p:nvGrpSpPr>
        <p:grpSpPr>
          <a:xfrm>
            <a:off x="10078345" y="2686749"/>
            <a:ext cx="1222696" cy="764148"/>
            <a:chOff x="618830" y="1946476"/>
            <a:chExt cx="2352180" cy="1497777"/>
          </a:xfrm>
          <a:solidFill>
            <a:srgbClr val="004F87"/>
          </a:solidFill>
        </p:grpSpPr>
        <p:pic>
          <p:nvPicPr>
            <p:cNvPr id="33" name="Graphic 32" descr="Sport balls outline">
              <a:extLst>
                <a:ext uri="{FF2B5EF4-FFF2-40B4-BE49-F238E27FC236}">
                  <a16:creationId xmlns:a16="http://schemas.microsoft.com/office/drawing/2014/main" id="{7F12D337-BDAD-40E5-89C2-4D68F64F8C37}"/>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473233" y="1946476"/>
              <a:ext cx="1497777" cy="1497777"/>
            </a:xfrm>
            <a:prstGeom prst="rect">
              <a:avLst/>
            </a:prstGeom>
          </p:spPr>
        </p:pic>
        <p:pic>
          <p:nvPicPr>
            <p:cNvPr id="34" name="Graphic 33" descr="Tennis racket and ball with solid fill">
              <a:extLst>
                <a:ext uri="{FF2B5EF4-FFF2-40B4-BE49-F238E27FC236}">
                  <a16:creationId xmlns:a16="http://schemas.microsoft.com/office/drawing/2014/main" id="{7E956707-2C14-4C68-8DC4-588F23EF90B6}"/>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618830" y="2280907"/>
              <a:ext cx="1062271" cy="1062271"/>
            </a:xfrm>
            <a:prstGeom prst="rect">
              <a:avLst/>
            </a:prstGeom>
          </p:spPr>
        </p:pic>
      </p:grpSp>
      <p:grpSp>
        <p:nvGrpSpPr>
          <p:cNvPr id="37" name="Group 36">
            <a:extLst>
              <a:ext uri="{FF2B5EF4-FFF2-40B4-BE49-F238E27FC236}">
                <a16:creationId xmlns:a16="http://schemas.microsoft.com/office/drawing/2014/main" id="{B4173BA5-84D0-4991-A2CC-A3A6B3844274}"/>
              </a:ext>
            </a:extLst>
          </p:cNvPr>
          <p:cNvGrpSpPr/>
          <p:nvPr/>
        </p:nvGrpSpPr>
        <p:grpSpPr>
          <a:xfrm>
            <a:off x="9585722" y="6259624"/>
            <a:ext cx="1158499" cy="622524"/>
            <a:chOff x="13880605" y="5749986"/>
            <a:chExt cx="1158499" cy="622524"/>
          </a:xfrm>
        </p:grpSpPr>
        <p:pic>
          <p:nvPicPr>
            <p:cNvPr id="35" name="Graphic 34" descr="Tic Tac Toe with solid fill">
              <a:extLst>
                <a:ext uri="{FF2B5EF4-FFF2-40B4-BE49-F238E27FC236}">
                  <a16:creationId xmlns:a16="http://schemas.microsoft.com/office/drawing/2014/main" id="{221374E8-16BE-49BC-85C5-B56C83B0E2C7}"/>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4425129" y="5758535"/>
              <a:ext cx="613975" cy="613975"/>
            </a:xfrm>
            <a:prstGeom prst="rect">
              <a:avLst/>
            </a:prstGeom>
          </p:spPr>
        </p:pic>
        <p:pic>
          <p:nvPicPr>
            <p:cNvPr id="36" name="Graphic 35" descr="Puzzle pieces with solid fill">
              <a:extLst>
                <a:ext uri="{FF2B5EF4-FFF2-40B4-BE49-F238E27FC236}">
                  <a16:creationId xmlns:a16="http://schemas.microsoft.com/office/drawing/2014/main" id="{A621465D-885F-48C7-88D6-79DC8BE7025D}"/>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3880605" y="5749986"/>
              <a:ext cx="613975" cy="613975"/>
            </a:xfrm>
            <a:prstGeom prst="rect">
              <a:avLst/>
            </a:prstGeom>
          </p:spPr>
        </p:pic>
      </p:grpSp>
      <p:sp>
        <p:nvSpPr>
          <p:cNvPr id="39" name="TextBox 38">
            <a:extLst>
              <a:ext uri="{FF2B5EF4-FFF2-40B4-BE49-F238E27FC236}">
                <a16:creationId xmlns:a16="http://schemas.microsoft.com/office/drawing/2014/main" id="{A65A0EA8-6281-446D-8F47-215478723595}"/>
              </a:ext>
            </a:extLst>
          </p:cNvPr>
          <p:cNvSpPr txBox="1"/>
          <p:nvPr/>
        </p:nvSpPr>
        <p:spPr>
          <a:xfrm>
            <a:off x="10630515" y="6412904"/>
            <a:ext cx="1627407" cy="400110"/>
          </a:xfrm>
          <a:prstGeom prst="rect">
            <a:avLst/>
          </a:prstGeom>
          <a:noFill/>
        </p:spPr>
        <p:txBody>
          <a:bodyPr wrap="square">
            <a:spAutoFit/>
          </a:bodyPr>
          <a:lstStyle/>
          <a:p>
            <a:r>
              <a:rPr kumimoji="0" lang="en-GB" sz="20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 activity</a:t>
            </a:r>
            <a:endParaRPr lang="en-GB" dirty="0"/>
          </a:p>
        </p:txBody>
      </p:sp>
      <p:sp>
        <p:nvSpPr>
          <p:cNvPr id="27" name="Google Shape;167;p2">
            <a:extLst>
              <a:ext uri="{FF2B5EF4-FFF2-40B4-BE49-F238E27FC236}">
                <a16:creationId xmlns:a16="http://schemas.microsoft.com/office/drawing/2014/main" id="{94F99506-A949-4A08-93EB-94EA6916D71D}"/>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03026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5473275" cy="523220"/>
          </a:xfrm>
        </p:spPr>
        <p:txBody>
          <a:bodyPr>
            <a:noAutofit/>
          </a:bodyPr>
          <a:lstStyle/>
          <a:p>
            <a:r>
              <a:rPr lang="es-AR" sz="3200" b="1" dirty="0">
                <a:solidFill>
                  <a:srgbClr val="002060"/>
                </a:solidFill>
                <a:latin typeface="Century Gothic" panose="020B0502020202020204" pitchFamily="34" charset="0"/>
                <a:cs typeface="Arial"/>
                <a:sym typeface="Arial"/>
              </a:rPr>
              <a:t>Follow up 2: Handout B</a:t>
            </a:r>
            <a:endParaRPr lang="en-GB" sz="3200" dirty="0"/>
          </a:p>
        </p:txBody>
      </p:sp>
      <p:sp>
        <p:nvSpPr>
          <p:cNvPr id="12" name="CustomShape 3">
            <a:extLst>
              <a:ext uri="{FF2B5EF4-FFF2-40B4-BE49-F238E27FC236}">
                <a16:creationId xmlns:a16="http://schemas.microsoft.com/office/drawing/2014/main" id="{976A85E5-4281-4E0F-BAB0-72DE6B3B6253}"/>
              </a:ext>
            </a:extLst>
          </p:cNvPr>
          <p:cNvSpPr/>
          <p:nvPr/>
        </p:nvSpPr>
        <p:spPr>
          <a:xfrm>
            <a:off x="203259" y="683020"/>
            <a:ext cx="5473275" cy="102457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Listen. Do you hear ‘de’ (du, de la, de l’)?</a:t>
            </a:r>
            <a:br>
              <a:rPr kumimoji="0" lang="en-GB" sz="20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br>
            <a:r>
              <a:rPr kumimoji="0" lang="en-GB" sz="20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If so, choose and say the sentence ending which is a sport / the correct sport.</a:t>
            </a: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graphicFrame>
        <p:nvGraphicFramePr>
          <p:cNvPr id="6" name="Table 6">
            <a:extLst>
              <a:ext uri="{FF2B5EF4-FFF2-40B4-BE49-F238E27FC236}">
                <a16:creationId xmlns:a16="http://schemas.microsoft.com/office/drawing/2014/main" id="{4CE830DB-0333-45CC-AEAD-5A4347776EBE}"/>
              </a:ext>
            </a:extLst>
          </p:cNvPr>
          <p:cNvGraphicFramePr>
            <a:graphicFrameLocks noGrp="1"/>
          </p:cNvGraphicFramePr>
          <p:nvPr>
            <p:extLst>
              <p:ext uri="{D42A27DB-BD31-4B8C-83A1-F6EECF244321}">
                <p14:modId xmlns:p14="http://schemas.microsoft.com/office/powerpoint/2010/main" val="614065421"/>
              </p:ext>
            </p:extLst>
          </p:nvPr>
        </p:nvGraphicFramePr>
        <p:xfrm>
          <a:off x="7240175" y="1767995"/>
          <a:ext cx="4461046" cy="4114800"/>
        </p:xfrm>
        <a:graphic>
          <a:graphicData uri="http://schemas.openxmlformats.org/drawingml/2006/table">
            <a:tbl>
              <a:tblPr firstRow="1" bandRow="1">
                <a:tableStyleId>{5940675A-B579-460E-94D1-54222C63F5DA}</a:tableStyleId>
              </a:tblPr>
              <a:tblGrid>
                <a:gridCol w="921958">
                  <a:extLst>
                    <a:ext uri="{9D8B030D-6E8A-4147-A177-3AD203B41FA5}">
                      <a16:colId xmlns:a16="http://schemas.microsoft.com/office/drawing/2014/main" val="315949144"/>
                    </a:ext>
                  </a:extLst>
                </a:gridCol>
                <a:gridCol w="3539088">
                  <a:extLst>
                    <a:ext uri="{9D8B030D-6E8A-4147-A177-3AD203B41FA5}">
                      <a16:colId xmlns:a16="http://schemas.microsoft.com/office/drawing/2014/main" val="1417169135"/>
                    </a:ext>
                  </a:extLst>
                </a:gridCol>
              </a:tblGrid>
              <a:tr h="822960">
                <a:tc>
                  <a:txBody>
                    <a:bodyPr/>
                    <a:lstStyle/>
                    <a:p>
                      <a:pPr algn="ctr"/>
                      <a:r>
                        <a:rPr lang="en-GB" sz="2400" b="1" dirty="0">
                          <a:solidFill>
                            <a:srgbClr val="002060"/>
                          </a:solidFill>
                          <a:latin typeface="Century Gothic" panose="020B0502020202020204" pitchFamily="34" charset="0"/>
                        </a:rPr>
                        <a:t>1</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400" b="0" i="0" dirty="0">
                          <a:solidFill>
                            <a:srgbClr val="002060"/>
                          </a:solidFill>
                          <a:latin typeface="Century Gothic" panose="020B0502020202020204" pitchFamily="34" charset="0"/>
                        </a:rPr>
                        <a:t>Tu </a:t>
                      </a:r>
                      <a:r>
                        <a:rPr lang="en-GB" sz="2400" b="0" i="0" dirty="0" err="1">
                          <a:solidFill>
                            <a:srgbClr val="002060"/>
                          </a:solidFill>
                          <a:latin typeface="Century Gothic" panose="020B0502020202020204" pitchFamily="34" charset="0"/>
                        </a:rPr>
                        <a:t>fais</a:t>
                      </a:r>
                      <a:r>
                        <a:rPr lang="en-GB" sz="2400" b="0" i="0" dirty="0">
                          <a:solidFill>
                            <a:srgbClr val="002060"/>
                          </a:solidFill>
                          <a:latin typeface="Century Gothic" panose="020B0502020202020204" pitchFamily="34" charset="0"/>
                        </a:rPr>
                        <a:t> du………………</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959373216"/>
                  </a:ext>
                </a:extLst>
              </a:tr>
              <a:tr h="822960">
                <a:tc>
                  <a:txBody>
                    <a:bodyPr/>
                    <a:lstStyle/>
                    <a:p>
                      <a:pPr algn="ctr"/>
                      <a:r>
                        <a:rPr lang="en-GB" sz="2400" b="1" dirty="0">
                          <a:solidFill>
                            <a:srgbClr val="002060"/>
                          </a:solidFill>
                          <a:latin typeface="Century Gothic" panose="020B0502020202020204" pitchFamily="34" charset="0"/>
                        </a:rPr>
                        <a:t>2</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b="0" i="0" dirty="0">
                          <a:solidFill>
                            <a:srgbClr val="002060"/>
                          </a:solidFill>
                          <a:latin typeface="Century Gothic" panose="020B0502020202020204" pitchFamily="34" charset="0"/>
                        </a:rPr>
                        <a:t>Tu </a:t>
                      </a:r>
                      <a:r>
                        <a:rPr lang="en-GB" sz="2400" b="0" i="0" dirty="0" err="1">
                          <a:solidFill>
                            <a:srgbClr val="002060"/>
                          </a:solidFill>
                          <a:latin typeface="Century Gothic" panose="020B0502020202020204" pitchFamily="34" charset="0"/>
                        </a:rPr>
                        <a:t>fais</a:t>
                      </a:r>
                      <a:r>
                        <a:rPr lang="en-GB" sz="2400" b="0" i="0" dirty="0">
                          <a:solidFill>
                            <a:srgbClr val="002060"/>
                          </a:solidFill>
                          <a:latin typeface="Century Gothic" panose="020B0502020202020204" pitchFamily="34" charset="0"/>
                        </a:rPr>
                        <a:t> la….……………</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79632569"/>
                  </a:ext>
                </a:extLst>
              </a:tr>
              <a:tr h="822960">
                <a:tc>
                  <a:txBody>
                    <a:bodyPr/>
                    <a:lstStyle/>
                    <a:p>
                      <a:pPr algn="ctr"/>
                      <a:r>
                        <a:rPr lang="en-GB" sz="2400" b="1" dirty="0">
                          <a:solidFill>
                            <a:srgbClr val="002060"/>
                          </a:solidFill>
                          <a:latin typeface="Century Gothic" panose="020B0502020202020204" pitchFamily="34" charset="0"/>
                        </a:rPr>
                        <a:t>3</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b="0" i="0" dirty="0">
                          <a:solidFill>
                            <a:srgbClr val="002060"/>
                          </a:solidFill>
                          <a:latin typeface="Century Gothic" panose="020B0502020202020204" pitchFamily="34" charset="0"/>
                        </a:rPr>
                        <a:t>Tu </a:t>
                      </a:r>
                      <a:r>
                        <a:rPr lang="en-GB" sz="2400" b="0" i="0" dirty="0" err="1">
                          <a:solidFill>
                            <a:srgbClr val="002060"/>
                          </a:solidFill>
                          <a:latin typeface="Century Gothic" panose="020B0502020202020204" pitchFamily="34" charset="0"/>
                        </a:rPr>
                        <a:t>fais</a:t>
                      </a:r>
                      <a:r>
                        <a:rPr lang="en-GB" sz="2400" b="0" i="0" dirty="0">
                          <a:solidFill>
                            <a:srgbClr val="002060"/>
                          </a:solidFill>
                          <a:latin typeface="Century Gothic" panose="020B0502020202020204" pitchFamily="34" charset="0"/>
                        </a:rPr>
                        <a:t> les ….……………</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55010962"/>
                  </a:ext>
                </a:extLst>
              </a:tr>
              <a:tr h="822960">
                <a:tc>
                  <a:txBody>
                    <a:bodyPr/>
                    <a:lstStyle/>
                    <a:p>
                      <a:pPr algn="ctr"/>
                      <a:r>
                        <a:rPr lang="en-GB" sz="2400" b="1" dirty="0">
                          <a:solidFill>
                            <a:srgbClr val="002060"/>
                          </a:solidFill>
                          <a:latin typeface="Century Gothic" panose="020B0502020202020204" pitchFamily="34" charset="0"/>
                        </a:rPr>
                        <a:t>4</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b="0" i="0" dirty="0">
                          <a:solidFill>
                            <a:srgbClr val="002060"/>
                          </a:solidFill>
                          <a:latin typeface="Century Gothic" panose="020B0502020202020204" pitchFamily="34" charset="0"/>
                        </a:rPr>
                        <a:t>Tu </a:t>
                      </a:r>
                      <a:r>
                        <a:rPr lang="en-GB" sz="2400" b="0" i="0" dirty="0" err="1">
                          <a:solidFill>
                            <a:srgbClr val="002060"/>
                          </a:solidFill>
                          <a:latin typeface="Century Gothic" panose="020B0502020202020204" pitchFamily="34" charset="0"/>
                        </a:rPr>
                        <a:t>fais</a:t>
                      </a:r>
                      <a:r>
                        <a:rPr lang="en-GB" sz="2400" b="0" i="0" dirty="0">
                          <a:solidFill>
                            <a:srgbClr val="002060"/>
                          </a:solidFill>
                          <a:latin typeface="Century Gothic" panose="020B0502020202020204" pitchFamily="34" charset="0"/>
                        </a:rPr>
                        <a:t> du….……………</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63932252"/>
                  </a:ext>
                </a:extLst>
              </a:tr>
              <a:tr h="822960">
                <a:tc>
                  <a:txBody>
                    <a:bodyPr/>
                    <a:lstStyle/>
                    <a:p>
                      <a:pPr algn="ctr"/>
                      <a:r>
                        <a:rPr lang="en-GB" sz="2400" b="1" dirty="0">
                          <a:solidFill>
                            <a:srgbClr val="002060"/>
                          </a:solidFill>
                          <a:latin typeface="Century Gothic" panose="020B0502020202020204" pitchFamily="34" charset="0"/>
                        </a:rPr>
                        <a:t>5</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b="0" i="0" dirty="0">
                          <a:solidFill>
                            <a:srgbClr val="002060"/>
                          </a:solidFill>
                          <a:latin typeface="Century Gothic" panose="020B0502020202020204" pitchFamily="34" charset="0"/>
                        </a:rPr>
                        <a:t>Tu </a:t>
                      </a:r>
                      <a:r>
                        <a:rPr lang="en-GB" sz="2400" b="0" i="0" dirty="0" err="1">
                          <a:solidFill>
                            <a:srgbClr val="002060"/>
                          </a:solidFill>
                          <a:latin typeface="Century Gothic" panose="020B0502020202020204" pitchFamily="34" charset="0"/>
                        </a:rPr>
                        <a:t>fais</a:t>
                      </a:r>
                      <a:r>
                        <a:rPr lang="en-GB" sz="2400" b="0" i="0" dirty="0">
                          <a:solidFill>
                            <a:srgbClr val="002060"/>
                          </a:solidFill>
                          <a:latin typeface="Century Gothic" panose="020B0502020202020204" pitchFamily="34" charset="0"/>
                        </a:rPr>
                        <a:t> de la ……………</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648918541"/>
                  </a:ext>
                </a:extLst>
              </a:tr>
            </a:tbl>
          </a:graphicData>
        </a:graphic>
      </p:graphicFrame>
      <p:graphicFrame>
        <p:nvGraphicFramePr>
          <p:cNvPr id="17" name="Table 6">
            <a:extLst>
              <a:ext uri="{FF2B5EF4-FFF2-40B4-BE49-F238E27FC236}">
                <a16:creationId xmlns:a16="http://schemas.microsoft.com/office/drawing/2014/main" id="{1050E685-44F5-4BEC-B152-A7CDBD3DD2A0}"/>
              </a:ext>
            </a:extLst>
          </p:cNvPr>
          <p:cNvGraphicFramePr>
            <a:graphicFrameLocks noGrp="1"/>
          </p:cNvGraphicFramePr>
          <p:nvPr>
            <p:extLst>
              <p:ext uri="{D42A27DB-BD31-4B8C-83A1-F6EECF244321}">
                <p14:modId xmlns:p14="http://schemas.microsoft.com/office/powerpoint/2010/main" val="3613143906"/>
              </p:ext>
            </p:extLst>
          </p:nvPr>
        </p:nvGraphicFramePr>
        <p:xfrm>
          <a:off x="203259" y="1770027"/>
          <a:ext cx="5892742" cy="4114800"/>
        </p:xfrm>
        <a:graphic>
          <a:graphicData uri="http://schemas.openxmlformats.org/drawingml/2006/table">
            <a:tbl>
              <a:tblPr firstRow="1" bandRow="1">
                <a:tableStyleId>{5940675A-B579-460E-94D1-54222C63F5DA}</a:tableStyleId>
              </a:tblPr>
              <a:tblGrid>
                <a:gridCol w="559818">
                  <a:extLst>
                    <a:ext uri="{9D8B030D-6E8A-4147-A177-3AD203B41FA5}">
                      <a16:colId xmlns:a16="http://schemas.microsoft.com/office/drawing/2014/main" val="315949144"/>
                    </a:ext>
                  </a:extLst>
                </a:gridCol>
                <a:gridCol w="2818103">
                  <a:extLst>
                    <a:ext uri="{9D8B030D-6E8A-4147-A177-3AD203B41FA5}">
                      <a16:colId xmlns:a16="http://schemas.microsoft.com/office/drawing/2014/main" val="4253151256"/>
                    </a:ext>
                  </a:extLst>
                </a:gridCol>
                <a:gridCol w="2514821">
                  <a:extLst>
                    <a:ext uri="{9D8B030D-6E8A-4147-A177-3AD203B41FA5}">
                      <a16:colId xmlns:a16="http://schemas.microsoft.com/office/drawing/2014/main" val="2518201908"/>
                    </a:ext>
                  </a:extLst>
                </a:gridCol>
              </a:tblGrid>
              <a:tr h="822960">
                <a:tc>
                  <a:txBody>
                    <a:bodyPr/>
                    <a:lstStyle/>
                    <a:p>
                      <a:pPr algn="ctr"/>
                      <a:r>
                        <a:rPr lang="en-GB" sz="2400" b="1" dirty="0">
                          <a:solidFill>
                            <a:srgbClr val="002060"/>
                          </a:solidFill>
                          <a:latin typeface="Century Gothic" panose="020B0502020202020204" pitchFamily="34" charset="0"/>
                        </a:rPr>
                        <a:t>1</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r"/>
                      <a:endParaRPr lang="en-GB" sz="2400" b="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r"/>
                      <a:endParaRPr lang="en-GB" sz="2400" b="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959373216"/>
                  </a:ext>
                </a:extLst>
              </a:tr>
              <a:tr h="822960">
                <a:tc>
                  <a:txBody>
                    <a:bodyPr/>
                    <a:lstStyle/>
                    <a:p>
                      <a:pPr algn="ctr"/>
                      <a:r>
                        <a:rPr lang="en-GB" sz="2400" b="1" dirty="0">
                          <a:solidFill>
                            <a:srgbClr val="002060"/>
                          </a:solidFill>
                          <a:latin typeface="Century Gothic" panose="020B0502020202020204" pitchFamily="34" charset="0"/>
                        </a:rPr>
                        <a:t>2</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r"/>
                      <a:endParaRPr lang="en-GB" sz="2400" b="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r"/>
                      <a:endParaRPr lang="en-GB" sz="2400" b="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79632569"/>
                  </a:ext>
                </a:extLst>
              </a:tr>
              <a:tr h="822960">
                <a:tc>
                  <a:txBody>
                    <a:bodyPr/>
                    <a:lstStyle/>
                    <a:p>
                      <a:pPr algn="ctr"/>
                      <a:r>
                        <a:rPr lang="en-GB" sz="2400" b="1" dirty="0">
                          <a:solidFill>
                            <a:srgbClr val="002060"/>
                          </a:solidFill>
                          <a:latin typeface="Century Gothic" panose="020B0502020202020204" pitchFamily="34" charset="0"/>
                        </a:rPr>
                        <a:t>3</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r"/>
                      <a:endParaRPr lang="en-GB" sz="2400" b="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r"/>
                      <a:endParaRPr lang="en-GB" sz="2400" b="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55010962"/>
                  </a:ext>
                </a:extLst>
              </a:tr>
              <a:tr h="822960">
                <a:tc>
                  <a:txBody>
                    <a:bodyPr/>
                    <a:lstStyle/>
                    <a:p>
                      <a:pPr algn="ctr"/>
                      <a:r>
                        <a:rPr lang="en-GB" sz="2400" b="1" dirty="0">
                          <a:solidFill>
                            <a:srgbClr val="002060"/>
                          </a:solidFill>
                          <a:latin typeface="Century Gothic" panose="020B0502020202020204" pitchFamily="34" charset="0"/>
                        </a:rPr>
                        <a:t>4</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r"/>
                      <a:endParaRPr lang="en-GB" sz="2400" b="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r"/>
                      <a:endParaRPr lang="en-GB" sz="2400" b="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63932252"/>
                  </a:ext>
                </a:extLst>
              </a:tr>
              <a:tr h="822960">
                <a:tc>
                  <a:txBody>
                    <a:bodyPr/>
                    <a:lstStyle/>
                    <a:p>
                      <a:pPr algn="ctr"/>
                      <a:r>
                        <a:rPr lang="en-GB" sz="2400" b="1" dirty="0">
                          <a:solidFill>
                            <a:srgbClr val="002060"/>
                          </a:solidFill>
                          <a:latin typeface="Century Gothic" panose="020B0502020202020204" pitchFamily="34" charset="0"/>
                        </a:rPr>
                        <a:t>5</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r"/>
                      <a:endParaRPr lang="en-GB" sz="2400" b="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r"/>
                      <a:endParaRPr lang="en-GB" sz="2400" b="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648918541"/>
                  </a:ext>
                </a:extLst>
              </a:tr>
            </a:tbl>
          </a:graphicData>
        </a:graphic>
      </p:graphicFrame>
      <p:sp>
        <p:nvSpPr>
          <p:cNvPr id="13" name="CustomShape 3">
            <a:extLst>
              <a:ext uri="{FF2B5EF4-FFF2-40B4-BE49-F238E27FC236}">
                <a16:creationId xmlns:a16="http://schemas.microsoft.com/office/drawing/2014/main" id="{024B4706-242D-4221-B376-BD9B1D78110C}"/>
              </a:ext>
            </a:extLst>
          </p:cNvPr>
          <p:cNvSpPr/>
          <p:nvPr/>
        </p:nvSpPr>
        <p:spPr>
          <a:xfrm>
            <a:off x="7215147" y="424000"/>
            <a:ext cx="4773594"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Now read aloud the start to each sentence.</a:t>
            </a:r>
            <a:br>
              <a:rPr kumimoji="0" lang="en-GB" sz="20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br>
            <a:r>
              <a:rPr kumimoji="0" lang="en-GB" sz="20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Listen to how your partner finishes it and write in the final word.</a:t>
            </a: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16" name="Picture 15" descr="Shape&#10;&#10;Description automatically generated with medium confidence">
            <a:extLst>
              <a:ext uri="{FF2B5EF4-FFF2-40B4-BE49-F238E27FC236}">
                <a16:creationId xmlns:a16="http://schemas.microsoft.com/office/drawing/2014/main" id="{4BD5071D-E055-41DC-B496-FD55A6E05610}"/>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220223" y="1907194"/>
            <a:ext cx="870676" cy="636002"/>
          </a:xfrm>
          <a:prstGeom prst="rect">
            <a:avLst/>
          </a:prstGeom>
        </p:spPr>
      </p:pic>
      <p:pic>
        <p:nvPicPr>
          <p:cNvPr id="20" name="Graphic 19" descr="List with solid fill">
            <a:extLst>
              <a:ext uri="{FF2B5EF4-FFF2-40B4-BE49-F238E27FC236}">
                <a16:creationId xmlns:a16="http://schemas.microsoft.com/office/drawing/2014/main" id="{4AB12C82-F22F-485F-9DE6-42B1BE2004F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54541" y="1738015"/>
            <a:ext cx="914400" cy="914400"/>
          </a:xfrm>
          <a:prstGeom prst="rect">
            <a:avLst/>
          </a:prstGeom>
        </p:spPr>
      </p:pic>
      <p:pic>
        <p:nvPicPr>
          <p:cNvPr id="21" name="Graphic 20" descr="Swimming with solid fill">
            <a:extLst>
              <a:ext uri="{FF2B5EF4-FFF2-40B4-BE49-F238E27FC236}">
                <a16:creationId xmlns:a16="http://schemas.microsoft.com/office/drawing/2014/main" id="{5A70BC6A-92DF-4776-9C09-6F77EF41958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44213" y="2423157"/>
            <a:ext cx="1222696" cy="1222696"/>
          </a:xfrm>
          <a:prstGeom prst="rect">
            <a:avLst/>
          </a:prstGeom>
        </p:spPr>
      </p:pic>
      <p:grpSp>
        <p:nvGrpSpPr>
          <p:cNvPr id="22" name="Group 21">
            <a:extLst>
              <a:ext uri="{FF2B5EF4-FFF2-40B4-BE49-F238E27FC236}">
                <a16:creationId xmlns:a16="http://schemas.microsoft.com/office/drawing/2014/main" id="{877625E5-5F31-427C-BFA2-BCB0719E9B1B}"/>
              </a:ext>
            </a:extLst>
          </p:cNvPr>
          <p:cNvGrpSpPr/>
          <p:nvPr/>
        </p:nvGrpSpPr>
        <p:grpSpPr>
          <a:xfrm>
            <a:off x="1578536" y="2652415"/>
            <a:ext cx="1222696" cy="764148"/>
            <a:chOff x="618830" y="1946476"/>
            <a:chExt cx="2352180" cy="1497777"/>
          </a:xfrm>
          <a:solidFill>
            <a:srgbClr val="004F87"/>
          </a:solidFill>
        </p:grpSpPr>
        <p:pic>
          <p:nvPicPr>
            <p:cNvPr id="23" name="Graphic 22" descr="Sport balls outline">
              <a:extLst>
                <a:ext uri="{FF2B5EF4-FFF2-40B4-BE49-F238E27FC236}">
                  <a16:creationId xmlns:a16="http://schemas.microsoft.com/office/drawing/2014/main" id="{B99C9DD6-7285-4392-88D9-AEDC616C397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73233" y="1946476"/>
              <a:ext cx="1497777" cy="1497777"/>
            </a:xfrm>
            <a:prstGeom prst="rect">
              <a:avLst/>
            </a:prstGeom>
          </p:spPr>
        </p:pic>
        <p:pic>
          <p:nvPicPr>
            <p:cNvPr id="24" name="Graphic 23" descr="Tennis racket and ball with solid fill">
              <a:extLst>
                <a:ext uri="{FF2B5EF4-FFF2-40B4-BE49-F238E27FC236}">
                  <a16:creationId xmlns:a16="http://schemas.microsoft.com/office/drawing/2014/main" id="{8C2B7929-A6A0-44C7-B16D-0D4AA977C82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8830" y="2280907"/>
              <a:ext cx="1062271" cy="1062271"/>
            </a:xfrm>
            <a:prstGeom prst="rect">
              <a:avLst/>
            </a:prstGeom>
          </p:spPr>
        </p:pic>
      </p:grpSp>
      <p:pic>
        <p:nvPicPr>
          <p:cNvPr id="25" name="Graphic 24" descr="Downhill skiing with solid fill">
            <a:extLst>
              <a:ext uri="{FF2B5EF4-FFF2-40B4-BE49-F238E27FC236}">
                <a16:creationId xmlns:a16="http://schemas.microsoft.com/office/drawing/2014/main" id="{52E9F0FC-A972-4CCF-B419-9D2CEF2BD62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626215" y="3320891"/>
            <a:ext cx="1009008" cy="1009008"/>
          </a:xfrm>
          <a:prstGeom prst="rect">
            <a:avLst/>
          </a:prstGeom>
        </p:spPr>
      </p:pic>
      <p:pic>
        <p:nvPicPr>
          <p:cNvPr id="3" name="Graphic 2" descr="Russian cathedral with solid fill">
            <a:extLst>
              <a:ext uri="{FF2B5EF4-FFF2-40B4-BE49-F238E27FC236}">
                <a16:creationId xmlns:a16="http://schemas.microsoft.com/office/drawing/2014/main" id="{5E1A57B4-AF11-43EF-A4E1-CE0B1CA6974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803053" y="4261412"/>
            <a:ext cx="778565" cy="778565"/>
          </a:xfrm>
          <a:prstGeom prst="rect">
            <a:avLst/>
          </a:prstGeom>
        </p:spPr>
      </p:pic>
      <p:pic>
        <p:nvPicPr>
          <p:cNvPr id="7" name="Graphic 6" descr="Cake with solid fill">
            <a:extLst>
              <a:ext uri="{FF2B5EF4-FFF2-40B4-BE49-F238E27FC236}">
                <a16:creationId xmlns:a16="http://schemas.microsoft.com/office/drawing/2014/main" id="{D753C38B-EA1E-482B-8BB4-060F23DF0D9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404762" y="3364996"/>
            <a:ext cx="914400" cy="914400"/>
          </a:xfrm>
          <a:prstGeom prst="rect">
            <a:avLst/>
          </a:prstGeom>
        </p:spPr>
      </p:pic>
      <p:pic>
        <p:nvPicPr>
          <p:cNvPr id="26" name="Graphic 25" descr="Cycling with solid fill">
            <a:extLst>
              <a:ext uri="{FF2B5EF4-FFF2-40B4-BE49-F238E27FC236}">
                <a16:creationId xmlns:a16="http://schemas.microsoft.com/office/drawing/2014/main" id="{9F30875F-3427-4736-8C14-3F99B256160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330085" y="4249416"/>
            <a:ext cx="863072" cy="863072"/>
          </a:xfrm>
          <a:prstGeom prst="rect">
            <a:avLst/>
          </a:prstGeom>
        </p:spPr>
      </p:pic>
      <p:pic>
        <p:nvPicPr>
          <p:cNvPr id="11" name="Graphic 10" descr="Table tennis paddle and ball with solid fill">
            <a:extLst>
              <a:ext uri="{FF2B5EF4-FFF2-40B4-BE49-F238E27FC236}">
                <a16:creationId xmlns:a16="http://schemas.microsoft.com/office/drawing/2014/main" id="{043943C3-4638-4FB7-A26C-B56B46836784}"/>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333977" y="5101196"/>
            <a:ext cx="807852" cy="807852"/>
          </a:xfrm>
          <a:prstGeom prst="rect">
            <a:avLst/>
          </a:prstGeom>
        </p:spPr>
      </p:pic>
      <p:pic>
        <p:nvPicPr>
          <p:cNvPr id="28" name="Graphic 27" descr="Yoga with solid fill">
            <a:extLst>
              <a:ext uri="{FF2B5EF4-FFF2-40B4-BE49-F238E27FC236}">
                <a16:creationId xmlns:a16="http://schemas.microsoft.com/office/drawing/2014/main" id="{C392777E-2F33-4370-BDE6-86784800BC88}"/>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819891" y="5089086"/>
            <a:ext cx="807852" cy="807852"/>
          </a:xfrm>
          <a:prstGeom prst="rect">
            <a:avLst/>
          </a:prstGeom>
        </p:spPr>
      </p:pic>
      <p:sp>
        <p:nvSpPr>
          <p:cNvPr id="29" name="Google Shape;167;p2">
            <a:extLst>
              <a:ext uri="{FF2B5EF4-FFF2-40B4-BE49-F238E27FC236}">
                <a16:creationId xmlns:a16="http://schemas.microsoft.com/office/drawing/2014/main" id="{D64B3554-040A-40CD-A733-C23850B978DC}"/>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65544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sym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sym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cs typeface="Arial"/>
                <a:sym typeface="Arial"/>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sp>
        <p:nvSpPr>
          <p:cNvPr id="28" name="Rectangle 27">
            <a:extLst>
              <a:ext uri="{FF2B5EF4-FFF2-40B4-BE49-F238E27FC236}">
                <a16:creationId xmlns:a16="http://schemas.microsoft.com/office/drawing/2014/main" id="{06EBBC53-04AF-44DE-BDA9-AD7CA398AC4C}"/>
              </a:ext>
            </a:extLst>
          </p:cNvPr>
          <p:cNvSpPr/>
          <p:nvPr/>
        </p:nvSpPr>
        <p:spPr>
          <a:xfrm>
            <a:off x="769971" y="65773"/>
            <a:ext cx="1195944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Follow up 5a - </a:t>
            </a: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Écris</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en</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anglais</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 </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endPar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49" name="Google Shape;167;p2">
            <a:extLst>
              <a:ext uri="{FF2B5EF4-FFF2-40B4-BE49-F238E27FC236}">
                <a16:creationId xmlns:a16="http://schemas.microsoft.com/office/drawing/2014/main" id="{886C038C-C793-4178-8BE0-359568307137}"/>
              </a:ext>
            </a:extLst>
          </p:cNvPr>
          <p:cNvSpPr/>
          <p:nvPr/>
        </p:nvSpPr>
        <p:spPr>
          <a:xfrm>
            <a:off x="116256" y="63868"/>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aphicFrame>
        <p:nvGraphicFramePr>
          <p:cNvPr id="24" name="Table 4">
            <a:extLst>
              <a:ext uri="{FF2B5EF4-FFF2-40B4-BE49-F238E27FC236}">
                <a16:creationId xmlns:a16="http://schemas.microsoft.com/office/drawing/2014/main" id="{8FB45C32-6442-4A6E-A4B4-07D86E78595D}"/>
              </a:ext>
            </a:extLst>
          </p:cNvPr>
          <p:cNvGraphicFramePr>
            <a:graphicFrameLocks noGrp="1"/>
          </p:cNvGraphicFramePr>
          <p:nvPr>
            <p:extLst>
              <p:ext uri="{D42A27DB-BD31-4B8C-83A1-F6EECF244321}">
                <p14:modId xmlns:p14="http://schemas.microsoft.com/office/powerpoint/2010/main" val="4041766611"/>
              </p:ext>
            </p:extLst>
          </p:nvPr>
        </p:nvGraphicFramePr>
        <p:xfrm>
          <a:off x="609400" y="812181"/>
          <a:ext cx="9810698" cy="5136176"/>
        </p:xfrm>
        <a:graphic>
          <a:graphicData uri="http://schemas.openxmlformats.org/drawingml/2006/table">
            <a:tbl>
              <a:tblPr firstRow="1" bandRow="1">
                <a:tableStyleId>{5940675A-B579-460E-94D1-54222C63F5DA}</a:tableStyleId>
              </a:tblPr>
              <a:tblGrid>
                <a:gridCol w="1730433">
                  <a:extLst>
                    <a:ext uri="{9D8B030D-6E8A-4147-A177-3AD203B41FA5}">
                      <a16:colId xmlns:a16="http://schemas.microsoft.com/office/drawing/2014/main" val="1203737284"/>
                    </a:ext>
                  </a:extLst>
                </a:gridCol>
                <a:gridCol w="2398443">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967242">
                <a:tc rowSpan="2">
                  <a:txBody>
                    <a:bodyPr/>
                    <a:lstStyle/>
                    <a:p>
                      <a:endParaRPr lang="en-GB" sz="2400" dirty="0">
                        <a:solidFill>
                          <a:srgbClr val="002060"/>
                        </a:solidFill>
                        <a:latin typeface="Century Gothic" panose="020B0502020202020204" pitchFamily="34" charset="0"/>
                      </a:endParaRPr>
                    </a:p>
                  </a:txBody>
                  <a:tcPr/>
                </a:tc>
                <a:tc>
                  <a:txBody>
                    <a:bodyPr/>
                    <a:lstStyle/>
                    <a:p>
                      <a:r>
                        <a:rPr lang="en-GB" sz="2400" b="1" dirty="0" err="1">
                          <a:solidFill>
                            <a:srgbClr val="002060"/>
                          </a:solidFill>
                          <a:latin typeface="Century Gothic" panose="020B0502020202020204" pitchFamily="34" charset="0"/>
                        </a:rPr>
                        <a:t>cacher</a:t>
                      </a:r>
                      <a:endParaRPr lang="en-GB" sz="2400" b="1" dirty="0">
                        <a:solidFill>
                          <a:srgbClr val="002060"/>
                        </a:solidFill>
                        <a:latin typeface="Century Gothic" panose="020B0502020202020204" pitchFamily="34" charset="0"/>
                      </a:endParaRPr>
                    </a:p>
                  </a:txBody>
                  <a:tcPr/>
                </a:tc>
                <a:tc>
                  <a:txBody>
                    <a:bodyPr/>
                    <a:lstStyle/>
                    <a:p>
                      <a:r>
                        <a:rPr lang="en-GB" sz="2400" b="1" dirty="0" err="1">
                          <a:solidFill>
                            <a:srgbClr val="002060"/>
                          </a:solidFill>
                          <a:latin typeface="Century Gothic" panose="020B0502020202020204" pitchFamily="34" charset="0"/>
                        </a:rPr>
                        <a:t>maintenant</a:t>
                      </a:r>
                      <a:endParaRPr lang="en-GB" sz="2400" b="1" dirty="0">
                        <a:solidFill>
                          <a:srgbClr val="002060"/>
                        </a:solidFill>
                        <a:latin typeface="Century Gothic" panose="020B0502020202020204" pitchFamily="34" charset="0"/>
                      </a:endParaRPr>
                    </a:p>
                  </a:txBody>
                  <a:tcPr/>
                </a:tc>
                <a:tc>
                  <a:txBody>
                    <a:bodyPr/>
                    <a:lstStyle/>
                    <a:p>
                      <a:r>
                        <a:rPr lang="en-GB" sz="2400" b="1" dirty="0" err="1">
                          <a:solidFill>
                            <a:srgbClr val="002060"/>
                          </a:solidFill>
                          <a:latin typeface="Century Gothic" panose="020B0502020202020204" pitchFamily="34" charset="0"/>
                        </a:rPr>
                        <a:t>normalement</a:t>
                      </a:r>
                      <a:endParaRPr lang="en-GB" sz="24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1812706363"/>
                  </a:ext>
                </a:extLst>
              </a:tr>
              <a:tr h="967242">
                <a:tc vMerge="1">
                  <a:txBody>
                    <a:bodyPr/>
                    <a:lstStyle/>
                    <a:p>
                      <a:endParaRPr lang="en-GB" sz="2400" dirty="0">
                        <a:solidFill>
                          <a:srgbClr val="002060"/>
                        </a:solidFill>
                        <a:latin typeface="Century Gothic" panose="020B0502020202020204" pitchFamily="34" charset="0"/>
                      </a:endParaRPr>
                    </a:p>
                  </a:txBody>
                  <a:tcPr/>
                </a:tc>
                <a:tc>
                  <a:txBody>
                    <a:bodyPr/>
                    <a:lstStyle/>
                    <a:p>
                      <a:r>
                        <a:rPr lang="en-GB" sz="2400" b="1" dirty="0" err="1">
                          <a:solidFill>
                            <a:srgbClr val="002060"/>
                          </a:solidFill>
                          <a:latin typeface="Century Gothic" panose="020B0502020202020204" pitchFamily="34" charset="0"/>
                        </a:rPr>
                        <a:t>mauvais</a:t>
                      </a:r>
                      <a:endParaRPr lang="en-GB" sz="2400" b="1" dirty="0">
                        <a:solidFill>
                          <a:srgbClr val="002060"/>
                        </a:solidFill>
                        <a:latin typeface="Century Gothic" panose="020B0502020202020204" pitchFamily="34" charset="0"/>
                      </a:endParaRPr>
                    </a:p>
                  </a:txBody>
                  <a:tcPr/>
                </a:tc>
                <a:tc>
                  <a:txBody>
                    <a:bodyPr/>
                    <a:lstStyle/>
                    <a:p>
                      <a:r>
                        <a:rPr lang="en-GB" sz="2400" b="1" dirty="0" err="1">
                          <a:solidFill>
                            <a:srgbClr val="002060"/>
                          </a:solidFill>
                          <a:latin typeface="Century Gothic" panose="020B0502020202020204" pitchFamily="34" charset="0"/>
                        </a:rPr>
                        <a:t>chaud</a:t>
                      </a:r>
                      <a:endParaRPr lang="en-GB" sz="2400" b="1" dirty="0">
                        <a:solidFill>
                          <a:srgbClr val="002060"/>
                        </a:solidFill>
                        <a:latin typeface="Century Gothic" panose="020B0502020202020204" pitchFamily="34" charset="0"/>
                      </a:endParaRPr>
                    </a:p>
                  </a:txBody>
                  <a:tcPr/>
                </a:tc>
                <a:tc>
                  <a:txBody>
                    <a:bodyPr/>
                    <a:lstStyle/>
                    <a:p>
                      <a:r>
                        <a:rPr lang="en-GB" sz="2400" b="1" dirty="0" err="1">
                          <a:solidFill>
                            <a:srgbClr val="002060"/>
                          </a:solidFill>
                          <a:latin typeface="Century Gothic" panose="020B0502020202020204" pitchFamily="34" charset="0"/>
                        </a:rPr>
                        <a:t>froid</a:t>
                      </a:r>
                      <a:endParaRPr lang="en-GB" sz="24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760878619"/>
                  </a:ext>
                </a:extLst>
              </a:tr>
              <a:tr h="800423">
                <a:tc rowSpan="2">
                  <a:txBody>
                    <a:bodyPr/>
                    <a:lstStyle/>
                    <a:p>
                      <a:endParaRPr lang="en-GB" sz="2400"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le </a:t>
                      </a:r>
                      <a:r>
                        <a:rPr lang="en-GB" sz="2400" b="1" dirty="0" err="1">
                          <a:solidFill>
                            <a:srgbClr val="002060"/>
                          </a:solidFill>
                          <a:latin typeface="Century Gothic" panose="020B0502020202020204" pitchFamily="34" charset="0"/>
                        </a:rPr>
                        <a:t>printemps</a:t>
                      </a:r>
                      <a:endParaRPr lang="en-GB" sz="2400" b="1" dirty="0">
                        <a:solidFill>
                          <a:srgbClr val="002060"/>
                        </a:solidFill>
                        <a:latin typeface="Century Gothic" panose="020B0502020202020204" pitchFamily="34" charset="0"/>
                      </a:endParaRPr>
                    </a:p>
                  </a:txBody>
                  <a:tcPr/>
                </a:tc>
                <a:tc>
                  <a:txBody>
                    <a:bodyPr/>
                    <a:lstStyle/>
                    <a:p>
                      <a:r>
                        <a:rPr lang="en-GB" sz="2300" b="1" dirty="0" err="1">
                          <a:solidFill>
                            <a:srgbClr val="002060"/>
                          </a:solidFill>
                          <a:latin typeface="Century Gothic" panose="020B0502020202020204" pitchFamily="34" charset="0"/>
                        </a:rPr>
                        <a:t>l’hiver</a:t>
                      </a:r>
                      <a:endParaRPr lang="en-GB" sz="2300" b="1"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beau</a:t>
                      </a:r>
                    </a:p>
                  </a:txBody>
                  <a:tcPr/>
                </a:tc>
                <a:extLst>
                  <a:ext uri="{0D108BD9-81ED-4DB2-BD59-A6C34878D82A}">
                    <a16:rowId xmlns:a16="http://schemas.microsoft.com/office/drawing/2014/main" val="3903794855"/>
                  </a:ext>
                </a:extLst>
              </a:tr>
              <a:tr h="800423">
                <a:tc vMerge="1">
                  <a:txBody>
                    <a:bodyPr/>
                    <a:lstStyle/>
                    <a:p>
                      <a:endParaRPr lang="en-GB" sz="2400"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Il fait</a:t>
                      </a:r>
                    </a:p>
                  </a:txBody>
                  <a:tcPr/>
                </a:tc>
                <a:tc>
                  <a:txBody>
                    <a:bodyPr/>
                    <a:lstStyle/>
                    <a:p>
                      <a:r>
                        <a:rPr lang="en-GB" sz="2400" b="1" dirty="0" err="1">
                          <a:solidFill>
                            <a:srgbClr val="002060"/>
                          </a:solidFill>
                          <a:latin typeface="Century Gothic" panose="020B0502020202020204" pitchFamily="34" charset="0"/>
                        </a:rPr>
                        <a:t>l’automne</a:t>
                      </a:r>
                      <a:endParaRPr lang="en-GB" sz="2400" b="1" dirty="0">
                        <a:solidFill>
                          <a:srgbClr val="002060"/>
                        </a:solidFill>
                        <a:latin typeface="Century Gothic" panose="020B0502020202020204" pitchFamily="34" charset="0"/>
                      </a:endParaRPr>
                    </a:p>
                  </a:txBody>
                  <a:tcPr/>
                </a:tc>
                <a:tc>
                  <a:txBody>
                    <a:bodyPr/>
                    <a:lstStyle/>
                    <a:p>
                      <a:r>
                        <a:rPr lang="en-GB" sz="2400" b="1" dirty="0" err="1">
                          <a:solidFill>
                            <a:srgbClr val="002060"/>
                          </a:solidFill>
                          <a:latin typeface="Century Gothic" panose="020B0502020202020204" pitchFamily="34" charset="0"/>
                        </a:rPr>
                        <a:t>l’été</a:t>
                      </a:r>
                      <a:endParaRPr lang="en-GB" sz="24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3343226472"/>
                  </a:ext>
                </a:extLst>
              </a:tr>
              <a:tr h="800423">
                <a:tc rowSpan="2">
                  <a:txBody>
                    <a:bodyPr/>
                    <a:lstStyle/>
                    <a:p>
                      <a:endParaRPr lang="en-GB" sz="2400"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le ski</a:t>
                      </a:r>
                    </a:p>
                  </a:txBody>
                  <a:tcPr/>
                </a:tc>
                <a:tc>
                  <a:txBody>
                    <a:bodyPr/>
                    <a:lstStyle/>
                    <a:p>
                      <a:r>
                        <a:rPr lang="en-GB" sz="2400" b="1" dirty="0">
                          <a:solidFill>
                            <a:srgbClr val="002060"/>
                          </a:solidFill>
                          <a:latin typeface="Century Gothic" panose="020B0502020202020204" pitchFamily="34" charset="0"/>
                        </a:rPr>
                        <a:t>je </a:t>
                      </a:r>
                      <a:r>
                        <a:rPr lang="en-GB" sz="2400" b="1" dirty="0" err="1">
                          <a:solidFill>
                            <a:srgbClr val="002060"/>
                          </a:solidFill>
                          <a:latin typeface="Century Gothic" panose="020B0502020202020204" pitchFamily="34" charset="0"/>
                        </a:rPr>
                        <a:t>fais</a:t>
                      </a:r>
                      <a:endParaRPr lang="en-GB" sz="2400" b="1" dirty="0">
                        <a:solidFill>
                          <a:srgbClr val="002060"/>
                        </a:solidFill>
                        <a:latin typeface="Century Gothic" panose="020B0502020202020204" pitchFamily="34" charset="0"/>
                      </a:endParaRPr>
                    </a:p>
                  </a:txBody>
                  <a:tcPr/>
                </a:tc>
                <a:tc>
                  <a:txBody>
                    <a:bodyPr/>
                    <a:lstStyle/>
                    <a:p>
                      <a:r>
                        <a:rPr lang="en-GB" sz="2400" b="1" dirty="0" err="1">
                          <a:solidFill>
                            <a:srgbClr val="002060"/>
                          </a:solidFill>
                          <a:latin typeface="Century Gothic" panose="020B0502020202020204" pitchFamily="34" charset="0"/>
                        </a:rPr>
                        <a:t>quand</a:t>
                      </a:r>
                      <a:endParaRPr lang="en-GB" sz="24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3232139915"/>
                  </a:ext>
                </a:extLst>
              </a:tr>
              <a:tr h="800423">
                <a:tc vMerge="1">
                  <a:txBody>
                    <a:bodyPr/>
                    <a:lstStyle/>
                    <a:p>
                      <a:endParaRPr lang="en-GB" sz="2400"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le </a:t>
                      </a:r>
                      <a:r>
                        <a:rPr lang="en-GB" sz="2400" b="1" dirty="0" err="1">
                          <a:solidFill>
                            <a:srgbClr val="002060"/>
                          </a:solidFill>
                          <a:latin typeface="Century Gothic" panose="020B0502020202020204" pitchFamily="34" charset="0"/>
                        </a:rPr>
                        <a:t>cyclisme</a:t>
                      </a:r>
                      <a:endParaRPr lang="en-GB" sz="2400" b="1"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la </a:t>
                      </a:r>
                      <a:r>
                        <a:rPr lang="en-GB" sz="2400" b="1" dirty="0" err="1">
                          <a:solidFill>
                            <a:srgbClr val="002060"/>
                          </a:solidFill>
                          <a:latin typeface="Century Gothic" panose="020B0502020202020204" pitchFamily="34" charset="0"/>
                        </a:rPr>
                        <a:t>gymnastique</a:t>
                      </a:r>
                      <a:endParaRPr lang="en-GB" sz="2400" b="1"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la natation</a:t>
                      </a:r>
                    </a:p>
                  </a:txBody>
                  <a:tcPr/>
                </a:tc>
                <a:extLst>
                  <a:ext uri="{0D108BD9-81ED-4DB2-BD59-A6C34878D82A}">
                    <a16:rowId xmlns:a16="http://schemas.microsoft.com/office/drawing/2014/main" val="80090313"/>
                  </a:ext>
                </a:extLst>
              </a:tr>
            </a:tbl>
          </a:graphicData>
        </a:graphic>
      </p:graphicFrame>
      <p:pic>
        <p:nvPicPr>
          <p:cNvPr id="25" name="Picture 24">
            <a:extLst>
              <a:ext uri="{FF2B5EF4-FFF2-40B4-BE49-F238E27FC236}">
                <a16:creationId xmlns:a16="http://schemas.microsoft.com/office/drawing/2014/main" id="{2553C344-D74B-4DAC-A989-A1CE6CDDED97}"/>
              </a:ext>
            </a:extLst>
          </p:cNvPr>
          <p:cNvPicPr>
            <a:picLocks noChangeAspect="1"/>
          </p:cNvPicPr>
          <p:nvPr/>
        </p:nvPicPr>
        <p:blipFill>
          <a:blip r:embed="rId5"/>
          <a:stretch>
            <a:fillRect/>
          </a:stretch>
        </p:blipFill>
        <p:spPr>
          <a:xfrm>
            <a:off x="746941" y="2840089"/>
            <a:ext cx="1186070" cy="1080360"/>
          </a:xfrm>
          <a:prstGeom prst="rect">
            <a:avLst/>
          </a:prstGeom>
        </p:spPr>
      </p:pic>
      <p:pic>
        <p:nvPicPr>
          <p:cNvPr id="26" name="Picture 25" descr="Icon&#10;&#10;Description automatically generated">
            <a:extLst>
              <a:ext uri="{FF2B5EF4-FFF2-40B4-BE49-F238E27FC236}">
                <a16:creationId xmlns:a16="http://schemas.microsoft.com/office/drawing/2014/main" id="{C98BC672-CC9B-4F3E-9979-935D20204F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5024" y="1100837"/>
            <a:ext cx="1211560" cy="1211560"/>
          </a:xfrm>
          <a:prstGeom prst="rect">
            <a:avLst/>
          </a:prstGeom>
        </p:spPr>
      </p:pic>
      <p:pic>
        <p:nvPicPr>
          <p:cNvPr id="27" name="Picture 26">
            <a:extLst>
              <a:ext uri="{FF2B5EF4-FFF2-40B4-BE49-F238E27FC236}">
                <a16:creationId xmlns:a16="http://schemas.microsoft.com/office/drawing/2014/main" id="{DFED65EF-1963-43FF-9B02-BC453F38EC73}"/>
              </a:ext>
            </a:extLst>
          </p:cNvPr>
          <p:cNvPicPr>
            <a:picLocks noChangeAspect="1"/>
          </p:cNvPicPr>
          <p:nvPr/>
        </p:nvPicPr>
        <p:blipFill>
          <a:blip r:embed="rId7"/>
          <a:stretch>
            <a:fillRect/>
          </a:stretch>
        </p:blipFill>
        <p:spPr>
          <a:xfrm>
            <a:off x="769971" y="4464502"/>
            <a:ext cx="893494" cy="846468"/>
          </a:xfrm>
          <a:prstGeom prst="rect">
            <a:avLst/>
          </a:prstGeom>
        </p:spPr>
      </p:pic>
      <p:sp>
        <p:nvSpPr>
          <p:cNvPr id="29" name="TextBox 28">
            <a:extLst>
              <a:ext uri="{FF2B5EF4-FFF2-40B4-BE49-F238E27FC236}">
                <a16:creationId xmlns:a16="http://schemas.microsoft.com/office/drawing/2014/main" id="{37A99A7B-4C78-4811-BD32-9A7E9C0AC867}"/>
              </a:ext>
            </a:extLst>
          </p:cNvPr>
          <p:cNvSpPr txBox="1"/>
          <p:nvPr/>
        </p:nvSpPr>
        <p:spPr>
          <a:xfrm>
            <a:off x="1643242" y="5280478"/>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30" name="TextBox 29">
            <a:extLst>
              <a:ext uri="{FF2B5EF4-FFF2-40B4-BE49-F238E27FC236}">
                <a16:creationId xmlns:a16="http://schemas.microsoft.com/office/drawing/2014/main" id="{4BBE93C7-2231-409F-BAA2-34D6F3D7473E}"/>
              </a:ext>
            </a:extLst>
          </p:cNvPr>
          <p:cNvSpPr txBox="1"/>
          <p:nvPr/>
        </p:nvSpPr>
        <p:spPr>
          <a:xfrm>
            <a:off x="1614771" y="374744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31" name="TextBox 30">
            <a:extLst>
              <a:ext uri="{FF2B5EF4-FFF2-40B4-BE49-F238E27FC236}">
                <a16:creationId xmlns:a16="http://schemas.microsoft.com/office/drawing/2014/main" id="{573B3141-8272-40A1-9241-52ACCE126F67}"/>
              </a:ext>
            </a:extLst>
          </p:cNvPr>
          <p:cNvSpPr txBox="1"/>
          <p:nvPr/>
        </p:nvSpPr>
        <p:spPr>
          <a:xfrm>
            <a:off x="1011882" y="216708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Tree>
    <p:extLst>
      <p:ext uri="{BB962C8B-B14F-4D97-AF65-F5344CB8AC3E}">
        <p14:creationId xmlns:p14="http://schemas.microsoft.com/office/powerpoint/2010/main" val="1488971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sym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sym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cs typeface="Arial"/>
                <a:sym typeface="Arial"/>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sp>
        <p:nvSpPr>
          <p:cNvPr id="49" name="Google Shape;167;p2">
            <a:extLst>
              <a:ext uri="{FF2B5EF4-FFF2-40B4-BE49-F238E27FC236}">
                <a16:creationId xmlns:a16="http://schemas.microsoft.com/office/drawing/2014/main" id="{886C038C-C793-4178-8BE0-359568307137}"/>
              </a:ext>
            </a:extLst>
          </p:cNvPr>
          <p:cNvSpPr/>
          <p:nvPr/>
        </p:nvSpPr>
        <p:spPr>
          <a:xfrm>
            <a:off x="116256" y="63868"/>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6" name="Rectangle 45">
            <a:extLst>
              <a:ext uri="{FF2B5EF4-FFF2-40B4-BE49-F238E27FC236}">
                <a16:creationId xmlns:a16="http://schemas.microsoft.com/office/drawing/2014/main" id="{039BC361-3E7F-45E7-BBE3-0680DA2C869D}"/>
              </a:ext>
            </a:extLst>
          </p:cNvPr>
          <p:cNvSpPr/>
          <p:nvPr/>
        </p:nvSpPr>
        <p:spPr>
          <a:xfrm>
            <a:off x="579915" y="66416"/>
            <a:ext cx="1203366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Follow up 5b - </a:t>
            </a: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Écris</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en</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français</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 </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pic>
        <p:nvPicPr>
          <p:cNvPr id="17" name="Picture 16">
            <a:extLst>
              <a:ext uri="{FF2B5EF4-FFF2-40B4-BE49-F238E27FC236}">
                <a16:creationId xmlns:a16="http://schemas.microsoft.com/office/drawing/2014/main" id="{69173B7D-0A44-403B-B4F5-EA8BD9ACF243}"/>
              </a:ext>
            </a:extLst>
          </p:cNvPr>
          <p:cNvPicPr>
            <a:picLocks noChangeAspect="1"/>
          </p:cNvPicPr>
          <p:nvPr/>
        </p:nvPicPr>
        <p:blipFill>
          <a:blip r:embed="rId5"/>
          <a:stretch>
            <a:fillRect/>
          </a:stretch>
        </p:blipFill>
        <p:spPr>
          <a:xfrm>
            <a:off x="746941" y="2840089"/>
            <a:ext cx="1186070" cy="1080360"/>
          </a:xfrm>
          <a:prstGeom prst="rect">
            <a:avLst/>
          </a:prstGeom>
        </p:spPr>
      </p:pic>
      <p:pic>
        <p:nvPicPr>
          <p:cNvPr id="18" name="Picture 17" descr="Icon&#10;&#10;Description automatically generated">
            <a:extLst>
              <a:ext uri="{FF2B5EF4-FFF2-40B4-BE49-F238E27FC236}">
                <a16:creationId xmlns:a16="http://schemas.microsoft.com/office/drawing/2014/main" id="{4B5F9ADA-9473-4F46-B8FD-549E6521A2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5024" y="1100837"/>
            <a:ext cx="1211560" cy="1211560"/>
          </a:xfrm>
          <a:prstGeom prst="rect">
            <a:avLst/>
          </a:prstGeom>
        </p:spPr>
      </p:pic>
      <p:pic>
        <p:nvPicPr>
          <p:cNvPr id="19" name="Picture 18">
            <a:extLst>
              <a:ext uri="{FF2B5EF4-FFF2-40B4-BE49-F238E27FC236}">
                <a16:creationId xmlns:a16="http://schemas.microsoft.com/office/drawing/2014/main" id="{1E10271D-AD92-45AB-A7C2-9253791420B3}"/>
              </a:ext>
            </a:extLst>
          </p:cNvPr>
          <p:cNvPicPr>
            <a:picLocks noChangeAspect="1"/>
          </p:cNvPicPr>
          <p:nvPr/>
        </p:nvPicPr>
        <p:blipFill>
          <a:blip r:embed="rId7"/>
          <a:stretch>
            <a:fillRect/>
          </a:stretch>
        </p:blipFill>
        <p:spPr>
          <a:xfrm>
            <a:off x="769971" y="4464502"/>
            <a:ext cx="893494" cy="846468"/>
          </a:xfrm>
          <a:prstGeom prst="rect">
            <a:avLst/>
          </a:prstGeom>
        </p:spPr>
      </p:pic>
      <p:sp>
        <p:nvSpPr>
          <p:cNvPr id="20" name="TextBox 19">
            <a:extLst>
              <a:ext uri="{FF2B5EF4-FFF2-40B4-BE49-F238E27FC236}">
                <a16:creationId xmlns:a16="http://schemas.microsoft.com/office/drawing/2014/main" id="{E2897440-7517-47BB-AD8F-0892324AA13A}"/>
              </a:ext>
            </a:extLst>
          </p:cNvPr>
          <p:cNvSpPr txBox="1"/>
          <p:nvPr/>
        </p:nvSpPr>
        <p:spPr>
          <a:xfrm>
            <a:off x="1643242" y="5280478"/>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21" name="TextBox 20">
            <a:extLst>
              <a:ext uri="{FF2B5EF4-FFF2-40B4-BE49-F238E27FC236}">
                <a16:creationId xmlns:a16="http://schemas.microsoft.com/office/drawing/2014/main" id="{AC98EF70-CBFD-4564-A24B-DBC14BE128DF}"/>
              </a:ext>
            </a:extLst>
          </p:cNvPr>
          <p:cNvSpPr txBox="1"/>
          <p:nvPr/>
        </p:nvSpPr>
        <p:spPr>
          <a:xfrm>
            <a:off x="1614771" y="374744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22" name="TextBox 21">
            <a:extLst>
              <a:ext uri="{FF2B5EF4-FFF2-40B4-BE49-F238E27FC236}">
                <a16:creationId xmlns:a16="http://schemas.microsoft.com/office/drawing/2014/main" id="{526B7C12-293F-44DD-A3DE-DEECA5E8387B}"/>
              </a:ext>
            </a:extLst>
          </p:cNvPr>
          <p:cNvSpPr txBox="1"/>
          <p:nvPr/>
        </p:nvSpPr>
        <p:spPr>
          <a:xfrm>
            <a:off x="1011882" y="216708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graphicFrame>
        <p:nvGraphicFramePr>
          <p:cNvPr id="50" name="Table 4">
            <a:extLst>
              <a:ext uri="{FF2B5EF4-FFF2-40B4-BE49-F238E27FC236}">
                <a16:creationId xmlns:a16="http://schemas.microsoft.com/office/drawing/2014/main" id="{5CFBB652-4B8E-4EA7-9AED-B031A0E3BA6E}"/>
              </a:ext>
            </a:extLst>
          </p:cNvPr>
          <p:cNvGraphicFramePr>
            <a:graphicFrameLocks noGrp="1"/>
          </p:cNvGraphicFramePr>
          <p:nvPr>
            <p:extLst>
              <p:ext uri="{D42A27DB-BD31-4B8C-83A1-F6EECF244321}">
                <p14:modId xmlns:p14="http://schemas.microsoft.com/office/powerpoint/2010/main" val="2817813778"/>
              </p:ext>
            </p:extLst>
          </p:nvPr>
        </p:nvGraphicFramePr>
        <p:xfrm>
          <a:off x="578096" y="779362"/>
          <a:ext cx="9810698" cy="5136176"/>
        </p:xfrm>
        <a:graphic>
          <a:graphicData uri="http://schemas.openxmlformats.org/drawingml/2006/table">
            <a:tbl>
              <a:tblPr firstRow="1" bandRow="1">
                <a:tableStyleId>{5940675A-B579-460E-94D1-54222C63F5DA}</a:tableStyleId>
              </a:tblPr>
              <a:tblGrid>
                <a:gridCol w="1730433">
                  <a:extLst>
                    <a:ext uri="{9D8B030D-6E8A-4147-A177-3AD203B41FA5}">
                      <a16:colId xmlns:a16="http://schemas.microsoft.com/office/drawing/2014/main" val="1203737284"/>
                    </a:ext>
                  </a:extLst>
                </a:gridCol>
                <a:gridCol w="2398443">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967242">
                <a:tc rowSpan="2">
                  <a:txBody>
                    <a:bodyPr/>
                    <a:lstStyle/>
                    <a:p>
                      <a:endParaRPr lang="en-GB" sz="2400"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to hide, hiding</a:t>
                      </a:r>
                    </a:p>
                  </a:txBody>
                  <a:tcPr/>
                </a:tc>
                <a:tc>
                  <a:txBody>
                    <a:bodyPr/>
                    <a:lstStyle/>
                    <a:p>
                      <a:r>
                        <a:rPr lang="en-GB" sz="2400" b="1" dirty="0">
                          <a:solidFill>
                            <a:srgbClr val="002060"/>
                          </a:solidFill>
                          <a:latin typeface="Century Gothic" panose="020B0502020202020204" pitchFamily="34" charset="0"/>
                        </a:rPr>
                        <a:t>now</a:t>
                      </a:r>
                    </a:p>
                  </a:txBody>
                  <a:tcPr/>
                </a:tc>
                <a:tc>
                  <a:txBody>
                    <a:bodyPr/>
                    <a:lstStyle/>
                    <a:p>
                      <a:r>
                        <a:rPr lang="en-GB" sz="2400" b="1" dirty="0">
                          <a:solidFill>
                            <a:srgbClr val="002060"/>
                          </a:solidFill>
                          <a:latin typeface="Century Gothic" panose="020B0502020202020204" pitchFamily="34" charset="0"/>
                        </a:rPr>
                        <a:t>normally</a:t>
                      </a:r>
                    </a:p>
                  </a:txBody>
                  <a:tcPr/>
                </a:tc>
                <a:extLst>
                  <a:ext uri="{0D108BD9-81ED-4DB2-BD59-A6C34878D82A}">
                    <a16:rowId xmlns:a16="http://schemas.microsoft.com/office/drawing/2014/main" val="1812706363"/>
                  </a:ext>
                </a:extLst>
              </a:tr>
              <a:tr h="967242">
                <a:tc vMerge="1">
                  <a:txBody>
                    <a:bodyPr/>
                    <a:lstStyle/>
                    <a:p>
                      <a:endParaRPr lang="en-GB" sz="2400"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bad</a:t>
                      </a:r>
                    </a:p>
                  </a:txBody>
                  <a:tcPr/>
                </a:tc>
                <a:tc>
                  <a:txBody>
                    <a:bodyPr/>
                    <a:lstStyle/>
                    <a:p>
                      <a:r>
                        <a:rPr lang="en-GB" sz="2400" b="1" dirty="0">
                          <a:solidFill>
                            <a:srgbClr val="002060"/>
                          </a:solidFill>
                          <a:latin typeface="Century Gothic" panose="020B0502020202020204" pitchFamily="34" charset="0"/>
                        </a:rPr>
                        <a:t>heat</a:t>
                      </a:r>
                    </a:p>
                  </a:txBody>
                  <a:tcPr/>
                </a:tc>
                <a:tc>
                  <a:txBody>
                    <a:bodyPr/>
                    <a:lstStyle/>
                    <a:p>
                      <a:r>
                        <a:rPr lang="en-GB" sz="2400" b="1" dirty="0">
                          <a:solidFill>
                            <a:srgbClr val="002060"/>
                          </a:solidFill>
                          <a:latin typeface="Century Gothic" panose="020B0502020202020204" pitchFamily="34" charset="0"/>
                        </a:rPr>
                        <a:t>cold</a:t>
                      </a:r>
                    </a:p>
                  </a:txBody>
                  <a:tcPr/>
                </a:tc>
                <a:extLst>
                  <a:ext uri="{0D108BD9-81ED-4DB2-BD59-A6C34878D82A}">
                    <a16:rowId xmlns:a16="http://schemas.microsoft.com/office/drawing/2014/main" val="760878619"/>
                  </a:ext>
                </a:extLst>
              </a:tr>
              <a:tr h="800423">
                <a:tc rowSpan="2">
                  <a:txBody>
                    <a:bodyPr/>
                    <a:lstStyle/>
                    <a:p>
                      <a:endParaRPr lang="en-GB" sz="2400"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(the) spring</a:t>
                      </a:r>
                    </a:p>
                  </a:txBody>
                  <a:tcPr/>
                </a:tc>
                <a:tc>
                  <a:txBody>
                    <a:bodyPr/>
                    <a:lstStyle/>
                    <a:p>
                      <a:r>
                        <a:rPr lang="en-GB" sz="2300" b="1" dirty="0">
                          <a:solidFill>
                            <a:srgbClr val="002060"/>
                          </a:solidFill>
                          <a:latin typeface="Century Gothic" panose="020B0502020202020204" pitchFamily="34" charset="0"/>
                        </a:rPr>
                        <a:t>(the) winter</a:t>
                      </a:r>
                    </a:p>
                  </a:txBody>
                  <a:tcPr/>
                </a:tc>
                <a:tc>
                  <a:txBody>
                    <a:bodyPr/>
                    <a:lstStyle/>
                    <a:p>
                      <a:r>
                        <a:rPr lang="en-GB" sz="2400" b="1" dirty="0">
                          <a:solidFill>
                            <a:srgbClr val="002060"/>
                          </a:solidFill>
                          <a:latin typeface="Century Gothic" panose="020B0502020202020204" pitchFamily="34" charset="0"/>
                        </a:rPr>
                        <a:t>fine/good</a:t>
                      </a:r>
                    </a:p>
                  </a:txBody>
                  <a:tcPr/>
                </a:tc>
                <a:extLst>
                  <a:ext uri="{0D108BD9-81ED-4DB2-BD59-A6C34878D82A}">
                    <a16:rowId xmlns:a16="http://schemas.microsoft.com/office/drawing/2014/main" val="3903794855"/>
                  </a:ext>
                </a:extLst>
              </a:tr>
              <a:tr h="800423">
                <a:tc vMerge="1">
                  <a:txBody>
                    <a:bodyPr/>
                    <a:lstStyle/>
                    <a:p>
                      <a:endParaRPr lang="en-GB" sz="2400" dirty="0">
                        <a:solidFill>
                          <a:srgbClr val="002060"/>
                        </a:solidFill>
                        <a:latin typeface="Century Gothic" panose="020B0502020202020204" pitchFamily="34" charset="0"/>
                      </a:endParaRPr>
                    </a:p>
                  </a:txBody>
                  <a:tcPr/>
                </a:tc>
                <a:tc>
                  <a:txBody>
                    <a:bodyPr/>
                    <a:lstStyle/>
                    <a:p>
                      <a:r>
                        <a:rPr lang="en-GB" sz="2000" b="1" dirty="0">
                          <a:solidFill>
                            <a:srgbClr val="002060"/>
                          </a:solidFill>
                          <a:latin typeface="Century Gothic" panose="020B0502020202020204" pitchFamily="34" charset="0"/>
                        </a:rPr>
                        <a:t>he does/makes</a:t>
                      </a:r>
                    </a:p>
                  </a:txBody>
                  <a:tcPr/>
                </a:tc>
                <a:tc>
                  <a:txBody>
                    <a:bodyPr/>
                    <a:lstStyle/>
                    <a:p>
                      <a:r>
                        <a:rPr lang="en-GB" sz="2400" b="1" dirty="0">
                          <a:solidFill>
                            <a:srgbClr val="002060"/>
                          </a:solidFill>
                          <a:latin typeface="Century Gothic" panose="020B0502020202020204" pitchFamily="34" charset="0"/>
                        </a:rPr>
                        <a:t>(the) autumn</a:t>
                      </a:r>
                    </a:p>
                  </a:txBody>
                  <a:tcPr/>
                </a:tc>
                <a:tc>
                  <a:txBody>
                    <a:bodyPr/>
                    <a:lstStyle/>
                    <a:p>
                      <a:r>
                        <a:rPr lang="en-GB" sz="2400" b="1" dirty="0">
                          <a:solidFill>
                            <a:srgbClr val="002060"/>
                          </a:solidFill>
                          <a:latin typeface="Century Gothic" panose="020B0502020202020204" pitchFamily="34" charset="0"/>
                        </a:rPr>
                        <a:t>(the) summer</a:t>
                      </a:r>
                    </a:p>
                  </a:txBody>
                  <a:tcPr/>
                </a:tc>
                <a:extLst>
                  <a:ext uri="{0D108BD9-81ED-4DB2-BD59-A6C34878D82A}">
                    <a16:rowId xmlns:a16="http://schemas.microsoft.com/office/drawing/2014/main" val="3343226472"/>
                  </a:ext>
                </a:extLst>
              </a:tr>
              <a:tr h="800423">
                <a:tc rowSpan="2">
                  <a:txBody>
                    <a:bodyPr/>
                    <a:lstStyle/>
                    <a:p>
                      <a:endParaRPr lang="en-GB" sz="2400"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(the) skiing</a:t>
                      </a:r>
                    </a:p>
                  </a:txBody>
                  <a:tcPr/>
                </a:tc>
                <a:tc>
                  <a:txBody>
                    <a:bodyPr/>
                    <a:lstStyle/>
                    <a:p>
                      <a:r>
                        <a:rPr lang="en-GB" sz="2400" b="1" dirty="0">
                          <a:solidFill>
                            <a:srgbClr val="002060"/>
                          </a:solidFill>
                          <a:latin typeface="Century Gothic" panose="020B0502020202020204" pitchFamily="34" charset="0"/>
                        </a:rPr>
                        <a:t>I do/make</a:t>
                      </a:r>
                    </a:p>
                  </a:txBody>
                  <a:tcPr/>
                </a:tc>
                <a:tc>
                  <a:txBody>
                    <a:bodyPr/>
                    <a:lstStyle/>
                    <a:p>
                      <a:r>
                        <a:rPr lang="en-GB" sz="2400" b="1" dirty="0">
                          <a:solidFill>
                            <a:srgbClr val="002060"/>
                          </a:solidFill>
                          <a:latin typeface="Century Gothic" panose="020B0502020202020204" pitchFamily="34" charset="0"/>
                        </a:rPr>
                        <a:t>when</a:t>
                      </a:r>
                    </a:p>
                  </a:txBody>
                  <a:tcPr/>
                </a:tc>
                <a:extLst>
                  <a:ext uri="{0D108BD9-81ED-4DB2-BD59-A6C34878D82A}">
                    <a16:rowId xmlns:a16="http://schemas.microsoft.com/office/drawing/2014/main" val="3232139915"/>
                  </a:ext>
                </a:extLst>
              </a:tr>
              <a:tr h="800423">
                <a:tc vMerge="1">
                  <a:txBody>
                    <a:bodyPr/>
                    <a:lstStyle/>
                    <a:p>
                      <a:endParaRPr lang="en-GB" sz="2400"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(the) cycling</a:t>
                      </a:r>
                    </a:p>
                  </a:txBody>
                  <a:tcPr/>
                </a:tc>
                <a:tc>
                  <a:txBody>
                    <a:bodyPr/>
                    <a:lstStyle/>
                    <a:p>
                      <a:r>
                        <a:rPr lang="en-GB" sz="2400" b="1" dirty="0">
                          <a:solidFill>
                            <a:srgbClr val="002060"/>
                          </a:solidFill>
                          <a:latin typeface="Century Gothic" panose="020B0502020202020204" pitchFamily="34" charset="0"/>
                        </a:rPr>
                        <a:t>(the) gymnastics</a:t>
                      </a:r>
                    </a:p>
                  </a:txBody>
                  <a:tcPr/>
                </a:tc>
                <a:tc>
                  <a:txBody>
                    <a:bodyPr/>
                    <a:lstStyle/>
                    <a:p>
                      <a:r>
                        <a:rPr lang="en-GB" sz="2400" b="1" dirty="0">
                          <a:solidFill>
                            <a:srgbClr val="002060"/>
                          </a:solidFill>
                          <a:latin typeface="Century Gothic" panose="020B0502020202020204" pitchFamily="34" charset="0"/>
                        </a:rPr>
                        <a:t>(the) swimming</a:t>
                      </a:r>
                    </a:p>
                  </a:txBody>
                  <a:tcPr/>
                </a:tc>
                <a:extLst>
                  <a:ext uri="{0D108BD9-81ED-4DB2-BD59-A6C34878D82A}">
                    <a16:rowId xmlns:a16="http://schemas.microsoft.com/office/drawing/2014/main" val="80090313"/>
                  </a:ext>
                </a:extLst>
              </a:tr>
            </a:tbl>
          </a:graphicData>
        </a:graphic>
      </p:graphicFrame>
    </p:spTree>
    <p:extLst>
      <p:ext uri="{BB962C8B-B14F-4D97-AF65-F5344CB8AC3E}">
        <p14:creationId xmlns:p14="http://schemas.microsoft.com/office/powerpoint/2010/main" val="1130982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11283981" y="127730"/>
            <a:ext cx="775440" cy="775440"/>
          </a:xfrm>
          <a:prstGeom prst="rect">
            <a:avLst/>
          </a:prstGeom>
          <a:ln>
            <a:noFill/>
          </a:ln>
        </p:spPr>
      </p:pic>
      <p:sp>
        <p:nvSpPr>
          <p:cNvPr id="55" name="CustomShape 3"/>
          <p:cNvSpPr/>
          <p:nvPr/>
        </p:nvSpPr>
        <p:spPr>
          <a:xfrm>
            <a:off x="10604782" y="1053061"/>
            <a:ext cx="1587218" cy="362668"/>
          </a:xfrm>
          <a:prstGeom prst="rect">
            <a:avLst/>
          </a:prstGeom>
          <a:solidFill>
            <a:srgbClr val="FF0066"/>
          </a:solid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err="1">
                <a:ln>
                  <a:noFill/>
                </a:ln>
                <a:solidFill>
                  <a:srgbClr val="FFFFFF"/>
                </a:solidFill>
                <a:effectLst/>
                <a:uLnTx/>
                <a:uFillTx/>
                <a:latin typeface="Century Gothic" panose="020B0502020202020204" pitchFamily="34" charset="0"/>
                <a:ea typeface="Century Gothic"/>
                <a:sym typeface="Arial"/>
              </a:rPr>
              <a:t>prononcer</a:t>
            </a: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sym typeface="Arial"/>
            </a:endParaRPr>
          </a:p>
        </p:txBody>
      </p:sp>
      <p:sp>
        <p:nvSpPr>
          <p:cNvPr id="2" name="Title 1">
            <a:extLst>
              <a:ext uri="{FF2B5EF4-FFF2-40B4-BE49-F238E27FC236}">
                <a16:creationId xmlns:a16="http://schemas.microsoft.com/office/drawing/2014/main" id="{281877FE-F3C4-4FE5-BF56-318F705D9434}"/>
              </a:ext>
            </a:extLst>
          </p:cNvPr>
          <p:cNvSpPr>
            <a:spLocks noGrp="1"/>
          </p:cNvSpPr>
          <p:nvPr>
            <p:ph type="title"/>
          </p:nvPr>
        </p:nvSpPr>
        <p:spPr>
          <a:xfrm>
            <a:off x="-168579" y="145694"/>
            <a:ext cx="10135598" cy="994003"/>
          </a:xfrm>
        </p:spPr>
        <p:txBody>
          <a:bodyPr/>
          <a:lstStyle/>
          <a:p>
            <a:r>
              <a:rPr lang="en-GB" sz="7200" b="1" spc="-1" dirty="0">
                <a:solidFill>
                  <a:srgbClr val="002060"/>
                </a:solidFill>
                <a:latin typeface="Century Gothic" panose="020B0502020202020204" pitchFamily="34" charset="0"/>
                <a:ea typeface="Century Gothic"/>
              </a:rPr>
              <a:t> [</a:t>
            </a:r>
            <a:r>
              <a:rPr lang="en-GB" sz="7200" b="1" spc="-1" dirty="0" err="1">
                <a:solidFill>
                  <a:srgbClr val="002060"/>
                </a:solidFill>
                <a:latin typeface="Century Gothic" panose="020B0502020202020204" pitchFamily="34" charset="0"/>
                <a:ea typeface="Century Gothic"/>
              </a:rPr>
              <a:t>qu</a:t>
            </a:r>
            <a:r>
              <a:rPr lang="en-GB" sz="7200" b="1" spc="-1" dirty="0">
                <a:solidFill>
                  <a:srgbClr val="002060"/>
                </a:solidFill>
                <a:latin typeface="Century Gothic" panose="020B0502020202020204" pitchFamily="34" charset="0"/>
                <a:ea typeface="Century Gothic"/>
              </a:rPr>
              <a:t>]</a:t>
            </a:r>
            <a:endParaRPr lang="en-GB" sz="7200" dirty="0"/>
          </a:p>
        </p:txBody>
      </p:sp>
      <p:sp>
        <p:nvSpPr>
          <p:cNvPr id="11" name="TextBox 10">
            <a:extLst>
              <a:ext uri="{FF2B5EF4-FFF2-40B4-BE49-F238E27FC236}">
                <a16:creationId xmlns:a16="http://schemas.microsoft.com/office/drawing/2014/main" id="{2929D0A9-22A4-4FCE-8F88-E5BB8BA206D3}"/>
              </a:ext>
            </a:extLst>
          </p:cNvPr>
          <p:cNvSpPr txBox="1"/>
          <p:nvPr/>
        </p:nvSpPr>
        <p:spPr>
          <a:xfrm>
            <a:off x="3747751" y="4250074"/>
            <a:ext cx="447046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dirty="0" err="1">
                <a:ln>
                  <a:noFill/>
                </a:ln>
                <a:solidFill>
                  <a:srgbClr val="FF0066"/>
                </a:solidFill>
                <a:effectLst/>
                <a:uLnTx/>
                <a:uFillTx/>
                <a:latin typeface="Century Gothic" panose="020B0502020202020204" pitchFamily="34" charset="0"/>
              </a:rPr>
              <a:t>qu</a:t>
            </a:r>
            <a:r>
              <a:rPr kumimoji="0" lang="en-GB" sz="8000" b="0" i="0" u="none" strike="noStrike" kern="1200" cap="none" spc="0" normalizeH="0" baseline="0" noProof="0" dirty="0" err="1">
                <a:ln>
                  <a:noFill/>
                </a:ln>
                <a:solidFill>
                  <a:srgbClr val="002060"/>
                </a:solidFill>
                <a:effectLst/>
                <a:uLnTx/>
                <a:uFillTx/>
                <a:latin typeface="Century Gothic" panose="020B0502020202020204" pitchFamily="34" charset="0"/>
              </a:rPr>
              <a:t>estion</a:t>
            </a:r>
            <a:endParaRPr kumimoji="0" lang="en-GB" sz="80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pic>
        <p:nvPicPr>
          <p:cNvPr id="6" name="Graphic 5" descr="Help with solid fill">
            <a:extLst>
              <a:ext uri="{FF2B5EF4-FFF2-40B4-BE49-F238E27FC236}">
                <a16:creationId xmlns:a16="http://schemas.microsoft.com/office/drawing/2014/main" id="{A8273D5D-CABC-4B5B-988E-0A6F06281CD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74182" y="1234395"/>
            <a:ext cx="3217606" cy="3217606"/>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74199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11283981" y="127730"/>
            <a:ext cx="775440" cy="775440"/>
          </a:xfrm>
          <a:prstGeom prst="rect">
            <a:avLst/>
          </a:prstGeom>
          <a:ln>
            <a:noFill/>
          </a:ln>
        </p:spPr>
      </p:pic>
      <p:sp>
        <p:nvSpPr>
          <p:cNvPr id="55" name="CustomShape 3"/>
          <p:cNvSpPr/>
          <p:nvPr/>
        </p:nvSpPr>
        <p:spPr>
          <a:xfrm>
            <a:off x="10604782" y="1053061"/>
            <a:ext cx="1587218" cy="362668"/>
          </a:xfrm>
          <a:prstGeom prst="rect">
            <a:avLst/>
          </a:prstGeom>
          <a:solidFill>
            <a:srgbClr val="FF0066"/>
          </a:solid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err="1">
                <a:ln>
                  <a:noFill/>
                </a:ln>
                <a:solidFill>
                  <a:srgbClr val="FFFFFF"/>
                </a:solidFill>
                <a:effectLst/>
                <a:uLnTx/>
                <a:uFillTx/>
                <a:latin typeface="Century Gothic" panose="020B0502020202020204" pitchFamily="34" charset="0"/>
                <a:ea typeface="Century Gothic"/>
                <a:sym typeface="Arial"/>
              </a:rPr>
              <a:t>prononcer</a:t>
            </a: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sym typeface="Arial"/>
            </a:endParaRPr>
          </a:p>
        </p:txBody>
      </p:sp>
      <p:sp>
        <p:nvSpPr>
          <p:cNvPr id="2" name="Title 1">
            <a:extLst>
              <a:ext uri="{FF2B5EF4-FFF2-40B4-BE49-F238E27FC236}">
                <a16:creationId xmlns:a16="http://schemas.microsoft.com/office/drawing/2014/main" id="{281877FE-F3C4-4FE5-BF56-318F705D9434}"/>
              </a:ext>
            </a:extLst>
          </p:cNvPr>
          <p:cNvSpPr>
            <a:spLocks noGrp="1"/>
          </p:cNvSpPr>
          <p:nvPr>
            <p:ph type="title"/>
          </p:nvPr>
        </p:nvSpPr>
        <p:spPr>
          <a:xfrm>
            <a:off x="-168579" y="145694"/>
            <a:ext cx="10135598" cy="994003"/>
          </a:xfrm>
        </p:spPr>
        <p:txBody>
          <a:bodyPr/>
          <a:lstStyle/>
          <a:p>
            <a:r>
              <a:rPr lang="en-GB" sz="7200" b="1" spc="-1" dirty="0">
                <a:solidFill>
                  <a:srgbClr val="002060"/>
                </a:solidFill>
                <a:latin typeface="Century Gothic" panose="020B0502020202020204" pitchFamily="34" charset="0"/>
                <a:ea typeface="Century Gothic"/>
              </a:rPr>
              <a:t> [</a:t>
            </a:r>
            <a:r>
              <a:rPr lang="en-GB" sz="7200" b="1" spc="-1" dirty="0" err="1">
                <a:solidFill>
                  <a:srgbClr val="002060"/>
                </a:solidFill>
                <a:latin typeface="Century Gothic" panose="020B0502020202020204" pitchFamily="34" charset="0"/>
                <a:ea typeface="Century Gothic"/>
              </a:rPr>
              <a:t>qu</a:t>
            </a:r>
            <a:r>
              <a:rPr lang="en-GB" sz="7200" b="1" spc="-1" dirty="0">
                <a:solidFill>
                  <a:srgbClr val="002060"/>
                </a:solidFill>
                <a:latin typeface="Century Gothic" panose="020B0502020202020204" pitchFamily="34" charset="0"/>
                <a:ea typeface="Century Gothic"/>
              </a:rPr>
              <a:t>]</a:t>
            </a:r>
            <a:endParaRPr lang="en-GB" sz="7200" dirty="0"/>
          </a:p>
        </p:txBody>
      </p:sp>
      <p:sp>
        <p:nvSpPr>
          <p:cNvPr id="11" name="TextBox 10">
            <a:extLst>
              <a:ext uri="{FF2B5EF4-FFF2-40B4-BE49-F238E27FC236}">
                <a16:creationId xmlns:a16="http://schemas.microsoft.com/office/drawing/2014/main" id="{D78F8008-F275-429C-AE07-5DF1BE441C13}"/>
              </a:ext>
            </a:extLst>
          </p:cNvPr>
          <p:cNvSpPr txBox="1"/>
          <p:nvPr/>
        </p:nvSpPr>
        <p:spPr>
          <a:xfrm>
            <a:off x="8338668" y="2805986"/>
            <a:ext cx="305972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err="1">
                <a:ln>
                  <a:noFill/>
                </a:ln>
                <a:solidFill>
                  <a:srgbClr val="002060"/>
                </a:solidFill>
                <a:effectLst/>
                <a:uLnTx/>
                <a:uFillTx/>
                <a:latin typeface="Century Gothic" panose="020B0502020202020204" pitchFamily="34" charset="0"/>
              </a:rPr>
              <a:t>expli</a:t>
            </a:r>
            <a:r>
              <a:rPr kumimoji="0" lang="en-GB" sz="4800" b="1" i="0" u="none" strike="noStrike" kern="1200" cap="none" spc="0" normalizeH="0" baseline="0" noProof="0" dirty="0" err="1">
                <a:ln>
                  <a:noFill/>
                </a:ln>
                <a:solidFill>
                  <a:srgbClr val="FF0066"/>
                </a:solidFill>
                <a:effectLst/>
                <a:uLnTx/>
                <a:uFillTx/>
                <a:latin typeface="Century Gothic" panose="020B0502020202020204" pitchFamily="34" charset="0"/>
              </a:rPr>
              <a:t>qu</a:t>
            </a:r>
            <a:r>
              <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rPr>
              <a:t>er</a:t>
            </a:r>
          </a:p>
        </p:txBody>
      </p:sp>
      <p:sp>
        <p:nvSpPr>
          <p:cNvPr id="12" name="TextBox 11">
            <a:extLst>
              <a:ext uri="{FF2B5EF4-FFF2-40B4-BE49-F238E27FC236}">
                <a16:creationId xmlns:a16="http://schemas.microsoft.com/office/drawing/2014/main" id="{0CB5C4BE-B8E7-43D6-9CFA-61084BE7D546}"/>
              </a:ext>
            </a:extLst>
          </p:cNvPr>
          <p:cNvSpPr txBox="1"/>
          <p:nvPr/>
        </p:nvSpPr>
        <p:spPr>
          <a:xfrm>
            <a:off x="221090" y="2805986"/>
            <a:ext cx="399174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err="1">
                <a:ln>
                  <a:noFill/>
                </a:ln>
                <a:solidFill>
                  <a:srgbClr val="FF0066"/>
                </a:solidFill>
                <a:effectLst/>
                <a:uLnTx/>
                <a:uFillTx/>
                <a:latin typeface="Century Gothic" panose="020B0502020202020204" pitchFamily="34" charset="0"/>
              </a:rPr>
              <a:t>qu</a:t>
            </a:r>
            <a:r>
              <a:rPr kumimoji="0" lang="en-GB" sz="4800" b="0" i="0" u="none" strike="noStrike" kern="1200" cap="none" spc="0" normalizeH="0" baseline="0" noProof="0" dirty="0" err="1">
                <a:ln>
                  <a:noFill/>
                </a:ln>
                <a:solidFill>
                  <a:srgbClr val="002060"/>
                </a:solidFill>
                <a:effectLst/>
                <a:uLnTx/>
                <a:uFillTx/>
                <a:latin typeface="Century Gothic" panose="020B0502020202020204" pitchFamily="34" charset="0"/>
              </a:rPr>
              <a:t>atre</a:t>
            </a:r>
            <a:endPar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20" name="TextBox 19">
            <a:extLst>
              <a:ext uri="{FF2B5EF4-FFF2-40B4-BE49-F238E27FC236}">
                <a16:creationId xmlns:a16="http://schemas.microsoft.com/office/drawing/2014/main" id="{ADDAC545-8342-4020-84A7-A55ABB7C4456}"/>
              </a:ext>
            </a:extLst>
          </p:cNvPr>
          <p:cNvSpPr txBox="1"/>
          <p:nvPr/>
        </p:nvSpPr>
        <p:spPr>
          <a:xfrm>
            <a:off x="7970397" y="5590845"/>
            <a:ext cx="399324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err="1">
                <a:ln>
                  <a:noFill/>
                </a:ln>
                <a:solidFill>
                  <a:srgbClr val="002060"/>
                </a:solidFill>
                <a:effectLst/>
                <a:uLnTx/>
                <a:uFillTx/>
                <a:latin typeface="Century Gothic" panose="020B0502020202020204" pitchFamily="34" charset="0"/>
              </a:rPr>
              <a:t>uni</a:t>
            </a:r>
            <a:r>
              <a:rPr kumimoji="0" lang="en-GB" sz="4800" b="1" i="0" u="none" strike="noStrike" kern="1200" cap="none" spc="0" normalizeH="0" baseline="0" noProof="0" dirty="0" err="1">
                <a:ln>
                  <a:noFill/>
                </a:ln>
                <a:solidFill>
                  <a:srgbClr val="FF0066"/>
                </a:solidFill>
                <a:effectLst/>
                <a:uLnTx/>
                <a:uFillTx/>
                <a:latin typeface="Century Gothic" panose="020B0502020202020204" pitchFamily="34" charset="0"/>
              </a:rPr>
              <a:t>qu</a:t>
            </a:r>
            <a:r>
              <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rPr>
              <a:t>e</a:t>
            </a:r>
          </a:p>
        </p:txBody>
      </p:sp>
      <p:sp>
        <p:nvSpPr>
          <p:cNvPr id="23" name="TextBox 22">
            <a:extLst>
              <a:ext uri="{FF2B5EF4-FFF2-40B4-BE49-F238E27FC236}">
                <a16:creationId xmlns:a16="http://schemas.microsoft.com/office/drawing/2014/main" id="{92EB1CA2-C3C7-4C30-9760-B34F3ACA5BC4}"/>
              </a:ext>
            </a:extLst>
          </p:cNvPr>
          <p:cNvSpPr txBox="1"/>
          <p:nvPr/>
        </p:nvSpPr>
        <p:spPr>
          <a:xfrm>
            <a:off x="768578" y="5590846"/>
            <a:ext cx="305972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rPr>
              <a:t>musi</a:t>
            </a:r>
            <a:r>
              <a:rPr kumimoji="0" lang="en-GB" sz="4800" b="1" i="0" u="none" strike="noStrike" kern="1200" cap="none" spc="0" normalizeH="0" baseline="0" noProof="0" dirty="0">
                <a:ln>
                  <a:noFill/>
                </a:ln>
                <a:solidFill>
                  <a:srgbClr val="FF0066"/>
                </a:solidFill>
                <a:effectLst/>
                <a:uLnTx/>
                <a:uFillTx/>
                <a:latin typeface="Century Gothic" panose="020B0502020202020204" pitchFamily="34" charset="0"/>
              </a:rPr>
              <a:t>qu</a:t>
            </a:r>
            <a:r>
              <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rPr>
              <a:t>e</a:t>
            </a:r>
          </a:p>
        </p:txBody>
      </p:sp>
      <p:sp>
        <p:nvSpPr>
          <p:cNvPr id="18" name="TextBox 17">
            <a:extLst>
              <a:ext uri="{FF2B5EF4-FFF2-40B4-BE49-F238E27FC236}">
                <a16:creationId xmlns:a16="http://schemas.microsoft.com/office/drawing/2014/main" id="{4922BD8A-481B-4FBE-8068-88A74CF716DD}"/>
              </a:ext>
            </a:extLst>
          </p:cNvPr>
          <p:cNvSpPr txBox="1"/>
          <p:nvPr/>
        </p:nvSpPr>
        <p:spPr>
          <a:xfrm>
            <a:off x="3747751" y="4250074"/>
            <a:ext cx="447046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dirty="0" err="1">
                <a:ln>
                  <a:noFill/>
                </a:ln>
                <a:solidFill>
                  <a:srgbClr val="FF0066"/>
                </a:solidFill>
                <a:effectLst/>
                <a:uLnTx/>
                <a:uFillTx/>
                <a:latin typeface="Century Gothic" panose="020B0502020202020204" pitchFamily="34" charset="0"/>
              </a:rPr>
              <a:t>qu</a:t>
            </a:r>
            <a:r>
              <a:rPr kumimoji="0" lang="en-GB" sz="8000" b="0" i="0" u="none" strike="noStrike" kern="1200" cap="none" spc="0" normalizeH="0" baseline="0" noProof="0" dirty="0" err="1">
                <a:ln>
                  <a:noFill/>
                </a:ln>
                <a:solidFill>
                  <a:srgbClr val="002060"/>
                </a:solidFill>
                <a:effectLst/>
                <a:uLnTx/>
                <a:uFillTx/>
                <a:latin typeface="Century Gothic" panose="020B0502020202020204" pitchFamily="34" charset="0"/>
              </a:rPr>
              <a:t>estion</a:t>
            </a:r>
            <a:endParaRPr kumimoji="0" lang="en-GB" sz="80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pic>
        <p:nvPicPr>
          <p:cNvPr id="19" name="Graphic 18" descr="Help with solid fill">
            <a:extLst>
              <a:ext uri="{FF2B5EF4-FFF2-40B4-BE49-F238E27FC236}">
                <a16:creationId xmlns:a16="http://schemas.microsoft.com/office/drawing/2014/main" id="{2BC6C222-5D47-41CB-8917-4F6B852FA20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74182" y="1234395"/>
            <a:ext cx="3217606" cy="3217606"/>
          </a:xfrm>
          <a:prstGeom prst="rect">
            <a:avLst/>
          </a:prstGeom>
          <a:effectLst>
            <a:outerShdw blurRad="50800" dist="38100" dir="5400000" algn="t" rotWithShape="0">
              <a:prstClr val="black">
                <a:alpha val="40000"/>
              </a:prstClr>
            </a:outerShdw>
          </a:effectLst>
        </p:spPr>
      </p:pic>
      <p:pic>
        <p:nvPicPr>
          <p:cNvPr id="4" name="Picture 3" descr="A picture containing text, sign, vector graphics&#10;&#10;Description automatically generated">
            <a:extLst>
              <a:ext uri="{FF2B5EF4-FFF2-40B4-BE49-F238E27FC236}">
                <a16:creationId xmlns:a16="http://schemas.microsoft.com/office/drawing/2014/main" id="{5CC63016-B69E-44F9-AF71-0129EFDF62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2078" y="1260641"/>
            <a:ext cx="1135157" cy="1677831"/>
          </a:xfrm>
          <a:prstGeom prst="rect">
            <a:avLst/>
          </a:prstGeom>
        </p:spPr>
      </p:pic>
      <p:grpSp>
        <p:nvGrpSpPr>
          <p:cNvPr id="36" name="Group 35">
            <a:extLst>
              <a:ext uri="{FF2B5EF4-FFF2-40B4-BE49-F238E27FC236}">
                <a16:creationId xmlns:a16="http://schemas.microsoft.com/office/drawing/2014/main" id="{39831EB9-5422-45FE-810E-197585F6EE5B}"/>
              </a:ext>
            </a:extLst>
          </p:cNvPr>
          <p:cNvGrpSpPr/>
          <p:nvPr/>
        </p:nvGrpSpPr>
        <p:grpSpPr>
          <a:xfrm>
            <a:off x="8781922" y="4321460"/>
            <a:ext cx="2616469" cy="1210818"/>
            <a:chOff x="8781922" y="4409780"/>
            <a:chExt cx="2616469" cy="1210818"/>
          </a:xfrm>
        </p:grpSpPr>
        <p:pic>
          <p:nvPicPr>
            <p:cNvPr id="7" name="Picture 6" descr="Shape, arrow&#10;&#10;Description automatically generated">
              <a:extLst>
                <a:ext uri="{FF2B5EF4-FFF2-40B4-BE49-F238E27FC236}">
                  <a16:creationId xmlns:a16="http://schemas.microsoft.com/office/drawing/2014/main" id="{5C37FBF5-EB29-4042-B5B9-77201A38C41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81922" y="5118231"/>
              <a:ext cx="857373" cy="502367"/>
            </a:xfrm>
            <a:prstGeom prst="rect">
              <a:avLst/>
            </a:prstGeom>
          </p:spPr>
        </p:pic>
        <p:pic>
          <p:nvPicPr>
            <p:cNvPr id="13" name="Picture 12" descr="Shape, arrow&#10;&#10;Description automatically generated">
              <a:extLst>
                <a:ext uri="{FF2B5EF4-FFF2-40B4-BE49-F238E27FC236}">
                  <a16:creationId xmlns:a16="http://schemas.microsoft.com/office/drawing/2014/main" id="{BD7A2E35-08A1-4E2B-B968-A96AB9F649D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55469" y="5075842"/>
              <a:ext cx="855093" cy="502367"/>
            </a:xfrm>
            <a:prstGeom prst="rect">
              <a:avLst/>
            </a:prstGeom>
          </p:spPr>
        </p:pic>
        <p:pic>
          <p:nvPicPr>
            <p:cNvPr id="31" name="Picture 30" descr="Shape, arrow&#10;&#10;Description automatically generated">
              <a:extLst>
                <a:ext uri="{FF2B5EF4-FFF2-40B4-BE49-F238E27FC236}">
                  <a16:creationId xmlns:a16="http://schemas.microsoft.com/office/drawing/2014/main" id="{77A89EA2-B33D-4065-8B6C-E377F15D0A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81923" y="4452000"/>
              <a:ext cx="857373" cy="502367"/>
            </a:xfrm>
            <a:prstGeom prst="rect">
              <a:avLst/>
            </a:prstGeom>
          </p:spPr>
        </p:pic>
        <p:pic>
          <p:nvPicPr>
            <p:cNvPr id="32" name="Picture 31" descr="Shape, arrow&#10;&#10;Description automatically generated">
              <a:extLst>
                <a:ext uri="{FF2B5EF4-FFF2-40B4-BE49-F238E27FC236}">
                  <a16:creationId xmlns:a16="http://schemas.microsoft.com/office/drawing/2014/main" id="{0EF8C1E5-3545-419B-AF48-36850195CE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41018" y="5052088"/>
              <a:ext cx="857373" cy="502367"/>
            </a:xfrm>
            <a:prstGeom prst="rect">
              <a:avLst/>
            </a:prstGeom>
          </p:spPr>
        </p:pic>
        <p:pic>
          <p:nvPicPr>
            <p:cNvPr id="33" name="Picture 32" descr="Shape, arrow&#10;&#10;Description automatically generated">
              <a:extLst>
                <a:ext uri="{FF2B5EF4-FFF2-40B4-BE49-F238E27FC236}">
                  <a16:creationId xmlns:a16="http://schemas.microsoft.com/office/drawing/2014/main" id="{F1A470D8-27DA-4BC2-86F2-8F8E0BC6EB0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39296" y="4430890"/>
              <a:ext cx="857373" cy="502367"/>
            </a:xfrm>
            <a:prstGeom prst="rect">
              <a:avLst/>
            </a:prstGeom>
          </p:spPr>
        </p:pic>
        <p:pic>
          <p:nvPicPr>
            <p:cNvPr id="34" name="Picture 33" descr="Shape, arrow&#10;&#10;Description automatically generated">
              <a:extLst>
                <a:ext uri="{FF2B5EF4-FFF2-40B4-BE49-F238E27FC236}">
                  <a16:creationId xmlns:a16="http://schemas.microsoft.com/office/drawing/2014/main" id="{23B62826-36EE-47C9-83CC-9D9E15411E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90799" y="4409780"/>
              <a:ext cx="857373" cy="502367"/>
            </a:xfrm>
            <a:prstGeom prst="rect">
              <a:avLst/>
            </a:prstGeom>
          </p:spPr>
        </p:pic>
      </p:grpSp>
      <p:grpSp>
        <p:nvGrpSpPr>
          <p:cNvPr id="35" name="Group 34">
            <a:extLst>
              <a:ext uri="{FF2B5EF4-FFF2-40B4-BE49-F238E27FC236}">
                <a16:creationId xmlns:a16="http://schemas.microsoft.com/office/drawing/2014/main" id="{B283245B-3CA1-430B-AB8D-1A4F3D10C5DB}"/>
              </a:ext>
            </a:extLst>
          </p:cNvPr>
          <p:cNvGrpSpPr/>
          <p:nvPr/>
        </p:nvGrpSpPr>
        <p:grpSpPr>
          <a:xfrm>
            <a:off x="8579071" y="1027169"/>
            <a:ext cx="2198006" cy="1932990"/>
            <a:chOff x="8579071" y="1027169"/>
            <a:chExt cx="2198006" cy="1932990"/>
          </a:xfrm>
        </p:grpSpPr>
        <p:pic>
          <p:nvPicPr>
            <p:cNvPr id="28" name="Picture 27" descr="A picture containing icon&#10;&#10;Description automatically generated">
              <a:extLst>
                <a:ext uri="{FF2B5EF4-FFF2-40B4-BE49-F238E27FC236}">
                  <a16:creationId xmlns:a16="http://schemas.microsoft.com/office/drawing/2014/main" id="{F0533565-5E1E-43B5-907D-8874FA94E73C}"/>
                </a:ext>
              </a:extLst>
            </p:cNvPr>
            <p:cNvPicPr>
              <a:picLocks noChangeAspect="1"/>
            </p:cNvPicPr>
            <p:nvPr/>
          </p:nvPicPr>
          <p:blipFill>
            <a:blip r:embed="rId9">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579071" y="1027169"/>
              <a:ext cx="1890706" cy="1932990"/>
            </a:xfrm>
            <a:prstGeom prst="rect">
              <a:avLst/>
            </a:prstGeom>
          </p:spPr>
        </p:pic>
        <p:sp>
          <p:nvSpPr>
            <p:cNvPr id="30" name="TextBox 29">
              <a:extLst>
                <a:ext uri="{FF2B5EF4-FFF2-40B4-BE49-F238E27FC236}">
                  <a16:creationId xmlns:a16="http://schemas.microsoft.com/office/drawing/2014/main" id="{44A3E2E9-24B0-4E5B-A74F-6FBC3AFF04A4}"/>
                </a:ext>
              </a:extLst>
            </p:cNvPr>
            <p:cNvSpPr txBox="1"/>
            <p:nvPr/>
          </p:nvSpPr>
          <p:spPr>
            <a:xfrm rot="20734402">
              <a:off x="8682806" y="1488970"/>
              <a:ext cx="209427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rPr>
                <a:t>to explain</a:t>
              </a:r>
            </a:p>
          </p:txBody>
        </p:sp>
      </p:grpSp>
      <p:grpSp>
        <p:nvGrpSpPr>
          <p:cNvPr id="39" name="Group 38">
            <a:extLst>
              <a:ext uri="{FF2B5EF4-FFF2-40B4-BE49-F238E27FC236}">
                <a16:creationId xmlns:a16="http://schemas.microsoft.com/office/drawing/2014/main" id="{EECB272A-DECE-41B1-930E-ED27F333FF73}"/>
              </a:ext>
            </a:extLst>
          </p:cNvPr>
          <p:cNvGrpSpPr/>
          <p:nvPr/>
        </p:nvGrpSpPr>
        <p:grpSpPr>
          <a:xfrm>
            <a:off x="513915" y="3770720"/>
            <a:ext cx="2970694" cy="2065154"/>
            <a:chOff x="513915" y="3770720"/>
            <a:chExt cx="2970694" cy="2065154"/>
          </a:xfrm>
        </p:grpSpPr>
        <p:pic>
          <p:nvPicPr>
            <p:cNvPr id="24" name="Picture 23" descr="Shape&#10;&#10;Description automatically generated with medium confidence">
              <a:extLst>
                <a:ext uri="{FF2B5EF4-FFF2-40B4-BE49-F238E27FC236}">
                  <a16:creationId xmlns:a16="http://schemas.microsoft.com/office/drawing/2014/main" id="{AB3077B4-D493-452D-AAE7-E85518612FC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1032933">
              <a:off x="513915" y="3770720"/>
              <a:ext cx="2970694" cy="1485347"/>
            </a:xfrm>
            <a:prstGeom prst="rect">
              <a:avLst/>
            </a:prstGeom>
          </p:spPr>
        </p:pic>
        <p:pic>
          <p:nvPicPr>
            <p:cNvPr id="38" name="Picture 37" descr="A group of people wearing clothing&#10;&#10;Description automatically generated with low confidence">
              <a:extLst>
                <a:ext uri="{FF2B5EF4-FFF2-40B4-BE49-F238E27FC236}">
                  <a16:creationId xmlns:a16="http://schemas.microsoft.com/office/drawing/2014/main" id="{0D7F111C-B586-434B-8357-6CFE761CA5E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45128" y="3896219"/>
              <a:ext cx="2213978" cy="1939655"/>
            </a:xfrm>
            <a:prstGeom prst="rect">
              <a:avLst/>
            </a:prstGeom>
          </p:spPr>
        </p:pic>
      </p:grpSp>
    </p:spTree>
    <p:extLst>
      <p:ext uri="{BB962C8B-B14F-4D97-AF65-F5344CB8AC3E}">
        <p14:creationId xmlns:p14="http://schemas.microsoft.com/office/powerpoint/2010/main" val="427997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0" grpId="0"/>
      <p:bldP spid="23"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11283981" y="127730"/>
            <a:ext cx="775440" cy="775440"/>
          </a:xfrm>
          <a:prstGeom prst="rect">
            <a:avLst/>
          </a:prstGeom>
          <a:ln>
            <a:noFill/>
          </a:ln>
        </p:spPr>
      </p:pic>
      <p:sp>
        <p:nvSpPr>
          <p:cNvPr id="55" name="CustomShape 3"/>
          <p:cNvSpPr/>
          <p:nvPr/>
        </p:nvSpPr>
        <p:spPr>
          <a:xfrm>
            <a:off x="10604782" y="1053061"/>
            <a:ext cx="1587218" cy="362668"/>
          </a:xfrm>
          <a:prstGeom prst="rect">
            <a:avLst/>
          </a:prstGeom>
          <a:solidFill>
            <a:srgbClr val="FF0066"/>
          </a:solid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sym typeface="Arial"/>
            </a:endParaRPr>
          </a:p>
        </p:txBody>
      </p:sp>
      <p:sp>
        <p:nvSpPr>
          <p:cNvPr id="4" name="Title 3">
            <a:extLst>
              <a:ext uri="{FF2B5EF4-FFF2-40B4-BE49-F238E27FC236}">
                <a16:creationId xmlns:a16="http://schemas.microsoft.com/office/drawing/2014/main" id="{0E555F53-7F8E-4169-BC63-62DDD4D20F06}"/>
              </a:ext>
            </a:extLst>
          </p:cNvPr>
          <p:cNvSpPr>
            <a:spLocks noGrp="1"/>
          </p:cNvSpPr>
          <p:nvPr>
            <p:ph type="title"/>
          </p:nvPr>
        </p:nvSpPr>
        <p:spPr>
          <a:xfrm>
            <a:off x="10811132" y="1146129"/>
            <a:ext cx="2496577" cy="481143"/>
          </a:xfrm>
        </p:spPr>
        <p:txBody>
          <a:bodyPr/>
          <a:lstStyle/>
          <a:p>
            <a:r>
              <a:rPr kumimoji="0" lang="en-GB" sz="2000" b="1" i="0" u="none" strike="noStrike" kern="1200" cap="none" spc="-1" normalizeH="0" baseline="0" noProof="0" dirty="0" err="1">
                <a:ln>
                  <a:noFill/>
                </a:ln>
                <a:solidFill>
                  <a:srgbClr val="FFFFFF"/>
                </a:solidFill>
                <a:effectLst/>
                <a:uLnTx/>
                <a:uFillTx/>
                <a:latin typeface="Century Gothic" panose="020B0502020202020204" pitchFamily="34" charset="0"/>
                <a:ea typeface="Century Gothic"/>
                <a:sym typeface="Arial"/>
              </a:rPr>
              <a:t>prononcer</a:t>
            </a:r>
            <a:br>
              <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sym typeface="Arial"/>
              </a:rPr>
            </a:br>
            <a:endParaRPr lang="en-GB" sz="2000" dirty="0"/>
          </a:p>
        </p:txBody>
      </p:sp>
      <p:sp>
        <p:nvSpPr>
          <p:cNvPr id="75" name="Google Shape;167;p2">
            <a:extLst>
              <a:ext uri="{FF2B5EF4-FFF2-40B4-BE49-F238E27FC236}">
                <a16:creationId xmlns:a16="http://schemas.microsoft.com/office/drawing/2014/main" id="{31965ACE-F773-4D78-B7A6-456C94D576AE}"/>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76" name="Title 1">
            <a:hlinkClick r:id="" action="ppaction://noaction">
              <a:snd r:embed="rId4" name="p_i.wav"/>
            </a:hlinkClick>
            <a:extLst>
              <a:ext uri="{FF2B5EF4-FFF2-40B4-BE49-F238E27FC236}">
                <a16:creationId xmlns:a16="http://schemas.microsoft.com/office/drawing/2014/main" id="{FE41E531-3E13-4B2A-AD16-13E79BD265E4}"/>
              </a:ext>
            </a:extLst>
          </p:cNvPr>
          <p:cNvSpPr txBox="1">
            <a:spLocks/>
          </p:cNvSpPr>
          <p:nvPr/>
        </p:nvSpPr>
        <p:spPr>
          <a:xfrm>
            <a:off x="724790" y="58981"/>
            <a:ext cx="7914713" cy="675762"/>
          </a:xfrm>
          <a:prstGeom prst="rect">
            <a:avLst/>
          </a:prstGeom>
        </p:spPr>
        <p:txBody>
          <a:bodyPr lIns="0" tIns="0" rIns="0" bIns="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AR" sz="32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Follow up 1</a:t>
            </a:r>
            <a:endParaRPr kumimoji="0" lang="es-AR" sz="3200" b="0" i="0" u="none" strike="noStrike" kern="1200" cap="none" spc="0" normalizeH="0" baseline="0" noProof="0" dirty="0">
              <a:ln>
                <a:noFill/>
              </a:ln>
              <a:solidFill>
                <a:prstClr val="black"/>
              </a:solidFill>
              <a:effectLst/>
              <a:uLnTx/>
              <a:uFillTx/>
              <a:latin typeface="Arial"/>
            </a:endParaRPr>
          </a:p>
        </p:txBody>
      </p:sp>
      <p:sp>
        <p:nvSpPr>
          <p:cNvPr id="86" name="Speech Bubble: Rectangle with Corners Rounded 85">
            <a:extLst>
              <a:ext uri="{FF2B5EF4-FFF2-40B4-BE49-F238E27FC236}">
                <a16:creationId xmlns:a16="http://schemas.microsoft.com/office/drawing/2014/main" id="{4D7C9CB5-5746-4E3C-AA9B-F3673B32FAE0}"/>
              </a:ext>
            </a:extLst>
          </p:cNvPr>
          <p:cNvSpPr/>
          <p:nvPr/>
        </p:nvSpPr>
        <p:spPr>
          <a:xfrm>
            <a:off x="1088287" y="664239"/>
            <a:ext cx="7364599" cy="461665"/>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TextBox 86">
            <a:hlinkClick r:id="" action="ppaction://noaction">
              <a:snd r:embed="rId5" name="p_ii.wav"/>
            </a:hlinkClick>
            <a:extLst>
              <a:ext uri="{FF2B5EF4-FFF2-40B4-BE49-F238E27FC236}">
                <a16:creationId xmlns:a16="http://schemas.microsoft.com/office/drawing/2014/main" id="{EEEEC65F-70DA-4836-8C8D-69AB906E60DE}"/>
              </a:ext>
            </a:extLst>
          </p:cNvPr>
          <p:cNvSpPr txBox="1"/>
          <p:nvPr/>
        </p:nvSpPr>
        <p:spPr>
          <a:xfrm>
            <a:off x="1198287" y="662437"/>
            <a:ext cx="7778718" cy="830997"/>
          </a:xfrm>
          <a:prstGeom prst="rect">
            <a:avLst/>
          </a:prstGeom>
          <a:noFill/>
        </p:spPr>
        <p:txBody>
          <a:bodyPr wrap="square" rtlCol="0">
            <a:spAutoFit/>
          </a:bodyPr>
          <a:lstStyle/>
          <a:p>
            <a:pPr lvl="0">
              <a:defRPr/>
            </a:pPr>
            <a:r>
              <a:rPr lang="fr-FR" sz="2400" b="1" dirty="0">
                <a:solidFill>
                  <a:prstClr val="white"/>
                </a:solidFill>
                <a:latin typeface="Century Gothic" panose="020B0502020202020204" pitchFamily="34" charset="0"/>
              </a:rPr>
              <a:t>Prononce les sports. C’est un sport olympique ?</a:t>
            </a:r>
          </a:p>
          <a:p>
            <a:pPr lvl="0">
              <a:defRPr/>
            </a:pPr>
            <a:endParaRPr lang="fr-FR" sz="2400" b="1" dirty="0">
              <a:solidFill>
                <a:prstClr val="white"/>
              </a:solidFill>
              <a:latin typeface="Century Gothic" panose="020B0502020202020204" pitchFamily="34" charset="0"/>
            </a:endParaRPr>
          </a:p>
        </p:txBody>
      </p:sp>
      <p:pic>
        <p:nvPicPr>
          <p:cNvPr id="88" name="Graphic 87" descr="Teacher">
            <a:extLst>
              <a:ext uri="{FF2B5EF4-FFF2-40B4-BE49-F238E27FC236}">
                <a16:creationId xmlns:a16="http://schemas.microsoft.com/office/drawing/2014/main" id="{5C5F109D-AA06-4529-818B-76B8083A67C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302" y="486187"/>
            <a:ext cx="914400" cy="914400"/>
          </a:xfrm>
          <a:prstGeom prst="rect">
            <a:avLst/>
          </a:prstGeom>
        </p:spPr>
      </p:pic>
      <p:sp>
        <p:nvSpPr>
          <p:cNvPr id="38" name="TextBox 37">
            <a:extLst>
              <a:ext uri="{FF2B5EF4-FFF2-40B4-BE49-F238E27FC236}">
                <a16:creationId xmlns:a16="http://schemas.microsoft.com/office/drawing/2014/main" id="{131A7778-9BBB-4C7B-A8D7-98135A558286}"/>
              </a:ext>
            </a:extLst>
          </p:cNvPr>
          <p:cNvSpPr txBox="1"/>
          <p:nvPr/>
        </p:nvSpPr>
        <p:spPr>
          <a:xfrm rot="21170884">
            <a:off x="382496" y="1692475"/>
            <a:ext cx="1934593" cy="461665"/>
          </a:xfrm>
          <a:prstGeom prst="rect">
            <a:avLst/>
          </a:prstGeom>
          <a:solidFill>
            <a:schemeClr val="accent3">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2060"/>
                </a:solidFill>
                <a:effectLst/>
                <a:uLnTx/>
                <a:uFillTx/>
                <a:latin typeface="Century Gothic" panose="020B0502020202020204" pitchFamily="34" charset="0"/>
              </a:rPr>
              <a:t>l’équitation</a:t>
            </a:r>
          </a:p>
        </p:txBody>
      </p:sp>
      <p:sp>
        <p:nvSpPr>
          <p:cNvPr id="39" name="TextBox 38">
            <a:extLst>
              <a:ext uri="{FF2B5EF4-FFF2-40B4-BE49-F238E27FC236}">
                <a16:creationId xmlns:a16="http://schemas.microsoft.com/office/drawing/2014/main" id="{8D62D532-C80A-4729-B116-41215BFD43F1}"/>
              </a:ext>
            </a:extLst>
          </p:cNvPr>
          <p:cNvSpPr txBox="1"/>
          <p:nvPr/>
        </p:nvSpPr>
        <p:spPr>
          <a:xfrm rot="438844">
            <a:off x="3033355" y="1811220"/>
            <a:ext cx="2473212" cy="461665"/>
          </a:xfrm>
          <a:prstGeom prst="rect">
            <a:avLst/>
          </a:prstGeom>
          <a:solidFill>
            <a:schemeClr val="accent3">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2060"/>
                </a:solidFill>
                <a:effectLst/>
                <a:uLnTx/>
                <a:uFillTx/>
                <a:latin typeface="Century Gothic" panose="020B0502020202020204" pitchFamily="34" charset="0"/>
              </a:rPr>
              <a:t>le ski nautique</a:t>
            </a:r>
          </a:p>
        </p:txBody>
      </p:sp>
      <p:sp>
        <p:nvSpPr>
          <p:cNvPr id="40" name="TextBox 39">
            <a:extLst>
              <a:ext uri="{FF2B5EF4-FFF2-40B4-BE49-F238E27FC236}">
                <a16:creationId xmlns:a16="http://schemas.microsoft.com/office/drawing/2014/main" id="{7FB50621-781D-4499-B9CD-B72812EC6CEA}"/>
              </a:ext>
            </a:extLst>
          </p:cNvPr>
          <p:cNvSpPr txBox="1"/>
          <p:nvPr/>
        </p:nvSpPr>
        <p:spPr>
          <a:xfrm rot="21170884">
            <a:off x="6715378" y="1804826"/>
            <a:ext cx="2139802" cy="461665"/>
          </a:xfrm>
          <a:prstGeom prst="rect">
            <a:avLst/>
          </a:prstGeom>
          <a:solidFill>
            <a:schemeClr val="accent3">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2060"/>
                </a:solidFill>
                <a:effectLst/>
                <a:uLnTx/>
                <a:uFillTx/>
                <a:latin typeface="Century Gothic" panose="020B0502020202020204" pitchFamily="34" charset="0"/>
              </a:rPr>
              <a:t>l’escalade</a:t>
            </a:r>
          </a:p>
        </p:txBody>
      </p:sp>
      <p:sp>
        <p:nvSpPr>
          <p:cNvPr id="41" name="TextBox 40">
            <a:extLst>
              <a:ext uri="{FF2B5EF4-FFF2-40B4-BE49-F238E27FC236}">
                <a16:creationId xmlns:a16="http://schemas.microsoft.com/office/drawing/2014/main" id="{B0CBC6BA-B7C1-4E70-A0E3-15508A3C3966}"/>
              </a:ext>
            </a:extLst>
          </p:cNvPr>
          <p:cNvSpPr txBox="1"/>
          <p:nvPr/>
        </p:nvSpPr>
        <p:spPr>
          <a:xfrm rot="504358">
            <a:off x="9549902" y="1970945"/>
            <a:ext cx="2489144" cy="461665"/>
          </a:xfrm>
          <a:prstGeom prst="rect">
            <a:avLst/>
          </a:prstGeom>
          <a:solidFill>
            <a:schemeClr val="accent3">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2060"/>
                </a:solidFill>
                <a:effectLst/>
                <a:uLnTx/>
                <a:uFillTx/>
                <a:latin typeface="Century Gothic" panose="020B0502020202020204" pitchFamily="34" charset="0"/>
              </a:rPr>
              <a:t>la gymnastique</a:t>
            </a:r>
          </a:p>
        </p:txBody>
      </p:sp>
      <p:sp>
        <p:nvSpPr>
          <p:cNvPr id="42" name="TextBox 41">
            <a:extLst>
              <a:ext uri="{FF2B5EF4-FFF2-40B4-BE49-F238E27FC236}">
                <a16:creationId xmlns:a16="http://schemas.microsoft.com/office/drawing/2014/main" id="{D9B60F1E-6F66-4CFE-BD23-22907A4B92CB}"/>
              </a:ext>
            </a:extLst>
          </p:cNvPr>
          <p:cNvSpPr txBox="1"/>
          <p:nvPr/>
        </p:nvSpPr>
        <p:spPr>
          <a:xfrm rot="407859">
            <a:off x="561235" y="3226086"/>
            <a:ext cx="2056939" cy="461665"/>
          </a:xfrm>
          <a:prstGeom prst="rect">
            <a:avLst/>
          </a:prstGeom>
          <a:solidFill>
            <a:schemeClr val="accent3">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2060"/>
                </a:solidFill>
                <a:effectLst/>
                <a:uLnTx/>
                <a:uFillTx/>
                <a:latin typeface="Century Gothic" panose="020B0502020202020204" pitchFamily="34" charset="0"/>
              </a:rPr>
              <a:t>la pétanque</a:t>
            </a:r>
          </a:p>
        </p:txBody>
      </p:sp>
      <p:sp>
        <p:nvSpPr>
          <p:cNvPr id="43" name="TextBox 42">
            <a:extLst>
              <a:ext uri="{FF2B5EF4-FFF2-40B4-BE49-F238E27FC236}">
                <a16:creationId xmlns:a16="http://schemas.microsoft.com/office/drawing/2014/main" id="{457EBB34-8014-45CD-90E2-D63F7A2EC73A}"/>
              </a:ext>
            </a:extLst>
          </p:cNvPr>
          <p:cNvSpPr txBox="1"/>
          <p:nvPr/>
        </p:nvSpPr>
        <p:spPr>
          <a:xfrm rot="21170884">
            <a:off x="3158305" y="3188187"/>
            <a:ext cx="1769067" cy="461665"/>
          </a:xfrm>
          <a:prstGeom prst="rect">
            <a:avLst/>
          </a:prstGeom>
          <a:solidFill>
            <a:schemeClr val="accent3">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2060"/>
                </a:solidFill>
                <a:effectLst/>
                <a:uLnTx/>
                <a:uFillTx/>
                <a:latin typeface="Century Gothic" panose="020B0502020202020204" pitchFamily="34" charset="0"/>
              </a:rPr>
              <a:t>le karaté</a:t>
            </a:r>
          </a:p>
        </p:txBody>
      </p:sp>
      <p:sp>
        <p:nvSpPr>
          <p:cNvPr id="44" name="TextBox 43">
            <a:extLst>
              <a:ext uri="{FF2B5EF4-FFF2-40B4-BE49-F238E27FC236}">
                <a16:creationId xmlns:a16="http://schemas.microsoft.com/office/drawing/2014/main" id="{9D9B5A6C-8978-4F26-84A9-12C1E020C481}"/>
              </a:ext>
            </a:extLst>
          </p:cNvPr>
          <p:cNvSpPr txBox="1"/>
          <p:nvPr/>
        </p:nvSpPr>
        <p:spPr>
          <a:xfrm rot="407859">
            <a:off x="5853182" y="3379674"/>
            <a:ext cx="2768732" cy="461665"/>
          </a:xfrm>
          <a:prstGeom prst="rect">
            <a:avLst/>
          </a:prstGeom>
          <a:solidFill>
            <a:schemeClr val="accent3">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2060"/>
                </a:solidFill>
                <a:effectLst/>
                <a:uLnTx/>
                <a:uFillTx/>
                <a:latin typeface="Century Gothic" panose="020B0502020202020204" pitchFamily="34" charset="0"/>
              </a:rPr>
              <a:t>le canoë-kayak</a:t>
            </a:r>
          </a:p>
        </p:txBody>
      </p:sp>
      <p:sp>
        <p:nvSpPr>
          <p:cNvPr id="45" name="TextBox 44">
            <a:extLst>
              <a:ext uri="{FF2B5EF4-FFF2-40B4-BE49-F238E27FC236}">
                <a16:creationId xmlns:a16="http://schemas.microsoft.com/office/drawing/2014/main" id="{31DA9A39-D71C-47DD-87E0-FAF3116E9F45}"/>
              </a:ext>
            </a:extLst>
          </p:cNvPr>
          <p:cNvSpPr txBox="1"/>
          <p:nvPr/>
        </p:nvSpPr>
        <p:spPr>
          <a:xfrm rot="21170884">
            <a:off x="9379109" y="3391109"/>
            <a:ext cx="2451345" cy="461665"/>
          </a:xfrm>
          <a:prstGeom prst="rect">
            <a:avLst/>
          </a:prstGeom>
          <a:solidFill>
            <a:schemeClr val="accent3">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2060"/>
                </a:solidFill>
                <a:effectLst/>
                <a:uLnTx/>
                <a:uFillTx/>
                <a:latin typeface="Century Gothic" panose="020B0502020202020204" pitchFamily="34" charset="0"/>
              </a:rPr>
              <a:t>le skateboard</a:t>
            </a:r>
          </a:p>
        </p:txBody>
      </p:sp>
      <p:sp>
        <p:nvSpPr>
          <p:cNvPr id="46" name="TextBox 45">
            <a:extLst>
              <a:ext uri="{FF2B5EF4-FFF2-40B4-BE49-F238E27FC236}">
                <a16:creationId xmlns:a16="http://schemas.microsoft.com/office/drawing/2014/main" id="{B9083035-D176-4BD8-9CCA-50EFE49D5ADA}"/>
              </a:ext>
            </a:extLst>
          </p:cNvPr>
          <p:cNvSpPr txBox="1"/>
          <p:nvPr/>
        </p:nvSpPr>
        <p:spPr>
          <a:xfrm rot="21170884">
            <a:off x="323991" y="4855225"/>
            <a:ext cx="2388768" cy="461665"/>
          </a:xfrm>
          <a:prstGeom prst="rect">
            <a:avLst/>
          </a:prstGeom>
          <a:solidFill>
            <a:schemeClr val="accent3">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2060"/>
                </a:solidFill>
                <a:effectLst/>
                <a:uLnTx/>
                <a:uFillTx/>
                <a:latin typeface="Century Gothic" panose="020B0502020202020204" pitchFamily="34" charset="0"/>
              </a:rPr>
              <a:t>le tir à l’arc</a:t>
            </a:r>
          </a:p>
        </p:txBody>
      </p:sp>
      <p:sp>
        <p:nvSpPr>
          <p:cNvPr id="47" name="TextBox 46">
            <a:extLst>
              <a:ext uri="{FF2B5EF4-FFF2-40B4-BE49-F238E27FC236}">
                <a16:creationId xmlns:a16="http://schemas.microsoft.com/office/drawing/2014/main" id="{D8D555BD-B818-45E1-8F3B-BB63ACBB6100}"/>
              </a:ext>
            </a:extLst>
          </p:cNvPr>
          <p:cNvSpPr txBox="1"/>
          <p:nvPr/>
        </p:nvSpPr>
        <p:spPr>
          <a:xfrm rot="438844">
            <a:off x="3454335" y="4786833"/>
            <a:ext cx="1934327" cy="830997"/>
          </a:xfrm>
          <a:prstGeom prst="rect">
            <a:avLst/>
          </a:prstGeom>
          <a:solidFill>
            <a:schemeClr val="accent3">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2060"/>
                </a:solidFill>
                <a:effectLst/>
                <a:uLnTx/>
                <a:uFillTx/>
                <a:latin typeface="Century Gothic" panose="020B0502020202020204" pitchFamily="34" charset="0"/>
              </a:rPr>
              <a:t>le patinage artistique</a:t>
            </a:r>
          </a:p>
        </p:txBody>
      </p:sp>
      <p:sp>
        <p:nvSpPr>
          <p:cNvPr id="48" name="TextBox 47">
            <a:extLst>
              <a:ext uri="{FF2B5EF4-FFF2-40B4-BE49-F238E27FC236}">
                <a16:creationId xmlns:a16="http://schemas.microsoft.com/office/drawing/2014/main" id="{CC343ACB-413B-4C20-A8AB-4A5A1B43E0C4}"/>
              </a:ext>
            </a:extLst>
          </p:cNvPr>
          <p:cNvSpPr txBox="1"/>
          <p:nvPr/>
        </p:nvSpPr>
        <p:spPr>
          <a:xfrm rot="21170884">
            <a:off x="6778868" y="4936149"/>
            <a:ext cx="2103820" cy="830997"/>
          </a:xfrm>
          <a:prstGeom prst="rect">
            <a:avLst/>
          </a:prstGeom>
          <a:solidFill>
            <a:schemeClr val="accent3">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2060"/>
                </a:solidFill>
                <a:effectLst/>
                <a:uLnTx/>
                <a:uFillTx/>
                <a:latin typeface="Century Gothic" panose="020B0502020202020204" pitchFamily="34" charset="0"/>
              </a:rPr>
              <a:t>les courses de ballons</a:t>
            </a:r>
          </a:p>
        </p:txBody>
      </p:sp>
      <p:sp>
        <p:nvSpPr>
          <p:cNvPr id="49" name="TextBox 48">
            <a:extLst>
              <a:ext uri="{FF2B5EF4-FFF2-40B4-BE49-F238E27FC236}">
                <a16:creationId xmlns:a16="http://schemas.microsoft.com/office/drawing/2014/main" id="{ED8C5231-37D2-4C18-A21B-AABCB3373C04}"/>
              </a:ext>
            </a:extLst>
          </p:cNvPr>
          <p:cNvSpPr txBox="1"/>
          <p:nvPr/>
        </p:nvSpPr>
        <p:spPr>
          <a:xfrm rot="504358">
            <a:off x="10068478" y="5048298"/>
            <a:ext cx="1940626" cy="830997"/>
          </a:xfrm>
          <a:prstGeom prst="rect">
            <a:avLst/>
          </a:prstGeom>
          <a:solidFill>
            <a:schemeClr val="accent3">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2060"/>
                </a:solidFill>
                <a:effectLst/>
                <a:uLnTx/>
                <a:uFillTx/>
                <a:latin typeface="Century Gothic" panose="020B0502020202020204" pitchFamily="34" charset="0"/>
              </a:rPr>
              <a:t>la canne de combat</a:t>
            </a:r>
          </a:p>
        </p:txBody>
      </p:sp>
      <p:pic>
        <p:nvPicPr>
          <p:cNvPr id="23" name="Picture 22" descr="Shape&#10;&#10;Description automatically generated with low confidence">
            <a:extLst>
              <a:ext uri="{FF2B5EF4-FFF2-40B4-BE49-F238E27FC236}">
                <a16:creationId xmlns:a16="http://schemas.microsoft.com/office/drawing/2014/main" id="{2BB32AF0-5B78-433E-B856-C14DD56E8254}"/>
              </a:ext>
            </a:extLst>
          </p:cNvPr>
          <p:cNvPicPr>
            <a:picLocks noChangeAspect="1"/>
          </p:cNvPicPr>
          <p:nvPr/>
        </p:nvPicPr>
        <p:blipFill>
          <a:blip r:embed="rId8">
            <a:duotone>
              <a:srgbClr val="5B9BD5">
                <a:shade val="45000"/>
                <a:satMod val="135000"/>
              </a:srgbClr>
              <a:prstClr val="white"/>
            </a:duotone>
            <a:extLst>
              <a:ext uri="{28A0092B-C50C-407E-A947-70E740481C1C}">
                <a14:useLocalDpi xmlns:a14="http://schemas.microsoft.com/office/drawing/2010/main" val="0"/>
              </a:ext>
            </a:extLst>
          </a:blip>
          <a:stretch>
            <a:fillRect/>
          </a:stretch>
        </p:blipFill>
        <p:spPr>
          <a:xfrm>
            <a:off x="169559" y="3449078"/>
            <a:ext cx="1320979" cy="1320979"/>
          </a:xfrm>
          <a:prstGeom prst="rect">
            <a:avLst/>
          </a:prstGeom>
        </p:spPr>
      </p:pic>
      <p:pic>
        <p:nvPicPr>
          <p:cNvPr id="24" name="Picture 23" descr="Shape&#10;&#10;Description automatically generated with medium confidence">
            <a:extLst>
              <a:ext uri="{FF2B5EF4-FFF2-40B4-BE49-F238E27FC236}">
                <a16:creationId xmlns:a16="http://schemas.microsoft.com/office/drawing/2014/main" id="{AF49BA5D-F970-4E3F-9E75-D608897C5C5F}"/>
              </a:ext>
            </a:extLst>
          </p:cNvPr>
          <p:cNvPicPr>
            <a:picLocks noChangeAspect="1"/>
          </p:cNvPicPr>
          <p:nvPr/>
        </p:nvPicPr>
        <p:blipFill>
          <a:blip r:embed="rId9">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893480" y="2323068"/>
            <a:ext cx="1145311" cy="836614"/>
          </a:xfrm>
          <a:prstGeom prst="rect">
            <a:avLst/>
          </a:prstGeom>
        </p:spPr>
      </p:pic>
      <p:pic>
        <p:nvPicPr>
          <p:cNvPr id="25" name="Graphic 24" descr="Horse with solid fill">
            <a:extLst>
              <a:ext uri="{FF2B5EF4-FFF2-40B4-BE49-F238E27FC236}">
                <a16:creationId xmlns:a16="http://schemas.microsoft.com/office/drawing/2014/main" id="{69118629-EDEA-4758-8C32-BA8A22A093E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69559" y="2074833"/>
            <a:ext cx="900065" cy="900065"/>
          </a:xfrm>
          <a:prstGeom prst="rect">
            <a:avLst/>
          </a:prstGeom>
        </p:spPr>
      </p:pic>
      <p:pic>
        <p:nvPicPr>
          <p:cNvPr id="3" name="Graphic 2" descr="Skating with solid fill">
            <a:extLst>
              <a:ext uri="{FF2B5EF4-FFF2-40B4-BE49-F238E27FC236}">
                <a16:creationId xmlns:a16="http://schemas.microsoft.com/office/drawing/2014/main" id="{4B9FAE0A-DBA6-4B12-8762-48EC89E982C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650975" y="5526422"/>
            <a:ext cx="914400" cy="914400"/>
          </a:xfrm>
          <a:prstGeom prst="rect">
            <a:avLst/>
          </a:prstGeom>
        </p:spPr>
      </p:pic>
      <p:pic>
        <p:nvPicPr>
          <p:cNvPr id="6" name="Graphic 5" descr="Bullseye with solid fill">
            <a:extLst>
              <a:ext uri="{FF2B5EF4-FFF2-40B4-BE49-F238E27FC236}">
                <a16:creationId xmlns:a16="http://schemas.microsoft.com/office/drawing/2014/main" id="{69A7461E-FC2E-4CEE-BF25-CCE91566F07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87341" y="5284159"/>
            <a:ext cx="914400" cy="914400"/>
          </a:xfrm>
          <a:prstGeom prst="rect">
            <a:avLst/>
          </a:prstGeom>
        </p:spPr>
      </p:pic>
      <p:pic>
        <p:nvPicPr>
          <p:cNvPr id="8" name="Graphic 7" descr="Skateboard with solid fill">
            <a:extLst>
              <a:ext uri="{FF2B5EF4-FFF2-40B4-BE49-F238E27FC236}">
                <a16:creationId xmlns:a16="http://schemas.microsoft.com/office/drawing/2014/main" id="{2F0DB3B0-83D3-4755-92F2-B6ABB593776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826781" y="3506641"/>
            <a:ext cx="914400" cy="914400"/>
          </a:xfrm>
          <a:prstGeom prst="rect">
            <a:avLst/>
          </a:prstGeom>
        </p:spPr>
      </p:pic>
      <p:pic>
        <p:nvPicPr>
          <p:cNvPr id="10" name="Graphic 9" descr="Martial Arts with solid fill">
            <a:extLst>
              <a:ext uri="{FF2B5EF4-FFF2-40B4-BE49-F238E27FC236}">
                <a16:creationId xmlns:a16="http://schemas.microsoft.com/office/drawing/2014/main" id="{876164D1-8913-4118-876D-42F4F50B983C}"/>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781533" y="3506641"/>
            <a:ext cx="914400" cy="914400"/>
          </a:xfrm>
          <a:prstGeom prst="rect">
            <a:avLst/>
          </a:prstGeom>
        </p:spPr>
      </p:pic>
      <p:pic>
        <p:nvPicPr>
          <p:cNvPr id="12" name="Graphic 11" descr="Kayak with solid fill">
            <a:extLst>
              <a:ext uri="{FF2B5EF4-FFF2-40B4-BE49-F238E27FC236}">
                <a16:creationId xmlns:a16="http://schemas.microsoft.com/office/drawing/2014/main" id="{7ED64A6B-5D23-4CC8-9268-85C5A6F2C975}"/>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003200" y="3777215"/>
            <a:ext cx="1237668" cy="1237668"/>
          </a:xfrm>
          <a:prstGeom prst="rect">
            <a:avLst/>
          </a:prstGeom>
        </p:spPr>
      </p:pic>
      <p:pic>
        <p:nvPicPr>
          <p:cNvPr id="14" name="Graphic 13" descr="Climbing with solid fill">
            <a:extLst>
              <a:ext uri="{FF2B5EF4-FFF2-40B4-BE49-F238E27FC236}">
                <a16:creationId xmlns:a16="http://schemas.microsoft.com/office/drawing/2014/main" id="{6E078DCB-CB2C-4B25-AF3B-55889DEE21B6}"/>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8139509" y="2179682"/>
            <a:ext cx="914400" cy="914400"/>
          </a:xfrm>
          <a:prstGeom prst="rect">
            <a:avLst/>
          </a:prstGeom>
        </p:spPr>
      </p:pic>
      <p:pic>
        <p:nvPicPr>
          <p:cNvPr id="16" name="Picture 15" descr="A picture containing dark, night sky&#10;&#10;Description automatically generated">
            <a:extLst>
              <a:ext uri="{FF2B5EF4-FFF2-40B4-BE49-F238E27FC236}">
                <a16:creationId xmlns:a16="http://schemas.microsoft.com/office/drawing/2014/main" id="{4DE889B1-4F9B-4B8D-8B23-28177876DFC8}"/>
              </a:ext>
            </a:extLst>
          </p:cNvPr>
          <p:cNvPicPr>
            <a:picLocks noChangeAspect="1"/>
          </p:cNvPicPr>
          <p:nvPr/>
        </p:nvPicPr>
        <p:blipFill>
          <a:blip r:embed="rId2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598858" y="5481185"/>
            <a:ext cx="1166862" cy="1166862"/>
          </a:xfrm>
          <a:prstGeom prst="rect">
            <a:avLst/>
          </a:prstGeom>
        </p:spPr>
      </p:pic>
      <p:pic>
        <p:nvPicPr>
          <p:cNvPr id="18" name="Picture 17" descr="Shape&#10;&#10;Description automatically generated with low confidence">
            <a:extLst>
              <a:ext uri="{FF2B5EF4-FFF2-40B4-BE49-F238E27FC236}">
                <a16:creationId xmlns:a16="http://schemas.microsoft.com/office/drawing/2014/main" id="{5DBE8969-2752-410A-9712-EF3540ED6D38}"/>
              </a:ext>
            </a:extLst>
          </p:cNvPr>
          <p:cNvPicPr>
            <a:picLocks noChangeAspect="1"/>
          </p:cNvPicPr>
          <p:nvPr/>
        </p:nvPicPr>
        <p:blipFill>
          <a:blip r:embed="rId2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646866" y="1869225"/>
            <a:ext cx="1084521" cy="1084521"/>
          </a:xfrm>
          <a:prstGeom prst="rect">
            <a:avLst/>
          </a:prstGeom>
        </p:spPr>
      </p:pic>
      <p:pic>
        <p:nvPicPr>
          <p:cNvPr id="20" name="Graphic 19" descr="Hot air balloon with solid fill">
            <a:extLst>
              <a:ext uri="{FF2B5EF4-FFF2-40B4-BE49-F238E27FC236}">
                <a16:creationId xmlns:a16="http://schemas.microsoft.com/office/drawing/2014/main" id="{789EA650-C892-41E4-8352-E4F6FB99AB21}"/>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6555975" y="5661182"/>
            <a:ext cx="1108620" cy="1108620"/>
          </a:xfrm>
          <a:prstGeom prst="rect">
            <a:avLst/>
          </a:prstGeom>
        </p:spPr>
      </p:pic>
      <p:pic>
        <p:nvPicPr>
          <p:cNvPr id="50" name="Graphic 49" descr="Hot air balloon with solid fill">
            <a:extLst>
              <a:ext uri="{FF2B5EF4-FFF2-40B4-BE49-F238E27FC236}">
                <a16:creationId xmlns:a16="http://schemas.microsoft.com/office/drawing/2014/main" id="{CC94F633-11C6-4509-A432-64BF8312BFE2}"/>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7388224" y="5720843"/>
            <a:ext cx="852517" cy="852517"/>
          </a:xfrm>
          <a:prstGeom prst="rect">
            <a:avLst/>
          </a:prstGeom>
        </p:spPr>
      </p:pic>
    </p:spTree>
    <p:extLst>
      <p:ext uri="{BB962C8B-B14F-4D97-AF65-F5344CB8AC3E}">
        <p14:creationId xmlns:p14="http://schemas.microsoft.com/office/powerpoint/2010/main" val="241387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8"/>
                                        </p:tgtEl>
                                        <p:attrNameLst>
                                          <p:attrName>fillcolor</p:attrName>
                                        </p:attrNameLst>
                                      </p:cBhvr>
                                      <p:to>
                                        <a:srgbClr val="92D050"/>
                                      </p:to>
                                    </p:animClr>
                                    <p:set>
                                      <p:cBhvr>
                                        <p:cTn id="7" dur="2000" fill="hold"/>
                                        <p:tgtEl>
                                          <p:spTgt spid="38"/>
                                        </p:tgtEl>
                                        <p:attrNameLst>
                                          <p:attrName>fill.type</p:attrName>
                                        </p:attrNameLst>
                                      </p:cBhvr>
                                      <p:to>
                                        <p:strVal val="solid"/>
                                      </p:to>
                                    </p:set>
                                    <p:set>
                                      <p:cBhvr>
                                        <p:cTn id="8" dur="2000" fill="hold"/>
                                        <p:tgtEl>
                                          <p:spTgt spid="38"/>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39"/>
                                        </p:tgtEl>
                                        <p:attrNameLst>
                                          <p:attrName>fillcolor</p:attrName>
                                        </p:attrNameLst>
                                      </p:cBhvr>
                                      <p:to>
                                        <a:srgbClr val="92D050"/>
                                      </p:to>
                                    </p:animClr>
                                    <p:set>
                                      <p:cBhvr>
                                        <p:cTn id="11" dur="2000" fill="hold"/>
                                        <p:tgtEl>
                                          <p:spTgt spid="39"/>
                                        </p:tgtEl>
                                        <p:attrNameLst>
                                          <p:attrName>fill.type</p:attrName>
                                        </p:attrNameLst>
                                      </p:cBhvr>
                                      <p:to>
                                        <p:strVal val="solid"/>
                                      </p:to>
                                    </p:set>
                                    <p:set>
                                      <p:cBhvr>
                                        <p:cTn id="12" dur="2000" fill="hold"/>
                                        <p:tgtEl>
                                          <p:spTgt spid="39"/>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46"/>
                                        </p:tgtEl>
                                        <p:attrNameLst>
                                          <p:attrName>fillcolor</p:attrName>
                                        </p:attrNameLst>
                                      </p:cBhvr>
                                      <p:to>
                                        <a:srgbClr val="92D050"/>
                                      </p:to>
                                    </p:animClr>
                                    <p:set>
                                      <p:cBhvr>
                                        <p:cTn id="15" dur="2000" fill="hold"/>
                                        <p:tgtEl>
                                          <p:spTgt spid="46"/>
                                        </p:tgtEl>
                                        <p:attrNameLst>
                                          <p:attrName>fill.type</p:attrName>
                                        </p:attrNameLst>
                                      </p:cBhvr>
                                      <p:to>
                                        <p:strVal val="solid"/>
                                      </p:to>
                                    </p:set>
                                    <p:set>
                                      <p:cBhvr>
                                        <p:cTn id="16" dur="2000" fill="hold"/>
                                        <p:tgtEl>
                                          <p:spTgt spid="46"/>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48"/>
                                        </p:tgtEl>
                                        <p:attrNameLst>
                                          <p:attrName>fillcolor</p:attrName>
                                        </p:attrNameLst>
                                      </p:cBhvr>
                                      <p:to>
                                        <a:srgbClr val="92D050"/>
                                      </p:to>
                                    </p:animClr>
                                    <p:set>
                                      <p:cBhvr>
                                        <p:cTn id="19" dur="2000" fill="hold"/>
                                        <p:tgtEl>
                                          <p:spTgt spid="48"/>
                                        </p:tgtEl>
                                        <p:attrNameLst>
                                          <p:attrName>fill.type</p:attrName>
                                        </p:attrNameLst>
                                      </p:cBhvr>
                                      <p:to>
                                        <p:strVal val="solid"/>
                                      </p:to>
                                    </p:set>
                                    <p:set>
                                      <p:cBhvr>
                                        <p:cTn id="20" dur="2000" fill="hold"/>
                                        <p:tgtEl>
                                          <p:spTgt spid="48"/>
                                        </p:tgtEl>
                                        <p:attrNameLst>
                                          <p:attrName>fill.on</p:attrName>
                                        </p:attrNameLst>
                                      </p:cBhvr>
                                      <p:to>
                                        <p:strVal val="true"/>
                                      </p:to>
                                    </p:set>
                                  </p:childTnLst>
                                </p:cTn>
                              </p:par>
                              <p:par>
                                <p:cTn id="21" presetID="1" presetClass="emph" presetSubtype="2" fill="hold" nodeType="withEffect">
                                  <p:stCondLst>
                                    <p:cond delay="0"/>
                                  </p:stCondLst>
                                  <p:childTnLst>
                                    <p:animClr clrSpc="rgb" dir="cw">
                                      <p:cBhvr>
                                        <p:cTn id="22" dur="2000" fill="hold"/>
                                        <p:tgtEl>
                                          <p:spTgt spid="45"/>
                                        </p:tgtEl>
                                        <p:attrNameLst>
                                          <p:attrName>fillcolor</p:attrName>
                                        </p:attrNameLst>
                                      </p:cBhvr>
                                      <p:to>
                                        <a:srgbClr val="92D050"/>
                                      </p:to>
                                    </p:animClr>
                                    <p:set>
                                      <p:cBhvr>
                                        <p:cTn id="23" dur="2000" fill="hold"/>
                                        <p:tgtEl>
                                          <p:spTgt spid="45"/>
                                        </p:tgtEl>
                                        <p:attrNameLst>
                                          <p:attrName>fill.type</p:attrName>
                                        </p:attrNameLst>
                                      </p:cBhvr>
                                      <p:to>
                                        <p:strVal val="solid"/>
                                      </p:to>
                                    </p:set>
                                    <p:set>
                                      <p:cBhvr>
                                        <p:cTn id="24" dur="2000" fill="hold"/>
                                        <p:tgtEl>
                                          <p:spTgt spid="45"/>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2869907" cy="523220"/>
          </a:xfrm>
        </p:spPr>
        <p:txBody>
          <a:bodyPr>
            <a:noAutofit/>
          </a:bodyPr>
          <a:lstStyle/>
          <a:p>
            <a:r>
              <a:rPr lang="es-AR" sz="3200" b="1" dirty="0">
                <a:solidFill>
                  <a:srgbClr val="002060"/>
                </a:solidFill>
                <a:latin typeface="Century Gothic" panose="020B0502020202020204" pitchFamily="34" charset="0"/>
                <a:cs typeface="Arial"/>
                <a:sym typeface="Arial"/>
              </a:rPr>
              <a:t>Follow up 2:</a:t>
            </a:r>
            <a:endParaRPr lang="en-GB" sz="3200" dirty="0"/>
          </a:p>
        </p:txBody>
      </p:sp>
      <p:sp>
        <p:nvSpPr>
          <p:cNvPr id="12" name="CustomShape 3">
            <a:extLst>
              <a:ext uri="{FF2B5EF4-FFF2-40B4-BE49-F238E27FC236}">
                <a16:creationId xmlns:a16="http://schemas.microsoft.com/office/drawing/2014/main" id="{976A85E5-4281-4E0F-BAB0-72DE6B3B6253}"/>
              </a:ext>
            </a:extLst>
          </p:cNvPr>
          <p:cNvSpPr/>
          <p:nvPr/>
        </p:nvSpPr>
        <p:spPr>
          <a:xfrm>
            <a:off x="250439" y="939664"/>
            <a:ext cx="3363112"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Exemple</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8" name="Title 2">
            <a:extLst>
              <a:ext uri="{FF2B5EF4-FFF2-40B4-BE49-F238E27FC236}">
                <a16:creationId xmlns:a16="http://schemas.microsoft.com/office/drawing/2014/main" id="{A4AEA61B-AC9D-4F49-A69B-2ABF2F467F11}"/>
              </a:ext>
            </a:extLst>
          </p:cNvPr>
          <p:cNvSpPr txBox="1">
            <a:spLocks/>
          </p:cNvSpPr>
          <p:nvPr/>
        </p:nvSpPr>
        <p:spPr>
          <a:xfrm>
            <a:off x="11138681" y="1132247"/>
            <a:ext cx="966950" cy="374973"/>
          </a:xfrm>
          <a:prstGeom prst="rect">
            <a:avLst/>
          </a:prstGeom>
          <a:solidFill>
            <a:srgbClr val="FF0066"/>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FFFFFF"/>
                </a:solidFill>
                <a:effectLst/>
                <a:uLnTx/>
                <a:uFillTx/>
                <a:latin typeface="Century Gothic" panose="020B0502020202020204" pitchFamily="34" charset="0"/>
                <a:cs typeface="Calibri"/>
                <a:sym typeface="Calibri"/>
              </a:rPr>
              <a:t>parler</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pic>
        <p:nvPicPr>
          <p:cNvPr id="9" name="Picture 8" descr="Icon&#10;&#10;Description automatically generated">
            <a:extLst>
              <a:ext uri="{FF2B5EF4-FFF2-40B4-BE49-F238E27FC236}">
                <a16:creationId xmlns:a16="http://schemas.microsoft.com/office/drawing/2014/main" id="{96ECC336-59A3-4B89-A992-046EEAEBF4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3" name="Graphic 2" descr="User">
            <a:extLst>
              <a:ext uri="{FF2B5EF4-FFF2-40B4-BE49-F238E27FC236}">
                <a16:creationId xmlns:a16="http://schemas.microsoft.com/office/drawing/2014/main" id="{C5B75C4D-016D-4F55-BD11-B9F6C15B9C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3651" y="2998427"/>
            <a:ext cx="914400" cy="914400"/>
          </a:xfrm>
          <a:prstGeom prst="rect">
            <a:avLst/>
          </a:prstGeom>
        </p:spPr>
      </p:pic>
      <p:graphicFrame>
        <p:nvGraphicFramePr>
          <p:cNvPr id="6" name="Table 6">
            <a:extLst>
              <a:ext uri="{FF2B5EF4-FFF2-40B4-BE49-F238E27FC236}">
                <a16:creationId xmlns:a16="http://schemas.microsoft.com/office/drawing/2014/main" id="{4CE830DB-0333-45CC-AEAD-5A4347776EBE}"/>
              </a:ext>
            </a:extLst>
          </p:cNvPr>
          <p:cNvGraphicFramePr>
            <a:graphicFrameLocks noGrp="1"/>
          </p:cNvGraphicFramePr>
          <p:nvPr>
            <p:extLst>
              <p:ext uri="{D42A27DB-BD31-4B8C-83A1-F6EECF244321}">
                <p14:modId xmlns:p14="http://schemas.microsoft.com/office/powerpoint/2010/main" val="816303703"/>
              </p:ext>
            </p:extLst>
          </p:nvPr>
        </p:nvGraphicFramePr>
        <p:xfrm>
          <a:off x="250439" y="4228232"/>
          <a:ext cx="5850558" cy="457200"/>
        </p:xfrm>
        <a:graphic>
          <a:graphicData uri="http://schemas.openxmlformats.org/drawingml/2006/table">
            <a:tbl>
              <a:tblPr firstRow="1" bandRow="1">
                <a:tableStyleId>{5940675A-B579-460E-94D1-54222C63F5DA}</a:tableStyleId>
              </a:tblPr>
              <a:tblGrid>
                <a:gridCol w="921958">
                  <a:extLst>
                    <a:ext uri="{9D8B030D-6E8A-4147-A177-3AD203B41FA5}">
                      <a16:colId xmlns:a16="http://schemas.microsoft.com/office/drawing/2014/main" val="315949144"/>
                    </a:ext>
                  </a:extLst>
                </a:gridCol>
                <a:gridCol w="4928600">
                  <a:extLst>
                    <a:ext uri="{9D8B030D-6E8A-4147-A177-3AD203B41FA5}">
                      <a16:colId xmlns:a16="http://schemas.microsoft.com/office/drawing/2014/main" val="1417169135"/>
                    </a:ext>
                  </a:extLst>
                </a:gridCol>
              </a:tblGrid>
              <a:tr h="370840">
                <a:tc>
                  <a:txBody>
                    <a:bodyPr/>
                    <a:lstStyle/>
                    <a:p>
                      <a:pPr algn="ctr"/>
                      <a:r>
                        <a:rPr lang="en-GB" sz="2400" b="1" dirty="0">
                          <a:solidFill>
                            <a:srgbClr val="002060"/>
                          </a:solidFill>
                          <a:latin typeface="Century Gothic" panose="020B0502020202020204" pitchFamily="34" charset="0"/>
                        </a:rPr>
                        <a:t>1</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Tu </a:t>
                      </a:r>
                      <a:r>
                        <a:rPr lang="en-GB" sz="2400" dirty="0" err="1">
                          <a:solidFill>
                            <a:srgbClr val="002060"/>
                          </a:solidFill>
                          <a:latin typeface="Century Gothic" panose="020B0502020202020204" pitchFamily="34" charset="0"/>
                        </a:rPr>
                        <a:t>fais</a:t>
                      </a:r>
                      <a:r>
                        <a:rPr lang="en-GB" sz="2400" dirty="0">
                          <a:solidFill>
                            <a:srgbClr val="002060"/>
                          </a:solidFill>
                          <a:latin typeface="Century Gothic" panose="020B0502020202020204" pitchFamily="34" charset="0"/>
                        </a:rPr>
                        <a:t> de la  ……..   </a:t>
                      </a:r>
                      <a:endParaRPr lang="en-GB" sz="2400" b="1" i="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959373216"/>
                  </a:ext>
                </a:extLst>
              </a:tr>
            </a:tbl>
          </a:graphicData>
        </a:graphic>
      </p:graphicFrame>
      <p:graphicFrame>
        <p:nvGraphicFramePr>
          <p:cNvPr id="17" name="Table 6">
            <a:extLst>
              <a:ext uri="{FF2B5EF4-FFF2-40B4-BE49-F238E27FC236}">
                <a16:creationId xmlns:a16="http://schemas.microsoft.com/office/drawing/2014/main" id="{1050E685-44F5-4BEC-B152-A7CDBD3DD2A0}"/>
              </a:ext>
            </a:extLst>
          </p:cNvPr>
          <p:cNvGraphicFramePr>
            <a:graphicFrameLocks noGrp="1"/>
          </p:cNvGraphicFramePr>
          <p:nvPr>
            <p:extLst>
              <p:ext uri="{D42A27DB-BD31-4B8C-83A1-F6EECF244321}">
                <p14:modId xmlns:p14="http://schemas.microsoft.com/office/powerpoint/2010/main" val="2486355991"/>
              </p:ext>
            </p:extLst>
          </p:nvPr>
        </p:nvGraphicFramePr>
        <p:xfrm>
          <a:off x="7435960" y="4222082"/>
          <a:ext cx="4466668" cy="822960"/>
        </p:xfrm>
        <a:graphic>
          <a:graphicData uri="http://schemas.openxmlformats.org/drawingml/2006/table">
            <a:tbl>
              <a:tblPr firstRow="1" bandRow="1">
                <a:tableStyleId>{5940675A-B579-460E-94D1-54222C63F5DA}</a:tableStyleId>
              </a:tblPr>
              <a:tblGrid>
                <a:gridCol w="592162">
                  <a:extLst>
                    <a:ext uri="{9D8B030D-6E8A-4147-A177-3AD203B41FA5}">
                      <a16:colId xmlns:a16="http://schemas.microsoft.com/office/drawing/2014/main" val="315949144"/>
                    </a:ext>
                  </a:extLst>
                </a:gridCol>
                <a:gridCol w="1660309">
                  <a:extLst>
                    <a:ext uri="{9D8B030D-6E8A-4147-A177-3AD203B41FA5}">
                      <a16:colId xmlns:a16="http://schemas.microsoft.com/office/drawing/2014/main" val="4253151256"/>
                    </a:ext>
                  </a:extLst>
                </a:gridCol>
                <a:gridCol w="2214197">
                  <a:extLst>
                    <a:ext uri="{9D8B030D-6E8A-4147-A177-3AD203B41FA5}">
                      <a16:colId xmlns:a16="http://schemas.microsoft.com/office/drawing/2014/main" val="2518201908"/>
                    </a:ext>
                  </a:extLst>
                </a:gridCol>
              </a:tblGrid>
              <a:tr h="822960">
                <a:tc>
                  <a:txBody>
                    <a:bodyPr/>
                    <a:lstStyle/>
                    <a:p>
                      <a:pPr algn="ctr"/>
                      <a:r>
                        <a:rPr lang="en-GB" sz="2400" b="1" dirty="0">
                          <a:solidFill>
                            <a:srgbClr val="002060"/>
                          </a:solidFill>
                          <a:latin typeface="Century Gothic" panose="020B0502020202020204" pitchFamily="34" charset="0"/>
                        </a:rPr>
                        <a:t>1</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endParaRPr lang="en-GB" sz="24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endParaRPr lang="en-GB" sz="24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959373216"/>
                  </a:ext>
                </a:extLst>
              </a:tr>
            </a:tbl>
          </a:graphicData>
        </a:graphic>
      </p:graphicFrame>
      <p:pic>
        <p:nvPicPr>
          <p:cNvPr id="18" name="Graphic 17" descr="User">
            <a:extLst>
              <a:ext uri="{FF2B5EF4-FFF2-40B4-BE49-F238E27FC236}">
                <a16:creationId xmlns:a16="http://schemas.microsoft.com/office/drawing/2014/main" id="{FB56EDD7-8088-46BF-AD3A-F11BD37C723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84908" y="2945018"/>
            <a:ext cx="914400" cy="914400"/>
          </a:xfrm>
          <a:prstGeom prst="rect">
            <a:avLst/>
          </a:prstGeom>
        </p:spPr>
      </p:pic>
      <p:sp>
        <p:nvSpPr>
          <p:cNvPr id="13" name="Speech Bubble: Rectangle with Corners Rounded 12">
            <a:extLst>
              <a:ext uri="{FF2B5EF4-FFF2-40B4-BE49-F238E27FC236}">
                <a16:creationId xmlns:a16="http://schemas.microsoft.com/office/drawing/2014/main" id="{BBCB9EEB-11AF-4FFF-9907-4BCE2335EF24}"/>
              </a:ext>
            </a:extLst>
          </p:cNvPr>
          <p:cNvSpPr/>
          <p:nvPr/>
        </p:nvSpPr>
        <p:spPr>
          <a:xfrm>
            <a:off x="1644958" y="2778596"/>
            <a:ext cx="3201649" cy="923216"/>
          </a:xfrm>
          <a:prstGeom prst="wedgeRoundRectCallout">
            <a:avLst>
              <a:gd name="adj1" fmla="val -37547"/>
              <a:gd name="adj2" fmla="val 91768"/>
              <a:gd name="adj3" fmla="val 16667"/>
            </a:avLst>
          </a:prstGeom>
          <a:solidFill>
            <a:srgbClr val="FF006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Tu </a:t>
            </a:r>
            <a:r>
              <a:rPr kumimoji="0" lang="en-GB" sz="32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fais</a:t>
            </a:r>
            <a:r>
              <a:rPr kumimoji="0" lang="en-GB" sz="3200" b="0" i="0" u="none" strike="noStrike" kern="1200" cap="none" spc="0" normalizeH="0" noProof="0" dirty="0">
                <a:ln>
                  <a:noFill/>
                </a:ln>
                <a:solidFill>
                  <a:srgbClr val="FFFFFF"/>
                </a:solidFill>
                <a:effectLst/>
                <a:uLnTx/>
                <a:uFillTx/>
                <a:latin typeface="Century Gothic" panose="020B0502020202020204" pitchFamily="34" charset="0"/>
                <a:ea typeface="+mn-ea"/>
                <a:cs typeface="+mn-cs"/>
              </a:rPr>
              <a:t> de la…</a:t>
            </a:r>
            <a:endParaRPr kumimoji="0" lang="en-GB" sz="3200" b="0" i="0" u="none" strike="noStrike" kern="1200" cap="none" spc="0" normalizeH="0" baseline="0" noProof="0" dirty="0">
              <a:ln>
                <a:noFill/>
              </a:ln>
              <a:solidFill>
                <a:srgbClr val="FFFFFF"/>
              </a:solidFill>
              <a:effectLst/>
              <a:uLnTx/>
              <a:uFillTx/>
              <a:latin typeface="Arial"/>
              <a:ea typeface="+mn-ea"/>
              <a:cs typeface="+mn-cs"/>
            </a:endParaRPr>
          </a:p>
        </p:txBody>
      </p:sp>
      <p:sp>
        <p:nvSpPr>
          <p:cNvPr id="29" name="Speech Bubble: Rectangle with Corners Rounded 28">
            <a:extLst>
              <a:ext uri="{FF2B5EF4-FFF2-40B4-BE49-F238E27FC236}">
                <a16:creationId xmlns:a16="http://schemas.microsoft.com/office/drawing/2014/main" id="{3A7AA0C1-0B5B-4AB4-A1EB-BB8636BE8C9E}"/>
              </a:ext>
            </a:extLst>
          </p:cNvPr>
          <p:cNvSpPr/>
          <p:nvPr/>
        </p:nvSpPr>
        <p:spPr>
          <a:xfrm>
            <a:off x="6757204" y="2945018"/>
            <a:ext cx="3410911" cy="789428"/>
          </a:xfrm>
          <a:prstGeom prst="wedgeRoundRectCallout">
            <a:avLst>
              <a:gd name="adj1" fmla="val 64522"/>
              <a:gd name="adj2" fmla="val 16809"/>
              <a:gd name="adj3" fmla="val 16667"/>
            </a:avLst>
          </a:prstGeom>
          <a:solidFill>
            <a:srgbClr val="FF006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a:t>
            </a:r>
            <a:r>
              <a:rPr kumimoji="0" lang="en-GB" sz="32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gymnastique</a:t>
            </a:r>
            <a:r>
              <a:rPr kumimoji="0" lang="en-GB" sz="32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a:t>
            </a:r>
            <a:endParaRPr kumimoji="0" lang="en-GB" sz="3200" b="0" i="0" u="none" strike="noStrike" kern="1200" cap="none" spc="0" normalizeH="0" baseline="0" noProof="0" dirty="0">
              <a:ln>
                <a:noFill/>
              </a:ln>
              <a:solidFill>
                <a:srgbClr val="FFFFFF"/>
              </a:solidFill>
              <a:effectLst/>
              <a:uLnTx/>
              <a:uFillTx/>
              <a:latin typeface="Arial"/>
              <a:ea typeface="+mn-ea"/>
              <a:cs typeface="+mn-cs"/>
            </a:endParaRPr>
          </a:p>
        </p:txBody>
      </p:sp>
      <p:sp>
        <p:nvSpPr>
          <p:cNvPr id="31" name="Speech Bubble: Rectangle with Corners Rounded 30">
            <a:extLst>
              <a:ext uri="{FF2B5EF4-FFF2-40B4-BE49-F238E27FC236}">
                <a16:creationId xmlns:a16="http://schemas.microsoft.com/office/drawing/2014/main" id="{F62F19F1-F47D-43B2-AD2B-AEDCE6522C20}"/>
              </a:ext>
            </a:extLst>
          </p:cNvPr>
          <p:cNvSpPr/>
          <p:nvPr/>
        </p:nvSpPr>
        <p:spPr>
          <a:xfrm>
            <a:off x="7019694" y="5533986"/>
            <a:ext cx="4602462" cy="1103310"/>
          </a:xfrm>
          <a:prstGeom prst="wedgeRoundRectCallout">
            <a:avLst>
              <a:gd name="adj1" fmla="val 18713"/>
              <a:gd name="adj2" fmla="val -9995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Listen out for the article – if you hear du,</a:t>
            </a:r>
            <a:r>
              <a:rPr kumimoji="0" lang="en-GB" sz="2000" b="0" i="0" u="none" strike="noStrike" kern="1200" cap="none" spc="0" normalizeH="0" noProof="0" dirty="0">
                <a:ln>
                  <a:noFill/>
                </a:ln>
                <a:solidFill>
                  <a:srgbClr val="FFFFFF"/>
                </a:solidFill>
                <a:effectLst/>
                <a:uLnTx/>
                <a:uFillTx/>
                <a:latin typeface="Century Gothic" panose="020B0502020202020204" pitchFamily="34" charset="0"/>
                <a:ea typeface="+mn-ea"/>
                <a:cs typeface="+mn-cs"/>
              </a:rPr>
              <a:t> de la, de l’ you know the sentence finishes with a sport.</a:t>
            </a:r>
            <a:endParaRPr kumimoji="0" lang="en-GB" sz="2000" b="0" i="0" u="none" strike="noStrike" kern="1200" cap="none" spc="0" normalizeH="0" baseline="0" noProof="0" dirty="0">
              <a:ln>
                <a:noFill/>
              </a:ln>
              <a:solidFill>
                <a:srgbClr val="FFFFFF"/>
              </a:solidFill>
              <a:effectLst/>
              <a:uLnTx/>
              <a:uFillTx/>
              <a:latin typeface="Arial"/>
              <a:ea typeface="+mn-ea"/>
              <a:cs typeface="+mn-cs"/>
            </a:endParaRPr>
          </a:p>
        </p:txBody>
      </p:sp>
      <p:sp>
        <p:nvSpPr>
          <p:cNvPr id="32" name="Speech Bubble: Rectangle with Corners Rounded 31">
            <a:extLst>
              <a:ext uri="{FF2B5EF4-FFF2-40B4-BE49-F238E27FC236}">
                <a16:creationId xmlns:a16="http://schemas.microsoft.com/office/drawing/2014/main" id="{A3DCB52E-4168-411C-AB34-82307E73C4B6}"/>
              </a:ext>
            </a:extLst>
          </p:cNvPr>
          <p:cNvSpPr/>
          <p:nvPr/>
        </p:nvSpPr>
        <p:spPr>
          <a:xfrm>
            <a:off x="945416" y="1619798"/>
            <a:ext cx="3363112" cy="667397"/>
          </a:xfrm>
          <a:prstGeom prst="wedgeRoundRectCallout">
            <a:avLst>
              <a:gd name="adj1" fmla="val -59697"/>
              <a:gd name="adj2" fmla="val 54613"/>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Personne</a:t>
            </a:r>
            <a:r>
              <a:rPr kumimoji="0" lang="en-GB"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 lit la</a:t>
            </a:r>
            <a:r>
              <a:rPr kumimoji="0" lang="en-GB" sz="2000" b="0" i="0" u="none" strike="noStrike" kern="1200" cap="none" spc="0" normalizeH="0" noProof="0" dirty="0">
                <a:ln>
                  <a:noFill/>
                </a:ln>
                <a:solidFill>
                  <a:srgbClr val="FFFFFF"/>
                </a:solidFill>
                <a:effectLst/>
                <a:uLnTx/>
                <a:uFillTx/>
                <a:latin typeface="Century Gothic" panose="020B0502020202020204" pitchFamily="34" charset="0"/>
                <a:ea typeface="+mn-ea"/>
                <a:cs typeface="+mn-cs"/>
              </a:rPr>
              <a:t> phrase.</a:t>
            </a:r>
            <a:endParaRPr kumimoji="0" lang="en-GB" sz="2000" b="0" i="0" u="none" strike="noStrike" kern="1200" cap="none" spc="0" normalizeH="0" baseline="0" noProof="0" dirty="0">
              <a:ln>
                <a:noFill/>
              </a:ln>
              <a:solidFill>
                <a:srgbClr val="FFFFFF"/>
              </a:solidFill>
              <a:effectLst/>
              <a:uLnTx/>
              <a:uFillTx/>
              <a:latin typeface="Arial"/>
              <a:ea typeface="+mn-ea"/>
              <a:cs typeface="+mn-cs"/>
            </a:endParaRPr>
          </a:p>
        </p:txBody>
      </p:sp>
      <p:sp>
        <p:nvSpPr>
          <p:cNvPr id="35" name="Google Shape;167;p2">
            <a:extLst>
              <a:ext uri="{FF2B5EF4-FFF2-40B4-BE49-F238E27FC236}">
                <a16:creationId xmlns:a16="http://schemas.microsoft.com/office/drawing/2014/main" id="{54C56D46-165B-4515-945D-08C627478F99}"/>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36" name="Speech Bubble: Rectangle with Corners Rounded 35">
            <a:extLst>
              <a:ext uri="{FF2B5EF4-FFF2-40B4-BE49-F238E27FC236}">
                <a16:creationId xmlns:a16="http://schemas.microsoft.com/office/drawing/2014/main" id="{2F1C8CC9-E2B6-4FCE-9829-EDAE048AEEBD}"/>
              </a:ext>
            </a:extLst>
          </p:cNvPr>
          <p:cNvSpPr/>
          <p:nvPr/>
        </p:nvSpPr>
        <p:spPr>
          <a:xfrm>
            <a:off x="6331220" y="1699451"/>
            <a:ext cx="4037988" cy="667397"/>
          </a:xfrm>
          <a:prstGeom prst="wedgeRoundRectCallout">
            <a:avLst>
              <a:gd name="adj1" fmla="val 63768"/>
              <a:gd name="adj2" fmla="val 5910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Personne</a:t>
            </a:r>
            <a:r>
              <a:rPr kumimoji="0" lang="en-GB"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B </a:t>
            </a:r>
            <a:r>
              <a:rPr kumimoji="0" lang="en-GB" sz="20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complète</a:t>
            </a:r>
            <a:r>
              <a:rPr kumimoji="0" lang="en-GB"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la</a:t>
            </a:r>
            <a:r>
              <a:rPr kumimoji="0" lang="en-GB" sz="2000" b="0" i="0" u="none" strike="noStrike" kern="1200" cap="none" spc="0" normalizeH="0" noProof="0" dirty="0">
                <a:ln>
                  <a:noFill/>
                </a:ln>
                <a:solidFill>
                  <a:srgbClr val="FFFFFF"/>
                </a:solidFill>
                <a:effectLst/>
                <a:uLnTx/>
                <a:uFillTx/>
                <a:latin typeface="Century Gothic" panose="020B0502020202020204" pitchFamily="34" charset="0"/>
                <a:ea typeface="+mn-ea"/>
                <a:cs typeface="+mn-cs"/>
              </a:rPr>
              <a:t> phrase avec le bon mot.</a:t>
            </a:r>
            <a:endParaRPr kumimoji="0" lang="en-GB" sz="2000" b="0" i="0" u="none" strike="noStrike" kern="1200" cap="none" spc="0" normalizeH="0" baseline="0" noProof="0" dirty="0">
              <a:ln>
                <a:noFill/>
              </a:ln>
              <a:solidFill>
                <a:srgbClr val="FFFFFF"/>
              </a:solidFill>
              <a:effectLst/>
              <a:uLnTx/>
              <a:uFillTx/>
              <a:latin typeface="Arial"/>
              <a:ea typeface="+mn-ea"/>
              <a:cs typeface="+mn-cs"/>
            </a:endParaRPr>
          </a:p>
        </p:txBody>
      </p:sp>
      <p:sp>
        <p:nvSpPr>
          <p:cNvPr id="37" name="TextBox 36">
            <a:extLst>
              <a:ext uri="{FF2B5EF4-FFF2-40B4-BE49-F238E27FC236}">
                <a16:creationId xmlns:a16="http://schemas.microsoft.com/office/drawing/2014/main" id="{11B2C966-0A23-4BBE-BD1A-30069DAD5444}"/>
              </a:ext>
            </a:extLst>
          </p:cNvPr>
          <p:cNvSpPr txBox="1"/>
          <p:nvPr/>
        </p:nvSpPr>
        <p:spPr>
          <a:xfrm>
            <a:off x="3013023" y="4143117"/>
            <a:ext cx="218474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002060"/>
                </a:solidFill>
                <a:effectLst/>
                <a:uLnTx/>
                <a:uFillTx/>
                <a:latin typeface="Segoe Print" panose="02000600000000000000" pitchFamily="2" charset="0"/>
                <a:sym typeface="Arial"/>
              </a:rPr>
              <a:t>gymnastique</a:t>
            </a:r>
            <a:endParaRPr kumimoji="0" lang="en-GB" sz="2400" b="1" i="0" u="none" strike="noStrike" kern="0" cap="none" spc="0" normalizeH="0" baseline="0" noProof="0" dirty="0">
              <a:ln>
                <a:noFill/>
              </a:ln>
              <a:solidFill>
                <a:srgbClr val="002060"/>
              </a:solidFill>
              <a:effectLst/>
              <a:uLnTx/>
              <a:uFillTx/>
              <a:latin typeface="Segoe Print" panose="02000600000000000000" pitchFamily="2" charset="0"/>
              <a:sym typeface="Arial"/>
            </a:endParaRPr>
          </a:p>
        </p:txBody>
      </p:sp>
      <p:pic>
        <p:nvPicPr>
          <p:cNvPr id="38" name="Picture 37" descr="Shape&#10;&#10;Description automatically generated with medium confidence">
            <a:extLst>
              <a:ext uri="{FF2B5EF4-FFF2-40B4-BE49-F238E27FC236}">
                <a16:creationId xmlns:a16="http://schemas.microsoft.com/office/drawing/2014/main" id="{D5737252-183E-420C-B213-AF294D79BFFC}"/>
              </a:ext>
            </a:extLst>
          </p:cNvPr>
          <p:cNvPicPr>
            <a:picLocks noChangeAspect="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0443783" y="4313911"/>
            <a:ext cx="870676" cy="636002"/>
          </a:xfrm>
          <a:prstGeom prst="rect">
            <a:avLst/>
          </a:prstGeom>
        </p:spPr>
      </p:pic>
      <p:pic>
        <p:nvPicPr>
          <p:cNvPr id="10" name="Graphic 9" descr="List with solid fill">
            <a:extLst>
              <a:ext uri="{FF2B5EF4-FFF2-40B4-BE49-F238E27FC236}">
                <a16:creationId xmlns:a16="http://schemas.microsoft.com/office/drawing/2014/main" id="{47982F4A-D17E-4CF3-9F22-F4A89657FCA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50214" y="4168415"/>
            <a:ext cx="914400" cy="914400"/>
          </a:xfrm>
          <a:prstGeom prst="rect">
            <a:avLst/>
          </a:prstGeom>
        </p:spPr>
      </p:pic>
      <p:pic>
        <p:nvPicPr>
          <p:cNvPr id="20" name="Graphic 87" descr="Teacher">
            <a:extLst>
              <a:ext uri="{FF2B5EF4-FFF2-40B4-BE49-F238E27FC236}">
                <a16:creationId xmlns:a16="http://schemas.microsoft.com/office/drawing/2014/main" id="{1B05E4D7-77F7-B990-1C8B-62DDDF96B23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11693" y="-18908"/>
            <a:ext cx="914400" cy="914400"/>
          </a:xfrm>
          <a:prstGeom prst="rect">
            <a:avLst/>
          </a:prstGeom>
        </p:spPr>
      </p:pic>
      <p:sp>
        <p:nvSpPr>
          <p:cNvPr id="23" name="Speech Bubble: Rectangle with Corners Rounded 85">
            <a:extLst>
              <a:ext uri="{FF2B5EF4-FFF2-40B4-BE49-F238E27FC236}">
                <a16:creationId xmlns:a16="http://schemas.microsoft.com/office/drawing/2014/main" id="{B946C350-3D80-A3EB-DEEF-73456D4C506D}"/>
              </a:ext>
            </a:extLst>
          </p:cNvPr>
          <p:cNvSpPr/>
          <p:nvPr/>
        </p:nvSpPr>
        <p:spPr>
          <a:xfrm>
            <a:off x="3825114" y="90888"/>
            <a:ext cx="7364599" cy="461665"/>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es-AR" sz="2800" b="1" i="0" u="none" strike="noStrike" kern="0" cap="none" spc="0" normalizeH="0" baseline="0" noProof="0" dirty="0">
              <a:ln>
                <a:noFill/>
              </a:ln>
              <a:solidFill>
                <a:schemeClr val="bg1"/>
              </a:solidFill>
              <a:effectLst/>
              <a:uLnTx/>
              <a:uFillTx/>
              <a:latin typeface="Century Gothic" panose="020B0502020202020204" pitchFamily="34" charset="0"/>
              <a:ea typeface="+mn-ea"/>
              <a:cs typeface="Arial"/>
              <a:sym typeface="Arial"/>
            </a:endParaRPr>
          </a:p>
          <a:p>
            <a:pPr algn="ctr">
              <a:defRPr/>
            </a:pPr>
            <a:r>
              <a:rPr kumimoji="0" lang="es-AR" sz="2800" b="1" i="0" u="none" strike="noStrike" kern="0" cap="none" spc="0" normalizeH="0" baseline="0" noProof="0" dirty="0">
                <a:ln>
                  <a:noFill/>
                </a:ln>
                <a:solidFill>
                  <a:schemeClr val="bg1"/>
                </a:solidFill>
                <a:effectLst/>
                <a:uLnTx/>
                <a:uFillTx/>
                <a:latin typeface="Century Gothic" panose="020B0502020202020204" pitchFamily="34" charset="0"/>
                <a:ea typeface="+mn-ea"/>
                <a:cs typeface="Arial"/>
                <a:sym typeface="Arial"/>
              </a:rPr>
              <a:t>Tu </a:t>
            </a:r>
            <a:r>
              <a:rPr kumimoji="0" lang="es-AR" sz="2800" b="1" i="0" u="none" strike="noStrike" kern="0" cap="none" spc="0" normalizeH="0" baseline="0" noProof="0" dirty="0" err="1">
                <a:ln>
                  <a:noFill/>
                </a:ln>
                <a:solidFill>
                  <a:schemeClr val="bg1"/>
                </a:solidFill>
                <a:effectLst/>
                <a:uLnTx/>
                <a:uFillTx/>
                <a:latin typeface="Century Gothic" panose="020B0502020202020204" pitchFamily="34" charset="0"/>
                <a:ea typeface="+mn-ea"/>
                <a:cs typeface="Arial"/>
                <a:sym typeface="Arial"/>
              </a:rPr>
              <a:t>fais</a:t>
            </a:r>
            <a:r>
              <a:rPr kumimoji="0" lang="es-AR" sz="2800" b="1" i="0" u="none" strike="noStrike" kern="0" cap="none" spc="0" normalizeH="0" baseline="0" noProof="0" dirty="0">
                <a:ln>
                  <a:noFill/>
                </a:ln>
                <a:solidFill>
                  <a:schemeClr val="bg1"/>
                </a:solidFill>
                <a:effectLst/>
                <a:uLnTx/>
                <a:uFillTx/>
                <a:latin typeface="Century Gothic" panose="020B0502020202020204" pitchFamily="34" charset="0"/>
                <a:ea typeface="+mn-ea"/>
                <a:cs typeface="Arial"/>
                <a:sym typeface="Arial"/>
              </a:rPr>
              <a:t> </a:t>
            </a:r>
            <a:r>
              <a:rPr kumimoji="0" lang="es-AR" sz="2800" b="1" i="0" u="none" strike="noStrike" kern="0" cap="none" spc="0" normalizeH="0" baseline="0" noProof="0" dirty="0" err="1">
                <a:ln>
                  <a:noFill/>
                </a:ln>
                <a:solidFill>
                  <a:schemeClr val="bg1"/>
                </a:solidFill>
                <a:effectLst/>
                <a:uLnTx/>
                <a:uFillTx/>
                <a:latin typeface="Century Gothic" panose="020B0502020202020204" pitchFamily="34" charset="0"/>
                <a:ea typeface="+mn-ea"/>
                <a:cs typeface="Arial"/>
                <a:sym typeface="Arial"/>
              </a:rPr>
              <a:t>quel</a:t>
            </a:r>
            <a:r>
              <a:rPr kumimoji="0" lang="es-AR" sz="2800" b="1" i="0" u="none" strike="noStrike" kern="0" cap="none" spc="0" normalizeH="0" baseline="0" noProof="0" dirty="0">
                <a:ln>
                  <a:noFill/>
                </a:ln>
                <a:solidFill>
                  <a:schemeClr val="bg1"/>
                </a:solidFill>
                <a:effectLst/>
                <a:uLnTx/>
                <a:uFillTx/>
                <a:latin typeface="Century Gothic" panose="020B0502020202020204" pitchFamily="34" charset="0"/>
                <a:ea typeface="+mn-ea"/>
                <a:cs typeface="Arial"/>
                <a:sym typeface="Arial"/>
              </a:rPr>
              <a:t> sport ? Tu </a:t>
            </a:r>
            <a:r>
              <a:rPr kumimoji="0" lang="es-AR" sz="2800" b="1" i="0" u="none" strike="noStrike" kern="0" cap="none" spc="0" normalizeH="0" baseline="0" noProof="0" dirty="0" err="1">
                <a:ln>
                  <a:noFill/>
                </a:ln>
                <a:solidFill>
                  <a:schemeClr val="bg1"/>
                </a:solidFill>
                <a:effectLst/>
                <a:uLnTx/>
                <a:uFillTx/>
                <a:latin typeface="Century Gothic" panose="020B0502020202020204" pitchFamily="34" charset="0"/>
                <a:ea typeface="+mn-ea"/>
                <a:cs typeface="Arial"/>
                <a:sym typeface="Arial"/>
              </a:rPr>
              <a:t>fais</a:t>
            </a:r>
            <a:r>
              <a:rPr kumimoji="0" lang="es-AR" sz="2800" b="1" i="0" u="none" strike="noStrike" kern="0" cap="none" spc="0" normalizeH="0" baseline="0" noProof="0" dirty="0">
                <a:ln>
                  <a:noFill/>
                </a:ln>
                <a:solidFill>
                  <a:schemeClr val="bg1"/>
                </a:solidFill>
                <a:effectLst/>
                <a:uLnTx/>
                <a:uFillTx/>
                <a:latin typeface="Century Gothic" panose="020B0502020202020204" pitchFamily="34" charset="0"/>
                <a:ea typeface="+mn-ea"/>
                <a:cs typeface="Arial"/>
                <a:sym typeface="Arial"/>
              </a:rPr>
              <a:t> </a:t>
            </a:r>
            <a:r>
              <a:rPr kumimoji="0" lang="es-AR" sz="2800" b="1" i="0" u="none" strike="noStrike" kern="0" cap="none" spc="0" normalizeH="0" baseline="0" noProof="0" dirty="0" err="1">
                <a:ln>
                  <a:noFill/>
                </a:ln>
                <a:solidFill>
                  <a:schemeClr val="bg1"/>
                </a:solidFill>
                <a:effectLst/>
                <a:uLnTx/>
                <a:uFillTx/>
                <a:latin typeface="Century Gothic" panose="020B0502020202020204" pitchFamily="34" charset="0"/>
                <a:ea typeface="+mn-ea"/>
                <a:cs typeface="Arial"/>
                <a:sym typeface="Arial"/>
              </a:rPr>
              <a:t>quelle</a:t>
            </a:r>
            <a:r>
              <a:rPr kumimoji="0" lang="es-AR" sz="2800" b="1" i="0" u="none" strike="noStrike" kern="0" cap="none" spc="0" normalizeH="0" baseline="0" noProof="0" dirty="0">
                <a:ln>
                  <a:noFill/>
                </a:ln>
                <a:solidFill>
                  <a:schemeClr val="bg1"/>
                </a:solidFill>
                <a:effectLst/>
                <a:uLnTx/>
                <a:uFillTx/>
                <a:latin typeface="Century Gothic" panose="020B0502020202020204" pitchFamily="34" charset="0"/>
                <a:ea typeface="+mn-ea"/>
                <a:cs typeface="Arial"/>
                <a:sym typeface="Arial"/>
              </a:rPr>
              <a:t> </a:t>
            </a:r>
            <a:r>
              <a:rPr kumimoji="0" lang="es-AR" sz="2800" b="1" i="0" u="none" strike="noStrike" kern="0" cap="none" spc="0" normalizeH="0" baseline="0" noProof="0" dirty="0" err="1">
                <a:ln>
                  <a:noFill/>
                </a:ln>
                <a:solidFill>
                  <a:schemeClr val="bg1"/>
                </a:solidFill>
                <a:effectLst/>
                <a:uLnTx/>
                <a:uFillTx/>
                <a:latin typeface="Century Gothic" panose="020B0502020202020204" pitchFamily="34" charset="0"/>
                <a:ea typeface="+mn-ea"/>
                <a:cs typeface="Arial"/>
                <a:sym typeface="Arial"/>
              </a:rPr>
              <a:t>activité</a:t>
            </a:r>
            <a:r>
              <a:rPr kumimoji="0" lang="es-AR" sz="2800" b="1" i="0" u="none" strike="noStrike" kern="0" cap="none" spc="0" normalizeH="0" baseline="0" noProof="0" dirty="0">
                <a:ln>
                  <a:noFill/>
                </a:ln>
                <a:solidFill>
                  <a:schemeClr val="bg1"/>
                </a:solidFill>
                <a:effectLst/>
                <a:uLnTx/>
                <a:uFillTx/>
                <a:latin typeface="Century Gothic" panose="020B0502020202020204" pitchFamily="34" charset="0"/>
                <a:ea typeface="+mn-ea"/>
                <a:cs typeface="Arial"/>
                <a:sym typeface="Arial"/>
              </a:rPr>
              <a:t> ?</a:t>
            </a:r>
            <a:endParaRPr kumimoji="0" lang="es-AR" sz="2800" b="0" i="0" u="none" strike="noStrike" kern="0" cap="none" spc="0" normalizeH="0" baseline="0" noProof="0" dirty="0">
              <a:ln>
                <a:noFill/>
              </a:ln>
              <a:solidFill>
                <a:schemeClr val="bg1"/>
              </a:solidFill>
              <a:effectLst/>
              <a:uLnTx/>
              <a:uFillTx/>
              <a:latin typeface="Century Gothic" panose="020B0502020202020204" pitchFamily="34" charset="0"/>
              <a:ea typeface="+mn-ea"/>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945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9" grpId="0" animBg="1"/>
      <p:bldP spid="31" grpId="0" animBg="1"/>
      <p:bldP spid="32" grpId="0" animBg="1"/>
      <p:bldP spid="36" grpId="0" animBg="1"/>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7966601" cy="523220"/>
          </a:xfrm>
        </p:spPr>
        <p:txBody>
          <a:bodyPr>
            <a:noAutofit/>
          </a:bodyPr>
          <a:lstStyle/>
          <a:p>
            <a:r>
              <a:rPr lang="es-AR" sz="3200" b="1" dirty="0">
                <a:solidFill>
                  <a:srgbClr val="002060"/>
                </a:solidFill>
                <a:latin typeface="Century Gothic" panose="020B0502020202020204" pitchFamily="34" charset="0"/>
                <a:cs typeface="Arial"/>
                <a:sym typeface="Arial"/>
              </a:rPr>
              <a:t>Follow up 2: Réponses [Round 1]</a:t>
            </a:r>
            <a:endParaRPr lang="en-GB" sz="3200" dirty="0"/>
          </a:p>
        </p:txBody>
      </p:sp>
      <p:graphicFrame>
        <p:nvGraphicFramePr>
          <p:cNvPr id="6" name="Table 6">
            <a:extLst>
              <a:ext uri="{FF2B5EF4-FFF2-40B4-BE49-F238E27FC236}">
                <a16:creationId xmlns:a16="http://schemas.microsoft.com/office/drawing/2014/main" id="{4CE830DB-0333-45CC-AEAD-5A4347776EBE}"/>
              </a:ext>
            </a:extLst>
          </p:cNvPr>
          <p:cNvGraphicFramePr>
            <a:graphicFrameLocks noGrp="1"/>
          </p:cNvGraphicFramePr>
          <p:nvPr>
            <p:extLst>
              <p:ext uri="{D42A27DB-BD31-4B8C-83A1-F6EECF244321}">
                <p14:modId xmlns:p14="http://schemas.microsoft.com/office/powerpoint/2010/main" val="3808715906"/>
              </p:ext>
            </p:extLst>
          </p:nvPr>
        </p:nvGraphicFramePr>
        <p:xfrm>
          <a:off x="250439" y="1718279"/>
          <a:ext cx="5086059" cy="4502090"/>
        </p:xfrm>
        <a:graphic>
          <a:graphicData uri="http://schemas.openxmlformats.org/drawingml/2006/table">
            <a:tbl>
              <a:tblPr firstRow="1" bandRow="1">
                <a:tableStyleId>{5940675A-B579-460E-94D1-54222C63F5DA}</a:tableStyleId>
              </a:tblPr>
              <a:tblGrid>
                <a:gridCol w="921958">
                  <a:extLst>
                    <a:ext uri="{9D8B030D-6E8A-4147-A177-3AD203B41FA5}">
                      <a16:colId xmlns:a16="http://schemas.microsoft.com/office/drawing/2014/main" val="315949144"/>
                    </a:ext>
                  </a:extLst>
                </a:gridCol>
                <a:gridCol w="4164101">
                  <a:extLst>
                    <a:ext uri="{9D8B030D-6E8A-4147-A177-3AD203B41FA5}">
                      <a16:colId xmlns:a16="http://schemas.microsoft.com/office/drawing/2014/main" val="1417169135"/>
                    </a:ext>
                  </a:extLst>
                </a:gridCol>
              </a:tblGrid>
              <a:tr h="900418">
                <a:tc>
                  <a:txBody>
                    <a:bodyPr/>
                    <a:lstStyle/>
                    <a:p>
                      <a:pPr algn="ctr"/>
                      <a:r>
                        <a:rPr lang="en-GB" sz="2400" b="1" dirty="0">
                          <a:solidFill>
                            <a:srgbClr val="002060"/>
                          </a:solidFill>
                          <a:latin typeface="Century Gothic" panose="020B0502020202020204" pitchFamily="34" charset="0"/>
                        </a:rPr>
                        <a:t>1</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400" b="0" i="0" dirty="0">
                          <a:solidFill>
                            <a:srgbClr val="002060"/>
                          </a:solidFill>
                          <a:latin typeface="Century Gothic" panose="020B0502020202020204" pitchFamily="34" charset="0"/>
                        </a:rPr>
                        <a:t>Tu </a:t>
                      </a:r>
                      <a:r>
                        <a:rPr lang="en-GB" sz="2400" b="0" i="0" dirty="0" err="1">
                          <a:solidFill>
                            <a:srgbClr val="002060"/>
                          </a:solidFill>
                          <a:latin typeface="Century Gothic" panose="020B0502020202020204" pitchFamily="34" charset="0"/>
                        </a:rPr>
                        <a:t>fais</a:t>
                      </a:r>
                      <a:r>
                        <a:rPr lang="en-GB" sz="2400" b="0" i="0" dirty="0">
                          <a:solidFill>
                            <a:srgbClr val="002060"/>
                          </a:solidFill>
                          <a:latin typeface="Century Gothic" panose="020B0502020202020204" pitchFamily="34" charset="0"/>
                        </a:rPr>
                        <a:t> de la ……………</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959373216"/>
                  </a:ext>
                </a:extLst>
              </a:tr>
              <a:tr h="900418">
                <a:tc>
                  <a:txBody>
                    <a:bodyPr/>
                    <a:lstStyle/>
                    <a:p>
                      <a:pPr algn="ctr"/>
                      <a:r>
                        <a:rPr lang="en-GB" sz="2400" b="1" dirty="0">
                          <a:solidFill>
                            <a:srgbClr val="002060"/>
                          </a:solidFill>
                          <a:latin typeface="Century Gothic" panose="020B0502020202020204" pitchFamily="34" charset="0"/>
                        </a:rPr>
                        <a:t>2</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b="0" i="0" dirty="0">
                          <a:solidFill>
                            <a:srgbClr val="002060"/>
                          </a:solidFill>
                          <a:latin typeface="Century Gothic" panose="020B0502020202020204" pitchFamily="34" charset="0"/>
                        </a:rPr>
                        <a:t>Tu </a:t>
                      </a:r>
                      <a:r>
                        <a:rPr lang="en-GB" sz="2400" b="0" i="0" dirty="0" err="1">
                          <a:solidFill>
                            <a:srgbClr val="002060"/>
                          </a:solidFill>
                          <a:latin typeface="Century Gothic" panose="020B0502020202020204" pitchFamily="34" charset="0"/>
                        </a:rPr>
                        <a:t>fais</a:t>
                      </a:r>
                      <a:r>
                        <a:rPr lang="en-GB" sz="2400" b="0" i="0" dirty="0">
                          <a:solidFill>
                            <a:srgbClr val="002060"/>
                          </a:solidFill>
                          <a:latin typeface="Century Gothic" panose="020B0502020202020204" pitchFamily="34" charset="0"/>
                        </a:rPr>
                        <a:t> du….……………</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79632569"/>
                  </a:ext>
                </a:extLst>
              </a:tr>
              <a:tr h="900418">
                <a:tc>
                  <a:txBody>
                    <a:bodyPr/>
                    <a:lstStyle/>
                    <a:p>
                      <a:pPr algn="ctr"/>
                      <a:r>
                        <a:rPr lang="en-GB" sz="2400" b="1" dirty="0">
                          <a:solidFill>
                            <a:srgbClr val="002060"/>
                          </a:solidFill>
                          <a:latin typeface="Century Gothic" panose="020B0502020202020204" pitchFamily="34" charset="0"/>
                        </a:rPr>
                        <a:t>3</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b="0" i="0" dirty="0">
                          <a:solidFill>
                            <a:srgbClr val="002060"/>
                          </a:solidFill>
                          <a:latin typeface="Century Gothic" panose="020B0502020202020204" pitchFamily="34" charset="0"/>
                        </a:rPr>
                        <a:t>Tu </a:t>
                      </a:r>
                      <a:r>
                        <a:rPr lang="en-GB" sz="2400" b="0" i="0" dirty="0" err="1">
                          <a:solidFill>
                            <a:srgbClr val="002060"/>
                          </a:solidFill>
                          <a:latin typeface="Century Gothic" panose="020B0502020202020204" pitchFamily="34" charset="0"/>
                        </a:rPr>
                        <a:t>fais</a:t>
                      </a:r>
                      <a:r>
                        <a:rPr lang="en-GB" sz="2400" b="0" i="0" dirty="0">
                          <a:solidFill>
                            <a:srgbClr val="002060"/>
                          </a:solidFill>
                          <a:latin typeface="Century Gothic" panose="020B0502020202020204" pitchFamily="34" charset="0"/>
                        </a:rPr>
                        <a:t> un ….……………</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55010962"/>
                  </a:ext>
                </a:extLst>
              </a:tr>
              <a:tr h="900418">
                <a:tc>
                  <a:txBody>
                    <a:bodyPr/>
                    <a:lstStyle/>
                    <a:p>
                      <a:pPr algn="ctr"/>
                      <a:r>
                        <a:rPr lang="en-GB" sz="2400" b="1" dirty="0">
                          <a:solidFill>
                            <a:srgbClr val="002060"/>
                          </a:solidFill>
                          <a:latin typeface="Century Gothic" panose="020B0502020202020204" pitchFamily="34" charset="0"/>
                        </a:rPr>
                        <a:t>4</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b="0" i="0" dirty="0">
                          <a:solidFill>
                            <a:srgbClr val="002060"/>
                          </a:solidFill>
                          <a:latin typeface="Century Gothic" panose="020B0502020202020204" pitchFamily="34" charset="0"/>
                        </a:rPr>
                        <a:t>Tu </a:t>
                      </a:r>
                      <a:r>
                        <a:rPr lang="en-GB" sz="2400" b="0" i="0" dirty="0" err="1">
                          <a:solidFill>
                            <a:srgbClr val="002060"/>
                          </a:solidFill>
                          <a:latin typeface="Century Gothic" panose="020B0502020202020204" pitchFamily="34" charset="0"/>
                        </a:rPr>
                        <a:t>fais</a:t>
                      </a:r>
                      <a:r>
                        <a:rPr lang="en-GB" sz="2400" b="0" i="0" dirty="0">
                          <a:solidFill>
                            <a:srgbClr val="002060"/>
                          </a:solidFill>
                          <a:latin typeface="Century Gothic" panose="020B0502020202020204" pitchFamily="34" charset="0"/>
                        </a:rPr>
                        <a:t> </a:t>
                      </a:r>
                      <a:r>
                        <a:rPr lang="en-GB" sz="2400" b="0" i="0" dirty="0" err="1">
                          <a:solidFill>
                            <a:srgbClr val="002060"/>
                          </a:solidFill>
                          <a:latin typeface="Century Gothic" panose="020B0502020202020204" pitchFamily="34" charset="0"/>
                        </a:rPr>
                        <a:t>une</a:t>
                      </a:r>
                      <a:r>
                        <a:rPr lang="en-GB" sz="2400" b="0" i="0" dirty="0">
                          <a:solidFill>
                            <a:srgbClr val="002060"/>
                          </a:solidFill>
                          <a:latin typeface="Century Gothic" panose="020B0502020202020204" pitchFamily="34" charset="0"/>
                        </a:rPr>
                        <a:t>. ……………</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63932252"/>
                  </a:ext>
                </a:extLst>
              </a:tr>
              <a:tr h="900418">
                <a:tc>
                  <a:txBody>
                    <a:bodyPr/>
                    <a:lstStyle/>
                    <a:p>
                      <a:pPr algn="ctr"/>
                      <a:r>
                        <a:rPr lang="en-GB" sz="2400" b="1" dirty="0">
                          <a:solidFill>
                            <a:srgbClr val="002060"/>
                          </a:solidFill>
                          <a:latin typeface="Century Gothic" panose="020B0502020202020204" pitchFamily="34" charset="0"/>
                        </a:rPr>
                        <a:t>5</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b="0" i="0" dirty="0">
                          <a:solidFill>
                            <a:srgbClr val="002060"/>
                          </a:solidFill>
                          <a:latin typeface="Century Gothic" panose="020B0502020202020204" pitchFamily="34" charset="0"/>
                        </a:rPr>
                        <a:t>Tu </a:t>
                      </a:r>
                      <a:r>
                        <a:rPr lang="en-GB" sz="2400" b="0" i="0" dirty="0" err="1">
                          <a:solidFill>
                            <a:srgbClr val="002060"/>
                          </a:solidFill>
                          <a:latin typeface="Century Gothic" panose="020B0502020202020204" pitchFamily="34" charset="0"/>
                        </a:rPr>
                        <a:t>fais</a:t>
                      </a:r>
                      <a:r>
                        <a:rPr lang="en-GB" sz="2400" b="0" i="0" dirty="0">
                          <a:solidFill>
                            <a:srgbClr val="002060"/>
                          </a:solidFill>
                          <a:latin typeface="Century Gothic" panose="020B0502020202020204" pitchFamily="34" charset="0"/>
                        </a:rPr>
                        <a:t> de l’ ……………</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648918541"/>
                  </a:ext>
                </a:extLst>
              </a:tr>
            </a:tbl>
          </a:graphicData>
        </a:graphic>
      </p:graphicFrame>
      <p:sp>
        <p:nvSpPr>
          <p:cNvPr id="19" name="CustomShape 3">
            <a:extLst>
              <a:ext uri="{FF2B5EF4-FFF2-40B4-BE49-F238E27FC236}">
                <a16:creationId xmlns:a16="http://schemas.microsoft.com/office/drawing/2014/main" id="{EEACC77E-5878-482D-8C90-BDBE205118FC}"/>
              </a:ext>
            </a:extLst>
          </p:cNvPr>
          <p:cNvSpPr/>
          <p:nvPr/>
        </p:nvSpPr>
        <p:spPr>
          <a:xfrm>
            <a:off x="123171" y="873405"/>
            <a:ext cx="5094578"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a:t>
            </a:r>
            <a:endParaRPr kumimoji="0" lang="en-GB" sz="4400" b="1" i="0" u="none" strike="noStrike" kern="1200" cap="none" spc="-1" normalizeH="0" baseline="0" noProof="0" dirty="0">
              <a:ln>
                <a:noFill/>
              </a:ln>
              <a:solidFill>
                <a:prstClr val="black"/>
              </a:solidFill>
              <a:effectLst/>
              <a:uLnTx/>
              <a:uFillTx/>
              <a:latin typeface="Century Gothic" panose="020B0502020202020204" pitchFamily="34" charset="0"/>
              <a:cs typeface="+mn-cs"/>
            </a:endParaRPr>
          </a:p>
        </p:txBody>
      </p:sp>
      <p:sp>
        <p:nvSpPr>
          <p:cNvPr id="40" name="CustomShape 3">
            <a:extLst>
              <a:ext uri="{FF2B5EF4-FFF2-40B4-BE49-F238E27FC236}">
                <a16:creationId xmlns:a16="http://schemas.microsoft.com/office/drawing/2014/main" id="{EC3118AD-2A28-48B4-A12A-C4549F6220AD}"/>
              </a:ext>
            </a:extLst>
          </p:cNvPr>
          <p:cNvSpPr/>
          <p:nvPr/>
        </p:nvSpPr>
        <p:spPr>
          <a:xfrm>
            <a:off x="6096000" y="949360"/>
            <a:ext cx="5094578"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B</a:t>
            </a:r>
            <a:endParaRPr kumimoji="0" lang="en-GB" sz="4400" b="1" i="0" u="none" strike="noStrike" kern="1200" cap="none" spc="-1" normalizeH="0" baseline="0" noProof="0" dirty="0">
              <a:ln>
                <a:noFill/>
              </a:ln>
              <a:solidFill>
                <a:prstClr val="black"/>
              </a:solidFill>
              <a:effectLst/>
              <a:uLnTx/>
              <a:uFillTx/>
              <a:latin typeface="Century Gothic" panose="020B0502020202020204" pitchFamily="34" charset="0"/>
              <a:cs typeface="+mn-cs"/>
            </a:endParaRPr>
          </a:p>
        </p:txBody>
      </p:sp>
      <p:graphicFrame>
        <p:nvGraphicFramePr>
          <p:cNvPr id="41" name="Table 6">
            <a:extLst>
              <a:ext uri="{FF2B5EF4-FFF2-40B4-BE49-F238E27FC236}">
                <a16:creationId xmlns:a16="http://schemas.microsoft.com/office/drawing/2014/main" id="{2EB71189-CDDD-499C-8C17-670049EC3D72}"/>
              </a:ext>
            </a:extLst>
          </p:cNvPr>
          <p:cNvGraphicFramePr>
            <a:graphicFrameLocks noGrp="1"/>
          </p:cNvGraphicFramePr>
          <p:nvPr>
            <p:extLst>
              <p:ext uri="{D42A27DB-BD31-4B8C-83A1-F6EECF244321}">
                <p14:modId xmlns:p14="http://schemas.microsoft.com/office/powerpoint/2010/main" val="1937191762"/>
              </p:ext>
            </p:extLst>
          </p:nvPr>
        </p:nvGraphicFramePr>
        <p:xfrm>
          <a:off x="6096000" y="2045778"/>
          <a:ext cx="5892742" cy="4114800"/>
        </p:xfrm>
        <a:graphic>
          <a:graphicData uri="http://schemas.openxmlformats.org/drawingml/2006/table">
            <a:tbl>
              <a:tblPr firstRow="1" bandRow="1">
                <a:tableStyleId>{5940675A-B579-460E-94D1-54222C63F5DA}</a:tableStyleId>
              </a:tblPr>
              <a:tblGrid>
                <a:gridCol w="559818">
                  <a:extLst>
                    <a:ext uri="{9D8B030D-6E8A-4147-A177-3AD203B41FA5}">
                      <a16:colId xmlns:a16="http://schemas.microsoft.com/office/drawing/2014/main" val="315949144"/>
                    </a:ext>
                  </a:extLst>
                </a:gridCol>
                <a:gridCol w="2638084">
                  <a:extLst>
                    <a:ext uri="{9D8B030D-6E8A-4147-A177-3AD203B41FA5}">
                      <a16:colId xmlns:a16="http://schemas.microsoft.com/office/drawing/2014/main" val="4253151256"/>
                    </a:ext>
                  </a:extLst>
                </a:gridCol>
                <a:gridCol w="2694840">
                  <a:extLst>
                    <a:ext uri="{9D8B030D-6E8A-4147-A177-3AD203B41FA5}">
                      <a16:colId xmlns:a16="http://schemas.microsoft.com/office/drawing/2014/main" val="2518201908"/>
                    </a:ext>
                  </a:extLst>
                </a:gridCol>
              </a:tblGrid>
              <a:tr h="822960">
                <a:tc>
                  <a:txBody>
                    <a:bodyPr/>
                    <a:lstStyle/>
                    <a:p>
                      <a:pPr algn="ctr"/>
                      <a:r>
                        <a:rPr lang="en-GB" sz="2400" b="1" dirty="0">
                          <a:solidFill>
                            <a:srgbClr val="002060"/>
                          </a:solidFill>
                          <a:latin typeface="Century Gothic" panose="020B0502020202020204" pitchFamily="34" charset="0"/>
                        </a:rPr>
                        <a:t>1</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r"/>
                      <a:endParaRPr lang="en-GB" sz="2400" b="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r"/>
                      <a:endParaRPr lang="en-GB" sz="2400" b="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959373216"/>
                  </a:ext>
                </a:extLst>
              </a:tr>
              <a:tr h="822960">
                <a:tc>
                  <a:txBody>
                    <a:bodyPr/>
                    <a:lstStyle/>
                    <a:p>
                      <a:pPr algn="ctr"/>
                      <a:r>
                        <a:rPr lang="en-GB" sz="2400" b="1" dirty="0">
                          <a:solidFill>
                            <a:srgbClr val="002060"/>
                          </a:solidFill>
                          <a:latin typeface="Century Gothic" panose="020B0502020202020204" pitchFamily="34" charset="0"/>
                        </a:rPr>
                        <a:t>2</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r"/>
                      <a:endParaRPr lang="en-GB" sz="2400" b="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r"/>
                      <a:endParaRPr lang="en-GB" sz="2400" b="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79632569"/>
                  </a:ext>
                </a:extLst>
              </a:tr>
              <a:tr h="822960">
                <a:tc>
                  <a:txBody>
                    <a:bodyPr/>
                    <a:lstStyle/>
                    <a:p>
                      <a:pPr algn="ctr"/>
                      <a:r>
                        <a:rPr lang="en-GB" sz="2400" b="1" dirty="0">
                          <a:solidFill>
                            <a:srgbClr val="002060"/>
                          </a:solidFill>
                          <a:latin typeface="Century Gothic" panose="020B0502020202020204" pitchFamily="34" charset="0"/>
                        </a:rPr>
                        <a:t>3</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r"/>
                      <a:endParaRPr lang="en-GB" sz="2400" b="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r"/>
                      <a:endParaRPr lang="en-GB" sz="2400" b="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55010962"/>
                  </a:ext>
                </a:extLst>
              </a:tr>
              <a:tr h="822960">
                <a:tc>
                  <a:txBody>
                    <a:bodyPr/>
                    <a:lstStyle/>
                    <a:p>
                      <a:pPr algn="ctr"/>
                      <a:r>
                        <a:rPr lang="en-GB" sz="2400" b="1" dirty="0">
                          <a:solidFill>
                            <a:srgbClr val="002060"/>
                          </a:solidFill>
                          <a:latin typeface="Century Gothic" panose="020B0502020202020204" pitchFamily="34" charset="0"/>
                        </a:rPr>
                        <a:t>4</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r"/>
                      <a:endParaRPr lang="en-GB" sz="2400" b="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r"/>
                      <a:endParaRPr lang="en-GB" sz="2400" b="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63932252"/>
                  </a:ext>
                </a:extLst>
              </a:tr>
              <a:tr h="822960">
                <a:tc>
                  <a:txBody>
                    <a:bodyPr/>
                    <a:lstStyle/>
                    <a:p>
                      <a:pPr algn="ctr"/>
                      <a:r>
                        <a:rPr lang="en-GB" sz="2400" b="1" dirty="0">
                          <a:solidFill>
                            <a:srgbClr val="002060"/>
                          </a:solidFill>
                          <a:latin typeface="Century Gothic" panose="020B0502020202020204" pitchFamily="34" charset="0"/>
                        </a:rPr>
                        <a:t>5</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r"/>
                      <a:endParaRPr lang="en-GB" sz="2400" b="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r"/>
                      <a:endParaRPr lang="en-GB" sz="2400" b="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648918541"/>
                  </a:ext>
                </a:extLst>
              </a:tr>
            </a:tbl>
          </a:graphicData>
        </a:graphic>
      </p:graphicFrame>
      <p:pic>
        <p:nvPicPr>
          <p:cNvPr id="42" name="Picture 41" descr="Shape&#10;&#10;Description automatically generated with medium confidence">
            <a:extLst>
              <a:ext uri="{FF2B5EF4-FFF2-40B4-BE49-F238E27FC236}">
                <a16:creationId xmlns:a16="http://schemas.microsoft.com/office/drawing/2014/main" id="{10A46BD6-7F28-45EB-89F2-B8C0EEA22C58}"/>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0112964" y="2182945"/>
            <a:ext cx="870676" cy="636002"/>
          </a:xfrm>
          <a:prstGeom prst="rect">
            <a:avLst/>
          </a:prstGeom>
        </p:spPr>
      </p:pic>
      <p:pic>
        <p:nvPicPr>
          <p:cNvPr id="43" name="Graphic 42" descr="List with solid fill">
            <a:extLst>
              <a:ext uri="{FF2B5EF4-FFF2-40B4-BE49-F238E27FC236}">
                <a16:creationId xmlns:a16="http://schemas.microsoft.com/office/drawing/2014/main" id="{22F24773-A993-40A3-B1C0-87F878C9E55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72332" y="2013766"/>
            <a:ext cx="914400" cy="914400"/>
          </a:xfrm>
          <a:prstGeom prst="rect">
            <a:avLst/>
          </a:prstGeom>
        </p:spPr>
      </p:pic>
      <p:pic>
        <p:nvPicPr>
          <p:cNvPr id="44" name="Graphic 43" descr="Swimming with solid fill">
            <a:extLst>
              <a:ext uri="{FF2B5EF4-FFF2-40B4-BE49-F238E27FC236}">
                <a16:creationId xmlns:a16="http://schemas.microsoft.com/office/drawing/2014/main" id="{9220E782-5F7E-45E1-8482-6DC208D1614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36954" y="2698908"/>
            <a:ext cx="1222696" cy="1222696"/>
          </a:xfrm>
          <a:prstGeom prst="rect">
            <a:avLst/>
          </a:prstGeom>
        </p:spPr>
      </p:pic>
      <p:grpSp>
        <p:nvGrpSpPr>
          <p:cNvPr id="45" name="Group 44">
            <a:extLst>
              <a:ext uri="{FF2B5EF4-FFF2-40B4-BE49-F238E27FC236}">
                <a16:creationId xmlns:a16="http://schemas.microsoft.com/office/drawing/2014/main" id="{B5C3D252-E404-4DB4-A6E0-C985176C1ABB}"/>
              </a:ext>
            </a:extLst>
          </p:cNvPr>
          <p:cNvGrpSpPr/>
          <p:nvPr/>
        </p:nvGrpSpPr>
        <p:grpSpPr>
          <a:xfrm>
            <a:off x="7396327" y="2928166"/>
            <a:ext cx="1222696" cy="764148"/>
            <a:chOff x="618830" y="1946476"/>
            <a:chExt cx="2352180" cy="1497777"/>
          </a:xfrm>
          <a:solidFill>
            <a:srgbClr val="004F87"/>
          </a:solidFill>
        </p:grpSpPr>
        <p:pic>
          <p:nvPicPr>
            <p:cNvPr id="46" name="Graphic 45" descr="Sport balls outline">
              <a:extLst>
                <a:ext uri="{FF2B5EF4-FFF2-40B4-BE49-F238E27FC236}">
                  <a16:creationId xmlns:a16="http://schemas.microsoft.com/office/drawing/2014/main" id="{E9950C3B-CD4A-4C26-AF2B-B97238C867E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73233" y="1946476"/>
              <a:ext cx="1497777" cy="1497777"/>
            </a:xfrm>
            <a:prstGeom prst="rect">
              <a:avLst/>
            </a:prstGeom>
          </p:spPr>
        </p:pic>
        <p:pic>
          <p:nvPicPr>
            <p:cNvPr id="47" name="Graphic 46" descr="Tennis racket and ball with solid fill">
              <a:extLst>
                <a:ext uri="{FF2B5EF4-FFF2-40B4-BE49-F238E27FC236}">
                  <a16:creationId xmlns:a16="http://schemas.microsoft.com/office/drawing/2014/main" id="{341AA9DC-610D-4BF7-8F8C-39BD9DAC8C9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8830" y="2280907"/>
              <a:ext cx="1062271" cy="1062271"/>
            </a:xfrm>
            <a:prstGeom prst="rect">
              <a:avLst/>
            </a:prstGeom>
          </p:spPr>
        </p:pic>
      </p:grpSp>
      <p:pic>
        <p:nvPicPr>
          <p:cNvPr id="48" name="Graphic 47" descr="Downhill skiing with solid fill">
            <a:extLst>
              <a:ext uri="{FF2B5EF4-FFF2-40B4-BE49-F238E27FC236}">
                <a16:creationId xmlns:a16="http://schemas.microsoft.com/office/drawing/2014/main" id="{97860E1A-2FFD-47B2-B4DD-9AA2E0EF217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444006" y="3596642"/>
            <a:ext cx="1009008" cy="1009008"/>
          </a:xfrm>
          <a:prstGeom prst="rect">
            <a:avLst/>
          </a:prstGeom>
        </p:spPr>
      </p:pic>
      <p:pic>
        <p:nvPicPr>
          <p:cNvPr id="49" name="Graphic 48" descr="Russian cathedral with solid fill">
            <a:extLst>
              <a:ext uri="{FF2B5EF4-FFF2-40B4-BE49-F238E27FC236}">
                <a16:creationId xmlns:a16="http://schemas.microsoft.com/office/drawing/2014/main" id="{413DA578-12D1-46E2-A85B-71A88C8F9C8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620844" y="4537163"/>
            <a:ext cx="778565" cy="778565"/>
          </a:xfrm>
          <a:prstGeom prst="rect">
            <a:avLst/>
          </a:prstGeom>
        </p:spPr>
      </p:pic>
      <p:pic>
        <p:nvPicPr>
          <p:cNvPr id="50" name="Graphic 49" descr="Cake with solid fill">
            <a:extLst>
              <a:ext uri="{FF2B5EF4-FFF2-40B4-BE49-F238E27FC236}">
                <a16:creationId xmlns:a16="http://schemas.microsoft.com/office/drawing/2014/main" id="{971945BA-13BA-404D-ABA9-4E8AE02100C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297503" y="3640747"/>
            <a:ext cx="914400" cy="914400"/>
          </a:xfrm>
          <a:prstGeom prst="rect">
            <a:avLst/>
          </a:prstGeom>
        </p:spPr>
      </p:pic>
      <p:pic>
        <p:nvPicPr>
          <p:cNvPr id="51" name="Graphic 50" descr="Cycling with solid fill">
            <a:extLst>
              <a:ext uri="{FF2B5EF4-FFF2-40B4-BE49-F238E27FC236}">
                <a16:creationId xmlns:a16="http://schemas.microsoft.com/office/drawing/2014/main" id="{205155EE-90CD-4452-8274-22C43992FD4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222826" y="4525167"/>
            <a:ext cx="863072" cy="863072"/>
          </a:xfrm>
          <a:prstGeom prst="rect">
            <a:avLst/>
          </a:prstGeom>
        </p:spPr>
      </p:pic>
      <p:pic>
        <p:nvPicPr>
          <p:cNvPr id="52" name="Graphic 51" descr="Table tennis paddle and ball with solid fill">
            <a:extLst>
              <a:ext uri="{FF2B5EF4-FFF2-40B4-BE49-F238E27FC236}">
                <a16:creationId xmlns:a16="http://schemas.microsoft.com/office/drawing/2014/main" id="{099DA11E-44B4-4DD4-B711-8D5589D00D98}"/>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0226718" y="5376947"/>
            <a:ext cx="807852" cy="807852"/>
          </a:xfrm>
          <a:prstGeom prst="rect">
            <a:avLst/>
          </a:prstGeom>
        </p:spPr>
      </p:pic>
      <p:pic>
        <p:nvPicPr>
          <p:cNvPr id="53" name="Graphic 52" descr="Yoga with solid fill">
            <a:extLst>
              <a:ext uri="{FF2B5EF4-FFF2-40B4-BE49-F238E27FC236}">
                <a16:creationId xmlns:a16="http://schemas.microsoft.com/office/drawing/2014/main" id="{D9BD23C0-9A92-4C5A-81F3-7690C34A4F0A}"/>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7637682" y="5364837"/>
            <a:ext cx="807852" cy="807852"/>
          </a:xfrm>
          <a:prstGeom prst="rect">
            <a:avLst/>
          </a:prstGeom>
        </p:spPr>
      </p:pic>
      <p:sp>
        <p:nvSpPr>
          <p:cNvPr id="54" name="TextBox 53">
            <a:extLst>
              <a:ext uri="{FF2B5EF4-FFF2-40B4-BE49-F238E27FC236}">
                <a16:creationId xmlns:a16="http://schemas.microsoft.com/office/drawing/2014/main" id="{23B2110C-674A-469B-ADD3-CDBD4CDB8133}"/>
              </a:ext>
            </a:extLst>
          </p:cNvPr>
          <p:cNvSpPr txBox="1"/>
          <p:nvPr/>
        </p:nvSpPr>
        <p:spPr>
          <a:xfrm>
            <a:off x="3063687" y="1844869"/>
            <a:ext cx="218474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002060"/>
                </a:solidFill>
                <a:effectLst/>
                <a:uLnTx/>
                <a:uFillTx/>
                <a:latin typeface="Segoe Print" panose="02000600000000000000" pitchFamily="2" charset="0"/>
                <a:sym typeface="Arial"/>
              </a:rPr>
              <a:t>gymnastique</a:t>
            </a:r>
            <a:endParaRPr kumimoji="0" lang="en-GB" sz="2400" b="1" i="0" u="none" strike="noStrike" kern="0" cap="none" spc="0" normalizeH="0" baseline="0" noProof="0" dirty="0">
              <a:ln>
                <a:noFill/>
              </a:ln>
              <a:solidFill>
                <a:srgbClr val="002060"/>
              </a:solidFill>
              <a:effectLst/>
              <a:uLnTx/>
              <a:uFillTx/>
              <a:latin typeface="Segoe Print" panose="02000600000000000000" pitchFamily="2" charset="0"/>
              <a:sym typeface="Arial"/>
            </a:endParaRPr>
          </a:p>
        </p:txBody>
      </p:sp>
      <p:sp>
        <p:nvSpPr>
          <p:cNvPr id="56" name="Rectangle 55">
            <a:extLst>
              <a:ext uri="{FF2B5EF4-FFF2-40B4-BE49-F238E27FC236}">
                <a16:creationId xmlns:a16="http://schemas.microsoft.com/office/drawing/2014/main" id="{86D862CC-3BDD-498D-918C-AE53A7B47B11}"/>
              </a:ext>
            </a:extLst>
          </p:cNvPr>
          <p:cNvSpPr/>
          <p:nvPr/>
        </p:nvSpPr>
        <p:spPr>
          <a:xfrm>
            <a:off x="9308892" y="2045778"/>
            <a:ext cx="2679850" cy="822630"/>
          </a:xfrm>
          <a:prstGeom prst="rect">
            <a:avLst/>
          </a:prstGeom>
          <a:solidFill>
            <a:srgbClr val="92D050">
              <a:alpha val="20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BB46998B-12B5-489C-A37E-63330643C7D3}"/>
              </a:ext>
            </a:extLst>
          </p:cNvPr>
          <p:cNvSpPr/>
          <p:nvPr/>
        </p:nvSpPr>
        <p:spPr>
          <a:xfrm>
            <a:off x="6680026" y="2886564"/>
            <a:ext cx="2628866" cy="822630"/>
          </a:xfrm>
          <a:prstGeom prst="rect">
            <a:avLst/>
          </a:prstGeom>
          <a:solidFill>
            <a:srgbClr val="92D050">
              <a:alpha val="20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extBox 57">
            <a:extLst>
              <a:ext uri="{FF2B5EF4-FFF2-40B4-BE49-F238E27FC236}">
                <a16:creationId xmlns:a16="http://schemas.microsoft.com/office/drawing/2014/main" id="{D2D8DFC6-C569-413A-A854-50F0722D9875}"/>
              </a:ext>
            </a:extLst>
          </p:cNvPr>
          <p:cNvSpPr txBox="1"/>
          <p:nvPr/>
        </p:nvSpPr>
        <p:spPr>
          <a:xfrm>
            <a:off x="2620652" y="2818947"/>
            <a:ext cx="218474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Segoe Print" panose="02000600000000000000" pitchFamily="2" charset="0"/>
                <a:sym typeface="Arial"/>
              </a:rPr>
              <a:t>sport</a:t>
            </a:r>
          </a:p>
        </p:txBody>
      </p:sp>
      <p:sp>
        <p:nvSpPr>
          <p:cNvPr id="59" name="Rectangle 58">
            <a:extLst>
              <a:ext uri="{FF2B5EF4-FFF2-40B4-BE49-F238E27FC236}">
                <a16:creationId xmlns:a16="http://schemas.microsoft.com/office/drawing/2014/main" id="{C67FC334-D741-46D4-B5ED-3AD0630D2C05}"/>
              </a:ext>
            </a:extLst>
          </p:cNvPr>
          <p:cNvSpPr/>
          <p:nvPr/>
        </p:nvSpPr>
        <p:spPr>
          <a:xfrm>
            <a:off x="9308891" y="3699766"/>
            <a:ext cx="2679849" cy="822630"/>
          </a:xfrm>
          <a:prstGeom prst="rect">
            <a:avLst/>
          </a:prstGeom>
          <a:solidFill>
            <a:srgbClr val="92D050">
              <a:alpha val="20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extBox 59">
            <a:extLst>
              <a:ext uri="{FF2B5EF4-FFF2-40B4-BE49-F238E27FC236}">
                <a16:creationId xmlns:a16="http://schemas.microsoft.com/office/drawing/2014/main" id="{8497D923-172A-469D-84E2-728F87337BA2}"/>
              </a:ext>
            </a:extLst>
          </p:cNvPr>
          <p:cNvSpPr txBox="1"/>
          <p:nvPr/>
        </p:nvSpPr>
        <p:spPr>
          <a:xfrm>
            <a:off x="2356608" y="3738491"/>
            <a:ext cx="218474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Segoe Print" panose="02000600000000000000" pitchFamily="2" charset="0"/>
                <a:sym typeface="Arial"/>
              </a:rPr>
              <a:t>gâteau</a:t>
            </a:r>
          </a:p>
        </p:txBody>
      </p:sp>
      <p:sp>
        <p:nvSpPr>
          <p:cNvPr id="61" name="Rectangle 60">
            <a:extLst>
              <a:ext uri="{FF2B5EF4-FFF2-40B4-BE49-F238E27FC236}">
                <a16:creationId xmlns:a16="http://schemas.microsoft.com/office/drawing/2014/main" id="{87B9B40E-0964-4443-B1E5-07C0BE08D5AF}"/>
              </a:ext>
            </a:extLst>
          </p:cNvPr>
          <p:cNvSpPr/>
          <p:nvPr/>
        </p:nvSpPr>
        <p:spPr>
          <a:xfrm>
            <a:off x="6642687" y="4522396"/>
            <a:ext cx="2628866" cy="822630"/>
          </a:xfrm>
          <a:prstGeom prst="rect">
            <a:avLst/>
          </a:prstGeom>
          <a:solidFill>
            <a:srgbClr val="92D050">
              <a:alpha val="20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TextBox 61">
            <a:extLst>
              <a:ext uri="{FF2B5EF4-FFF2-40B4-BE49-F238E27FC236}">
                <a16:creationId xmlns:a16="http://schemas.microsoft.com/office/drawing/2014/main" id="{73B4C1F6-6464-4A56-9BA4-7740FE302BEF}"/>
              </a:ext>
            </a:extLst>
          </p:cNvPr>
          <p:cNvSpPr txBox="1"/>
          <p:nvPr/>
        </p:nvSpPr>
        <p:spPr>
          <a:xfrm>
            <a:off x="2418219" y="4629811"/>
            <a:ext cx="218474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002060"/>
                </a:solidFill>
                <a:effectLst/>
                <a:uLnTx/>
                <a:uFillTx/>
                <a:latin typeface="Segoe Print" panose="02000600000000000000" pitchFamily="2" charset="0"/>
                <a:sym typeface="Arial"/>
              </a:rPr>
              <a:t>visite</a:t>
            </a:r>
            <a:endParaRPr kumimoji="0" lang="en-GB" sz="2400" b="1" i="0" u="none" strike="noStrike" kern="0" cap="none" spc="0" normalizeH="0" baseline="0" noProof="0" dirty="0">
              <a:ln>
                <a:noFill/>
              </a:ln>
              <a:solidFill>
                <a:srgbClr val="002060"/>
              </a:solidFill>
              <a:effectLst/>
              <a:uLnTx/>
              <a:uFillTx/>
              <a:latin typeface="Segoe Print" panose="02000600000000000000" pitchFamily="2" charset="0"/>
              <a:sym typeface="Arial"/>
            </a:endParaRPr>
          </a:p>
        </p:txBody>
      </p:sp>
      <p:sp>
        <p:nvSpPr>
          <p:cNvPr id="64" name="Rectangle 63">
            <a:extLst>
              <a:ext uri="{FF2B5EF4-FFF2-40B4-BE49-F238E27FC236}">
                <a16:creationId xmlns:a16="http://schemas.microsoft.com/office/drawing/2014/main" id="{ED85B5F7-1264-4D00-8982-CAE8B6C4E50F}"/>
              </a:ext>
            </a:extLst>
          </p:cNvPr>
          <p:cNvSpPr/>
          <p:nvPr/>
        </p:nvSpPr>
        <p:spPr>
          <a:xfrm>
            <a:off x="6676126" y="5340616"/>
            <a:ext cx="2628866" cy="817612"/>
          </a:xfrm>
          <a:prstGeom prst="rect">
            <a:avLst/>
          </a:prstGeom>
          <a:solidFill>
            <a:srgbClr val="92D050">
              <a:alpha val="20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extBox 64">
            <a:extLst>
              <a:ext uri="{FF2B5EF4-FFF2-40B4-BE49-F238E27FC236}">
                <a16:creationId xmlns:a16="http://schemas.microsoft.com/office/drawing/2014/main" id="{928C5B16-8A5E-40BE-8520-28D8F290F0DB}"/>
              </a:ext>
            </a:extLst>
          </p:cNvPr>
          <p:cNvSpPr txBox="1"/>
          <p:nvPr/>
        </p:nvSpPr>
        <p:spPr>
          <a:xfrm>
            <a:off x="2554811" y="5544900"/>
            <a:ext cx="218474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002060"/>
                </a:solidFill>
                <a:effectLst/>
                <a:uLnTx/>
                <a:uFillTx/>
                <a:latin typeface="Segoe Print" panose="02000600000000000000" pitchFamily="2" charset="0"/>
                <a:sym typeface="Arial"/>
              </a:rPr>
              <a:t>exercice</a:t>
            </a:r>
            <a:endParaRPr kumimoji="0" lang="en-GB" sz="2400" b="1" i="0" u="none" strike="noStrike" kern="0" cap="none" spc="0" normalizeH="0" baseline="0" noProof="0" dirty="0">
              <a:ln>
                <a:noFill/>
              </a:ln>
              <a:solidFill>
                <a:srgbClr val="002060"/>
              </a:solidFill>
              <a:effectLst/>
              <a:uLnTx/>
              <a:uFillTx/>
              <a:latin typeface="Segoe Print" panose="02000600000000000000" pitchFamily="2" charset="0"/>
              <a:sym typeface="Arial"/>
            </a:endParaRPr>
          </a:p>
        </p:txBody>
      </p:sp>
      <p:sp>
        <p:nvSpPr>
          <p:cNvPr id="66" name="Google Shape;167;p2">
            <a:extLst>
              <a:ext uri="{FF2B5EF4-FFF2-40B4-BE49-F238E27FC236}">
                <a16:creationId xmlns:a16="http://schemas.microsoft.com/office/drawing/2014/main" id="{8F27E2DA-D632-4EAB-8C02-7977F4934309}"/>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0815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circle(out)">
                                      <p:cBhvr>
                                        <p:cTn id="7" dur="20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wipe(left)">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circle(out)">
                                      <p:cBhvr>
                                        <p:cTn id="17" dur="20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wipe(left)">
                                      <p:cBhvr>
                                        <p:cTn id="22" dur="500"/>
                                        <p:tgtEl>
                                          <p:spTgt spid="5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circle(out)">
                                      <p:cBhvr>
                                        <p:cTn id="27" dur="2000"/>
                                        <p:tgtEl>
                                          <p:spTgt spid="5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wipe(left)">
                                      <p:cBhvr>
                                        <p:cTn id="32" dur="500"/>
                                        <p:tgtEl>
                                          <p:spTgt spid="6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32" fill="hold" grpId="0" nodeType="click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circle(out)">
                                      <p:cBhvr>
                                        <p:cTn id="37" dur="2000"/>
                                        <p:tgtEl>
                                          <p:spTgt spid="6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wipe(left)">
                                      <p:cBhvr>
                                        <p:cTn id="42" dur="500"/>
                                        <p:tgtEl>
                                          <p:spTgt spid="62"/>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32" fill="hold" grpId="0" nodeType="click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circle(out)">
                                      <p:cBhvr>
                                        <p:cTn id="47" dur="2000"/>
                                        <p:tgtEl>
                                          <p:spTgt spid="6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wipe(left)">
                                      <p:cBhvr>
                                        <p:cTn id="5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6" grpId="0" animBg="1"/>
      <p:bldP spid="57" grpId="0" animBg="1"/>
      <p:bldP spid="58" grpId="0"/>
      <p:bldP spid="59" grpId="0" animBg="1"/>
      <p:bldP spid="60" grpId="0"/>
      <p:bldP spid="61" grpId="0" animBg="1"/>
      <p:bldP spid="62" grpId="0"/>
      <p:bldP spid="64" grpId="0" animBg="1"/>
      <p:bldP spid="6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7966601" cy="523220"/>
          </a:xfrm>
        </p:spPr>
        <p:txBody>
          <a:bodyPr>
            <a:noAutofit/>
          </a:bodyPr>
          <a:lstStyle/>
          <a:p>
            <a:r>
              <a:rPr lang="es-AR" sz="3200" b="1" dirty="0">
                <a:solidFill>
                  <a:srgbClr val="002060"/>
                </a:solidFill>
                <a:latin typeface="Century Gothic" panose="020B0502020202020204" pitchFamily="34" charset="0"/>
                <a:cs typeface="Arial"/>
                <a:sym typeface="Arial"/>
              </a:rPr>
              <a:t>Follow up 2: Réponses [Round 2]</a:t>
            </a:r>
            <a:endParaRPr lang="en-GB" sz="3200" dirty="0"/>
          </a:p>
        </p:txBody>
      </p:sp>
      <p:graphicFrame>
        <p:nvGraphicFramePr>
          <p:cNvPr id="18" name="Table 6">
            <a:extLst>
              <a:ext uri="{FF2B5EF4-FFF2-40B4-BE49-F238E27FC236}">
                <a16:creationId xmlns:a16="http://schemas.microsoft.com/office/drawing/2014/main" id="{F0C399AE-DDC0-4D9E-BEA1-E52738925570}"/>
              </a:ext>
            </a:extLst>
          </p:cNvPr>
          <p:cNvGraphicFramePr>
            <a:graphicFrameLocks noGrp="1"/>
          </p:cNvGraphicFramePr>
          <p:nvPr/>
        </p:nvGraphicFramePr>
        <p:xfrm>
          <a:off x="6096000" y="1718279"/>
          <a:ext cx="5892742" cy="4502090"/>
        </p:xfrm>
        <a:graphic>
          <a:graphicData uri="http://schemas.openxmlformats.org/drawingml/2006/table">
            <a:tbl>
              <a:tblPr firstRow="1" bandRow="1">
                <a:tableStyleId>{5940675A-B579-460E-94D1-54222C63F5DA}</a:tableStyleId>
              </a:tblPr>
              <a:tblGrid>
                <a:gridCol w="559818">
                  <a:extLst>
                    <a:ext uri="{9D8B030D-6E8A-4147-A177-3AD203B41FA5}">
                      <a16:colId xmlns:a16="http://schemas.microsoft.com/office/drawing/2014/main" val="315949144"/>
                    </a:ext>
                  </a:extLst>
                </a:gridCol>
                <a:gridCol w="2653074">
                  <a:extLst>
                    <a:ext uri="{9D8B030D-6E8A-4147-A177-3AD203B41FA5}">
                      <a16:colId xmlns:a16="http://schemas.microsoft.com/office/drawing/2014/main" val="4253151256"/>
                    </a:ext>
                  </a:extLst>
                </a:gridCol>
                <a:gridCol w="2679850">
                  <a:extLst>
                    <a:ext uri="{9D8B030D-6E8A-4147-A177-3AD203B41FA5}">
                      <a16:colId xmlns:a16="http://schemas.microsoft.com/office/drawing/2014/main" val="2518201908"/>
                    </a:ext>
                  </a:extLst>
                </a:gridCol>
              </a:tblGrid>
              <a:tr h="900418">
                <a:tc>
                  <a:txBody>
                    <a:bodyPr/>
                    <a:lstStyle/>
                    <a:p>
                      <a:pPr algn="ctr"/>
                      <a:r>
                        <a:rPr lang="en-GB" sz="2400" b="1" dirty="0">
                          <a:solidFill>
                            <a:srgbClr val="002060"/>
                          </a:solidFill>
                          <a:latin typeface="Century Gothic" panose="020B0502020202020204" pitchFamily="34" charset="0"/>
                        </a:rPr>
                        <a:t>1</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r"/>
                      <a:endParaRPr lang="en-GB" sz="2400" b="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r"/>
                      <a:endParaRPr lang="en-GB" sz="2400" b="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959373216"/>
                  </a:ext>
                </a:extLst>
              </a:tr>
              <a:tr h="900418">
                <a:tc>
                  <a:txBody>
                    <a:bodyPr/>
                    <a:lstStyle/>
                    <a:p>
                      <a:pPr algn="ctr"/>
                      <a:r>
                        <a:rPr lang="en-GB" sz="2400" b="1" dirty="0">
                          <a:solidFill>
                            <a:srgbClr val="002060"/>
                          </a:solidFill>
                          <a:latin typeface="Century Gothic" panose="020B0502020202020204" pitchFamily="34" charset="0"/>
                        </a:rPr>
                        <a:t>2</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r"/>
                      <a:endParaRPr lang="en-GB" sz="2400" b="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r"/>
                      <a:endParaRPr lang="en-GB" sz="2400" b="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79632569"/>
                  </a:ext>
                </a:extLst>
              </a:tr>
              <a:tr h="900418">
                <a:tc>
                  <a:txBody>
                    <a:bodyPr/>
                    <a:lstStyle/>
                    <a:p>
                      <a:pPr algn="ctr"/>
                      <a:r>
                        <a:rPr lang="en-GB" sz="2400" b="1" dirty="0">
                          <a:solidFill>
                            <a:srgbClr val="002060"/>
                          </a:solidFill>
                          <a:latin typeface="Century Gothic" panose="020B0502020202020204" pitchFamily="34" charset="0"/>
                        </a:rPr>
                        <a:t>3</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r"/>
                      <a:endParaRPr lang="en-GB" sz="2400" b="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r"/>
                      <a:endParaRPr lang="en-GB" sz="2400" b="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55010962"/>
                  </a:ext>
                </a:extLst>
              </a:tr>
              <a:tr h="900418">
                <a:tc>
                  <a:txBody>
                    <a:bodyPr/>
                    <a:lstStyle/>
                    <a:p>
                      <a:pPr algn="ctr"/>
                      <a:r>
                        <a:rPr lang="en-GB" sz="2400" b="1" dirty="0">
                          <a:solidFill>
                            <a:srgbClr val="002060"/>
                          </a:solidFill>
                          <a:latin typeface="Century Gothic" panose="020B0502020202020204" pitchFamily="34" charset="0"/>
                        </a:rPr>
                        <a:t>4</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r"/>
                      <a:endParaRPr lang="en-GB" sz="2400" b="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r"/>
                      <a:endParaRPr lang="en-GB" sz="2400" b="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63932252"/>
                  </a:ext>
                </a:extLst>
              </a:tr>
              <a:tr h="900418">
                <a:tc>
                  <a:txBody>
                    <a:bodyPr/>
                    <a:lstStyle/>
                    <a:p>
                      <a:pPr algn="ctr"/>
                      <a:r>
                        <a:rPr lang="en-GB" sz="2400" b="1" dirty="0">
                          <a:solidFill>
                            <a:srgbClr val="002060"/>
                          </a:solidFill>
                          <a:latin typeface="Century Gothic" panose="020B0502020202020204" pitchFamily="34" charset="0"/>
                        </a:rPr>
                        <a:t>5</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r"/>
                      <a:endParaRPr lang="en-GB" sz="2400" b="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r"/>
                      <a:endParaRPr lang="en-GB" sz="2400" b="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648918541"/>
                  </a:ext>
                </a:extLst>
              </a:tr>
            </a:tbl>
          </a:graphicData>
        </a:graphic>
      </p:graphicFrame>
      <p:sp>
        <p:nvSpPr>
          <p:cNvPr id="19" name="CustomShape 3">
            <a:extLst>
              <a:ext uri="{FF2B5EF4-FFF2-40B4-BE49-F238E27FC236}">
                <a16:creationId xmlns:a16="http://schemas.microsoft.com/office/drawing/2014/main" id="{EEACC77E-5878-482D-8C90-BDBE205118FC}"/>
              </a:ext>
            </a:extLst>
          </p:cNvPr>
          <p:cNvSpPr/>
          <p:nvPr/>
        </p:nvSpPr>
        <p:spPr>
          <a:xfrm>
            <a:off x="123171" y="873405"/>
            <a:ext cx="5094578"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B</a:t>
            </a:r>
            <a:endParaRPr kumimoji="0" lang="en-GB" sz="4400" b="1" i="0" u="none" strike="noStrike" kern="1200" cap="none" spc="-1" normalizeH="0" baseline="0" noProof="0" dirty="0">
              <a:ln>
                <a:noFill/>
              </a:ln>
              <a:solidFill>
                <a:prstClr val="black"/>
              </a:solidFill>
              <a:effectLst/>
              <a:uLnTx/>
              <a:uFillTx/>
              <a:latin typeface="Century Gothic" panose="020B0502020202020204" pitchFamily="34" charset="0"/>
              <a:cs typeface="+mn-cs"/>
            </a:endParaRPr>
          </a:p>
        </p:txBody>
      </p:sp>
      <p:pic>
        <p:nvPicPr>
          <p:cNvPr id="17" name="Graphic 16" descr="Cycling with solid fill">
            <a:extLst>
              <a:ext uri="{FF2B5EF4-FFF2-40B4-BE49-F238E27FC236}">
                <a16:creationId xmlns:a16="http://schemas.microsoft.com/office/drawing/2014/main" id="{77D2C3E6-F7A4-4AC7-8D17-9E4868F9E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57901" y="1718279"/>
            <a:ext cx="863072" cy="863072"/>
          </a:xfrm>
          <a:prstGeom prst="rect">
            <a:avLst/>
          </a:prstGeom>
        </p:spPr>
      </p:pic>
      <p:pic>
        <p:nvPicPr>
          <p:cNvPr id="3" name="Graphic 2" descr="Skipping Rope with solid fill">
            <a:extLst>
              <a:ext uri="{FF2B5EF4-FFF2-40B4-BE49-F238E27FC236}">
                <a16:creationId xmlns:a16="http://schemas.microsoft.com/office/drawing/2014/main" id="{67A80B7C-D761-4F7D-A734-E5239F15E29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32493" y="1692615"/>
            <a:ext cx="914400" cy="914400"/>
          </a:xfrm>
          <a:prstGeom prst="rect">
            <a:avLst/>
          </a:prstGeom>
        </p:spPr>
      </p:pic>
      <p:pic>
        <p:nvPicPr>
          <p:cNvPr id="7" name="Graphic 6" descr="Cooked turkey with solid fill">
            <a:extLst>
              <a:ext uri="{FF2B5EF4-FFF2-40B4-BE49-F238E27FC236}">
                <a16:creationId xmlns:a16="http://schemas.microsoft.com/office/drawing/2014/main" id="{9074381D-8461-46A8-9DE8-BFC7D8CF06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63773" y="2650327"/>
            <a:ext cx="914400" cy="914400"/>
          </a:xfrm>
          <a:prstGeom prst="rect">
            <a:avLst/>
          </a:prstGeom>
        </p:spPr>
      </p:pic>
      <p:pic>
        <p:nvPicPr>
          <p:cNvPr id="11" name="Graphic 10" descr="Chef male with solid fill">
            <a:extLst>
              <a:ext uri="{FF2B5EF4-FFF2-40B4-BE49-F238E27FC236}">
                <a16:creationId xmlns:a16="http://schemas.microsoft.com/office/drawing/2014/main" id="{B7B6125D-8B34-417C-8EB3-EDD43C2A536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175037" y="2615839"/>
            <a:ext cx="914400" cy="914400"/>
          </a:xfrm>
          <a:prstGeom prst="rect">
            <a:avLst/>
          </a:prstGeom>
        </p:spPr>
      </p:pic>
      <p:pic>
        <p:nvPicPr>
          <p:cNvPr id="22" name="Graphic 21" descr="Yoga with solid fill">
            <a:extLst>
              <a:ext uri="{FF2B5EF4-FFF2-40B4-BE49-F238E27FC236}">
                <a16:creationId xmlns:a16="http://schemas.microsoft.com/office/drawing/2014/main" id="{08F114CB-6E80-40AC-BDB7-CDA3C0E7D9B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45036" y="3599215"/>
            <a:ext cx="807852" cy="807852"/>
          </a:xfrm>
          <a:prstGeom prst="rect">
            <a:avLst/>
          </a:prstGeom>
        </p:spPr>
      </p:pic>
      <p:pic>
        <p:nvPicPr>
          <p:cNvPr id="13" name="Graphic 12" descr="Shopping cart with solid fill">
            <a:extLst>
              <a:ext uri="{FF2B5EF4-FFF2-40B4-BE49-F238E27FC236}">
                <a16:creationId xmlns:a16="http://schemas.microsoft.com/office/drawing/2014/main" id="{7FDC07B5-6F4F-4859-A88C-4DD378A1C0F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85706" y="3516424"/>
            <a:ext cx="914400" cy="914400"/>
          </a:xfrm>
          <a:prstGeom prst="rect">
            <a:avLst/>
          </a:prstGeom>
        </p:spPr>
      </p:pic>
      <p:pic>
        <p:nvPicPr>
          <p:cNvPr id="24" name="Graphic 23" descr="Downhill skiing with solid fill">
            <a:extLst>
              <a:ext uri="{FF2B5EF4-FFF2-40B4-BE49-F238E27FC236}">
                <a16:creationId xmlns:a16="http://schemas.microsoft.com/office/drawing/2014/main" id="{03F422CD-C8F6-4E57-A8BA-78A6356197B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43880" y="4370800"/>
            <a:ext cx="1009008" cy="1009008"/>
          </a:xfrm>
          <a:prstGeom prst="rect">
            <a:avLst/>
          </a:prstGeom>
        </p:spPr>
      </p:pic>
      <p:pic>
        <p:nvPicPr>
          <p:cNvPr id="25" name="Graphic 24" descr="Swimming with solid fill">
            <a:extLst>
              <a:ext uri="{FF2B5EF4-FFF2-40B4-BE49-F238E27FC236}">
                <a16:creationId xmlns:a16="http://schemas.microsoft.com/office/drawing/2014/main" id="{C46796B7-74D2-4D05-BD5E-7A0EE25AA59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221523" y="5165385"/>
            <a:ext cx="1222696" cy="1222696"/>
          </a:xfrm>
          <a:prstGeom prst="rect">
            <a:avLst/>
          </a:prstGeom>
        </p:spPr>
      </p:pic>
      <p:pic>
        <p:nvPicPr>
          <p:cNvPr id="26" name="Graphic 25" descr="Travel with solid fill">
            <a:extLst>
              <a:ext uri="{FF2B5EF4-FFF2-40B4-BE49-F238E27FC236}">
                <a16:creationId xmlns:a16="http://schemas.microsoft.com/office/drawing/2014/main" id="{E084D74B-FF6D-4D47-8B90-5E6E6272661C}"/>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674926" y="5328226"/>
            <a:ext cx="914400" cy="914400"/>
          </a:xfrm>
          <a:prstGeom prst="rect">
            <a:avLst/>
          </a:prstGeom>
        </p:spPr>
      </p:pic>
      <p:pic>
        <p:nvPicPr>
          <p:cNvPr id="28" name="Graphic 27" descr="Tic Tac Toe with solid fill">
            <a:extLst>
              <a:ext uri="{FF2B5EF4-FFF2-40B4-BE49-F238E27FC236}">
                <a16:creationId xmlns:a16="http://schemas.microsoft.com/office/drawing/2014/main" id="{A40CAF69-B3E5-4A84-BE53-5B55D461E4C4}"/>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0763419" y="4547917"/>
            <a:ext cx="805855" cy="805855"/>
          </a:xfrm>
          <a:prstGeom prst="rect">
            <a:avLst/>
          </a:prstGeom>
        </p:spPr>
      </p:pic>
      <p:pic>
        <p:nvPicPr>
          <p:cNvPr id="31" name="Graphic 30" descr="Puzzle pieces with solid fill">
            <a:extLst>
              <a:ext uri="{FF2B5EF4-FFF2-40B4-BE49-F238E27FC236}">
                <a16:creationId xmlns:a16="http://schemas.microsoft.com/office/drawing/2014/main" id="{E3D56766-DFB3-493C-906B-69DF31817C7D}"/>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9918471" y="4430824"/>
            <a:ext cx="914400" cy="914400"/>
          </a:xfrm>
          <a:prstGeom prst="rect">
            <a:avLst/>
          </a:prstGeom>
        </p:spPr>
      </p:pic>
      <p:grpSp>
        <p:nvGrpSpPr>
          <p:cNvPr id="32" name="Group 31">
            <a:extLst>
              <a:ext uri="{FF2B5EF4-FFF2-40B4-BE49-F238E27FC236}">
                <a16:creationId xmlns:a16="http://schemas.microsoft.com/office/drawing/2014/main" id="{4634096E-2198-4F35-A5E4-8784BE708AEA}"/>
              </a:ext>
            </a:extLst>
          </p:cNvPr>
          <p:cNvGrpSpPr/>
          <p:nvPr/>
        </p:nvGrpSpPr>
        <p:grpSpPr>
          <a:xfrm>
            <a:off x="10078345" y="2686749"/>
            <a:ext cx="1222696" cy="764148"/>
            <a:chOff x="618830" y="1946476"/>
            <a:chExt cx="2352180" cy="1497777"/>
          </a:xfrm>
          <a:solidFill>
            <a:srgbClr val="004F87"/>
          </a:solidFill>
        </p:grpSpPr>
        <p:pic>
          <p:nvPicPr>
            <p:cNvPr id="33" name="Graphic 32" descr="Sport balls outline">
              <a:extLst>
                <a:ext uri="{FF2B5EF4-FFF2-40B4-BE49-F238E27FC236}">
                  <a16:creationId xmlns:a16="http://schemas.microsoft.com/office/drawing/2014/main" id="{7F12D337-BDAD-40E5-89C2-4D68F64F8C37}"/>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473233" y="1946476"/>
              <a:ext cx="1497777" cy="1497777"/>
            </a:xfrm>
            <a:prstGeom prst="rect">
              <a:avLst/>
            </a:prstGeom>
          </p:spPr>
        </p:pic>
        <p:pic>
          <p:nvPicPr>
            <p:cNvPr id="34" name="Graphic 33" descr="Tennis racket and ball with solid fill">
              <a:extLst>
                <a:ext uri="{FF2B5EF4-FFF2-40B4-BE49-F238E27FC236}">
                  <a16:creationId xmlns:a16="http://schemas.microsoft.com/office/drawing/2014/main" id="{7E956707-2C14-4C68-8DC4-588F23EF90B6}"/>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618830" y="2280907"/>
              <a:ext cx="1062271" cy="1062271"/>
            </a:xfrm>
            <a:prstGeom prst="rect">
              <a:avLst/>
            </a:prstGeom>
          </p:spPr>
        </p:pic>
      </p:grpSp>
      <p:grpSp>
        <p:nvGrpSpPr>
          <p:cNvPr id="37" name="Group 36">
            <a:extLst>
              <a:ext uri="{FF2B5EF4-FFF2-40B4-BE49-F238E27FC236}">
                <a16:creationId xmlns:a16="http://schemas.microsoft.com/office/drawing/2014/main" id="{B4173BA5-84D0-4991-A2CC-A3A6B3844274}"/>
              </a:ext>
            </a:extLst>
          </p:cNvPr>
          <p:cNvGrpSpPr/>
          <p:nvPr/>
        </p:nvGrpSpPr>
        <p:grpSpPr>
          <a:xfrm>
            <a:off x="9585722" y="6259624"/>
            <a:ext cx="1158499" cy="622524"/>
            <a:chOff x="13880605" y="5749986"/>
            <a:chExt cx="1158499" cy="622524"/>
          </a:xfrm>
        </p:grpSpPr>
        <p:pic>
          <p:nvPicPr>
            <p:cNvPr id="35" name="Graphic 34" descr="Tic Tac Toe with solid fill">
              <a:extLst>
                <a:ext uri="{FF2B5EF4-FFF2-40B4-BE49-F238E27FC236}">
                  <a16:creationId xmlns:a16="http://schemas.microsoft.com/office/drawing/2014/main" id="{221374E8-16BE-49BC-85C5-B56C83B0E2C7}"/>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4425129" y="5758535"/>
              <a:ext cx="613975" cy="613975"/>
            </a:xfrm>
            <a:prstGeom prst="rect">
              <a:avLst/>
            </a:prstGeom>
          </p:spPr>
        </p:pic>
        <p:pic>
          <p:nvPicPr>
            <p:cNvPr id="36" name="Graphic 35" descr="Puzzle pieces with solid fill">
              <a:extLst>
                <a:ext uri="{FF2B5EF4-FFF2-40B4-BE49-F238E27FC236}">
                  <a16:creationId xmlns:a16="http://schemas.microsoft.com/office/drawing/2014/main" id="{A621465D-885F-48C7-88D6-79DC8BE7025D}"/>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3880605" y="5749986"/>
              <a:ext cx="613975" cy="613975"/>
            </a:xfrm>
            <a:prstGeom prst="rect">
              <a:avLst/>
            </a:prstGeom>
          </p:spPr>
        </p:pic>
      </p:grpSp>
      <p:sp>
        <p:nvSpPr>
          <p:cNvPr id="39" name="TextBox 38">
            <a:extLst>
              <a:ext uri="{FF2B5EF4-FFF2-40B4-BE49-F238E27FC236}">
                <a16:creationId xmlns:a16="http://schemas.microsoft.com/office/drawing/2014/main" id="{A65A0EA8-6281-446D-8F47-215478723595}"/>
              </a:ext>
            </a:extLst>
          </p:cNvPr>
          <p:cNvSpPr txBox="1"/>
          <p:nvPr/>
        </p:nvSpPr>
        <p:spPr>
          <a:xfrm>
            <a:off x="10630515" y="6412904"/>
            <a:ext cx="1627407" cy="400110"/>
          </a:xfrm>
          <a:prstGeom prst="rect">
            <a:avLst/>
          </a:prstGeom>
          <a:noFill/>
        </p:spPr>
        <p:txBody>
          <a:bodyPr wrap="square">
            <a:spAutoFit/>
          </a:bodyPr>
          <a:lstStyle/>
          <a:p>
            <a:r>
              <a:rPr kumimoji="0" lang="en-GB" sz="20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 activity</a:t>
            </a:r>
            <a:endParaRPr lang="en-GB" dirty="0"/>
          </a:p>
        </p:txBody>
      </p:sp>
      <p:sp>
        <p:nvSpPr>
          <p:cNvPr id="40" name="CustomShape 3">
            <a:extLst>
              <a:ext uri="{FF2B5EF4-FFF2-40B4-BE49-F238E27FC236}">
                <a16:creationId xmlns:a16="http://schemas.microsoft.com/office/drawing/2014/main" id="{EC3118AD-2A28-48B4-A12A-C4549F6220AD}"/>
              </a:ext>
            </a:extLst>
          </p:cNvPr>
          <p:cNvSpPr/>
          <p:nvPr/>
        </p:nvSpPr>
        <p:spPr>
          <a:xfrm>
            <a:off x="6096000" y="949360"/>
            <a:ext cx="5094578"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a:t>
            </a:r>
            <a:endParaRPr kumimoji="0" lang="en-GB" sz="4400" b="1" i="0" u="none" strike="noStrike" kern="1200" cap="none" spc="-1" normalizeH="0" baseline="0" noProof="0" dirty="0">
              <a:ln>
                <a:noFill/>
              </a:ln>
              <a:solidFill>
                <a:prstClr val="black"/>
              </a:solidFill>
              <a:effectLst/>
              <a:uLnTx/>
              <a:uFillTx/>
              <a:latin typeface="Century Gothic" panose="020B0502020202020204" pitchFamily="34" charset="0"/>
              <a:cs typeface="+mn-cs"/>
            </a:endParaRPr>
          </a:p>
        </p:txBody>
      </p:sp>
      <p:graphicFrame>
        <p:nvGraphicFramePr>
          <p:cNvPr id="27" name="Table 6">
            <a:extLst>
              <a:ext uri="{FF2B5EF4-FFF2-40B4-BE49-F238E27FC236}">
                <a16:creationId xmlns:a16="http://schemas.microsoft.com/office/drawing/2014/main" id="{AF6D1D1C-02F9-4A10-93DB-641175815349}"/>
              </a:ext>
            </a:extLst>
          </p:cNvPr>
          <p:cNvGraphicFramePr>
            <a:graphicFrameLocks noGrp="1"/>
          </p:cNvGraphicFramePr>
          <p:nvPr>
            <p:extLst>
              <p:ext uri="{D42A27DB-BD31-4B8C-83A1-F6EECF244321}">
                <p14:modId xmlns:p14="http://schemas.microsoft.com/office/powerpoint/2010/main" val="1585337492"/>
              </p:ext>
            </p:extLst>
          </p:nvPr>
        </p:nvGraphicFramePr>
        <p:xfrm>
          <a:off x="416246" y="1911924"/>
          <a:ext cx="4461046" cy="4114800"/>
        </p:xfrm>
        <a:graphic>
          <a:graphicData uri="http://schemas.openxmlformats.org/drawingml/2006/table">
            <a:tbl>
              <a:tblPr firstRow="1" bandRow="1">
                <a:tableStyleId>{5940675A-B579-460E-94D1-54222C63F5DA}</a:tableStyleId>
              </a:tblPr>
              <a:tblGrid>
                <a:gridCol w="921958">
                  <a:extLst>
                    <a:ext uri="{9D8B030D-6E8A-4147-A177-3AD203B41FA5}">
                      <a16:colId xmlns:a16="http://schemas.microsoft.com/office/drawing/2014/main" val="315949144"/>
                    </a:ext>
                  </a:extLst>
                </a:gridCol>
                <a:gridCol w="3539088">
                  <a:extLst>
                    <a:ext uri="{9D8B030D-6E8A-4147-A177-3AD203B41FA5}">
                      <a16:colId xmlns:a16="http://schemas.microsoft.com/office/drawing/2014/main" val="1417169135"/>
                    </a:ext>
                  </a:extLst>
                </a:gridCol>
              </a:tblGrid>
              <a:tr h="822960">
                <a:tc>
                  <a:txBody>
                    <a:bodyPr/>
                    <a:lstStyle/>
                    <a:p>
                      <a:pPr algn="ctr"/>
                      <a:r>
                        <a:rPr lang="en-GB" sz="2400" b="1" dirty="0">
                          <a:solidFill>
                            <a:srgbClr val="002060"/>
                          </a:solidFill>
                          <a:latin typeface="Century Gothic" panose="020B0502020202020204" pitchFamily="34" charset="0"/>
                        </a:rPr>
                        <a:t>1</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400" b="0" i="0" dirty="0">
                          <a:solidFill>
                            <a:srgbClr val="002060"/>
                          </a:solidFill>
                          <a:latin typeface="Century Gothic" panose="020B0502020202020204" pitchFamily="34" charset="0"/>
                        </a:rPr>
                        <a:t>Tu </a:t>
                      </a:r>
                      <a:r>
                        <a:rPr lang="en-GB" sz="2400" b="0" i="0" dirty="0" err="1">
                          <a:solidFill>
                            <a:srgbClr val="002060"/>
                          </a:solidFill>
                          <a:latin typeface="Century Gothic" panose="020B0502020202020204" pitchFamily="34" charset="0"/>
                        </a:rPr>
                        <a:t>fais</a:t>
                      </a:r>
                      <a:r>
                        <a:rPr lang="en-GB" sz="2400" b="0" i="0" dirty="0">
                          <a:solidFill>
                            <a:srgbClr val="002060"/>
                          </a:solidFill>
                          <a:latin typeface="Century Gothic" panose="020B0502020202020204" pitchFamily="34" charset="0"/>
                        </a:rPr>
                        <a:t> du………………</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959373216"/>
                  </a:ext>
                </a:extLst>
              </a:tr>
              <a:tr h="822960">
                <a:tc>
                  <a:txBody>
                    <a:bodyPr/>
                    <a:lstStyle/>
                    <a:p>
                      <a:pPr algn="ctr"/>
                      <a:r>
                        <a:rPr lang="en-GB" sz="2400" b="1" dirty="0">
                          <a:solidFill>
                            <a:srgbClr val="002060"/>
                          </a:solidFill>
                          <a:latin typeface="Century Gothic" panose="020B0502020202020204" pitchFamily="34" charset="0"/>
                        </a:rPr>
                        <a:t>2</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b="0" i="0" dirty="0">
                          <a:solidFill>
                            <a:srgbClr val="002060"/>
                          </a:solidFill>
                          <a:latin typeface="Century Gothic" panose="020B0502020202020204" pitchFamily="34" charset="0"/>
                        </a:rPr>
                        <a:t>Tu </a:t>
                      </a:r>
                      <a:r>
                        <a:rPr lang="en-GB" sz="2400" b="0" i="0" dirty="0" err="1">
                          <a:solidFill>
                            <a:srgbClr val="002060"/>
                          </a:solidFill>
                          <a:latin typeface="Century Gothic" panose="020B0502020202020204" pitchFamily="34" charset="0"/>
                        </a:rPr>
                        <a:t>fais</a:t>
                      </a:r>
                      <a:r>
                        <a:rPr lang="en-GB" sz="2400" b="0" i="0" dirty="0">
                          <a:solidFill>
                            <a:srgbClr val="002060"/>
                          </a:solidFill>
                          <a:latin typeface="Century Gothic" panose="020B0502020202020204" pitchFamily="34" charset="0"/>
                        </a:rPr>
                        <a:t> la….……………</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79632569"/>
                  </a:ext>
                </a:extLst>
              </a:tr>
              <a:tr h="822960">
                <a:tc>
                  <a:txBody>
                    <a:bodyPr/>
                    <a:lstStyle/>
                    <a:p>
                      <a:pPr algn="ctr"/>
                      <a:r>
                        <a:rPr lang="en-GB" sz="2400" b="1" dirty="0">
                          <a:solidFill>
                            <a:srgbClr val="002060"/>
                          </a:solidFill>
                          <a:latin typeface="Century Gothic" panose="020B0502020202020204" pitchFamily="34" charset="0"/>
                        </a:rPr>
                        <a:t>3</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b="0" i="0" dirty="0">
                          <a:solidFill>
                            <a:srgbClr val="002060"/>
                          </a:solidFill>
                          <a:latin typeface="Century Gothic" panose="020B0502020202020204" pitchFamily="34" charset="0"/>
                        </a:rPr>
                        <a:t>Tu </a:t>
                      </a:r>
                      <a:r>
                        <a:rPr lang="en-GB" sz="2400" b="0" i="0" dirty="0" err="1">
                          <a:solidFill>
                            <a:srgbClr val="002060"/>
                          </a:solidFill>
                          <a:latin typeface="Century Gothic" panose="020B0502020202020204" pitchFamily="34" charset="0"/>
                        </a:rPr>
                        <a:t>fais</a:t>
                      </a:r>
                      <a:r>
                        <a:rPr lang="en-GB" sz="2400" b="0" i="0" dirty="0">
                          <a:solidFill>
                            <a:srgbClr val="002060"/>
                          </a:solidFill>
                          <a:latin typeface="Century Gothic" panose="020B0502020202020204" pitchFamily="34" charset="0"/>
                        </a:rPr>
                        <a:t> les ….……………</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55010962"/>
                  </a:ext>
                </a:extLst>
              </a:tr>
              <a:tr h="822960">
                <a:tc>
                  <a:txBody>
                    <a:bodyPr/>
                    <a:lstStyle/>
                    <a:p>
                      <a:pPr algn="ctr"/>
                      <a:r>
                        <a:rPr lang="en-GB" sz="2400" b="1" dirty="0">
                          <a:solidFill>
                            <a:srgbClr val="002060"/>
                          </a:solidFill>
                          <a:latin typeface="Century Gothic" panose="020B0502020202020204" pitchFamily="34" charset="0"/>
                        </a:rPr>
                        <a:t>4</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b="0" i="0" dirty="0">
                          <a:solidFill>
                            <a:srgbClr val="002060"/>
                          </a:solidFill>
                          <a:latin typeface="Century Gothic" panose="020B0502020202020204" pitchFamily="34" charset="0"/>
                        </a:rPr>
                        <a:t>Tu </a:t>
                      </a:r>
                      <a:r>
                        <a:rPr lang="en-GB" sz="2400" b="0" i="0" dirty="0" err="1">
                          <a:solidFill>
                            <a:srgbClr val="002060"/>
                          </a:solidFill>
                          <a:latin typeface="Century Gothic" panose="020B0502020202020204" pitchFamily="34" charset="0"/>
                        </a:rPr>
                        <a:t>fais</a:t>
                      </a:r>
                      <a:r>
                        <a:rPr lang="en-GB" sz="2400" b="0" i="0" dirty="0">
                          <a:solidFill>
                            <a:srgbClr val="002060"/>
                          </a:solidFill>
                          <a:latin typeface="Century Gothic" panose="020B0502020202020204" pitchFamily="34" charset="0"/>
                        </a:rPr>
                        <a:t> du….……………</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63932252"/>
                  </a:ext>
                </a:extLst>
              </a:tr>
              <a:tr h="822960">
                <a:tc>
                  <a:txBody>
                    <a:bodyPr/>
                    <a:lstStyle/>
                    <a:p>
                      <a:pPr algn="ctr"/>
                      <a:r>
                        <a:rPr lang="en-GB" sz="2400" b="1" dirty="0">
                          <a:solidFill>
                            <a:srgbClr val="002060"/>
                          </a:solidFill>
                          <a:latin typeface="Century Gothic" panose="020B0502020202020204" pitchFamily="34" charset="0"/>
                        </a:rPr>
                        <a:t>5</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b="0" i="0" dirty="0">
                          <a:solidFill>
                            <a:srgbClr val="002060"/>
                          </a:solidFill>
                          <a:latin typeface="Century Gothic" panose="020B0502020202020204" pitchFamily="34" charset="0"/>
                        </a:rPr>
                        <a:t>Tu </a:t>
                      </a:r>
                      <a:r>
                        <a:rPr lang="en-GB" sz="2400" b="0" i="0" dirty="0" err="1">
                          <a:solidFill>
                            <a:srgbClr val="002060"/>
                          </a:solidFill>
                          <a:latin typeface="Century Gothic" panose="020B0502020202020204" pitchFamily="34" charset="0"/>
                        </a:rPr>
                        <a:t>fais</a:t>
                      </a:r>
                      <a:r>
                        <a:rPr lang="en-GB" sz="2400" b="0" i="0" dirty="0">
                          <a:solidFill>
                            <a:srgbClr val="002060"/>
                          </a:solidFill>
                          <a:latin typeface="Century Gothic" panose="020B0502020202020204" pitchFamily="34" charset="0"/>
                        </a:rPr>
                        <a:t> de la ……………</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648918541"/>
                  </a:ext>
                </a:extLst>
              </a:tr>
            </a:tbl>
          </a:graphicData>
        </a:graphic>
      </p:graphicFrame>
      <p:sp>
        <p:nvSpPr>
          <p:cNvPr id="29" name="TextBox 28">
            <a:extLst>
              <a:ext uri="{FF2B5EF4-FFF2-40B4-BE49-F238E27FC236}">
                <a16:creationId xmlns:a16="http://schemas.microsoft.com/office/drawing/2014/main" id="{9D6AEDA2-60CC-4429-BF99-221FB43F5F12}"/>
              </a:ext>
            </a:extLst>
          </p:cNvPr>
          <p:cNvSpPr txBox="1"/>
          <p:nvPr/>
        </p:nvSpPr>
        <p:spPr>
          <a:xfrm>
            <a:off x="2653519" y="2078552"/>
            <a:ext cx="218474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002060"/>
                </a:solidFill>
                <a:effectLst/>
                <a:uLnTx/>
                <a:uFillTx/>
                <a:latin typeface="Segoe Print" panose="02000600000000000000" pitchFamily="2" charset="0"/>
                <a:sym typeface="Arial"/>
              </a:rPr>
              <a:t>cyclisme</a:t>
            </a:r>
            <a:endParaRPr kumimoji="0" lang="en-GB" sz="2400" b="1" i="0" u="none" strike="noStrike" kern="0" cap="none" spc="0" normalizeH="0" baseline="0" noProof="0" dirty="0">
              <a:ln>
                <a:noFill/>
              </a:ln>
              <a:solidFill>
                <a:srgbClr val="002060"/>
              </a:solidFill>
              <a:effectLst/>
              <a:uLnTx/>
              <a:uFillTx/>
              <a:latin typeface="Segoe Print" panose="02000600000000000000" pitchFamily="2" charset="0"/>
              <a:sym typeface="Arial"/>
            </a:endParaRPr>
          </a:p>
        </p:txBody>
      </p:sp>
      <p:sp>
        <p:nvSpPr>
          <p:cNvPr id="38" name="Rectangle 37">
            <a:extLst>
              <a:ext uri="{FF2B5EF4-FFF2-40B4-BE49-F238E27FC236}">
                <a16:creationId xmlns:a16="http://schemas.microsoft.com/office/drawing/2014/main" id="{A08F51C3-5A70-453A-8E5E-0008F1D1B828}"/>
              </a:ext>
            </a:extLst>
          </p:cNvPr>
          <p:cNvSpPr/>
          <p:nvPr/>
        </p:nvSpPr>
        <p:spPr>
          <a:xfrm>
            <a:off x="6651329" y="1745404"/>
            <a:ext cx="2627582" cy="865667"/>
          </a:xfrm>
          <a:prstGeom prst="rect">
            <a:avLst/>
          </a:prstGeom>
          <a:solidFill>
            <a:srgbClr val="92D050">
              <a:alpha val="20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D5A8DFFC-F551-473D-89C9-A0B5387CD0DB}"/>
              </a:ext>
            </a:extLst>
          </p:cNvPr>
          <p:cNvSpPr txBox="1"/>
          <p:nvPr/>
        </p:nvSpPr>
        <p:spPr>
          <a:xfrm>
            <a:off x="2557024" y="2897518"/>
            <a:ext cx="218474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Segoe Print" panose="02000600000000000000" pitchFamily="2" charset="0"/>
                <a:sym typeface="Arial"/>
              </a:rPr>
              <a:t>cuisine</a:t>
            </a:r>
          </a:p>
        </p:txBody>
      </p:sp>
      <p:sp>
        <p:nvSpPr>
          <p:cNvPr id="42" name="Rectangle 41">
            <a:extLst>
              <a:ext uri="{FF2B5EF4-FFF2-40B4-BE49-F238E27FC236}">
                <a16:creationId xmlns:a16="http://schemas.microsoft.com/office/drawing/2014/main" id="{C85AEE76-6719-4B6E-9138-6A6487472D85}"/>
              </a:ext>
            </a:extLst>
          </p:cNvPr>
          <p:cNvSpPr/>
          <p:nvPr/>
        </p:nvSpPr>
        <p:spPr>
          <a:xfrm>
            <a:off x="6674590" y="2634775"/>
            <a:ext cx="2627582" cy="865667"/>
          </a:xfrm>
          <a:prstGeom prst="rect">
            <a:avLst/>
          </a:prstGeom>
          <a:solidFill>
            <a:srgbClr val="92D050">
              <a:alpha val="20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CB2D4934-DFD9-4B2C-91AF-DF3AB81AAAA3}"/>
              </a:ext>
            </a:extLst>
          </p:cNvPr>
          <p:cNvSpPr txBox="1"/>
          <p:nvPr/>
        </p:nvSpPr>
        <p:spPr>
          <a:xfrm>
            <a:off x="2557024" y="3716484"/>
            <a:ext cx="218474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Segoe Print" panose="02000600000000000000" pitchFamily="2" charset="0"/>
                <a:sym typeface="Arial"/>
              </a:rPr>
              <a:t>courses</a:t>
            </a:r>
          </a:p>
        </p:txBody>
      </p:sp>
      <p:sp>
        <p:nvSpPr>
          <p:cNvPr id="44" name="Rectangle 43">
            <a:extLst>
              <a:ext uri="{FF2B5EF4-FFF2-40B4-BE49-F238E27FC236}">
                <a16:creationId xmlns:a16="http://schemas.microsoft.com/office/drawing/2014/main" id="{292AEFC8-1E6B-4A9E-841B-14780D4B2840}"/>
              </a:ext>
            </a:extLst>
          </p:cNvPr>
          <p:cNvSpPr/>
          <p:nvPr/>
        </p:nvSpPr>
        <p:spPr>
          <a:xfrm>
            <a:off x="9334825" y="3536490"/>
            <a:ext cx="2627582" cy="865667"/>
          </a:xfrm>
          <a:prstGeom prst="rect">
            <a:avLst/>
          </a:prstGeom>
          <a:solidFill>
            <a:srgbClr val="92D050">
              <a:alpha val="20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a:extLst>
              <a:ext uri="{FF2B5EF4-FFF2-40B4-BE49-F238E27FC236}">
                <a16:creationId xmlns:a16="http://schemas.microsoft.com/office/drawing/2014/main" id="{653E3C42-2A57-4970-8C05-4C7A904782BC}"/>
              </a:ext>
            </a:extLst>
          </p:cNvPr>
          <p:cNvSpPr txBox="1"/>
          <p:nvPr/>
        </p:nvSpPr>
        <p:spPr>
          <a:xfrm>
            <a:off x="2471776" y="4531359"/>
            <a:ext cx="218474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Segoe Print" panose="02000600000000000000" pitchFamily="2" charset="0"/>
                <a:sym typeface="Arial"/>
              </a:rPr>
              <a:t>ski</a:t>
            </a:r>
          </a:p>
        </p:txBody>
      </p:sp>
      <p:sp>
        <p:nvSpPr>
          <p:cNvPr id="46" name="Rectangle 45">
            <a:extLst>
              <a:ext uri="{FF2B5EF4-FFF2-40B4-BE49-F238E27FC236}">
                <a16:creationId xmlns:a16="http://schemas.microsoft.com/office/drawing/2014/main" id="{C642B5D6-EDB0-41D1-8D8E-AD3EBB5365E9}"/>
              </a:ext>
            </a:extLst>
          </p:cNvPr>
          <p:cNvSpPr/>
          <p:nvPr/>
        </p:nvSpPr>
        <p:spPr>
          <a:xfrm>
            <a:off x="6683382" y="4419850"/>
            <a:ext cx="2627582" cy="865667"/>
          </a:xfrm>
          <a:prstGeom prst="rect">
            <a:avLst/>
          </a:prstGeom>
          <a:solidFill>
            <a:srgbClr val="92D050">
              <a:alpha val="20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id="{CCFB6F17-8748-4420-AA51-B4302C7E9E78}"/>
              </a:ext>
            </a:extLst>
          </p:cNvPr>
          <p:cNvSpPr txBox="1"/>
          <p:nvPr/>
        </p:nvSpPr>
        <p:spPr>
          <a:xfrm>
            <a:off x="2902278" y="5345224"/>
            <a:ext cx="218474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Segoe Print" panose="02000600000000000000" pitchFamily="2" charset="0"/>
                <a:sym typeface="Arial"/>
              </a:rPr>
              <a:t>natation</a:t>
            </a:r>
          </a:p>
        </p:txBody>
      </p:sp>
      <p:sp>
        <p:nvSpPr>
          <p:cNvPr id="48" name="Rectangle 47">
            <a:extLst>
              <a:ext uri="{FF2B5EF4-FFF2-40B4-BE49-F238E27FC236}">
                <a16:creationId xmlns:a16="http://schemas.microsoft.com/office/drawing/2014/main" id="{874814B6-B27F-411A-B5B3-266CAEE066E0}"/>
              </a:ext>
            </a:extLst>
          </p:cNvPr>
          <p:cNvSpPr/>
          <p:nvPr/>
        </p:nvSpPr>
        <p:spPr>
          <a:xfrm>
            <a:off x="9342477" y="5334603"/>
            <a:ext cx="2627582" cy="865667"/>
          </a:xfrm>
          <a:prstGeom prst="rect">
            <a:avLst/>
          </a:prstGeom>
          <a:solidFill>
            <a:srgbClr val="92D050">
              <a:alpha val="20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Google Shape;167;p2">
            <a:extLst>
              <a:ext uri="{FF2B5EF4-FFF2-40B4-BE49-F238E27FC236}">
                <a16:creationId xmlns:a16="http://schemas.microsoft.com/office/drawing/2014/main" id="{A575F277-8721-4FB6-978A-A84705727BD7}"/>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6817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circle(out)">
                                      <p:cBhvr>
                                        <p:cTn id="7" dur="20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circle(out)">
                                      <p:cBhvr>
                                        <p:cTn id="17" dur="20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left)">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left)">
                                      <p:cBhvr>
                                        <p:cTn id="27" dur="5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32"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circle(out)">
                                      <p:cBhvr>
                                        <p:cTn id="32" dur="20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left)">
                                      <p:cBhvr>
                                        <p:cTn id="37" dur="500"/>
                                        <p:tgtEl>
                                          <p:spTgt spid="45"/>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32"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circle(out)">
                                      <p:cBhvr>
                                        <p:cTn id="42" dur="200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left)">
                                      <p:cBhvr>
                                        <p:cTn id="47" dur="500"/>
                                        <p:tgtEl>
                                          <p:spTgt spid="47"/>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32" fill="hold" grpId="0" nodeType="click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circle(out)">
                                      <p:cBhvr>
                                        <p:cTn id="52" dur="2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8" grpId="0" animBg="1"/>
      <p:bldP spid="41" grpId="0"/>
      <p:bldP spid="42" grpId="0" animBg="1"/>
      <p:bldP spid="43" grpId="0"/>
      <p:bldP spid="44" grpId="0" animBg="1"/>
      <p:bldP spid="45" grpId="0"/>
      <p:bldP spid="46" grpId="0" animBg="1"/>
      <p:bldP spid="47" grpId="0"/>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a mask&#10;&#10;Description automatically generated with low confidence">
            <a:extLst>
              <a:ext uri="{FF2B5EF4-FFF2-40B4-BE49-F238E27FC236}">
                <a16:creationId xmlns:a16="http://schemas.microsoft.com/office/drawing/2014/main" id="{95E93784-1BBE-4A86-80AC-3A799427C6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7307" y="-51701"/>
            <a:ext cx="816961" cy="868021"/>
          </a:xfrm>
          <a:prstGeom prst="rect">
            <a:avLst/>
          </a:prstGeom>
        </p:spPr>
      </p:pic>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3: </a:t>
            </a:r>
            <a:endParaRPr lang="en-GB" sz="2800" dirty="0">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2" name="TextBox 51">
            <a:extLst>
              <a:ext uri="{FF2B5EF4-FFF2-40B4-BE49-F238E27FC236}">
                <a16:creationId xmlns:a16="http://schemas.microsoft.com/office/drawing/2014/main" id="{F3082EA1-6ED0-40AF-B3A4-2A6A7FC78D5A}"/>
              </a:ext>
            </a:extLst>
          </p:cNvPr>
          <p:cNvSpPr txBox="1"/>
          <p:nvPr/>
        </p:nvSpPr>
        <p:spPr>
          <a:xfrm>
            <a:off x="2795918" y="138549"/>
            <a:ext cx="849010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Adèle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écrit</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un email à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Sanaya</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pic>
        <p:nvPicPr>
          <p:cNvPr id="3074" name="Picture 2" descr="Computadora, Computadora Portátil, Sencillo, Tecnología">
            <a:extLst>
              <a:ext uri="{FF2B5EF4-FFF2-40B4-BE49-F238E27FC236}">
                <a16:creationId xmlns:a16="http://schemas.microsoft.com/office/drawing/2014/main" id="{46DB593D-01F3-41D1-87F4-0F4D0EFA088F}"/>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4307" y="1466311"/>
            <a:ext cx="8608809" cy="5246455"/>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196C1424-A27E-4325-A900-E2E676569FFC}"/>
              </a:ext>
            </a:extLst>
          </p:cNvPr>
          <p:cNvSpPr txBox="1"/>
          <p:nvPr/>
        </p:nvSpPr>
        <p:spPr>
          <a:xfrm>
            <a:off x="267997" y="1351016"/>
            <a:ext cx="6614831" cy="4208844"/>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rPr>
              <a:t>Salut Sanaya ! </a:t>
            </a:r>
            <a:br>
              <a:rPr kumimoji="0" lang="fr-FR" sz="2000" b="1"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rPr>
            </a:br>
            <a:r>
              <a:rPr kumimoji="0" lang="fr-FR" sz="2000" b="1"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rPr>
              <a:t>Qu’est-ce que je fais normalement ?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rPr>
              <a:t>Alors, quand il fait froid, je fais des activités chez moi.  Par exemple, je fais la cuisine avec mon père ou j’écoute de la musique dans ma chambre.  Parfois, je fais le ménage pour aider Maman. Quand il fait beau, je joue dans le jardin et le samedi, je fais de la natation avec ma sœur. Et toi ? Tu fais quoi maintenant ?</a:t>
            </a:r>
          </a:p>
        </p:txBody>
      </p:sp>
      <p:graphicFrame>
        <p:nvGraphicFramePr>
          <p:cNvPr id="60" name="Table 59">
            <a:extLst>
              <a:ext uri="{FF2B5EF4-FFF2-40B4-BE49-F238E27FC236}">
                <a16:creationId xmlns:a16="http://schemas.microsoft.com/office/drawing/2014/main" id="{4CA5E966-5757-428B-A5BA-F60DB7E99DD2}"/>
              </a:ext>
            </a:extLst>
          </p:cNvPr>
          <p:cNvGraphicFramePr>
            <a:graphicFrameLocks noGrp="1"/>
          </p:cNvGraphicFramePr>
          <p:nvPr>
            <p:extLst>
              <p:ext uri="{D42A27DB-BD31-4B8C-83A1-F6EECF244321}">
                <p14:modId xmlns:p14="http://schemas.microsoft.com/office/powerpoint/2010/main" val="1387039067"/>
              </p:ext>
            </p:extLst>
          </p:nvPr>
        </p:nvGraphicFramePr>
        <p:xfrm>
          <a:off x="6880485" y="1517164"/>
          <a:ext cx="5259997" cy="3987412"/>
        </p:xfrm>
        <a:graphic>
          <a:graphicData uri="http://schemas.openxmlformats.org/drawingml/2006/table">
            <a:tbl>
              <a:tblPr>
                <a:noFill/>
              </a:tblPr>
              <a:tblGrid>
                <a:gridCol w="2229824">
                  <a:extLst>
                    <a:ext uri="{9D8B030D-6E8A-4147-A177-3AD203B41FA5}">
                      <a16:colId xmlns:a16="http://schemas.microsoft.com/office/drawing/2014/main" val="3922332982"/>
                    </a:ext>
                  </a:extLst>
                </a:gridCol>
                <a:gridCol w="1218547">
                  <a:extLst>
                    <a:ext uri="{9D8B030D-6E8A-4147-A177-3AD203B41FA5}">
                      <a16:colId xmlns:a16="http://schemas.microsoft.com/office/drawing/2014/main" val="570337413"/>
                    </a:ext>
                  </a:extLst>
                </a:gridCol>
                <a:gridCol w="1811626">
                  <a:extLst>
                    <a:ext uri="{9D8B030D-6E8A-4147-A177-3AD203B41FA5}">
                      <a16:colId xmlns:a16="http://schemas.microsoft.com/office/drawing/2014/main" val="2802609414"/>
                    </a:ext>
                  </a:extLst>
                </a:gridCol>
              </a:tblGrid>
              <a:tr h="561946">
                <a:tc>
                  <a:txBody>
                    <a:bodyPr/>
                    <a:lstStyle/>
                    <a:p>
                      <a:pPr marL="0" lvl="0" indent="0" algn="ctr" rtl="0">
                        <a:spcBef>
                          <a:spcPts val="0"/>
                        </a:spcBef>
                        <a:spcAft>
                          <a:spcPts val="0"/>
                        </a:spcAft>
                        <a:buNone/>
                      </a:pPr>
                      <a:r>
                        <a:rPr lang="en-GB" sz="2000" b="0" dirty="0">
                          <a:solidFill>
                            <a:srgbClr val="002060"/>
                          </a:solidFill>
                          <a:latin typeface="Century Gothic" panose="020B0502020202020204" pitchFamily="34" charset="0"/>
                          <a:ea typeface="Montserrat"/>
                          <a:cs typeface="Montserrat"/>
                          <a:sym typeface="Montserrat"/>
                        </a:rPr>
                        <a:t>activities</a:t>
                      </a:r>
                      <a:endParaRPr sz="20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r>
                        <a:rPr lang="en-GB" sz="2000" b="0" dirty="0">
                          <a:solidFill>
                            <a:srgbClr val="002060"/>
                          </a:solidFill>
                          <a:latin typeface="Century Gothic" panose="020B0502020202020204" pitchFamily="34" charset="0"/>
                          <a:ea typeface="Montserrat"/>
                          <a:cs typeface="Montserrat"/>
                          <a:sym typeface="Montserrat"/>
                        </a:rPr>
                        <a:t>weather</a:t>
                      </a:r>
                      <a:endParaRPr sz="20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r>
                        <a:rPr lang="en-GB" sz="2000" b="0" dirty="0">
                          <a:solidFill>
                            <a:srgbClr val="002060"/>
                          </a:solidFill>
                          <a:latin typeface="Century Gothic" panose="020B0502020202020204" pitchFamily="34" charset="0"/>
                          <a:ea typeface="Montserrat"/>
                          <a:cs typeface="Montserrat"/>
                          <a:sym typeface="Montserrat"/>
                        </a:rPr>
                        <a:t>extra info?</a:t>
                      </a:r>
                      <a:endParaRPr sz="20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73921976"/>
                  </a:ext>
                </a:extLst>
              </a:tr>
              <a:tr h="402284">
                <a:tc>
                  <a:txBody>
                    <a:bodyPr/>
                    <a:lstStyle/>
                    <a:p>
                      <a:pPr marL="0" lvl="0" indent="0" algn="ctr" rtl="0">
                        <a:spcBef>
                          <a:spcPts val="0"/>
                        </a:spcBef>
                        <a:spcAft>
                          <a:spcPts val="0"/>
                        </a:spcAft>
                        <a:buNone/>
                      </a:pPr>
                      <a:r>
                        <a:rPr lang="en-GB" sz="2000" b="1" dirty="0">
                          <a:solidFill>
                            <a:srgbClr val="002060"/>
                          </a:solidFill>
                          <a:latin typeface="Century Gothic" panose="020B0502020202020204" pitchFamily="34" charset="0"/>
                          <a:ea typeface="Montserrat"/>
                          <a:cs typeface="Montserrat"/>
                          <a:sym typeface="Montserrat"/>
                        </a:rPr>
                        <a:t>does activities</a:t>
                      </a:r>
                      <a:endParaRPr sz="2000" b="1"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974250916"/>
                  </a:ext>
                </a:extLst>
              </a:tr>
              <a:tr h="4022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2060"/>
                          </a:solidFill>
                          <a:latin typeface="Century Gothic" panose="020B0502020202020204" pitchFamily="34" charset="0"/>
                          <a:ea typeface="Montserrat"/>
                          <a:cs typeface="Montserrat"/>
                          <a:sym typeface="Montserrat"/>
                        </a:rPr>
                        <a:t>cooks</a:t>
                      </a: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4023209139"/>
                  </a:ext>
                </a:extLst>
              </a:tr>
              <a:tr h="6823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2060"/>
                          </a:solidFill>
                          <a:latin typeface="Century Gothic" panose="020B0502020202020204" pitchFamily="34" charset="0"/>
                          <a:ea typeface="Montserrat"/>
                          <a:cs typeface="Montserrat"/>
                          <a:sym typeface="Montserrat"/>
                        </a:rPr>
                        <a:t>listens to music</a:t>
                      </a: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03475848"/>
                  </a:ext>
                </a:extLst>
              </a:tr>
              <a:tr h="526785">
                <a:tc>
                  <a:txBody>
                    <a:bodyPr/>
                    <a:lstStyle/>
                    <a:p>
                      <a:pPr marL="0" lvl="0" indent="0" algn="ctr" rtl="0">
                        <a:spcBef>
                          <a:spcPts val="0"/>
                        </a:spcBef>
                        <a:spcAft>
                          <a:spcPts val="0"/>
                        </a:spcAft>
                        <a:buNone/>
                      </a:pPr>
                      <a:r>
                        <a:rPr lang="en-GB" sz="2000" b="1" dirty="0">
                          <a:solidFill>
                            <a:srgbClr val="002060"/>
                          </a:solidFill>
                          <a:latin typeface="Century Gothic" panose="020B0502020202020204" pitchFamily="34" charset="0"/>
                          <a:ea typeface="Montserrat"/>
                          <a:cs typeface="Montserrat"/>
                          <a:sym typeface="Montserrat"/>
                        </a:rPr>
                        <a:t>does housework</a:t>
                      </a:r>
                      <a:endParaRPr sz="2000" b="1"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789718533"/>
                  </a:ext>
                </a:extLst>
              </a:tr>
              <a:tr h="402284">
                <a:tc>
                  <a:txBody>
                    <a:bodyPr/>
                    <a:lstStyle/>
                    <a:p>
                      <a:pPr marL="0" lvl="0" indent="0" algn="ctr" rtl="0">
                        <a:spcBef>
                          <a:spcPts val="0"/>
                        </a:spcBef>
                        <a:spcAft>
                          <a:spcPts val="0"/>
                        </a:spcAft>
                        <a:buNone/>
                      </a:pPr>
                      <a:r>
                        <a:rPr lang="en-GB" sz="2000" b="1" dirty="0">
                          <a:solidFill>
                            <a:srgbClr val="002060"/>
                          </a:solidFill>
                          <a:latin typeface="Century Gothic" panose="020B0502020202020204" pitchFamily="34" charset="0"/>
                          <a:ea typeface="Montserrat"/>
                          <a:cs typeface="Montserrat"/>
                          <a:sym typeface="Montserrat"/>
                        </a:rPr>
                        <a:t>plays</a:t>
                      </a:r>
                      <a:endParaRPr sz="2000" b="1"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464100"/>
                  </a:ext>
                </a:extLst>
              </a:tr>
              <a:tr h="402284">
                <a:tc>
                  <a:txBody>
                    <a:bodyPr/>
                    <a:lstStyle/>
                    <a:p>
                      <a:pPr marL="0" lvl="0" indent="0" algn="ctr" rtl="0">
                        <a:spcBef>
                          <a:spcPts val="0"/>
                        </a:spcBef>
                        <a:spcAft>
                          <a:spcPts val="0"/>
                        </a:spcAft>
                        <a:buNone/>
                      </a:pPr>
                      <a:r>
                        <a:rPr lang="en-GB" sz="2000" b="1" dirty="0">
                          <a:solidFill>
                            <a:srgbClr val="002060"/>
                          </a:solidFill>
                          <a:latin typeface="Century Gothic" panose="020B0502020202020204" pitchFamily="34" charset="0"/>
                          <a:ea typeface="Montserrat"/>
                          <a:cs typeface="Montserrat"/>
                          <a:sym typeface="Montserrat"/>
                        </a:rPr>
                        <a:t>swims</a:t>
                      </a:r>
                      <a:endParaRPr sz="2000" b="1"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294187975"/>
                  </a:ext>
                </a:extLst>
              </a:tr>
            </a:tbl>
          </a:graphicData>
        </a:graphic>
      </p:graphicFrame>
      <p:pic>
        <p:nvPicPr>
          <p:cNvPr id="81" name="Picture 80" descr="A picture containing diagram&#10;&#10;Description automatically generated">
            <a:extLst>
              <a:ext uri="{FF2B5EF4-FFF2-40B4-BE49-F238E27FC236}">
                <a16:creationId xmlns:a16="http://schemas.microsoft.com/office/drawing/2014/main" id="{17857E64-F3FF-4E4A-927C-78B09AEC42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29575" y="2131490"/>
            <a:ext cx="210196" cy="463289"/>
          </a:xfrm>
          <a:prstGeom prst="rect">
            <a:avLst/>
          </a:prstGeom>
        </p:spPr>
      </p:pic>
      <p:pic>
        <p:nvPicPr>
          <p:cNvPr id="82" name="Picture 81" descr="A picture containing icon&#10;&#10;Description automatically generated">
            <a:extLst>
              <a:ext uri="{FF2B5EF4-FFF2-40B4-BE49-F238E27FC236}">
                <a16:creationId xmlns:a16="http://schemas.microsoft.com/office/drawing/2014/main" id="{A0D4C397-3FBD-45A8-93D9-57B3291CDC00}"/>
              </a:ext>
            </a:extLst>
          </p:cNvPr>
          <p:cNvPicPr>
            <a:picLocks noChangeAspect="1"/>
          </p:cNvPicPr>
          <p:nvPr/>
        </p:nvPicPr>
        <p:blipFill rotWithShape="1">
          <a:blip r:embed="rId6">
            <a:extLst>
              <a:ext uri="{28A0092B-C50C-407E-A947-70E740481C1C}">
                <a14:useLocalDpi xmlns:a14="http://schemas.microsoft.com/office/drawing/2010/main" val="0"/>
              </a:ext>
            </a:extLst>
          </a:blip>
          <a:srcRect r="80114"/>
          <a:stretch/>
        </p:blipFill>
        <p:spPr>
          <a:xfrm>
            <a:off x="9451986" y="2137727"/>
            <a:ext cx="146031" cy="426248"/>
          </a:xfrm>
          <a:prstGeom prst="rect">
            <a:avLst/>
          </a:prstGeom>
        </p:spPr>
      </p:pic>
      <p:pic>
        <p:nvPicPr>
          <p:cNvPr id="86" name="Picture 85" descr="A picture containing diagram&#10;&#10;Description automatically generated">
            <a:extLst>
              <a:ext uri="{FF2B5EF4-FFF2-40B4-BE49-F238E27FC236}">
                <a16:creationId xmlns:a16="http://schemas.microsoft.com/office/drawing/2014/main" id="{E9E0971A-1B02-45C7-B25F-69D873FC6E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52326" y="2722865"/>
            <a:ext cx="210196" cy="463289"/>
          </a:xfrm>
          <a:prstGeom prst="rect">
            <a:avLst/>
          </a:prstGeom>
        </p:spPr>
      </p:pic>
      <p:pic>
        <p:nvPicPr>
          <p:cNvPr id="87" name="Picture 86" descr="A picture containing icon&#10;&#10;Description automatically generated">
            <a:extLst>
              <a:ext uri="{FF2B5EF4-FFF2-40B4-BE49-F238E27FC236}">
                <a16:creationId xmlns:a16="http://schemas.microsoft.com/office/drawing/2014/main" id="{709191F6-1207-41FF-8A4E-C4B296F3A839}"/>
              </a:ext>
            </a:extLst>
          </p:cNvPr>
          <p:cNvPicPr>
            <a:picLocks noChangeAspect="1"/>
          </p:cNvPicPr>
          <p:nvPr/>
        </p:nvPicPr>
        <p:blipFill rotWithShape="1">
          <a:blip r:embed="rId6">
            <a:extLst>
              <a:ext uri="{28A0092B-C50C-407E-A947-70E740481C1C}">
                <a14:useLocalDpi xmlns:a14="http://schemas.microsoft.com/office/drawing/2010/main" val="0"/>
              </a:ext>
            </a:extLst>
          </a:blip>
          <a:srcRect r="80114"/>
          <a:stretch/>
        </p:blipFill>
        <p:spPr>
          <a:xfrm>
            <a:off x="9474737" y="2729102"/>
            <a:ext cx="146031" cy="426248"/>
          </a:xfrm>
          <a:prstGeom prst="rect">
            <a:avLst/>
          </a:prstGeom>
        </p:spPr>
      </p:pic>
      <p:pic>
        <p:nvPicPr>
          <p:cNvPr id="88" name="Picture 87" descr="A picture containing diagram&#10;&#10;Description automatically generated">
            <a:extLst>
              <a:ext uri="{FF2B5EF4-FFF2-40B4-BE49-F238E27FC236}">
                <a16:creationId xmlns:a16="http://schemas.microsoft.com/office/drawing/2014/main" id="{CA432967-F77B-44A6-859D-C57184652D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56460" y="3240787"/>
            <a:ext cx="210196" cy="463289"/>
          </a:xfrm>
          <a:prstGeom prst="rect">
            <a:avLst/>
          </a:prstGeom>
        </p:spPr>
      </p:pic>
      <p:pic>
        <p:nvPicPr>
          <p:cNvPr id="89" name="Picture 88" descr="A picture containing icon&#10;&#10;Description automatically generated">
            <a:extLst>
              <a:ext uri="{FF2B5EF4-FFF2-40B4-BE49-F238E27FC236}">
                <a16:creationId xmlns:a16="http://schemas.microsoft.com/office/drawing/2014/main" id="{530FAD5D-260F-4C20-A512-2DC010702794}"/>
              </a:ext>
            </a:extLst>
          </p:cNvPr>
          <p:cNvPicPr>
            <a:picLocks noChangeAspect="1"/>
          </p:cNvPicPr>
          <p:nvPr/>
        </p:nvPicPr>
        <p:blipFill rotWithShape="1">
          <a:blip r:embed="rId6">
            <a:extLst>
              <a:ext uri="{28A0092B-C50C-407E-A947-70E740481C1C}">
                <a14:useLocalDpi xmlns:a14="http://schemas.microsoft.com/office/drawing/2010/main" val="0"/>
              </a:ext>
            </a:extLst>
          </a:blip>
          <a:srcRect r="80114"/>
          <a:stretch/>
        </p:blipFill>
        <p:spPr>
          <a:xfrm>
            <a:off x="9478871" y="3247024"/>
            <a:ext cx="146031" cy="426248"/>
          </a:xfrm>
          <a:prstGeom prst="rect">
            <a:avLst/>
          </a:prstGeom>
        </p:spPr>
      </p:pic>
      <p:pic>
        <p:nvPicPr>
          <p:cNvPr id="90" name="Picture 89" descr="A picture containing diagram&#10;&#10;Description automatically generated">
            <a:extLst>
              <a:ext uri="{FF2B5EF4-FFF2-40B4-BE49-F238E27FC236}">
                <a16:creationId xmlns:a16="http://schemas.microsoft.com/office/drawing/2014/main" id="{F1C41118-50FE-4592-A835-509E69CC86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52326" y="3908656"/>
            <a:ext cx="210196" cy="463289"/>
          </a:xfrm>
          <a:prstGeom prst="rect">
            <a:avLst/>
          </a:prstGeom>
        </p:spPr>
      </p:pic>
      <p:pic>
        <p:nvPicPr>
          <p:cNvPr id="91" name="Picture 90" descr="A picture containing icon&#10;&#10;Description automatically generated">
            <a:extLst>
              <a:ext uri="{FF2B5EF4-FFF2-40B4-BE49-F238E27FC236}">
                <a16:creationId xmlns:a16="http://schemas.microsoft.com/office/drawing/2014/main" id="{D9BE934F-F936-4E4E-BDBD-D3A3C7C7937E}"/>
              </a:ext>
            </a:extLst>
          </p:cNvPr>
          <p:cNvPicPr>
            <a:picLocks noChangeAspect="1"/>
          </p:cNvPicPr>
          <p:nvPr/>
        </p:nvPicPr>
        <p:blipFill rotWithShape="1">
          <a:blip r:embed="rId6">
            <a:extLst>
              <a:ext uri="{28A0092B-C50C-407E-A947-70E740481C1C}">
                <a14:useLocalDpi xmlns:a14="http://schemas.microsoft.com/office/drawing/2010/main" val="0"/>
              </a:ext>
            </a:extLst>
          </a:blip>
          <a:srcRect r="80114"/>
          <a:stretch/>
        </p:blipFill>
        <p:spPr>
          <a:xfrm>
            <a:off x="9474737" y="3914893"/>
            <a:ext cx="146031" cy="426248"/>
          </a:xfrm>
          <a:prstGeom prst="rect">
            <a:avLst/>
          </a:prstGeom>
        </p:spPr>
      </p:pic>
      <p:pic>
        <p:nvPicPr>
          <p:cNvPr id="92" name="Picture 91" descr="A picture containing diagram&#10;&#10;Description automatically generated">
            <a:extLst>
              <a:ext uri="{FF2B5EF4-FFF2-40B4-BE49-F238E27FC236}">
                <a16:creationId xmlns:a16="http://schemas.microsoft.com/office/drawing/2014/main" id="{6EDA0AFE-94BE-480E-A84D-57A74E45E3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5077" y="4515234"/>
            <a:ext cx="210196" cy="463289"/>
          </a:xfrm>
          <a:prstGeom prst="rect">
            <a:avLst/>
          </a:prstGeom>
        </p:spPr>
      </p:pic>
      <p:pic>
        <p:nvPicPr>
          <p:cNvPr id="93" name="Picture 92" descr="A picture containing icon&#10;&#10;Description automatically generated">
            <a:extLst>
              <a:ext uri="{FF2B5EF4-FFF2-40B4-BE49-F238E27FC236}">
                <a16:creationId xmlns:a16="http://schemas.microsoft.com/office/drawing/2014/main" id="{AB68D789-38A8-4F90-BF34-6C5FC921E016}"/>
              </a:ext>
            </a:extLst>
          </p:cNvPr>
          <p:cNvPicPr>
            <a:picLocks noChangeAspect="1"/>
          </p:cNvPicPr>
          <p:nvPr/>
        </p:nvPicPr>
        <p:blipFill rotWithShape="1">
          <a:blip r:embed="rId6">
            <a:extLst>
              <a:ext uri="{28A0092B-C50C-407E-A947-70E740481C1C}">
                <a14:useLocalDpi xmlns:a14="http://schemas.microsoft.com/office/drawing/2010/main" val="0"/>
              </a:ext>
            </a:extLst>
          </a:blip>
          <a:srcRect r="80114"/>
          <a:stretch/>
        </p:blipFill>
        <p:spPr>
          <a:xfrm>
            <a:off x="9497488" y="4521471"/>
            <a:ext cx="146031" cy="426248"/>
          </a:xfrm>
          <a:prstGeom prst="rect">
            <a:avLst/>
          </a:prstGeom>
        </p:spPr>
      </p:pic>
      <p:pic>
        <p:nvPicPr>
          <p:cNvPr id="94" name="Picture 93" descr="A picture containing diagram&#10;&#10;Description automatically generated">
            <a:extLst>
              <a:ext uri="{FF2B5EF4-FFF2-40B4-BE49-F238E27FC236}">
                <a16:creationId xmlns:a16="http://schemas.microsoft.com/office/drawing/2014/main" id="{71596285-D212-47C7-A637-D39E05CD20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9211" y="5039276"/>
            <a:ext cx="210196" cy="463289"/>
          </a:xfrm>
          <a:prstGeom prst="rect">
            <a:avLst/>
          </a:prstGeom>
        </p:spPr>
      </p:pic>
      <p:pic>
        <p:nvPicPr>
          <p:cNvPr id="95" name="Picture 94" descr="A picture containing icon&#10;&#10;Description automatically generated">
            <a:extLst>
              <a:ext uri="{FF2B5EF4-FFF2-40B4-BE49-F238E27FC236}">
                <a16:creationId xmlns:a16="http://schemas.microsoft.com/office/drawing/2014/main" id="{17337EEA-2257-402E-96E2-966A2BC62CB7}"/>
              </a:ext>
            </a:extLst>
          </p:cNvPr>
          <p:cNvPicPr>
            <a:picLocks noChangeAspect="1"/>
          </p:cNvPicPr>
          <p:nvPr/>
        </p:nvPicPr>
        <p:blipFill rotWithShape="1">
          <a:blip r:embed="rId6">
            <a:extLst>
              <a:ext uri="{28A0092B-C50C-407E-A947-70E740481C1C}">
                <a14:useLocalDpi xmlns:a14="http://schemas.microsoft.com/office/drawing/2010/main" val="0"/>
              </a:ext>
            </a:extLst>
          </a:blip>
          <a:srcRect r="80114"/>
          <a:stretch/>
        </p:blipFill>
        <p:spPr>
          <a:xfrm>
            <a:off x="9501622" y="5045513"/>
            <a:ext cx="146031" cy="426248"/>
          </a:xfrm>
          <a:prstGeom prst="rect">
            <a:avLst/>
          </a:prstGeom>
        </p:spPr>
      </p:pic>
      <p:sp>
        <p:nvSpPr>
          <p:cNvPr id="102" name="Oval 101">
            <a:extLst>
              <a:ext uri="{FF2B5EF4-FFF2-40B4-BE49-F238E27FC236}">
                <a16:creationId xmlns:a16="http://schemas.microsoft.com/office/drawing/2014/main" id="{60CD95C1-98C0-4056-9E99-ED5950EDF1C7}"/>
              </a:ext>
            </a:extLst>
          </p:cNvPr>
          <p:cNvSpPr/>
          <p:nvPr/>
        </p:nvSpPr>
        <p:spPr>
          <a:xfrm>
            <a:off x="9759324" y="2110214"/>
            <a:ext cx="299470" cy="500329"/>
          </a:xfrm>
          <a:custGeom>
            <a:avLst/>
            <a:gdLst>
              <a:gd name="connsiteX0" fmla="*/ 0 w 299470"/>
              <a:gd name="connsiteY0" fmla="*/ 250165 h 500329"/>
              <a:gd name="connsiteX1" fmla="*/ 149735 w 299470"/>
              <a:gd name="connsiteY1" fmla="*/ 0 h 500329"/>
              <a:gd name="connsiteX2" fmla="*/ 299470 w 299470"/>
              <a:gd name="connsiteY2" fmla="*/ 250165 h 500329"/>
              <a:gd name="connsiteX3" fmla="*/ 149735 w 299470"/>
              <a:gd name="connsiteY3" fmla="*/ 500330 h 500329"/>
              <a:gd name="connsiteX4" fmla="*/ 0 w 299470"/>
              <a:gd name="connsiteY4" fmla="*/ 250165 h 5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470" h="500329" extrusionOk="0">
                <a:moveTo>
                  <a:pt x="0" y="250165"/>
                </a:moveTo>
                <a:cubicBezTo>
                  <a:pt x="-2578" y="110413"/>
                  <a:pt x="45735" y="7996"/>
                  <a:pt x="149735" y="0"/>
                </a:cubicBezTo>
                <a:cubicBezTo>
                  <a:pt x="241371" y="1882"/>
                  <a:pt x="285578" y="112445"/>
                  <a:pt x="299470" y="250165"/>
                </a:cubicBezTo>
                <a:cubicBezTo>
                  <a:pt x="283463" y="403958"/>
                  <a:pt x="231143" y="507451"/>
                  <a:pt x="149735" y="500330"/>
                </a:cubicBezTo>
                <a:cubicBezTo>
                  <a:pt x="47600" y="489694"/>
                  <a:pt x="9001" y="392628"/>
                  <a:pt x="0" y="250165"/>
                </a:cubicBezTo>
                <a:close/>
              </a:path>
            </a:pathLst>
          </a:custGeom>
          <a:noFill/>
          <a:ln w="28575">
            <a:solidFill>
              <a:srgbClr val="FF0066"/>
            </a:solidFill>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TextBox 102">
            <a:extLst>
              <a:ext uri="{FF2B5EF4-FFF2-40B4-BE49-F238E27FC236}">
                <a16:creationId xmlns:a16="http://schemas.microsoft.com/office/drawing/2014/main" id="{60D008F8-4E45-4523-B35E-41BED8D9D967}"/>
              </a:ext>
            </a:extLst>
          </p:cNvPr>
          <p:cNvSpPr txBox="1"/>
          <p:nvPr/>
        </p:nvSpPr>
        <p:spPr>
          <a:xfrm>
            <a:off x="10681825" y="2170785"/>
            <a:ext cx="179617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rPr>
              <a:t>at home</a:t>
            </a:r>
          </a:p>
        </p:txBody>
      </p:sp>
      <p:sp>
        <p:nvSpPr>
          <p:cNvPr id="104" name="Oval 103">
            <a:extLst>
              <a:ext uri="{FF2B5EF4-FFF2-40B4-BE49-F238E27FC236}">
                <a16:creationId xmlns:a16="http://schemas.microsoft.com/office/drawing/2014/main" id="{804597A8-07A3-4AD8-A53F-A2CB993930FD}"/>
              </a:ext>
            </a:extLst>
          </p:cNvPr>
          <p:cNvSpPr/>
          <p:nvPr/>
        </p:nvSpPr>
        <p:spPr>
          <a:xfrm>
            <a:off x="9810604" y="2683434"/>
            <a:ext cx="299470" cy="500329"/>
          </a:xfrm>
          <a:custGeom>
            <a:avLst/>
            <a:gdLst>
              <a:gd name="connsiteX0" fmla="*/ 0 w 299470"/>
              <a:gd name="connsiteY0" fmla="*/ 250165 h 500329"/>
              <a:gd name="connsiteX1" fmla="*/ 149735 w 299470"/>
              <a:gd name="connsiteY1" fmla="*/ 0 h 500329"/>
              <a:gd name="connsiteX2" fmla="*/ 299470 w 299470"/>
              <a:gd name="connsiteY2" fmla="*/ 250165 h 500329"/>
              <a:gd name="connsiteX3" fmla="*/ 149735 w 299470"/>
              <a:gd name="connsiteY3" fmla="*/ 500330 h 500329"/>
              <a:gd name="connsiteX4" fmla="*/ 0 w 299470"/>
              <a:gd name="connsiteY4" fmla="*/ 250165 h 5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470" h="500329" extrusionOk="0">
                <a:moveTo>
                  <a:pt x="0" y="250165"/>
                </a:moveTo>
                <a:cubicBezTo>
                  <a:pt x="-2578" y="110413"/>
                  <a:pt x="45735" y="7996"/>
                  <a:pt x="149735" y="0"/>
                </a:cubicBezTo>
                <a:cubicBezTo>
                  <a:pt x="241371" y="1882"/>
                  <a:pt x="285578" y="112445"/>
                  <a:pt x="299470" y="250165"/>
                </a:cubicBezTo>
                <a:cubicBezTo>
                  <a:pt x="283463" y="403958"/>
                  <a:pt x="231143" y="507451"/>
                  <a:pt x="149735" y="500330"/>
                </a:cubicBezTo>
                <a:cubicBezTo>
                  <a:pt x="47600" y="489694"/>
                  <a:pt x="9001" y="392628"/>
                  <a:pt x="0" y="250165"/>
                </a:cubicBezTo>
                <a:close/>
              </a:path>
            </a:pathLst>
          </a:custGeom>
          <a:noFill/>
          <a:ln w="28575">
            <a:solidFill>
              <a:srgbClr val="FF0066"/>
            </a:solidFill>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 name="TextBox 104">
            <a:extLst>
              <a:ext uri="{FF2B5EF4-FFF2-40B4-BE49-F238E27FC236}">
                <a16:creationId xmlns:a16="http://schemas.microsoft.com/office/drawing/2014/main" id="{3D936731-EA26-43E9-854E-F4F35661FF8C}"/>
              </a:ext>
            </a:extLst>
          </p:cNvPr>
          <p:cNvSpPr txBox="1"/>
          <p:nvPr/>
        </p:nvSpPr>
        <p:spPr>
          <a:xfrm>
            <a:off x="10560953" y="2706150"/>
            <a:ext cx="179617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rPr>
              <a:t>with dad</a:t>
            </a:r>
          </a:p>
        </p:txBody>
      </p:sp>
      <p:sp>
        <p:nvSpPr>
          <p:cNvPr id="106" name="Oval 105">
            <a:extLst>
              <a:ext uri="{FF2B5EF4-FFF2-40B4-BE49-F238E27FC236}">
                <a16:creationId xmlns:a16="http://schemas.microsoft.com/office/drawing/2014/main" id="{2C9E3F46-14EE-4545-98C1-7FB05B59A9BC}"/>
              </a:ext>
            </a:extLst>
          </p:cNvPr>
          <p:cNvSpPr/>
          <p:nvPr/>
        </p:nvSpPr>
        <p:spPr>
          <a:xfrm>
            <a:off x="9814533" y="3231750"/>
            <a:ext cx="299470" cy="500329"/>
          </a:xfrm>
          <a:custGeom>
            <a:avLst/>
            <a:gdLst>
              <a:gd name="connsiteX0" fmla="*/ 0 w 299470"/>
              <a:gd name="connsiteY0" fmla="*/ 250165 h 500329"/>
              <a:gd name="connsiteX1" fmla="*/ 149735 w 299470"/>
              <a:gd name="connsiteY1" fmla="*/ 0 h 500329"/>
              <a:gd name="connsiteX2" fmla="*/ 299470 w 299470"/>
              <a:gd name="connsiteY2" fmla="*/ 250165 h 500329"/>
              <a:gd name="connsiteX3" fmla="*/ 149735 w 299470"/>
              <a:gd name="connsiteY3" fmla="*/ 500330 h 500329"/>
              <a:gd name="connsiteX4" fmla="*/ 0 w 299470"/>
              <a:gd name="connsiteY4" fmla="*/ 250165 h 5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470" h="500329" extrusionOk="0">
                <a:moveTo>
                  <a:pt x="0" y="250165"/>
                </a:moveTo>
                <a:cubicBezTo>
                  <a:pt x="-2578" y="110413"/>
                  <a:pt x="45735" y="7996"/>
                  <a:pt x="149735" y="0"/>
                </a:cubicBezTo>
                <a:cubicBezTo>
                  <a:pt x="241371" y="1882"/>
                  <a:pt x="285578" y="112445"/>
                  <a:pt x="299470" y="250165"/>
                </a:cubicBezTo>
                <a:cubicBezTo>
                  <a:pt x="283463" y="403958"/>
                  <a:pt x="231143" y="507451"/>
                  <a:pt x="149735" y="500330"/>
                </a:cubicBezTo>
                <a:cubicBezTo>
                  <a:pt x="47600" y="489694"/>
                  <a:pt x="9001" y="392628"/>
                  <a:pt x="0" y="250165"/>
                </a:cubicBezTo>
                <a:close/>
              </a:path>
            </a:pathLst>
          </a:custGeom>
          <a:noFill/>
          <a:ln w="28575">
            <a:solidFill>
              <a:srgbClr val="FF0066"/>
            </a:solidFill>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 name="TextBox 106">
            <a:extLst>
              <a:ext uri="{FF2B5EF4-FFF2-40B4-BE49-F238E27FC236}">
                <a16:creationId xmlns:a16="http://schemas.microsoft.com/office/drawing/2014/main" id="{A4C8C18B-400F-43E3-992C-6BF35BB622CF}"/>
              </a:ext>
            </a:extLst>
          </p:cNvPr>
          <p:cNvSpPr txBox="1"/>
          <p:nvPr/>
        </p:nvSpPr>
        <p:spPr>
          <a:xfrm>
            <a:off x="10415683" y="3406585"/>
            <a:ext cx="179617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rPr>
              <a:t>in her room</a:t>
            </a:r>
          </a:p>
        </p:txBody>
      </p:sp>
      <p:sp>
        <p:nvSpPr>
          <p:cNvPr id="108" name="Oval 107">
            <a:extLst>
              <a:ext uri="{FF2B5EF4-FFF2-40B4-BE49-F238E27FC236}">
                <a16:creationId xmlns:a16="http://schemas.microsoft.com/office/drawing/2014/main" id="{285B5373-3B16-4233-94A0-68DDA5A7B043}"/>
              </a:ext>
            </a:extLst>
          </p:cNvPr>
          <p:cNvSpPr/>
          <p:nvPr/>
        </p:nvSpPr>
        <p:spPr>
          <a:xfrm>
            <a:off x="9776123" y="3876246"/>
            <a:ext cx="383382" cy="526104"/>
          </a:xfrm>
          <a:custGeom>
            <a:avLst/>
            <a:gdLst>
              <a:gd name="connsiteX0" fmla="*/ 0 w 383382"/>
              <a:gd name="connsiteY0" fmla="*/ 263052 h 526104"/>
              <a:gd name="connsiteX1" fmla="*/ 191691 w 383382"/>
              <a:gd name="connsiteY1" fmla="*/ 0 h 526104"/>
              <a:gd name="connsiteX2" fmla="*/ 383382 w 383382"/>
              <a:gd name="connsiteY2" fmla="*/ 263052 h 526104"/>
              <a:gd name="connsiteX3" fmla="*/ 191691 w 383382"/>
              <a:gd name="connsiteY3" fmla="*/ 526104 h 526104"/>
              <a:gd name="connsiteX4" fmla="*/ 0 w 383382"/>
              <a:gd name="connsiteY4" fmla="*/ 263052 h 526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382" h="526104" extrusionOk="0">
                <a:moveTo>
                  <a:pt x="0" y="263052"/>
                </a:moveTo>
                <a:cubicBezTo>
                  <a:pt x="-22118" y="104129"/>
                  <a:pt x="70098" y="5902"/>
                  <a:pt x="191691" y="0"/>
                </a:cubicBezTo>
                <a:cubicBezTo>
                  <a:pt x="316940" y="4080"/>
                  <a:pt x="369122" y="118225"/>
                  <a:pt x="383382" y="263052"/>
                </a:cubicBezTo>
                <a:cubicBezTo>
                  <a:pt x="366786" y="424539"/>
                  <a:pt x="292142" y="556047"/>
                  <a:pt x="191691" y="526104"/>
                </a:cubicBezTo>
                <a:cubicBezTo>
                  <a:pt x="76581" y="521047"/>
                  <a:pt x="26421" y="420956"/>
                  <a:pt x="0" y="263052"/>
                </a:cubicBezTo>
                <a:close/>
              </a:path>
            </a:pathLst>
          </a:custGeom>
          <a:noFill/>
          <a:ln w="28575">
            <a:solidFill>
              <a:srgbClr val="FF0066"/>
            </a:solidFill>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TextBox 108">
            <a:extLst>
              <a:ext uri="{FF2B5EF4-FFF2-40B4-BE49-F238E27FC236}">
                <a16:creationId xmlns:a16="http://schemas.microsoft.com/office/drawing/2014/main" id="{EB118CC1-37F9-461F-BAC0-C7DAACF4BBA8}"/>
              </a:ext>
            </a:extLst>
          </p:cNvPr>
          <p:cNvSpPr txBox="1"/>
          <p:nvPr/>
        </p:nvSpPr>
        <p:spPr>
          <a:xfrm>
            <a:off x="10327594" y="3953493"/>
            <a:ext cx="192493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92D050"/>
                </a:solidFill>
                <a:latin typeface="Segoe Print" panose="02000600000000000000" pitchFamily="2" charset="0"/>
              </a:rPr>
              <a:t>to help mum</a:t>
            </a:r>
            <a:endParaRPr kumimoji="0" lang="en-GB" sz="2000" b="0" i="0" u="none" strike="noStrike" kern="1200" cap="none" spc="0" normalizeH="0" baseline="0" noProof="0" dirty="0">
              <a:ln>
                <a:noFill/>
              </a:ln>
              <a:solidFill>
                <a:srgbClr val="92D050"/>
              </a:solidFill>
              <a:effectLst/>
              <a:uLnTx/>
              <a:uFillTx/>
              <a:latin typeface="Segoe Print" panose="02000600000000000000" pitchFamily="2" charset="0"/>
            </a:endParaRPr>
          </a:p>
        </p:txBody>
      </p:sp>
      <p:sp>
        <p:nvSpPr>
          <p:cNvPr id="110" name="Oval 109">
            <a:extLst>
              <a:ext uri="{FF2B5EF4-FFF2-40B4-BE49-F238E27FC236}">
                <a16:creationId xmlns:a16="http://schemas.microsoft.com/office/drawing/2014/main" id="{8CC14915-5986-457B-B3A8-C02BEEF208D3}"/>
              </a:ext>
            </a:extLst>
          </p:cNvPr>
          <p:cNvSpPr/>
          <p:nvPr/>
        </p:nvSpPr>
        <p:spPr>
          <a:xfrm>
            <a:off x="9448282" y="4453203"/>
            <a:ext cx="299470" cy="500329"/>
          </a:xfrm>
          <a:custGeom>
            <a:avLst/>
            <a:gdLst>
              <a:gd name="connsiteX0" fmla="*/ 0 w 299470"/>
              <a:gd name="connsiteY0" fmla="*/ 250165 h 500329"/>
              <a:gd name="connsiteX1" fmla="*/ 149735 w 299470"/>
              <a:gd name="connsiteY1" fmla="*/ 0 h 500329"/>
              <a:gd name="connsiteX2" fmla="*/ 299470 w 299470"/>
              <a:gd name="connsiteY2" fmla="*/ 250165 h 500329"/>
              <a:gd name="connsiteX3" fmla="*/ 149735 w 299470"/>
              <a:gd name="connsiteY3" fmla="*/ 500330 h 500329"/>
              <a:gd name="connsiteX4" fmla="*/ 0 w 299470"/>
              <a:gd name="connsiteY4" fmla="*/ 250165 h 5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470" h="500329" extrusionOk="0">
                <a:moveTo>
                  <a:pt x="0" y="250165"/>
                </a:moveTo>
                <a:cubicBezTo>
                  <a:pt x="-2578" y="110413"/>
                  <a:pt x="45735" y="7996"/>
                  <a:pt x="149735" y="0"/>
                </a:cubicBezTo>
                <a:cubicBezTo>
                  <a:pt x="241371" y="1882"/>
                  <a:pt x="285578" y="112445"/>
                  <a:pt x="299470" y="250165"/>
                </a:cubicBezTo>
                <a:cubicBezTo>
                  <a:pt x="283463" y="403958"/>
                  <a:pt x="231143" y="507451"/>
                  <a:pt x="149735" y="500330"/>
                </a:cubicBezTo>
                <a:cubicBezTo>
                  <a:pt x="47600" y="489694"/>
                  <a:pt x="9001" y="392628"/>
                  <a:pt x="0" y="250165"/>
                </a:cubicBezTo>
                <a:close/>
              </a:path>
            </a:pathLst>
          </a:custGeom>
          <a:noFill/>
          <a:ln w="28575">
            <a:solidFill>
              <a:srgbClr val="FF0066"/>
            </a:solidFill>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 name="TextBox 110">
            <a:extLst>
              <a:ext uri="{FF2B5EF4-FFF2-40B4-BE49-F238E27FC236}">
                <a16:creationId xmlns:a16="http://schemas.microsoft.com/office/drawing/2014/main" id="{65B8628E-BBAB-41DE-85FD-1FCD4CEECCFE}"/>
              </a:ext>
            </a:extLst>
          </p:cNvPr>
          <p:cNvSpPr txBox="1"/>
          <p:nvPr/>
        </p:nvSpPr>
        <p:spPr>
          <a:xfrm>
            <a:off x="10456351" y="4478937"/>
            <a:ext cx="179617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rPr>
              <a:t>in garden</a:t>
            </a:r>
          </a:p>
        </p:txBody>
      </p:sp>
      <p:sp>
        <p:nvSpPr>
          <p:cNvPr id="112" name="Oval 111">
            <a:extLst>
              <a:ext uri="{FF2B5EF4-FFF2-40B4-BE49-F238E27FC236}">
                <a16:creationId xmlns:a16="http://schemas.microsoft.com/office/drawing/2014/main" id="{4C413C8E-087A-481B-8849-0679B33A300A}"/>
              </a:ext>
            </a:extLst>
          </p:cNvPr>
          <p:cNvSpPr/>
          <p:nvPr/>
        </p:nvSpPr>
        <p:spPr>
          <a:xfrm>
            <a:off x="9420768" y="5036277"/>
            <a:ext cx="299470" cy="500329"/>
          </a:xfrm>
          <a:custGeom>
            <a:avLst/>
            <a:gdLst>
              <a:gd name="connsiteX0" fmla="*/ 0 w 299470"/>
              <a:gd name="connsiteY0" fmla="*/ 250165 h 500329"/>
              <a:gd name="connsiteX1" fmla="*/ 149735 w 299470"/>
              <a:gd name="connsiteY1" fmla="*/ 0 h 500329"/>
              <a:gd name="connsiteX2" fmla="*/ 299470 w 299470"/>
              <a:gd name="connsiteY2" fmla="*/ 250165 h 500329"/>
              <a:gd name="connsiteX3" fmla="*/ 149735 w 299470"/>
              <a:gd name="connsiteY3" fmla="*/ 500330 h 500329"/>
              <a:gd name="connsiteX4" fmla="*/ 0 w 299470"/>
              <a:gd name="connsiteY4" fmla="*/ 250165 h 5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470" h="500329" extrusionOk="0">
                <a:moveTo>
                  <a:pt x="0" y="250165"/>
                </a:moveTo>
                <a:cubicBezTo>
                  <a:pt x="-2578" y="110413"/>
                  <a:pt x="45735" y="7996"/>
                  <a:pt x="149735" y="0"/>
                </a:cubicBezTo>
                <a:cubicBezTo>
                  <a:pt x="241371" y="1882"/>
                  <a:pt x="285578" y="112445"/>
                  <a:pt x="299470" y="250165"/>
                </a:cubicBezTo>
                <a:cubicBezTo>
                  <a:pt x="283463" y="403958"/>
                  <a:pt x="231143" y="507451"/>
                  <a:pt x="149735" y="500330"/>
                </a:cubicBezTo>
                <a:cubicBezTo>
                  <a:pt x="47600" y="489694"/>
                  <a:pt x="9001" y="392628"/>
                  <a:pt x="0" y="250165"/>
                </a:cubicBezTo>
                <a:close/>
              </a:path>
            </a:pathLst>
          </a:custGeom>
          <a:noFill/>
          <a:ln w="28575">
            <a:solidFill>
              <a:srgbClr val="FF0066"/>
            </a:solidFill>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 name="TextBox 112">
            <a:extLst>
              <a:ext uri="{FF2B5EF4-FFF2-40B4-BE49-F238E27FC236}">
                <a16:creationId xmlns:a16="http://schemas.microsoft.com/office/drawing/2014/main" id="{6692D4E7-D5CB-4E73-B3CD-32BC461C3331}"/>
              </a:ext>
            </a:extLst>
          </p:cNvPr>
          <p:cNvSpPr txBox="1"/>
          <p:nvPr/>
        </p:nvSpPr>
        <p:spPr>
          <a:xfrm>
            <a:off x="10387940" y="5088387"/>
            <a:ext cx="179617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rPr>
              <a:t>with sister</a:t>
            </a:r>
          </a:p>
        </p:txBody>
      </p:sp>
      <p:sp>
        <p:nvSpPr>
          <p:cNvPr id="116" name="TextBox 115">
            <a:extLst>
              <a:ext uri="{FF2B5EF4-FFF2-40B4-BE49-F238E27FC236}">
                <a16:creationId xmlns:a16="http://schemas.microsoft.com/office/drawing/2014/main" id="{C62EDE92-DCAF-4A9C-B0D5-BA6FE89B4CF1}"/>
              </a:ext>
            </a:extLst>
          </p:cNvPr>
          <p:cNvSpPr txBox="1"/>
          <p:nvPr/>
        </p:nvSpPr>
        <p:spPr>
          <a:xfrm>
            <a:off x="1177969" y="874371"/>
            <a:ext cx="10133815" cy="43088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Lis. </a:t>
            </a:r>
            <a:r>
              <a:rPr kumimoji="0" lang="en-GB" sz="2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Choisis</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lang="en-GB" sz="2200" b="1" dirty="0">
                <a:solidFill>
                  <a:srgbClr val="002060"/>
                </a:solidFill>
                <a:latin typeface="Century Gothic" panose="020B0502020202020204" pitchFamily="34" charset="0"/>
              </a:rPr>
              <a:t>la bonne </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image. </a:t>
            </a:r>
            <a:r>
              <a:rPr kumimoji="0" lang="en-GB" sz="2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Écris</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les </a:t>
            </a:r>
            <a:r>
              <a:rPr kumimoji="0" lang="en-GB" sz="2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détails</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anglais</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17" name="Speech Bubble: Rectangle with Corners Rounded 116">
            <a:extLst>
              <a:ext uri="{FF2B5EF4-FFF2-40B4-BE49-F238E27FC236}">
                <a16:creationId xmlns:a16="http://schemas.microsoft.com/office/drawing/2014/main" id="{4B93DB88-36F3-48EC-B12C-F7F5591CAB2E}"/>
              </a:ext>
            </a:extLst>
          </p:cNvPr>
          <p:cNvSpPr/>
          <p:nvPr/>
        </p:nvSpPr>
        <p:spPr>
          <a:xfrm>
            <a:off x="1145072" y="818389"/>
            <a:ext cx="7775464" cy="559823"/>
          </a:xfrm>
          <a:prstGeom prst="wedgeRoundRectCallout">
            <a:avLst>
              <a:gd name="adj1" fmla="val -54762"/>
              <a:gd name="adj2" fmla="val -9850"/>
              <a:gd name="adj3" fmla="val 16667"/>
            </a:avLst>
          </a:prstGeom>
          <a:noFill/>
          <a:ln w="5715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18" name="Graphic 117" descr="Teacher">
            <a:extLst>
              <a:ext uri="{FF2B5EF4-FFF2-40B4-BE49-F238E27FC236}">
                <a16:creationId xmlns:a16="http://schemas.microsoft.com/office/drawing/2014/main" id="{8C598265-9BEC-4EDA-A5E9-1E3CF121EAD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0" y="669116"/>
            <a:ext cx="816961" cy="938928"/>
          </a:xfrm>
          <a:prstGeom prst="rect">
            <a:avLst/>
          </a:prstGeom>
        </p:spPr>
      </p:pic>
      <p:pic>
        <p:nvPicPr>
          <p:cNvPr id="42" name="Picture 41" descr="Icon&#10;&#10;Description automatically generated">
            <a:extLst>
              <a:ext uri="{FF2B5EF4-FFF2-40B4-BE49-F238E27FC236}">
                <a16:creationId xmlns:a16="http://schemas.microsoft.com/office/drawing/2014/main" id="{346FD2C6-0FF5-4160-9738-8221725F7E9F}"/>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89003" y="0"/>
            <a:ext cx="1101542" cy="1101542"/>
          </a:xfrm>
          <a:prstGeom prst="rect">
            <a:avLst/>
          </a:prstGeom>
        </p:spPr>
      </p:pic>
      <p:sp>
        <p:nvSpPr>
          <p:cNvPr id="43" name="Title 2">
            <a:extLst>
              <a:ext uri="{FF2B5EF4-FFF2-40B4-BE49-F238E27FC236}">
                <a16:creationId xmlns:a16="http://schemas.microsoft.com/office/drawing/2014/main" id="{1E3FBDEA-994C-4C31-A8B9-FAAF8B589463}"/>
              </a:ext>
            </a:extLst>
          </p:cNvPr>
          <p:cNvSpPr txBox="1">
            <a:spLocks/>
          </p:cNvSpPr>
          <p:nvPr/>
        </p:nvSpPr>
        <p:spPr>
          <a:xfrm>
            <a:off x="11315774" y="1033981"/>
            <a:ext cx="648000" cy="374973"/>
          </a:xfrm>
          <a:prstGeom prst="rect">
            <a:avLst/>
          </a:prstGeom>
          <a:solidFill>
            <a:srgbClr val="786EB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dirty="0">
                <a:solidFill>
                  <a:schemeClr val="bg1"/>
                </a:solidFill>
                <a:latin typeface="Century Gothic" panose="020B0502020202020204" pitchFamily="34" charset="0"/>
              </a:rPr>
              <a:t>lire</a:t>
            </a:r>
          </a:p>
        </p:txBody>
      </p:sp>
      <p:sp>
        <p:nvSpPr>
          <p:cNvPr id="3" name="Speech Bubble: Rectangle with Corners Rounded 2">
            <a:extLst>
              <a:ext uri="{FF2B5EF4-FFF2-40B4-BE49-F238E27FC236}">
                <a16:creationId xmlns:a16="http://schemas.microsoft.com/office/drawing/2014/main" id="{0926FF94-C5E5-4DF2-91E8-3AC6D2C80A56}"/>
              </a:ext>
            </a:extLst>
          </p:cNvPr>
          <p:cNvSpPr/>
          <p:nvPr/>
        </p:nvSpPr>
        <p:spPr>
          <a:xfrm>
            <a:off x="6096000" y="5559860"/>
            <a:ext cx="3756326" cy="685058"/>
          </a:xfrm>
          <a:prstGeom prst="wedgeRoundRectCallout">
            <a:avLst>
              <a:gd name="adj1" fmla="val 55465"/>
              <a:gd name="adj2" fmla="val 25301"/>
              <a:gd name="adj3" fmla="val 16667"/>
            </a:avLst>
          </a:prstGeom>
          <a:solidFill>
            <a:srgbClr val="002060"/>
          </a:solidFill>
          <a:ln>
            <a:solidFill>
              <a:srgbClr val="004F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Century Gothic" panose="020B0502020202020204" pitchFamily="34" charset="0"/>
              </a:rPr>
              <a:t>Is there a detail that seems wrong in this email?</a:t>
            </a:r>
          </a:p>
        </p:txBody>
      </p:sp>
      <p:sp>
        <p:nvSpPr>
          <p:cNvPr id="45" name="Speech Bubble: Rectangle with Corners Rounded 44">
            <a:extLst>
              <a:ext uri="{FF2B5EF4-FFF2-40B4-BE49-F238E27FC236}">
                <a16:creationId xmlns:a16="http://schemas.microsoft.com/office/drawing/2014/main" id="{1CF6AEF1-D333-4027-B412-796EADAC18D3}"/>
              </a:ext>
            </a:extLst>
          </p:cNvPr>
          <p:cNvSpPr/>
          <p:nvPr/>
        </p:nvSpPr>
        <p:spPr>
          <a:xfrm>
            <a:off x="10040303" y="5713916"/>
            <a:ext cx="2085739" cy="996391"/>
          </a:xfrm>
          <a:prstGeom prst="wedgeRoundRectCallout">
            <a:avLst>
              <a:gd name="adj1" fmla="val -61683"/>
              <a:gd name="adj2" fmla="val 29814"/>
              <a:gd name="adj3" fmla="val 16667"/>
            </a:avLst>
          </a:prstGeom>
          <a:solidFill>
            <a:srgbClr val="002060"/>
          </a:solidFill>
          <a:ln>
            <a:solidFill>
              <a:srgbClr val="004F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Century Gothic" panose="020B0502020202020204" pitchFamily="34" charset="0"/>
              </a:rPr>
              <a:t>Yes! Adèle has a brother, not a sister!</a:t>
            </a:r>
          </a:p>
        </p:txBody>
      </p:sp>
    </p:spTree>
    <p:extLst>
      <p:ext uri="{BB962C8B-B14F-4D97-AF65-F5344CB8AC3E}">
        <p14:creationId xmlns:p14="http://schemas.microsoft.com/office/powerpoint/2010/main" val="409200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heel(1)">
                                      <p:cBhvr>
                                        <p:cTn id="7" dur="2000"/>
                                        <p:tgtEl>
                                          <p:spTgt spid="1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fade">
                                      <p:cBhvr>
                                        <p:cTn id="12" dur="5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4"/>
                                        </p:tgtEl>
                                        <p:attrNameLst>
                                          <p:attrName>style.visibility</p:attrName>
                                        </p:attrNameLst>
                                      </p:cBhvr>
                                      <p:to>
                                        <p:strVal val="visible"/>
                                      </p:to>
                                    </p:set>
                                    <p:animEffect transition="in" filter="wheel(1)">
                                      <p:cBhvr>
                                        <p:cTn id="17" dur="2000"/>
                                        <p:tgtEl>
                                          <p:spTgt spid="10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5"/>
                                        </p:tgtEl>
                                        <p:attrNameLst>
                                          <p:attrName>style.visibility</p:attrName>
                                        </p:attrNameLst>
                                      </p:cBhvr>
                                      <p:to>
                                        <p:strVal val="visible"/>
                                      </p:to>
                                    </p:set>
                                    <p:animEffect transition="in" filter="fade">
                                      <p:cBhvr>
                                        <p:cTn id="22" dur="500"/>
                                        <p:tgtEl>
                                          <p:spTgt spid="10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06"/>
                                        </p:tgtEl>
                                        <p:attrNameLst>
                                          <p:attrName>style.visibility</p:attrName>
                                        </p:attrNameLst>
                                      </p:cBhvr>
                                      <p:to>
                                        <p:strVal val="visible"/>
                                      </p:to>
                                    </p:set>
                                    <p:animEffect transition="in" filter="wheel(1)">
                                      <p:cBhvr>
                                        <p:cTn id="27" dur="2000"/>
                                        <p:tgtEl>
                                          <p:spTgt spid="10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7"/>
                                        </p:tgtEl>
                                        <p:attrNameLst>
                                          <p:attrName>style.visibility</p:attrName>
                                        </p:attrNameLst>
                                      </p:cBhvr>
                                      <p:to>
                                        <p:strVal val="visible"/>
                                      </p:to>
                                    </p:set>
                                    <p:animEffect transition="in" filter="fade">
                                      <p:cBhvr>
                                        <p:cTn id="32" dur="500"/>
                                        <p:tgtEl>
                                          <p:spTgt spid="107"/>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wheel(1)">
                                      <p:cBhvr>
                                        <p:cTn id="37" dur="2000"/>
                                        <p:tgtEl>
                                          <p:spTgt spid="10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9"/>
                                        </p:tgtEl>
                                        <p:attrNameLst>
                                          <p:attrName>style.visibility</p:attrName>
                                        </p:attrNameLst>
                                      </p:cBhvr>
                                      <p:to>
                                        <p:strVal val="visible"/>
                                      </p:to>
                                    </p:set>
                                    <p:animEffect transition="in" filter="fade">
                                      <p:cBhvr>
                                        <p:cTn id="42" dur="500"/>
                                        <p:tgtEl>
                                          <p:spTgt spid="109"/>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heel(1)">
                                      <p:cBhvr>
                                        <p:cTn id="47" dur="2000"/>
                                        <p:tgtEl>
                                          <p:spTgt spid="1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1"/>
                                        </p:tgtEl>
                                        <p:attrNameLst>
                                          <p:attrName>style.visibility</p:attrName>
                                        </p:attrNameLst>
                                      </p:cBhvr>
                                      <p:to>
                                        <p:strVal val="visible"/>
                                      </p:to>
                                    </p:set>
                                    <p:animEffect transition="in" filter="fade">
                                      <p:cBhvr>
                                        <p:cTn id="52" dur="500"/>
                                        <p:tgtEl>
                                          <p:spTgt spid="111"/>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112"/>
                                        </p:tgtEl>
                                        <p:attrNameLst>
                                          <p:attrName>style.visibility</p:attrName>
                                        </p:attrNameLst>
                                      </p:cBhvr>
                                      <p:to>
                                        <p:strVal val="visible"/>
                                      </p:to>
                                    </p:set>
                                    <p:animEffect transition="in" filter="wheel(1)">
                                      <p:cBhvr>
                                        <p:cTn id="57" dur="2000"/>
                                        <p:tgtEl>
                                          <p:spTgt spid="11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13"/>
                                        </p:tgtEl>
                                        <p:attrNameLst>
                                          <p:attrName>style.visibility</p:attrName>
                                        </p:attrNameLst>
                                      </p:cBhvr>
                                      <p:to>
                                        <p:strVal val="visible"/>
                                      </p:to>
                                    </p:set>
                                    <p:animEffect transition="in" filter="fade">
                                      <p:cBhvr>
                                        <p:cTn id="62" dur="500"/>
                                        <p:tgtEl>
                                          <p:spTgt spid="113"/>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p:bldP spid="104" grpId="0" animBg="1"/>
      <p:bldP spid="105" grpId="0"/>
      <p:bldP spid="106" grpId="0" animBg="1"/>
      <p:bldP spid="107" grpId="0"/>
      <p:bldP spid="108" grpId="0" animBg="1"/>
      <p:bldP spid="109" grpId="0"/>
      <p:bldP spid="110" grpId="0" animBg="1"/>
      <p:bldP spid="111" grpId="0"/>
      <p:bldP spid="112" grpId="0" animBg="1"/>
      <p:bldP spid="113" grpId="0"/>
      <p:bldP spid="3" grpId="0" animBg="1"/>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a mask&#10;&#10;Description automatically generated with low confidence">
            <a:extLst>
              <a:ext uri="{FF2B5EF4-FFF2-40B4-BE49-F238E27FC236}">
                <a16:creationId xmlns:a16="http://schemas.microsoft.com/office/drawing/2014/main" id="{95E93784-1BBE-4A86-80AC-3A799427C6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7307" y="-51701"/>
            <a:ext cx="816961" cy="868021"/>
          </a:xfrm>
          <a:prstGeom prst="rect">
            <a:avLst/>
          </a:prstGeom>
        </p:spPr>
      </p:pic>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3: </a:t>
            </a:r>
            <a:endParaRPr lang="en-GB" sz="2800" dirty="0">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2" name="TextBox 51">
            <a:extLst>
              <a:ext uri="{FF2B5EF4-FFF2-40B4-BE49-F238E27FC236}">
                <a16:creationId xmlns:a16="http://schemas.microsoft.com/office/drawing/2014/main" id="{F3082EA1-6ED0-40AF-B3A4-2A6A7FC78D5A}"/>
              </a:ext>
            </a:extLst>
          </p:cNvPr>
          <p:cNvSpPr txBox="1"/>
          <p:nvPr/>
        </p:nvSpPr>
        <p:spPr>
          <a:xfrm>
            <a:off x="2795918" y="138549"/>
            <a:ext cx="849010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Adèle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écrit</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un email à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Sanaya</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pic>
        <p:nvPicPr>
          <p:cNvPr id="3074" name="Picture 2" descr="Computadora, Computadora Portátil, Sencillo, Tecnología">
            <a:extLst>
              <a:ext uri="{FF2B5EF4-FFF2-40B4-BE49-F238E27FC236}">
                <a16:creationId xmlns:a16="http://schemas.microsoft.com/office/drawing/2014/main" id="{46DB593D-01F3-41D1-87F4-0F4D0EFA088F}"/>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4307" y="1466311"/>
            <a:ext cx="8608809" cy="5246455"/>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196C1424-A27E-4325-A900-E2E676569FFC}"/>
              </a:ext>
            </a:extLst>
          </p:cNvPr>
          <p:cNvSpPr txBox="1"/>
          <p:nvPr/>
        </p:nvSpPr>
        <p:spPr>
          <a:xfrm>
            <a:off x="267997" y="1351016"/>
            <a:ext cx="6614831" cy="4208844"/>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rPr>
              <a:t>Salut Sanaya ! </a:t>
            </a:r>
            <a:br>
              <a:rPr kumimoji="0" lang="fr-FR" sz="2000" b="1"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rPr>
            </a:br>
            <a:r>
              <a:rPr kumimoji="0" lang="fr-FR" sz="2000" b="1"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rPr>
              <a:t>Qu’est-ce que je fais normalement ?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rPr>
              <a:t>Alors, quand il fait froid, je fais des activités chez moi.  Par exemple, je fais la cuisine avec mon père ou j’écoute de la musique dans ma chambre.  Parfois, je fais le ménage pour aider Maman. Quand il fait beau, je joue dans le jardin et le samedi, je fais de la natation avec ma sœur. Et toi ? Tu fais quoi maintenant ?</a:t>
            </a:r>
          </a:p>
        </p:txBody>
      </p:sp>
      <p:graphicFrame>
        <p:nvGraphicFramePr>
          <p:cNvPr id="60" name="Table 59">
            <a:extLst>
              <a:ext uri="{FF2B5EF4-FFF2-40B4-BE49-F238E27FC236}">
                <a16:creationId xmlns:a16="http://schemas.microsoft.com/office/drawing/2014/main" id="{4CA5E966-5757-428B-A5BA-F60DB7E99DD2}"/>
              </a:ext>
            </a:extLst>
          </p:cNvPr>
          <p:cNvGraphicFramePr>
            <a:graphicFrameLocks noGrp="1"/>
          </p:cNvGraphicFramePr>
          <p:nvPr>
            <p:extLst>
              <p:ext uri="{D42A27DB-BD31-4B8C-83A1-F6EECF244321}">
                <p14:modId xmlns:p14="http://schemas.microsoft.com/office/powerpoint/2010/main" val="3730374047"/>
              </p:ext>
            </p:extLst>
          </p:nvPr>
        </p:nvGraphicFramePr>
        <p:xfrm>
          <a:off x="6880485" y="1517164"/>
          <a:ext cx="5259997" cy="3987412"/>
        </p:xfrm>
        <a:graphic>
          <a:graphicData uri="http://schemas.openxmlformats.org/drawingml/2006/table">
            <a:tbl>
              <a:tblPr>
                <a:noFill/>
              </a:tblPr>
              <a:tblGrid>
                <a:gridCol w="2229824">
                  <a:extLst>
                    <a:ext uri="{9D8B030D-6E8A-4147-A177-3AD203B41FA5}">
                      <a16:colId xmlns:a16="http://schemas.microsoft.com/office/drawing/2014/main" val="3922332982"/>
                    </a:ext>
                  </a:extLst>
                </a:gridCol>
                <a:gridCol w="1218547">
                  <a:extLst>
                    <a:ext uri="{9D8B030D-6E8A-4147-A177-3AD203B41FA5}">
                      <a16:colId xmlns:a16="http://schemas.microsoft.com/office/drawing/2014/main" val="570337413"/>
                    </a:ext>
                  </a:extLst>
                </a:gridCol>
                <a:gridCol w="1811626">
                  <a:extLst>
                    <a:ext uri="{9D8B030D-6E8A-4147-A177-3AD203B41FA5}">
                      <a16:colId xmlns:a16="http://schemas.microsoft.com/office/drawing/2014/main" val="2802609414"/>
                    </a:ext>
                  </a:extLst>
                </a:gridCol>
              </a:tblGrid>
              <a:tr h="561946">
                <a:tc>
                  <a:txBody>
                    <a:bodyPr/>
                    <a:lstStyle/>
                    <a:p>
                      <a:pPr marL="0" lvl="0" indent="0" algn="ctr" rtl="0">
                        <a:spcBef>
                          <a:spcPts val="0"/>
                        </a:spcBef>
                        <a:spcAft>
                          <a:spcPts val="0"/>
                        </a:spcAft>
                        <a:buNone/>
                      </a:pPr>
                      <a:r>
                        <a:rPr lang="en-GB" sz="2000" b="0" dirty="0">
                          <a:solidFill>
                            <a:srgbClr val="002060"/>
                          </a:solidFill>
                          <a:latin typeface="Century Gothic" panose="020B0502020202020204" pitchFamily="34" charset="0"/>
                          <a:ea typeface="Montserrat"/>
                          <a:cs typeface="Montserrat"/>
                          <a:sym typeface="Montserrat"/>
                        </a:rPr>
                        <a:t>activities</a:t>
                      </a:r>
                      <a:endParaRPr sz="20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r>
                        <a:rPr lang="en-GB" sz="2000" b="0" dirty="0">
                          <a:solidFill>
                            <a:srgbClr val="002060"/>
                          </a:solidFill>
                          <a:latin typeface="Century Gothic" panose="020B0502020202020204" pitchFamily="34" charset="0"/>
                          <a:ea typeface="Montserrat"/>
                          <a:cs typeface="Montserrat"/>
                          <a:sym typeface="Montserrat"/>
                        </a:rPr>
                        <a:t>weather</a:t>
                      </a:r>
                      <a:endParaRPr sz="20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r>
                        <a:rPr lang="en-GB" sz="2000" b="0" dirty="0">
                          <a:solidFill>
                            <a:srgbClr val="002060"/>
                          </a:solidFill>
                          <a:latin typeface="Century Gothic" panose="020B0502020202020204" pitchFamily="34" charset="0"/>
                          <a:ea typeface="Montserrat"/>
                          <a:cs typeface="Montserrat"/>
                          <a:sym typeface="Montserrat"/>
                        </a:rPr>
                        <a:t>extra info?</a:t>
                      </a:r>
                      <a:endParaRPr sz="20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73921976"/>
                  </a:ext>
                </a:extLst>
              </a:tr>
              <a:tr h="402284">
                <a:tc>
                  <a:txBody>
                    <a:bodyPr/>
                    <a:lstStyle/>
                    <a:p>
                      <a:pPr marL="0" lvl="0" indent="0" algn="ctr" rtl="0">
                        <a:spcBef>
                          <a:spcPts val="0"/>
                        </a:spcBef>
                        <a:spcAft>
                          <a:spcPts val="0"/>
                        </a:spcAft>
                        <a:buNone/>
                      </a:pPr>
                      <a:endParaRPr sz="2000" b="1"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974250916"/>
                  </a:ext>
                </a:extLst>
              </a:tr>
              <a:tr h="4022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1"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4023209139"/>
                  </a:ext>
                </a:extLst>
              </a:tr>
              <a:tr h="6823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1"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03475848"/>
                  </a:ext>
                </a:extLst>
              </a:tr>
              <a:tr h="526785">
                <a:tc>
                  <a:txBody>
                    <a:bodyPr/>
                    <a:lstStyle/>
                    <a:p>
                      <a:pPr marL="0" lvl="0" indent="0" algn="ctr" rtl="0">
                        <a:spcBef>
                          <a:spcPts val="0"/>
                        </a:spcBef>
                        <a:spcAft>
                          <a:spcPts val="0"/>
                        </a:spcAft>
                        <a:buNone/>
                      </a:pPr>
                      <a:endParaRPr sz="2000" b="1"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789718533"/>
                  </a:ext>
                </a:extLst>
              </a:tr>
              <a:tr h="402284">
                <a:tc>
                  <a:txBody>
                    <a:bodyPr/>
                    <a:lstStyle/>
                    <a:p>
                      <a:pPr marL="0" lvl="0" indent="0" algn="ctr" rtl="0">
                        <a:spcBef>
                          <a:spcPts val="0"/>
                        </a:spcBef>
                        <a:spcAft>
                          <a:spcPts val="0"/>
                        </a:spcAft>
                        <a:buNone/>
                      </a:pPr>
                      <a:endParaRPr sz="2000" b="1"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464100"/>
                  </a:ext>
                </a:extLst>
              </a:tr>
              <a:tr h="402284">
                <a:tc>
                  <a:txBody>
                    <a:bodyPr/>
                    <a:lstStyle/>
                    <a:p>
                      <a:pPr marL="0" lvl="0" indent="0" algn="ctr" rtl="0">
                        <a:spcBef>
                          <a:spcPts val="0"/>
                        </a:spcBef>
                        <a:spcAft>
                          <a:spcPts val="0"/>
                        </a:spcAft>
                        <a:buNone/>
                      </a:pPr>
                      <a:endParaRPr sz="2000" b="1"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294187975"/>
                  </a:ext>
                </a:extLst>
              </a:tr>
            </a:tbl>
          </a:graphicData>
        </a:graphic>
      </p:graphicFrame>
      <p:pic>
        <p:nvPicPr>
          <p:cNvPr id="81" name="Picture 80" descr="A picture containing diagram&#10;&#10;Description automatically generated">
            <a:extLst>
              <a:ext uri="{FF2B5EF4-FFF2-40B4-BE49-F238E27FC236}">
                <a16:creationId xmlns:a16="http://schemas.microsoft.com/office/drawing/2014/main" id="{17857E64-F3FF-4E4A-927C-78B09AEC42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29575" y="2131490"/>
            <a:ext cx="210196" cy="463289"/>
          </a:xfrm>
          <a:prstGeom prst="rect">
            <a:avLst/>
          </a:prstGeom>
        </p:spPr>
      </p:pic>
      <p:pic>
        <p:nvPicPr>
          <p:cNvPr id="82" name="Picture 81" descr="A picture containing icon&#10;&#10;Description automatically generated">
            <a:extLst>
              <a:ext uri="{FF2B5EF4-FFF2-40B4-BE49-F238E27FC236}">
                <a16:creationId xmlns:a16="http://schemas.microsoft.com/office/drawing/2014/main" id="{A0D4C397-3FBD-45A8-93D9-57B3291CDC00}"/>
              </a:ext>
            </a:extLst>
          </p:cNvPr>
          <p:cNvPicPr>
            <a:picLocks noChangeAspect="1"/>
          </p:cNvPicPr>
          <p:nvPr/>
        </p:nvPicPr>
        <p:blipFill rotWithShape="1">
          <a:blip r:embed="rId6">
            <a:extLst>
              <a:ext uri="{28A0092B-C50C-407E-A947-70E740481C1C}">
                <a14:useLocalDpi xmlns:a14="http://schemas.microsoft.com/office/drawing/2010/main" val="0"/>
              </a:ext>
            </a:extLst>
          </a:blip>
          <a:srcRect r="80114"/>
          <a:stretch/>
        </p:blipFill>
        <p:spPr>
          <a:xfrm>
            <a:off x="9451986" y="2137727"/>
            <a:ext cx="146031" cy="426248"/>
          </a:xfrm>
          <a:prstGeom prst="rect">
            <a:avLst/>
          </a:prstGeom>
        </p:spPr>
      </p:pic>
      <p:pic>
        <p:nvPicPr>
          <p:cNvPr id="86" name="Picture 85" descr="A picture containing diagram&#10;&#10;Description automatically generated">
            <a:extLst>
              <a:ext uri="{FF2B5EF4-FFF2-40B4-BE49-F238E27FC236}">
                <a16:creationId xmlns:a16="http://schemas.microsoft.com/office/drawing/2014/main" id="{E9E0971A-1B02-45C7-B25F-69D873FC6E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52326" y="2722865"/>
            <a:ext cx="210196" cy="463289"/>
          </a:xfrm>
          <a:prstGeom prst="rect">
            <a:avLst/>
          </a:prstGeom>
        </p:spPr>
      </p:pic>
      <p:pic>
        <p:nvPicPr>
          <p:cNvPr id="87" name="Picture 86" descr="A picture containing icon&#10;&#10;Description automatically generated">
            <a:extLst>
              <a:ext uri="{FF2B5EF4-FFF2-40B4-BE49-F238E27FC236}">
                <a16:creationId xmlns:a16="http://schemas.microsoft.com/office/drawing/2014/main" id="{709191F6-1207-41FF-8A4E-C4B296F3A839}"/>
              </a:ext>
            </a:extLst>
          </p:cNvPr>
          <p:cNvPicPr>
            <a:picLocks noChangeAspect="1"/>
          </p:cNvPicPr>
          <p:nvPr/>
        </p:nvPicPr>
        <p:blipFill rotWithShape="1">
          <a:blip r:embed="rId6">
            <a:extLst>
              <a:ext uri="{28A0092B-C50C-407E-A947-70E740481C1C}">
                <a14:useLocalDpi xmlns:a14="http://schemas.microsoft.com/office/drawing/2010/main" val="0"/>
              </a:ext>
            </a:extLst>
          </a:blip>
          <a:srcRect r="80114"/>
          <a:stretch/>
        </p:blipFill>
        <p:spPr>
          <a:xfrm>
            <a:off x="9474737" y="2729102"/>
            <a:ext cx="146031" cy="426248"/>
          </a:xfrm>
          <a:prstGeom prst="rect">
            <a:avLst/>
          </a:prstGeom>
        </p:spPr>
      </p:pic>
      <p:pic>
        <p:nvPicPr>
          <p:cNvPr id="88" name="Picture 87" descr="A picture containing diagram&#10;&#10;Description automatically generated">
            <a:extLst>
              <a:ext uri="{FF2B5EF4-FFF2-40B4-BE49-F238E27FC236}">
                <a16:creationId xmlns:a16="http://schemas.microsoft.com/office/drawing/2014/main" id="{CA432967-F77B-44A6-859D-C57184652D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56460" y="3240787"/>
            <a:ext cx="210196" cy="463289"/>
          </a:xfrm>
          <a:prstGeom prst="rect">
            <a:avLst/>
          </a:prstGeom>
        </p:spPr>
      </p:pic>
      <p:pic>
        <p:nvPicPr>
          <p:cNvPr id="89" name="Picture 88" descr="A picture containing icon&#10;&#10;Description automatically generated">
            <a:extLst>
              <a:ext uri="{FF2B5EF4-FFF2-40B4-BE49-F238E27FC236}">
                <a16:creationId xmlns:a16="http://schemas.microsoft.com/office/drawing/2014/main" id="{530FAD5D-260F-4C20-A512-2DC010702794}"/>
              </a:ext>
            </a:extLst>
          </p:cNvPr>
          <p:cNvPicPr>
            <a:picLocks noChangeAspect="1"/>
          </p:cNvPicPr>
          <p:nvPr/>
        </p:nvPicPr>
        <p:blipFill rotWithShape="1">
          <a:blip r:embed="rId6">
            <a:extLst>
              <a:ext uri="{28A0092B-C50C-407E-A947-70E740481C1C}">
                <a14:useLocalDpi xmlns:a14="http://schemas.microsoft.com/office/drawing/2010/main" val="0"/>
              </a:ext>
            </a:extLst>
          </a:blip>
          <a:srcRect r="80114"/>
          <a:stretch/>
        </p:blipFill>
        <p:spPr>
          <a:xfrm>
            <a:off x="9478871" y="3247024"/>
            <a:ext cx="146031" cy="426248"/>
          </a:xfrm>
          <a:prstGeom prst="rect">
            <a:avLst/>
          </a:prstGeom>
        </p:spPr>
      </p:pic>
      <p:pic>
        <p:nvPicPr>
          <p:cNvPr id="90" name="Picture 89" descr="A picture containing diagram&#10;&#10;Description automatically generated">
            <a:extLst>
              <a:ext uri="{FF2B5EF4-FFF2-40B4-BE49-F238E27FC236}">
                <a16:creationId xmlns:a16="http://schemas.microsoft.com/office/drawing/2014/main" id="{F1C41118-50FE-4592-A835-509E69CC86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52326" y="3908656"/>
            <a:ext cx="210196" cy="463289"/>
          </a:xfrm>
          <a:prstGeom prst="rect">
            <a:avLst/>
          </a:prstGeom>
        </p:spPr>
      </p:pic>
      <p:pic>
        <p:nvPicPr>
          <p:cNvPr id="91" name="Picture 90" descr="A picture containing icon&#10;&#10;Description automatically generated">
            <a:extLst>
              <a:ext uri="{FF2B5EF4-FFF2-40B4-BE49-F238E27FC236}">
                <a16:creationId xmlns:a16="http://schemas.microsoft.com/office/drawing/2014/main" id="{D9BE934F-F936-4E4E-BDBD-D3A3C7C7937E}"/>
              </a:ext>
            </a:extLst>
          </p:cNvPr>
          <p:cNvPicPr>
            <a:picLocks noChangeAspect="1"/>
          </p:cNvPicPr>
          <p:nvPr/>
        </p:nvPicPr>
        <p:blipFill rotWithShape="1">
          <a:blip r:embed="rId6">
            <a:extLst>
              <a:ext uri="{28A0092B-C50C-407E-A947-70E740481C1C}">
                <a14:useLocalDpi xmlns:a14="http://schemas.microsoft.com/office/drawing/2010/main" val="0"/>
              </a:ext>
            </a:extLst>
          </a:blip>
          <a:srcRect r="80114"/>
          <a:stretch/>
        </p:blipFill>
        <p:spPr>
          <a:xfrm>
            <a:off x="9474737" y="3914893"/>
            <a:ext cx="146031" cy="426248"/>
          </a:xfrm>
          <a:prstGeom prst="rect">
            <a:avLst/>
          </a:prstGeom>
        </p:spPr>
      </p:pic>
      <p:pic>
        <p:nvPicPr>
          <p:cNvPr id="92" name="Picture 91" descr="A picture containing diagram&#10;&#10;Description automatically generated">
            <a:extLst>
              <a:ext uri="{FF2B5EF4-FFF2-40B4-BE49-F238E27FC236}">
                <a16:creationId xmlns:a16="http://schemas.microsoft.com/office/drawing/2014/main" id="{6EDA0AFE-94BE-480E-A84D-57A74E45E3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5077" y="4515234"/>
            <a:ext cx="210196" cy="463289"/>
          </a:xfrm>
          <a:prstGeom prst="rect">
            <a:avLst/>
          </a:prstGeom>
        </p:spPr>
      </p:pic>
      <p:pic>
        <p:nvPicPr>
          <p:cNvPr id="93" name="Picture 92" descr="A picture containing icon&#10;&#10;Description automatically generated">
            <a:extLst>
              <a:ext uri="{FF2B5EF4-FFF2-40B4-BE49-F238E27FC236}">
                <a16:creationId xmlns:a16="http://schemas.microsoft.com/office/drawing/2014/main" id="{AB68D789-38A8-4F90-BF34-6C5FC921E016}"/>
              </a:ext>
            </a:extLst>
          </p:cNvPr>
          <p:cNvPicPr>
            <a:picLocks noChangeAspect="1"/>
          </p:cNvPicPr>
          <p:nvPr/>
        </p:nvPicPr>
        <p:blipFill rotWithShape="1">
          <a:blip r:embed="rId6">
            <a:extLst>
              <a:ext uri="{28A0092B-C50C-407E-A947-70E740481C1C}">
                <a14:useLocalDpi xmlns:a14="http://schemas.microsoft.com/office/drawing/2010/main" val="0"/>
              </a:ext>
            </a:extLst>
          </a:blip>
          <a:srcRect r="80114"/>
          <a:stretch/>
        </p:blipFill>
        <p:spPr>
          <a:xfrm>
            <a:off x="9497488" y="4521471"/>
            <a:ext cx="146031" cy="426248"/>
          </a:xfrm>
          <a:prstGeom prst="rect">
            <a:avLst/>
          </a:prstGeom>
        </p:spPr>
      </p:pic>
      <p:pic>
        <p:nvPicPr>
          <p:cNvPr id="94" name="Picture 93" descr="A picture containing diagram&#10;&#10;Description automatically generated">
            <a:extLst>
              <a:ext uri="{FF2B5EF4-FFF2-40B4-BE49-F238E27FC236}">
                <a16:creationId xmlns:a16="http://schemas.microsoft.com/office/drawing/2014/main" id="{71596285-D212-47C7-A637-D39E05CD20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9211" y="5039276"/>
            <a:ext cx="210196" cy="463289"/>
          </a:xfrm>
          <a:prstGeom prst="rect">
            <a:avLst/>
          </a:prstGeom>
        </p:spPr>
      </p:pic>
      <p:pic>
        <p:nvPicPr>
          <p:cNvPr id="95" name="Picture 94" descr="A picture containing icon&#10;&#10;Description automatically generated">
            <a:extLst>
              <a:ext uri="{FF2B5EF4-FFF2-40B4-BE49-F238E27FC236}">
                <a16:creationId xmlns:a16="http://schemas.microsoft.com/office/drawing/2014/main" id="{17337EEA-2257-402E-96E2-966A2BC62CB7}"/>
              </a:ext>
            </a:extLst>
          </p:cNvPr>
          <p:cNvPicPr>
            <a:picLocks noChangeAspect="1"/>
          </p:cNvPicPr>
          <p:nvPr/>
        </p:nvPicPr>
        <p:blipFill rotWithShape="1">
          <a:blip r:embed="rId6">
            <a:extLst>
              <a:ext uri="{28A0092B-C50C-407E-A947-70E740481C1C}">
                <a14:useLocalDpi xmlns:a14="http://schemas.microsoft.com/office/drawing/2010/main" val="0"/>
              </a:ext>
            </a:extLst>
          </a:blip>
          <a:srcRect r="80114"/>
          <a:stretch/>
        </p:blipFill>
        <p:spPr>
          <a:xfrm>
            <a:off x="9501622" y="5045513"/>
            <a:ext cx="146031" cy="426248"/>
          </a:xfrm>
          <a:prstGeom prst="rect">
            <a:avLst/>
          </a:prstGeom>
        </p:spPr>
      </p:pic>
      <p:sp>
        <p:nvSpPr>
          <p:cNvPr id="102" name="Oval 101">
            <a:extLst>
              <a:ext uri="{FF2B5EF4-FFF2-40B4-BE49-F238E27FC236}">
                <a16:creationId xmlns:a16="http://schemas.microsoft.com/office/drawing/2014/main" id="{60CD95C1-98C0-4056-9E99-ED5950EDF1C7}"/>
              </a:ext>
            </a:extLst>
          </p:cNvPr>
          <p:cNvSpPr/>
          <p:nvPr/>
        </p:nvSpPr>
        <p:spPr>
          <a:xfrm>
            <a:off x="9759324" y="2110214"/>
            <a:ext cx="299470" cy="500329"/>
          </a:xfrm>
          <a:custGeom>
            <a:avLst/>
            <a:gdLst>
              <a:gd name="connsiteX0" fmla="*/ 0 w 299470"/>
              <a:gd name="connsiteY0" fmla="*/ 250165 h 500329"/>
              <a:gd name="connsiteX1" fmla="*/ 149735 w 299470"/>
              <a:gd name="connsiteY1" fmla="*/ 0 h 500329"/>
              <a:gd name="connsiteX2" fmla="*/ 299470 w 299470"/>
              <a:gd name="connsiteY2" fmla="*/ 250165 h 500329"/>
              <a:gd name="connsiteX3" fmla="*/ 149735 w 299470"/>
              <a:gd name="connsiteY3" fmla="*/ 500330 h 500329"/>
              <a:gd name="connsiteX4" fmla="*/ 0 w 299470"/>
              <a:gd name="connsiteY4" fmla="*/ 250165 h 5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470" h="500329" extrusionOk="0">
                <a:moveTo>
                  <a:pt x="0" y="250165"/>
                </a:moveTo>
                <a:cubicBezTo>
                  <a:pt x="-2578" y="110413"/>
                  <a:pt x="45735" y="7996"/>
                  <a:pt x="149735" y="0"/>
                </a:cubicBezTo>
                <a:cubicBezTo>
                  <a:pt x="241371" y="1882"/>
                  <a:pt x="285578" y="112445"/>
                  <a:pt x="299470" y="250165"/>
                </a:cubicBezTo>
                <a:cubicBezTo>
                  <a:pt x="283463" y="403958"/>
                  <a:pt x="231143" y="507451"/>
                  <a:pt x="149735" y="500330"/>
                </a:cubicBezTo>
                <a:cubicBezTo>
                  <a:pt x="47600" y="489694"/>
                  <a:pt x="9001" y="392628"/>
                  <a:pt x="0" y="250165"/>
                </a:cubicBezTo>
                <a:close/>
              </a:path>
            </a:pathLst>
          </a:custGeom>
          <a:noFill/>
          <a:ln w="28575">
            <a:solidFill>
              <a:srgbClr val="FF0066"/>
            </a:solidFill>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TextBox 102">
            <a:extLst>
              <a:ext uri="{FF2B5EF4-FFF2-40B4-BE49-F238E27FC236}">
                <a16:creationId xmlns:a16="http://schemas.microsoft.com/office/drawing/2014/main" id="{60D008F8-4E45-4523-B35E-41BED8D9D967}"/>
              </a:ext>
            </a:extLst>
          </p:cNvPr>
          <p:cNvSpPr txBox="1"/>
          <p:nvPr/>
        </p:nvSpPr>
        <p:spPr>
          <a:xfrm>
            <a:off x="10681825" y="2170785"/>
            <a:ext cx="179617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rPr>
              <a:t>at home</a:t>
            </a:r>
          </a:p>
        </p:txBody>
      </p:sp>
      <p:sp>
        <p:nvSpPr>
          <p:cNvPr id="104" name="Oval 103">
            <a:extLst>
              <a:ext uri="{FF2B5EF4-FFF2-40B4-BE49-F238E27FC236}">
                <a16:creationId xmlns:a16="http://schemas.microsoft.com/office/drawing/2014/main" id="{804597A8-07A3-4AD8-A53F-A2CB993930FD}"/>
              </a:ext>
            </a:extLst>
          </p:cNvPr>
          <p:cNvSpPr/>
          <p:nvPr/>
        </p:nvSpPr>
        <p:spPr>
          <a:xfrm>
            <a:off x="9810604" y="2683434"/>
            <a:ext cx="299470" cy="500329"/>
          </a:xfrm>
          <a:custGeom>
            <a:avLst/>
            <a:gdLst>
              <a:gd name="connsiteX0" fmla="*/ 0 w 299470"/>
              <a:gd name="connsiteY0" fmla="*/ 250165 h 500329"/>
              <a:gd name="connsiteX1" fmla="*/ 149735 w 299470"/>
              <a:gd name="connsiteY1" fmla="*/ 0 h 500329"/>
              <a:gd name="connsiteX2" fmla="*/ 299470 w 299470"/>
              <a:gd name="connsiteY2" fmla="*/ 250165 h 500329"/>
              <a:gd name="connsiteX3" fmla="*/ 149735 w 299470"/>
              <a:gd name="connsiteY3" fmla="*/ 500330 h 500329"/>
              <a:gd name="connsiteX4" fmla="*/ 0 w 299470"/>
              <a:gd name="connsiteY4" fmla="*/ 250165 h 5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470" h="500329" extrusionOk="0">
                <a:moveTo>
                  <a:pt x="0" y="250165"/>
                </a:moveTo>
                <a:cubicBezTo>
                  <a:pt x="-2578" y="110413"/>
                  <a:pt x="45735" y="7996"/>
                  <a:pt x="149735" y="0"/>
                </a:cubicBezTo>
                <a:cubicBezTo>
                  <a:pt x="241371" y="1882"/>
                  <a:pt x="285578" y="112445"/>
                  <a:pt x="299470" y="250165"/>
                </a:cubicBezTo>
                <a:cubicBezTo>
                  <a:pt x="283463" y="403958"/>
                  <a:pt x="231143" y="507451"/>
                  <a:pt x="149735" y="500330"/>
                </a:cubicBezTo>
                <a:cubicBezTo>
                  <a:pt x="47600" y="489694"/>
                  <a:pt x="9001" y="392628"/>
                  <a:pt x="0" y="250165"/>
                </a:cubicBezTo>
                <a:close/>
              </a:path>
            </a:pathLst>
          </a:custGeom>
          <a:noFill/>
          <a:ln w="28575">
            <a:solidFill>
              <a:srgbClr val="FF0066"/>
            </a:solidFill>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 name="TextBox 104">
            <a:extLst>
              <a:ext uri="{FF2B5EF4-FFF2-40B4-BE49-F238E27FC236}">
                <a16:creationId xmlns:a16="http://schemas.microsoft.com/office/drawing/2014/main" id="{3D936731-EA26-43E9-854E-F4F35661FF8C}"/>
              </a:ext>
            </a:extLst>
          </p:cNvPr>
          <p:cNvSpPr txBox="1"/>
          <p:nvPr/>
        </p:nvSpPr>
        <p:spPr>
          <a:xfrm>
            <a:off x="10560953" y="2706150"/>
            <a:ext cx="179617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rPr>
              <a:t>with dad</a:t>
            </a:r>
          </a:p>
        </p:txBody>
      </p:sp>
      <p:sp>
        <p:nvSpPr>
          <p:cNvPr id="106" name="Oval 105">
            <a:extLst>
              <a:ext uri="{FF2B5EF4-FFF2-40B4-BE49-F238E27FC236}">
                <a16:creationId xmlns:a16="http://schemas.microsoft.com/office/drawing/2014/main" id="{2C9E3F46-14EE-4545-98C1-7FB05B59A9BC}"/>
              </a:ext>
            </a:extLst>
          </p:cNvPr>
          <p:cNvSpPr/>
          <p:nvPr/>
        </p:nvSpPr>
        <p:spPr>
          <a:xfrm>
            <a:off x="9814533" y="3231750"/>
            <a:ext cx="299470" cy="500329"/>
          </a:xfrm>
          <a:custGeom>
            <a:avLst/>
            <a:gdLst>
              <a:gd name="connsiteX0" fmla="*/ 0 w 299470"/>
              <a:gd name="connsiteY0" fmla="*/ 250165 h 500329"/>
              <a:gd name="connsiteX1" fmla="*/ 149735 w 299470"/>
              <a:gd name="connsiteY1" fmla="*/ 0 h 500329"/>
              <a:gd name="connsiteX2" fmla="*/ 299470 w 299470"/>
              <a:gd name="connsiteY2" fmla="*/ 250165 h 500329"/>
              <a:gd name="connsiteX3" fmla="*/ 149735 w 299470"/>
              <a:gd name="connsiteY3" fmla="*/ 500330 h 500329"/>
              <a:gd name="connsiteX4" fmla="*/ 0 w 299470"/>
              <a:gd name="connsiteY4" fmla="*/ 250165 h 5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470" h="500329" extrusionOk="0">
                <a:moveTo>
                  <a:pt x="0" y="250165"/>
                </a:moveTo>
                <a:cubicBezTo>
                  <a:pt x="-2578" y="110413"/>
                  <a:pt x="45735" y="7996"/>
                  <a:pt x="149735" y="0"/>
                </a:cubicBezTo>
                <a:cubicBezTo>
                  <a:pt x="241371" y="1882"/>
                  <a:pt x="285578" y="112445"/>
                  <a:pt x="299470" y="250165"/>
                </a:cubicBezTo>
                <a:cubicBezTo>
                  <a:pt x="283463" y="403958"/>
                  <a:pt x="231143" y="507451"/>
                  <a:pt x="149735" y="500330"/>
                </a:cubicBezTo>
                <a:cubicBezTo>
                  <a:pt x="47600" y="489694"/>
                  <a:pt x="9001" y="392628"/>
                  <a:pt x="0" y="250165"/>
                </a:cubicBezTo>
                <a:close/>
              </a:path>
            </a:pathLst>
          </a:custGeom>
          <a:noFill/>
          <a:ln w="28575">
            <a:solidFill>
              <a:srgbClr val="FF0066"/>
            </a:solidFill>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 name="TextBox 106">
            <a:extLst>
              <a:ext uri="{FF2B5EF4-FFF2-40B4-BE49-F238E27FC236}">
                <a16:creationId xmlns:a16="http://schemas.microsoft.com/office/drawing/2014/main" id="{A4C8C18B-400F-43E3-992C-6BF35BB622CF}"/>
              </a:ext>
            </a:extLst>
          </p:cNvPr>
          <p:cNvSpPr txBox="1"/>
          <p:nvPr/>
        </p:nvSpPr>
        <p:spPr>
          <a:xfrm>
            <a:off x="10415683" y="3406585"/>
            <a:ext cx="179617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rPr>
              <a:t>in her room</a:t>
            </a:r>
          </a:p>
        </p:txBody>
      </p:sp>
      <p:sp>
        <p:nvSpPr>
          <p:cNvPr id="108" name="Oval 107">
            <a:extLst>
              <a:ext uri="{FF2B5EF4-FFF2-40B4-BE49-F238E27FC236}">
                <a16:creationId xmlns:a16="http://schemas.microsoft.com/office/drawing/2014/main" id="{285B5373-3B16-4233-94A0-68DDA5A7B043}"/>
              </a:ext>
            </a:extLst>
          </p:cNvPr>
          <p:cNvSpPr/>
          <p:nvPr/>
        </p:nvSpPr>
        <p:spPr>
          <a:xfrm>
            <a:off x="9776123" y="3876246"/>
            <a:ext cx="383382" cy="526104"/>
          </a:xfrm>
          <a:custGeom>
            <a:avLst/>
            <a:gdLst>
              <a:gd name="connsiteX0" fmla="*/ 0 w 383382"/>
              <a:gd name="connsiteY0" fmla="*/ 263052 h 526104"/>
              <a:gd name="connsiteX1" fmla="*/ 191691 w 383382"/>
              <a:gd name="connsiteY1" fmla="*/ 0 h 526104"/>
              <a:gd name="connsiteX2" fmla="*/ 383382 w 383382"/>
              <a:gd name="connsiteY2" fmla="*/ 263052 h 526104"/>
              <a:gd name="connsiteX3" fmla="*/ 191691 w 383382"/>
              <a:gd name="connsiteY3" fmla="*/ 526104 h 526104"/>
              <a:gd name="connsiteX4" fmla="*/ 0 w 383382"/>
              <a:gd name="connsiteY4" fmla="*/ 263052 h 526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382" h="526104" extrusionOk="0">
                <a:moveTo>
                  <a:pt x="0" y="263052"/>
                </a:moveTo>
                <a:cubicBezTo>
                  <a:pt x="-22118" y="104129"/>
                  <a:pt x="70098" y="5902"/>
                  <a:pt x="191691" y="0"/>
                </a:cubicBezTo>
                <a:cubicBezTo>
                  <a:pt x="316940" y="4080"/>
                  <a:pt x="369122" y="118225"/>
                  <a:pt x="383382" y="263052"/>
                </a:cubicBezTo>
                <a:cubicBezTo>
                  <a:pt x="366786" y="424539"/>
                  <a:pt x="292142" y="556047"/>
                  <a:pt x="191691" y="526104"/>
                </a:cubicBezTo>
                <a:cubicBezTo>
                  <a:pt x="76581" y="521047"/>
                  <a:pt x="26421" y="420956"/>
                  <a:pt x="0" y="263052"/>
                </a:cubicBezTo>
                <a:close/>
              </a:path>
            </a:pathLst>
          </a:custGeom>
          <a:noFill/>
          <a:ln w="28575">
            <a:solidFill>
              <a:srgbClr val="FF0066"/>
            </a:solidFill>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TextBox 108">
            <a:extLst>
              <a:ext uri="{FF2B5EF4-FFF2-40B4-BE49-F238E27FC236}">
                <a16:creationId xmlns:a16="http://schemas.microsoft.com/office/drawing/2014/main" id="{EB118CC1-37F9-461F-BAC0-C7DAACF4BBA8}"/>
              </a:ext>
            </a:extLst>
          </p:cNvPr>
          <p:cNvSpPr txBox="1"/>
          <p:nvPr/>
        </p:nvSpPr>
        <p:spPr>
          <a:xfrm>
            <a:off x="10327594" y="3953493"/>
            <a:ext cx="192493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92D050"/>
                </a:solidFill>
                <a:latin typeface="Segoe Print" panose="02000600000000000000" pitchFamily="2" charset="0"/>
              </a:rPr>
              <a:t>to help mum</a:t>
            </a:r>
            <a:endParaRPr kumimoji="0" lang="en-GB" sz="2000" b="0" i="0" u="none" strike="noStrike" kern="1200" cap="none" spc="0" normalizeH="0" baseline="0" noProof="0" dirty="0">
              <a:ln>
                <a:noFill/>
              </a:ln>
              <a:solidFill>
                <a:srgbClr val="92D050"/>
              </a:solidFill>
              <a:effectLst/>
              <a:uLnTx/>
              <a:uFillTx/>
              <a:latin typeface="Segoe Print" panose="02000600000000000000" pitchFamily="2" charset="0"/>
            </a:endParaRPr>
          </a:p>
        </p:txBody>
      </p:sp>
      <p:sp>
        <p:nvSpPr>
          <p:cNvPr id="110" name="Oval 109">
            <a:extLst>
              <a:ext uri="{FF2B5EF4-FFF2-40B4-BE49-F238E27FC236}">
                <a16:creationId xmlns:a16="http://schemas.microsoft.com/office/drawing/2014/main" id="{8CC14915-5986-457B-B3A8-C02BEEF208D3}"/>
              </a:ext>
            </a:extLst>
          </p:cNvPr>
          <p:cNvSpPr/>
          <p:nvPr/>
        </p:nvSpPr>
        <p:spPr>
          <a:xfrm>
            <a:off x="9448282" y="4453203"/>
            <a:ext cx="299470" cy="500329"/>
          </a:xfrm>
          <a:custGeom>
            <a:avLst/>
            <a:gdLst>
              <a:gd name="connsiteX0" fmla="*/ 0 w 299470"/>
              <a:gd name="connsiteY0" fmla="*/ 250165 h 500329"/>
              <a:gd name="connsiteX1" fmla="*/ 149735 w 299470"/>
              <a:gd name="connsiteY1" fmla="*/ 0 h 500329"/>
              <a:gd name="connsiteX2" fmla="*/ 299470 w 299470"/>
              <a:gd name="connsiteY2" fmla="*/ 250165 h 500329"/>
              <a:gd name="connsiteX3" fmla="*/ 149735 w 299470"/>
              <a:gd name="connsiteY3" fmla="*/ 500330 h 500329"/>
              <a:gd name="connsiteX4" fmla="*/ 0 w 299470"/>
              <a:gd name="connsiteY4" fmla="*/ 250165 h 5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470" h="500329" extrusionOk="0">
                <a:moveTo>
                  <a:pt x="0" y="250165"/>
                </a:moveTo>
                <a:cubicBezTo>
                  <a:pt x="-2578" y="110413"/>
                  <a:pt x="45735" y="7996"/>
                  <a:pt x="149735" y="0"/>
                </a:cubicBezTo>
                <a:cubicBezTo>
                  <a:pt x="241371" y="1882"/>
                  <a:pt x="285578" y="112445"/>
                  <a:pt x="299470" y="250165"/>
                </a:cubicBezTo>
                <a:cubicBezTo>
                  <a:pt x="283463" y="403958"/>
                  <a:pt x="231143" y="507451"/>
                  <a:pt x="149735" y="500330"/>
                </a:cubicBezTo>
                <a:cubicBezTo>
                  <a:pt x="47600" y="489694"/>
                  <a:pt x="9001" y="392628"/>
                  <a:pt x="0" y="250165"/>
                </a:cubicBezTo>
                <a:close/>
              </a:path>
            </a:pathLst>
          </a:custGeom>
          <a:noFill/>
          <a:ln w="28575">
            <a:solidFill>
              <a:srgbClr val="FF0066"/>
            </a:solidFill>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 name="TextBox 110">
            <a:extLst>
              <a:ext uri="{FF2B5EF4-FFF2-40B4-BE49-F238E27FC236}">
                <a16:creationId xmlns:a16="http://schemas.microsoft.com/office/drawing/2014/main" id="{65B8628E-BBAB-41DE-85FD-1FCD4CEECCFE}"/>
              </a:ext>
            </a:extLst>
          </p:cNvPr>
          <p:cNvSpPr txBox="1"/>
          <p:nvPr/>
        </p:nvSpPr>
        <p:spPr>
          <a:xfrm>
            <a:off x="10456351" y="4478937"/>
            <a:ext cx="179617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rPr>
              <a:t>in garden</a:t>
            </a:r>
          </a:p>
        </p:txBody>
      </p:sp>
      <p:sp>
        <p:nvSpPr>
          <p:cNvPr id="112" name="Oval 111">
            <a:extLst>
              <a:ext uri="{FF2B5EF4-FFF2-40B4-BE49-F238E27FC236}">
                <a16:creationId xmlns:a16="http://schemas.microsoft.com/office/drawing/2014/main" id="{4C413C8E-087A-481B-8849-0679B33A300A}"/>
              </a:ext>
            </a:extLst>
          </p:cNvPr>
          <p:cNvSpPr/>
          <p:nvPr/>
        </p:nvSpPr>
        <p:spPr>
          <a:xfrm>
            <a:off x="9420768" y="5036277"/>
            <a:ext cx="299470" cy="500329"/>
          </a:xfrm>
          <a:custGeom>
            <a:avLst/>
            <a:gdLst>
              <a:gd name="connsiteX0" fmla="*/ 0 w 299470"/>
              <a:gd name="connsiteY0" fmla="*/ 250165 h 500329"/>
              <a:gd name="connsiteX1" fmla="*/ 149735 w 299470"/>
              <a:gd name="connsiteY1" fmla="*/ 0 h 500329"/>
              <a:gd name="connsiteX2" fmla="*/ 299470 w 299470"/>
              <a:gd name="connsiteY2" fmla="*/ 250165 h 500329"/>
              <a:gd name="connsiteX3" fmla="*/ 149735 w 299470"/>
              <a:gd name="connsiteY3" fmla="*/ 500330 h 500329"/>
              <a:gd name="connsiteX4" fmla="*/ 0 w 299470"/>
              <a:gd name="connsiteY4" fmla="*/ 250165 h 5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470" h="500329" extrusionOk="0">
                <a:moveTo>
                  <a:pt x="0" y="250165"/>
                </a:moveTo>
                <a:cubicBezTo>
                  <a:pt x="-2578" y="110413"/>
                  <a:pt x="45735" y="7996"/>
                  <a:pt x="149735" y="0"/>
                </a:cubicBezTo>
                <a:cubicBezTo>
                  <a:pt x="241371" y="1882"/>
                  <a:pt x="285578" y="112445"/>
                  <a:pt x="299470" y="250165"/>
                </a:cubicBezTo>
                <a:cubicBezTo>
                  <a:pt x="283463" y="403958"/>
                  <a:pt x="231143" y="507451"/>
                  <a:pt x="149735" y="500330"/>
                </a:cubicBezTo>
                <a:cubicBezTo>
                  <a:pt x="47600" y="489694"/>
                  <a:pt x="9001" y="392628"/>
                  <a:pt x="0" y="250165"/>
                </a:cubicBezTo>
                <a:close/>
              </a:path>
            </a:pathLst>
          </a:custGeom>
          <a:noFill/>
          <a:ln w="28575">
            <a:solidFill>
              <a:srgbClr val="FF0066"/>
            </a:solidFill>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 name="TextBox 112">
            <a:extLst>
              <a:ext uri="{FF2B5EF4-FFF2-40B4-BE49-F238E27FC236}">
                <a16:creationId xmlns:a16="http://schemas.microsoft.com/office/drawing/2014/main" id="{6692D4E7-D5CB-4E73-B3CD-32BC461C3331}"/>
              </a:ext>
            </a:extLst>
          </p:cNvPr>
          <p:cNvSpPr txBox="1"/>
          <p:nvPr/>
        </p:nvSpPr>
        <p:spPr>
          <a:xfrm>
            <a:off x="10387940" y="5088387"/>
            <a:ext cx="179617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rPr>
              <a:t>with sister</a:t>
            </a:r>
          </a:p>
        </p:txBody>
      </p:sp>
      <p:sp>
        <p:nvSpPr>
          <p:cNvPr id="116" name="TextBox 115">
            <a:extLst>
              <a:ext uri="{FF2B5EF4-FFF2-40B4-BE49-F238E27FC236}">
                <a16:creationId xmlns:a16="http://schemas.microsoft.com/office/drawing/2014/main" id="{C62EDE92-DCAF-4A9C-B0D5-BA6FE89B4CF1}"/>
              </a:ext>
            </a:extLst>
          </p:cNvPr>
          <p:cNvSpPr txBox="1"/>
          <p:nvPr/>
        </p:nvSpPr>
        <p:spPr>
          <a:xfrm>
            <a:off x="1177969" y="874371"/>
            <a:ext cx="10133815" cy="43088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Lis. </a:t>
            </a:r>
            <a:r>
              <a:rPr kumimoji="0" lang="en-GB" sz="2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Choisis</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la bonne image. </a:t>
            </a:r>
            <a:r>
              <a:rPr kumimoji="0" lang="en-GB" sz="2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Écris</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les </a:t>
            </a:r>
            <a:r>
              <a:rPr kumimoji="0" lang="en-GB" sz="2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détails</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anglais</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17" name="Speech Bubble: Rectangle with Corners Rounded 116">
            <a:extLst>
              <a:ext uri="{FF2B5EF4-FFF2-40B4-BE49-F238E27FC236}">
                <a16:creationId xmlns:a16="http://schemas.microsoft.com/office/drawing/2014/main" id="{4B93DB88-36F3-48EC-B12C-F7F5591CAB2E}"/>
              </a:ext>
            </a:extLst>
          </p:cNvPr>
          <p:cNvSpPr/>
          <p:nvPr/>
        </p:nvSpPr>
        <p:spPr>
          <a:xfrm>
            <a:off x="1150921" y="821146"/>
            <a:ext cx="7769615" cy="559823"/>
          </a:xfrm>
          <a:prstGeom prst="wedgeRoundRectCallout">
            <a:avLst>
              <a:gd name="adj1" fmla="val -54762"/>
              <a:gd name="adj2" fmla="val -9850"/>
              <a:gd name="adj3" fmla="val 16667"/>
            </a:avLst>
          </a:prstGeom>
          <a:noFill/>
          <a:ln w="5715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18" name="Graphic 117" descr="Teacher">
            <a:extLst>
              <a:ext uri="{FF2B5EF4-FFF2-40B4-BE49-F238E27FC236}">
                <a16:creationId xmlns:a16="http://schemas.microsoft.com/office/drawing/2014/main" id="{8C598265-9BEC-4EDA-A5E9-1E3CF121EAD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0" y="669116"/>
            <a:ext cx="816961" cy="938928"/>
          </a:xfrm>
          <a:prstGeom prst="rect">
            <a:avLst/>
          </a:prstGeom>
        </p:spPr>
      </p:pic>
      <p:pic>
        <p:nvPicPr>
          <p:cNvPr id="42" name="Picture 41" descr="Icon&#10;&#10;Description automatically generated">
            <a:extLst>
              <a:ext uri="{FF2B5EF4-FFF2-40B4-BE49-F238E27FC236}">
                <a16:creationId xmlns:a16="http://schemas.microsoft.com/office/drawing/2014/main" id="{346FD2C6-0FF5-4160-9738-8221725F7E9F}"/>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89003" y="0"/>
            <a:ext cx="1101542" cy="1101542"/>
          </a:xfrm>
          <a:prstGeom prst="rect">
            <a:avLst/>
          </a:prstGeom>
        </p:spPr>
      </p:pic>
      <p:sp>
        <p:nvSpPr>
          <p:cNvPr id="43" name="Title 2">
            <a:extLst>
              <a:ext uri="{FF2B5EF4-FFF2-40B4-BE49-F238E27FC236}">
                <a16:creationId xmlns:a16="http://schemas.microsoft.com/office/drawing/2014/main" id="{1E3FBDEA-994C-4C31-A8B9-FAAF8B589463}"/>
              </a:ext>
            </a:extLst>
          </p:cNvPr>
          <p:cNvSpPr txBox="1">
            <a:spLocks/>
          </p:cNvSpPr>
          <p:nvPr/>
        </p:nvSpPr>
        <p:spPr>
          <a:xfrm>
            <a:off x="11315774" y="1033981"/>
            <a:ext cx="648000" cy="374973"/>
          </a:xfrm>
          <a:prstGeom prst="rect">
            <a:avLst/>
          </a:prstGeom>
          <a:solidFill>
            <a:srgbClr val="786EB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dirty="0">
                <a:solidFill>
                  <a:schemeClr val="bg1"/>
                </a:solidFill>
                <a:latin typeface="Century Gothic" panose="020B0502020202020204" pitchFamily="34" charset="0"/>
              </a:rPr>
              <a:t>lire</a:t>
            </a:r>
          </a:p>
        </p:txBody>
      </p:sp>
      <p:sp>
        <p:nvSpPr>
          <p:cNvPr id="3" name="Speech Bubble: Rectangle with Corners Rounded 2">
            <a:extLst>
              <a:ext uri="{FF2B5EF4-FFF2-40B4-BE49-F238E27FC236}">
                <a16:creationId xmlns:a16="http://schemas.microsoft.com/office/drawing/2014/main" id="{0926FF94-C5E5-4DF2-91E8-3AC6D2C80A56}"/>
              </a:ext>
            </a:extLst>
          </p:cNvPr>
          <p:cNvSpPr/>
          <p:nvPr/>
        </p:nvSpPr>
        <p:spPr>
          <a:xfrm>
            <a:off x="6096000" y="5559860"/>
            <a:ext cx="3756326" cy="685058"/>
          </a:xfrm>
          <a:prstGeom prst="wedgeRoundRectCallout">
            <a:avLst>
              <a:gd name="adj1" fmla="val 55465"/>
              <a:gd name="adj2" fmla="val 25301"/>
              <a:gd name="adj3" fmla="val 16667"/>
            </a:avLst>
          </a:prstGeom>
          <a:solidFill>
            <a:srgbClr val="002060"/>
          </a:solidFill>
          <a:ln>
            <a:solidFill>
              <a:srgbClr val="004F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Century Gothic" panose="020B0502020202020204" pitchFamily="34" charset="0"/>
              </a:rPr>
              <a:t>Is there a detail that seems wrong in this email?</a:t>
            </a:r>
          </a:p>
        </p:txBody>
      </p:sp>
      <p:sp>
        <p:nvSpPr>
          <p:cNvPr id="45" name="Speech Bubble: Rectangle with Corners Rounded 44">
            <a:extLst>
              <a:ext uri="{FF2B5EF4-FFF2-40B4-BE49-F238E27FC236}">
                <a16:creationId xmlns:a16="http://schemas.microsoft.com/office/drawing/2014/main" id="{1CF6AEF1-D333-4027-B412-796EADAC18D3}"/>
              </a:ext>
            </a:extLst>
          </p:cNvPr>
          <p:cNvSpPr/>
          <p:nvPr/>
        </p:nvSpPr>
        <p:spPr>
          <a:xfrm>
            <a:off x="10040303" y="5713916"/>
            <a:ext cx="2085739" cy="996391"/>
          </a:xfrm>
          <a:prstGeom prst="wedgeRoundRectCallout">
            <a:avLst>
              <a:gd name="adj1" fmla="val -61683"/>
              <a:gd name="adj2" fmla="val 29814"/>
              <a:gd name="adj3" fmla="val 16667"/>
            </a:avLst>
          </a:prstGeom>
          <a:solidFill>
            <a:srgbClr val="002060"/>
          </a:solidFill>
          <a:ln>
            <a:solidFill>
              <a:srgbClr val="004F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Century Gothic" panose="020B0502020202020204" pitchFamily="34" charset="0"/>
              </a:rPr>
              <a:t>Yes! Adèle has a brother, not a sister!</a:t>
            </a:r>
          </a:p>
        </p:txBody>
      </p:sp>
      <p:sp>
        <p:nvSpPr>
          <p:cNvPr id="40" name="TextBox 39">
            <a:extLst>
              <a:ext uri="{FF2B5EF4-FFF2-40B4-BE49-F238E27FC236}">
                <a16:creationId xmlns:a16="http://schemas.microsoft.com/office/drawing/2014/main" id="{39F9E03F-42E8-4696-80C3-FCF9E2F969CA}"/>
              </a:ext>
            </a:extLst>
          </p:cNvPr>
          <p:cNvSpPr txBox="1"/>
          <p:nvPr/>
        </p:nvSpPr>
        <p:spPr>
          <a:xfrm>
            <a:off x="6935082" y="2144934"/>
            <a:ext cx="241021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rPr>
              <a:t>does activities </a:t>
            </a:r>
          </a:p>
        </p:txBody>
      </p:sp>
      <p:sp>
        <p:nvSpPr>
          <p:cNvPr id="41" name="TextBox 40">
            <a:extLst>
              <a:ext uri="{FF2B5EF4-FFF2-40B4-BE49-F238E27FC236}">
                <a16:creationId xmlns:a16="http://schemas.microsoft.com/office/drawing/2014/main" id="{49D467AA-CF6E-4C5F-B2B2-922449E65AB0}"/>
              </a:ext>
            </a:extLst>
          </p:cNvPr>
          <p:cNvSpPr txBox="1"/>
          <p:nvPr/>
        </p:nvSpPr>
        <p:spPr>
          <a:xfrm>
            <a:off x="6924550" y="2722865"/>
            <a:ext cx="208877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rPr>
              <a:t>cooks</a:t>
            </a:r>
          </a:p>
        </p:txBody>
      </p:sp>
      <p:sp>
        <p:nvSpPr>
          <p:cNvPr id="44" name="TextBox 43">
            <a:extLst>
              <a:ext uri="{FF2B5EF4-FFF2-40B4-BE49-F238E27FC236}">
                <a16:creationId xmlns:a16="http://schemas.microsoft.com/office/drawing/2014/main" id="{23A354B7-777A-4143-82BF-7C46FAAEFDC0}"/>
              </a:ext>
            </a:extLst>
          </p:cNvPr>
          <p:cNvSpPr txBox="1"/>
          <p:nvPr/>
        </p:nvSpPr>
        <p:spPr>
          <a:xfrm>
            <a:off x="6732908" y="3370513"/>
            <a:ext cx="255633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rPr>
              <a:t>listens to music</a:t>
            </a:r>
          </a:p>
        </p:txBody>
      </p:sp>
      <p:sp>
        <p:nvSpPr>
          <p:cNvPr id="46" name="TextBox 45">
            <a:extLst>
              <a:ext uri="{FF2B5EF4-FFF2-40B4-BE49-F238E27FC236}">
                <a16:creationId xmlns:a16="http://schemas.microsoft.com/office/drawing/2014/main" id="{59B4137C-B4AA-4C3B-AA86-20CE08EA1AFD}"/>
              </a:ext>
            </a:extLst>
          </p:cNvPr>
          <p:cNvSpPr txBox="1"/>
          <p:nvPr/>
        </p:nvSpPr>
        <p:spPr>
          <a:xfrm>
            <a:off x="6736215" y="3971835"/>
            <a:ext cx="255633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rPr>
              <a:t>does housework</a:t>
            </a:r>
          </a:p>
        </p:txBody>
      </p:sp>
      <p:sp>
        <p:nvSpPr>
          <p:cNvPr id="47" name="TextBox 46">
            <a:extLst>
              <a:ext uri="{FF2B5EF4-FFF2-40B4-BE49-F238E27FC236}">
                <a16:creationId xmlns:a16="http://schemas.microsoft.com/office/drawing/2014/main" id="{24D8F1C4-FE6F-4D9D-B488-F52B539AC4C9}"/>
              </a:ext>
            </a:extLst>
          </p:cNvPr>
          <p:cNvSpPr txBox="1"/>
          <p:nvPr/>
        </p:nvSpPr>
        <p:spPr>
          <a:xfrm>
            <a:off x="6732908" y="4542628"/>
            <a:ext cx="2556332"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rPr>
              <a:t>plays</a:t>
            </a:r>
          </a:p>
        </p:txBody>
      </p:sp>
      <p:sp>
        <p:nvSpPr>
          <p:cNvPr id="48" name="TextBox 47">
            <a:extLst>
              <a:ext uri="{FF2B5EF4-FFF2-40B4-BE49-F238E27FC236}">
                <a16:creationId xmlns:a16="http://schemas.microsoft.com/office/drawing/2014/main" id="{CAF67754-E8E0-4A4B-9C90-EE326F6FDA5E}"/>
              </a:ext>
            </a:extLst>
          </p:cNvPr>
          <p:cNvSpPr txBox="1"/>
          <p:nvPr/>
        </p:nvSpPr>
        <p:spPr>
          <a:xfrm>
            <a:off x="6722612" y="5036663"/>
            <a:ext cx="2556332"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rPr>
              <a:t>swims</a:t>
            </a:r>
          </a:p>
        </p:txBody>
      </p:sp>
    </p:spTree>
    <p:extLst>
      <p:ext uri="{BB962C8B-B14F-4D97-AF65-F5344CB8AC3E}">
        <p14:creationId xmlns:p14="http://schemas.microsoft.com/office/powerpoint/2010/main" val="303127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wheel(1)">
                                      <p:cBhvr>
                                        <p:cTn id="12" dur="2000"/>
                                        <p:tgtEl>
                                          <p:spTgt spid="10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3"/>
                                        </p:tgtEl>
                                        <p:attrNameLst>
                                          <p:attrName>style.visibility</p:attrName>
                                        </p:attrNameLst>
                                      </p:cBhvr>
                                      <p:to>
                                        <p:strVal val="visible"/>
                                      </p:to>
                                    </p:set>
                                    <p:animEffect transition="in" filter="fade">
                                      <p:cBhvr>
                                        <p:cTn id="17" dur="500"/>
                                        <p:tgtEl>
                                          <p:spTgt spid="10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04"/>
                                        </p:tgtEl>
                                        <p:attrNameLst>
                                          <p:attrName>style.visibility</p:attrName>
                                        </p:attrNameLst>
                                      </p:cBhvr>
                                      <p:to>
                                        <p:strVal val="visible"/>
                                      </p:to>
                                    </p:set>
                                    <p:animEffect transition="in" filter="wheel(1)">
                                      <p:cBhvr>
                                        <p:cTn id="27" dur="2000"/>
                                        <p:tgtEl>
                                          <p:spTgt spid="10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5"/>
                                        </p:tgtEl>
                                        <p:attrNameLst>
                                          <p:attrName>style.visibility</p:attrName>
                                        </p:attrNameLst>
                                      </p:cBhvr>
                                      <p:to>
                                        <p:strVal val="visible"/>
                                      </p:to>
                                    </p:set>
                                    <p:animEffect transition="in" filter="fade">
                                      <p:cBhvr>
                                        <p:cTn id="32" dur="500"/>
                                        <p:tgtEl>
                                          <p:spTgt spid="10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06"/>
                                        </p:tgtEl>
                                        <p:attrNameLst>
                                          <p:attrName>style.visibility</p:attrName>
                                        </p:attrNameLst>
                                      </p:cBhvr>
                                      <p:to>
                                        <p:strVal val="visible"/>
                                      </p:to>
                                    </p:set>
                                    <p:animEffect transition="in" filter="wheel(1)">
                                      <p:cBhvr>
                                        <p:cTn id="42" dur="2000"/>
                                        <p:tgtEl>
                                          <p:spTgt spid="10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7"/>
                                        </p:tgtEl>
                                        <p:attrNameLst>
                                          <p:attrName>style.visibility</p:attrName>
                                        </p:attrNameLst>
                                      </p:cBhvr>
                                      <p:to>
                                        <p:strVal val="visible"/>
                                      </p:to>
                                    </p:set>
                                    <p:animEffect transition="in" filter="fade">
                                      <p:cBhvr>
                                        <p:cTn id="47" dur="500"/>
                                        <p:tgtEl>
                                          <p:spTgt spid="10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fade">
                                      <p:cBhvr>
                                        <p:cTn id="52" dur="500"/>
                                        <p:tgtEl>
                                          <p:spTgt spid="46"/>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108"/>
                                        </p:tgtEl>
                                        <p:attrNameLst>
                                          <p:attrName>style.visibility</p:attrName>
                                        </p:attrNameLst>
                                      </p:cBhvr>
                                      <p:to>
                                        <p:strVal val="visible"/>
                                      </p:to>
                                    </p:set>
                                    <p:animEffect transition="in" filter="wheel(1)">
                                      <p:cBhvr>
                                        <p:cTn id="57" dur="2000"/>
                                        <p:tgtEl>
                                          <p:spTgt spid="10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9"/>
                                        </p:tgtEl>
                                        <p:attrNameLst>
                                          <p:attrName>style.visibility</p:attrName>
                                        </p:attrNameLst>
                                      </p:cBhvr>
                                      <p:to>
                                        <p:strVal val="visible"/>
                                      </p:to>
                                    </p:set>
                                    <p:animEffect transition="in" filter="fade">
                                      <p:cBhvr>
                                        <p:cTn id="62" dur="500"/>
                                        <p:tgtEl>
                                          <p:spTgt spid="10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500"/>
                                        <p:tgtEl>
                                          <p:spTgt spid="47"/>
                                        </p:tgtEl>
                                      </p:cBhvr>
                                    </p:animEffect>
                                  </p:childTnLst>
                                </p:cTn>
                              </p:par>
                            </p:childTnLst>
                          </p:cTn>
                        </p:par>
                      </p:childTnLst>
                    </p:cTn>
                  </p:par>
                  <p:par>
                    <p:cTn id="68" fill="hold">
                      <p:stCondLst>
                        <p:cond delay="indefinite"/>
                      </p:stCondLst>
                      <p:childTnLst>
                        <p:par>
                          <p:cTn id="69" fill="hold">
                            <p:stCondLst>
                              <p:cond delay="0"/>
                            </p:stCondLst>
                            <p:childTnLst>
                              <p:par>
                                <p:cTn id="70" presetID="21" presetClass="entr" presetSubtype="1" fill="hold" grpId="0" nodeType="clickEffect">
                                  <p:stCondLst>
                                    <p:cond delay="0"/>
                                  </p:stCondLst>
                                  <p:childTnLst>
                                    <p:set>
                                      <p:cBhvr>
                                        <p:cTn id="71" dur="1" fill="hold">
                                          <p:stCondLst>
                                            <p:cond delay="0"/>
                                          </p:stCondLst>
                                        </p:cTn>
                                        <p:tgtEl>
                                          <p:spTgt spid="110"/>
                                        </p:tgtEl>
                                        <p:attrNameLst>
                                          <p:attrName>style.visibility</p:attrName>
                                        </p:attrNameLst>
                                      </p:cBhvr>
                                      <p:to>
                                        <p:strVal val="visible"/>
                                      </p:to>
                                    </p:set>
                                    <p:animEffect transition="in" filter="wheel(1)">
                                      <p:cBhvr>
                                        <p:cTn id="72" dur="2000"/>
                                        <p:tgtEl>
                                          <p:spTgt spid="11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500"/>
                                        <p:tgtEl>
                                          <p:spTgt spid="11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fade">
                                      <p:cBhvr>
                                        <p:cTn id="82" dur="500"/>
                                        <p:tgtEl>
                                          <p:spTgt spid="48"/>
                                        </p:tgtEl>
                                      </p:cBhvr>
                                    </p:animEffect>
                                  </p:childTnLst>
                                </p:cTn>
                              </p:par>
                            </p:childTnLst>
                          </p:cTn>
                        </p:par>
                      </p:childTnLst>
                    </p:cTn>
                  </p:par>
                  <p:par>
                    <p:cTn id="83" fill="hold">
                      <p:stCondLst>
                        <p:cond delay="indefinite"/>
                      </p:stCondLst>
                      <p:childTnLst>
                        <p:par>
                          <p:cTn id="84" fill="hold">
                            <p:stCondLst>
                              <p:cond delay="0"/>
                            </p:stCondLst>
                            <p:childTnLst>
                              <p:par>
                                <p:cTn id="85" presetID="21" presetClass="entr" presetSubtype="1" fill="hold" grpId="0" nodeType="clickEffect">
                                  <p:stCondLst>
                                    <p:cond delay="0"/>
                                  </p:stCondLst>
                                  <p:childTnLst>
                                    <p:set>
                                      <p:cBhvr>
                                        <p:cTn id="86" dur="1" fill="hold">
                                          <p:stCondLst>
                                            <p:cond delay="0"/>
                                          </p:stCondLst>
                                        </p:cTn>
                                        <p:tgtEl>
                                          <p:spTgt spid="112"/>
                                        </p:tgtEl>
                                        <p:attrNameLst>
                                          <p:attrName>style.visibility</p:attrName>
                                        </p:attrNameLst>
                                      </p:cBhvr>
                                      <p:to>
                                        <p:strVal val="visible"/>
                                      </p:to>
                                    </p:set>
                                    <p:animEffect transition="in" filter="wheel(1)">
                                      <p:cBhvr>
                                        <p:cTn id="87" dur="2000"/>
                                        <p:tgtEl>
                                          <p:spTgt spid="11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13"/>
                                        </p:tgtEl>
                                        <p:attrNameLst>
                                          <p:attrName>style.visibility</p:attrName>
                                        </p:attrNameLst>
                                      </p:cBhvr>
                                      <p:to>
                                        <p:strVal val="visible"/>
                                      </p:to>
                                    </p:set>
                                    <p:animEffect transition="in" filter="fade">
                                      <p:cBhvr>
                                        <p:cTn id="92" dur="500"/>
                                        <p:tgtEl>
                                          <p:spTgt spid="113"/>
                                        </p:tgtEl>
                                      </p:cBhvr>
                                    </p:animEffec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p:bldP spid="104" grpId="0" animBg="1"/>
      <p:bldP spid="105" grpId="0"/>
      <p:bldP spid="106" grpId="0" animBg="1"/>
      <p:bldP spid="107" grpId="0"/>
      <p:bldP spid="108" grpId="0" animBg="1"/>
      <p:bldP spid="109" grpId="0"/>
      <p:bldP spid="110" grpId="0" animBg="1"/>
      <p:bldP spid="111" grpId="0"/>
      <p:bldP spid="112" grpId="0" animBg="1"/>
      <p:bldP spid="113" grpId="0"/>
      <p:bldP spid="3" grpId="0" animBg="1"/>
      <p:bldP spid="45" grpId="0" animBg="1"/>
      <p:bldP spid="40" grpId="0"/>
      <p:bldP spid="41" grpId="0"/>
      <p:bldP spid="44" grpId="0"/>
      <p:bldP spid="46" grpId="0"/>
      <p:bldP spid="47" grpId="0"/>
      <p:bldP spid="48" grpId="0"/>
    </p:bldLst>
  </p:timing>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NCELP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ELP Theme" id="{4C2BE813-E61A-3747-9A86-4627A18065B5}" vid="{CF4FE9D7-7BAB-7346-97A2-D95A5D98848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8141</TotalTime>
  <Words>3042</Words>
  <Application>Microsoft Office PowerPoint</Application>
  <PresentationFormat>Widescreen</PresentationFormat>
  <Paragraphs>503</Paragraphs>
  <Slides>17</Slides>
  <Notes>17</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17</vt:i4>
      </vt:variant>
    </vt:vector>
  </HeadingPairs>
  <TitlesOfParts>
    <vt:vector size="31" baseType="lpstr">
      <vt:lpstr>Arial</vt:lpstr>
      <vt:lpstr>Calibri</vt:lpstr>
      <vt:lpstr>Calibri Light</vt:lpstr>
      <vt:lpstr>Century Gothic</vt:lpstr>
      <vt:lpstr>Eras Demi ITC</vt:lpstr>
      <vt:lpstr>Modern Love</vt:lpstr>
      <vt:lpstr>Segoe Print</vt:lpstr>
      <vt:lpstr>Symbol</vt:lpstr>
      <vt:lpstr>Tw Cen MT</vt:lpstr>
      <vt:lpstr>Wingdings</vt:lpstr>
      <vt:lpstr>1_Office Theme</vt:lpstr>
      <vt:lpstr>2_Office Theme</vt:lpstr>
      <vt:lpstr>3_Office Theme</vt:lpstr>
      <vt:lpstr>1_NCELP Theme</vt:lpstr>
      <vt:lpstr>Saying what I and others do </vt:lpstr>
      <vt:lpstr> [qu]</vt:lpstr>
      <vt:lpstr> [qu]</vt:lpstr>
      <vt:lpstr>prononcer </vt:lpstr>
      <vt:lpstr>Follow up 2:</vt:lpstr>
      <vt:lpstr>Follow up 2: Réponses [Round 1]</vt:lpstr>
      <vt:lpstr>Follow up 2: Réponses [Round 2]</vt:lpstr>
      <vt:lpstr>Follow up 3: </vt:lpstr>
      <vt:lpstr>Follow up 3: </vt:lpstr>
      <vt:lpstr>Follow up 4</vt:lpstr>
      <vt:lpstr>Follow up 5a</vt:lpstr>
      <vt:lpstr>vocabulaire</vt:lpstr>
      <vt:lpstr>vocabulaire</vt:lpstr>
      <vt:lpstr>Follow up 2: Handout A</vt:lpstr>
      <vt:lpstr>Follow up 2: Handout B</vt:lpstr>
      <vt:lpstr>vocabulaire</vt:lpstr>
      <vt:lpstr>vocabulaire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Saying what I and others do</dc:title>
  <dc:creator>Rachel Hawkes</dc:creator>
  <cp:lastModifiedBy>Rachel Hawkes</cp:lastModifiedBy>
  <cp:revision>135</cp:revision>
  <dcterms:created xsi:type="dcterms:W3CDTF">2022-04-17T18:00:57Z</dcterms:created>
  <dcterms:modified xsi:type="dcterms:W3CDTF">2022-07-02T10:45:24Z</dcterms:modified>
</cp:coreProperties>
</file>