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0"/>
  </p:notesMasterIdLst>
  <p:sldIdLst>
    <p:sldId id="257" r:id="rId5"/>
    <p:sldId id="952" r:id="rId6"/>
    <p:sldId id="953" r:id="rId7"/>
    <p:sldId id="938" r:id="rId8"/>
    <p:sldId id="297" r:id="rId9"/>
    <p:sldId id="948" r:id="rId10"/>
    <p:sldId id="298" r:id="rId11"/>
    <p:sldId id="947" r:id="rId12"/>
    <p:sldId id="950" r:id="rId13"/>
    <p:sldId id="951" r:id="rId14"/>
    <p:sldId id="889" r:id="rId15"/>
    <p:sldId id="921" r:id="rId16"/>
    <p:sldId id="949" r:id="rId17"/>
    <p:sldId id="914" r:id="rId18"/>
    <p:sldId id="9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3FF"/>
    <a:srgbClr val="EF6D43"/>
    <a:srgbClr val="CC532E"/>
    <a:srgbClr val="8BD8F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0165" autoAdjust="0"/>
  </p:normalViewPr>
  <p:slideViewPr>
    <p:cSldViewPr snapToGrid="0">
      <p:cViewPr varScale="1">
        <p:scale>
          <a:sx n="68" d="100"/>
          <a:sy n="68" d="100"/>
        </p:scale>
        <p:origin x="217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PWhLSc_FpC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PWhLSc_FpC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[-ien] </a:t>
            </a:r>
            <a:r>
              <a:rPr lang="en-GB" sz="2000" b="1" baseline="0" dirty="0" err="1"/>
              <a:t>ancien</a:t>
            </a:r>
            <a:r>
              <a:rPr lang="en-GB" sz="2000" baseline="0" dirty="0"/>
              <a:t> [392] </a:t>
            </a:r>
            <a:r>
              <a:rPr lang="en-GB" sz="2000" b="1" baseline="0" dirty="0"/>
              <a:t>bien </a:t>
            </a:r>
            <a:r>
              <a:rPr lang="en-GB" sz="2000" baseline="0" dirty="0"/>
              <a:t>[47] </a:t>
            </a:r>
            <a:r>
              <a:rPr lang="en-GB" sz="2000" b="1" baseline="0" dirty="0" err="1"/>
              <a:t>bientôt</a:t>
            </a:r>
            <a:r>
              <a:rPr lang="en-GB" sz="2000" baseline="0" dirty="0"/>
              <a:t> [1208] </a:t>
            </a:r>
            <a:r>
              <a:rPr lang="en-GB" sz="2000" b="1" baseline="0" dirty="0" err="1"/>
              <a:t>chien</a:t>
            </a:r>
            <a:r>
              <a:rPr lang="en-GB" sz="2000" baseline="0" dirty="0"/>
              <a:t> [1744] </a:t>
            </a:r>
            <a:r>
              <a:rPr lang="en-GB" sz="2000" b="1" baseline="0" dirty="0" err="1"/>
              <a:t>combien</a:t>
            </a:r>
            <a:r>
              <a:rPr lang="en-GB" sz="2000" b="1" baseline="0" dirty="0"/>
              <a:t>?</a:t>
            </a:r>
            <a:r>
              <a:rPr lang="en-GB" sz="2000" baseline="0" dirty="0"/>
              <a:t> [800]</a:t>
            </a:r>
            <a:br>
              <a:rPr lang="en-GB" sz="2000" baseline="0" dirty="0"/>
            </a:b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football </a:t>
            </a:r>
            <a:r>
              <a:rPr lang="fr-FR" sz="2000" b="0" strike="noStrike" spc="-1" dirty="0">
                <a:solidFill>
                  <a:srgbClr val="FF0066"/>
                </a:solidFill>
                <a:latin typeface="Century Gothic"/>
                <a:ea typeface="Century Gothic"/>
              </a:rPr>
              <a:t>[2602] </a:t>
            </a:r>
            <a:r>
              <a:rPr lang="fr-FR" sz="2000" b="1" strike="noStrike" spc="-1" dirty="0">
                <a:solidFill>
                  <a:srgbClr val="FF0066"/>
                </a:solidFill>
                <a:latin typeface="Century Gothic"/>
                <a:ea typeface="Century Gothic"/>
              </a:rPr>
              <a:t>tennis </a:t>
            </a:r>
            <a:r>
              <a:rPr lang="fr-FR" sz="2000" b="0" strike="noStrike" spc="-1" dirty="0">
                <a:solidFill>
                  <a:srgbClr val="FF0066"/>
                </a:solidFill>
                <a:latin typeface="Century Gothic"/>
                <a:ea typeface="Century Gothic"/>
              </a:rPr>
              <a:t>[3687] quand [119] </a:t>
            </a:r>
            <a:endParaRPr lang="en-GB"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faire [25] je fais, il/elle fait activité [452] cuisine [2618] courses [1289] ménage [2326]</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corriger [1639] expliquer [252] fermer [757] demander [80] écouter [49] regarder [425]  poser  [218] aide [457] classe [778] devoirs [39] idée [239] question [144] phrase [2074] porte [696] professeur/professeure [110]  réponse [456] solution [608]</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ANSWERS – DO NOT DISPLAY DURING THE TASK</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A’s question to hear it. The teacher can also elicit the full question from pupils, chorally, for additional pronunciation practice.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B’s answer, with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A’s written English translation of that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with all the utterances.</a:t>
            </a:r>
          </a:p>
          <a:p>
            <a:pPr marL="0" marR="0" lvl="0" indent="0" algn="l" rtl="0">
              <a:lnSpc>
                <a:spcPct val="100000"/>
              </a:lnSpc>
              <a:spcBef>
                <a:spcPts val="0"/>
              </a:spcBef>
              <a:spcAft>
                <a:spcPts val="0"/>
              </a:spcAft>
              <a:buClr>
                <a:schemeClr val="dk1"/>
              </a:buClr>
              <a:buSzPts val="1200"/>
              <a:buFont typeface="Calibri"/>
              <a:buNone/>
            </a:pPr>
            <a:r>
              <a:rPr lang="en-GB" sz="1200" b="0" dirty="0"/>
              <a:t>5.   Further practice could be done using full versions of the questions and allowing pupils to answer freely.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73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HANDOUT </a:t>
            </a:r>
          </a:p>
          <a:p>
            <a:r>
              <a:rPr lang="en-GB" dirty="0"/>
              <a:t>Photocopy and cut into 2 x A5 handouts, one for A and one for B.</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056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a:t>
            </a:r>
            <a:r>
              <a:rPr lang="en-US" dirty="0" err="1"/>
              <a:t>ien</a:t>
            </a:r>
            <a:r>
              <a:rPr lang="en-US" dirty="0"/>
              <a:t>] and [-(a)in]. Both SSCs contain the same nasal sound at the 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Click to pass the ball to a player.</a:t>
            </a:r>
          </a:p>
          <a:p>
            <a:pPr marL="228600" indent="-228600">
              <a:buAutoNum type="arabicPeriod"/>
            </a:pPr>
            <a:r>
              <a:rPr lang="en-US" dirty="0"/>
              <a:t>Pupils commentate on the match by saying the name of the player who has the ball. </a:t>
            </a:r>
          </a:p>
          <a:p>
            <a:pPr marL="228600" indent="-228600">
              <a:buAutoNum type="arabicPeriod"/>
            </a:pPr>
            <a:r>
              <a:rPr lang="en-US" dirty="0"/>
              <a:t>Click on the player’s shirt to listen and check the pronunciation.</a:t>
            </a:r>
          </a:p>
          <a:p>
            <a:pPr marL="228600" indent="-228600">
              <a:buAutoNum type="arabicPeriod"/>
            </a:pPr>
            <a:r>
              <a:rPr lang="en-US" dirty="0"/>
              <a:t>Pupils repeat.</a:t>
            </a:r>
          </a:p>
          <a:p>
            <a:pPr marL="228600" indent="-228600">
              <a:buAutoNum type="arabicPeriod"/>
            </a:pPr>
            <a:r>
              <a:rPr lang="en-US" dirty="0"/>
              <a:t>Click to pass the ball to the next player.</a:t>
            </a:r>
          </a:p>
          <a:p>
            <a:pPr marL="0" indent="0">
              <a:buNone/>
            </a:pPr>
            <a:endParaRPr lang="en-US" dirty="0"/>
          </a:p>
          <a:p>
            <a:pPr marL="0" indent="0">
              <a:buNone/>
            </a:pPr>
            <a:r>
              <a:rPr lang="en-US" b="1" dirty="0"/>
              <a:t>Note</a:t>
            </a:r>
            <a:r>
              <a:rPr lang="en-US" dirty="0"/>
              <a:t>: in next week’s lesson there will be information about sports and games children generally play in </a:t>
            </a:r>
            <a:r>
              <a:rPr lang="en-US" dirty="0" err="1"/>
              <a:t>Haïti</a:t>
            </a:r>
            <a:r>
              <a:rPr lang="en-US" dirty="0"/>
              <a:t>.  It is not common for children to have access to sports facilities, so whilst football is the most popular team sport, it is most often played in the street.</a:t>
            </a:r>
            <a:br>
              <a:rPr lang="en-US" dirty="0"/>
            </a:br>
            <a:endParaRPr lang="en-US"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1. Martin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2. Benjamin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Fabien</a:t>
            </a:r>
          </a:p>
          <a:p>
            <a:pPr marL="0" indent="0">
              <a:buNone/>
            </a:pPr>
            <a:r>
              <a:rPr lang="en-US" b="0" dirty="0"/>
              <a:t>4. Adrien</a:t>
            </a:r>
          </a:p>
          <a:p>
            <a:pPr marL="0" indent="0">
              <a:buNone/>
            </a:pPr>
            <a:r>
              <a:rPr lang="en-US" b="0" dirty="0"/>
              <a:t>5. Julien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6. Sébastien</a:t>
            </a:r>
          </a:p>
          <a:p>
            <a:pPr marL="0" indent="0">
              <a:buNone/>
            </a:pPr>
            <a:r>
              <a:rPr lang="en-US" b="0" dirty="0"/>
              <a:t>7. </a:t>
            </a:r>
            <a:r>
              <a:rPr lang="en-US" b="0" dirty="0" err="1"/>
              <a:t>Aurélien</a:t>
            </a:r>
            <a:endParaRPr lang="en-US" b="0" dirty="0"/>
          </a:p>
          <a:p>
            <a:pPr marL="0" indent="0">
              <a:buNone/>
            </a:pPr>
            <a:r>
              <a:rPr lang="en-US" b="0" dirty="0"/>
              <a:t>8. Lucien</a:t>
            </a:r>
          </a:p>
          <a:p>
            <a:pPr marL="0" indent="0">
              <a:buNone/>
            </a:pPr>
            <a:r>
              <a:rPr lang="en-US" b="0" dirty="0"/>
              <a:t>9. Valentin</a:t>
            </a:r>
          </a:p>
          <a:p>
            <a:pPr marL="0" indent="0">
              <a:buNone/>
            </a:pPr>
            <a:r>
              <a:rPr lang="en-US" b="0" dirty="0"/>
              <a:t>10. Jocelyn</a:t>
            </a: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several SSC, noting how different letter strings are pronounced with the same SSC in French. (e.g. -</a:t>
            </a:r>
            <a:r>
              <a:rPr lang="en-GB" b="0" dirty="0" err="1"/>
              <a:t>eaux</a:t>
            </a:r>
            <a:r>
              <a:rPr lang="en-GB" b="0" dirty="0"/>
              <a:t> and –</a:t>
            </a:r>
            <a:r>
              <a:rPr lang="en-GB" b="0" dirty="0" err="1"/>
              <a:t>aud</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that the weather expressions rhyme with the place names in this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practise pronouncing each phrase (out loud, but individually at their own pace).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elicits a repetition of each phrase, chorally and clicks for a listen and check of each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pupils have learnt the first four weather expressions.  The remaining four are included here for pronunciation only, but some pupils may be interested enough to learn them incidentally.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listen to and join in with a Canadian song about the seasons.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Tell pupils that this is a song they are going to listen to and join in with.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Tell them they know quite a few of the words in it.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the lyrics of the chorus (Les </a:t>
            </a:r>
            <a:r>
              <a:rPr lang="en-GB" sz="1200" b="0" dirty="0" err="1"/>
              <a:t>saisons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the meaning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each verse.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After each one, ask pupils to tell you briefly what they understand about the activities of each season. The pictures support understanding, here.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Go to the next slide to play the song.</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Source: </a:t>
            </a:r>
            <a:r>
              <a:rPr lang="en-GB" sz="1800" b="1" u="sng" dirty="0">
                <a:solidFill>
                  <a:srgbClr val="0563C1"/>
                </a:solidFill>
                <a:effectLst/>
                <a:latin typeface="Century Gothic" panose="020B0502020202020204" pitchFamily="34" charset="0"/>
                <a:ea typeface="Calibri" panose="020F0502020204030204" pitchFamily="34" charset="0"/>
                <a:cs typeface="Calibri" panose="020F0502020204030204" pitchFamily="34" charset="0"/>
                <a:hlinkClick r:id="rId3"/>
              </a:rPr>
              <a:t>https://www.youtube.com/watch?v=PWhLSc_FpCM</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00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Play the song.</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Source: </a:t>
            </a:r>
            <a:r>
              <a:rPr lang="en-GB" sz="1800" b="1" u="sng" dirty="0">
                <a:solidFill>
                  <a:srgbClr val="0563C1"/>
                </a:solidFill>
                <a:effectLst/>
                <a:latin typeface="Century Gothic" panose="020B0502020202020204" pitchFamily="34" charset="0"/>
                <a:ea typeface="Calibri" panose="020F0502020204030204" pitchFamily="34" charset="0"/>
                <a:cs typeface="Calibri" panose="020F0502020204030204" pitchFamily="34" charset="0"/>
                <a:hlinkClick r:id="rId3"/>
              </a:rPr>
              <a:t>https://www.youtube.com/watch?v=PWhLSc_FpCM</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(this practice slide, the speaking task modelling slide, and the task itself)</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pronunciation  of the sports in French; they are cognates but their pronunciation needs practice, not least because pupils need to recognise that the –t and –s at the end are not silent final consonants.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each word to hear it pronounced.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callout alerting pupils to the lack of SFC on French sports.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Move to the next slide for the speaking task.</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model the speaking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through the animations carefully to model the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out the handout (see end of this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209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30.png"/><Relationship Id="rId18" Type="http://schemas.openxmlformats.org/officeDocument/2006/relationships/audio" Target="../media/audio68.wav"/><Relationship Id="rId3" Type="http://schemas.openxmlformats.org/officeDocument/2006/relationships/audio" Target="../media/audio54.wav"/><Relationship Id="rId21" Type="http://schemas.openxmlformats.org/officeDocument/2006/relationships/audio" Target="../media/audio71.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7.wav"/><Relationship Id="rId2" Type="http://schemas.openxmlformats.org/officeDocument/2006/relationships/notesSlide" Target="../notesSlides/notesSlide10.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5" Type="http://schemas.openxmlformats.org/officeDocument/2006/relationships/audio" Target="../media/audio65.wav"/><Relationship Id="rId23" Type="http://schemas.openxmlformats.org/officeDocument/2006/relationships/audio" Target="../media/audio73.wav"/><Relationship Id="rId10" Type="http://schemas.openxmlformats.org/officeDocument/2006/relationships/audio" Target="../media/audio61.wav"/><Relationship Id="rId19" Type="http://schemas.openxmlformats.org/officeDocument/2006/relationships/audio" Target="../media/audio69.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4.wav"/><Relationship Id="rId22" Type="http://schemas.openxmlformats.org/officeDocument/2006/relationships/audio" Target="../media/audio72.wav"/></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audio" Target="../media/audio74.wav"/><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5.wav"/><Relationship Id="rId18" Type="http://schemas.openxmlformats.org/officeDocument/2006/relationships/audio" Target="../media/audio90.wav"/><Relationship Id="rId26" Type="http://schemas.openxmlformats.org/officeDocument/2006/relationships/image" Target="../media/image56.png"/><Relationship Id="rId3" Type="http://schemas.openxmlformats.org/officeDocument/2006/relationships/audio" Target="../media/audio75.wav"/><Relationship Id="rId21" Type="http://schemas.openxmlformats.org/officeDocument/2006/relationships/image" Target="../media/image30.png"/><Relationship Id="rId7" Type="http://schemas.openxmlformats.org/officeDocument/2006/relationships/audio" Target="../media/audio79.wav"/><Relationship Id="rId12" Type="http://schemas.openxmlformats.org/officeDocument/2006/relationships/audio" Target="../media/audio84.wav"/><Relationship Id="rId17" Type="http://schemas.openxmlformats.org/officeDocument/2006/relationships/audio" Target="../media/audio89.wav"/><Relationship Id="rId25"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audio" Target="../media/audio88.wav"/><Relationship Id="rId20" Type="http://schemas.openxmlformats.org/officeDocument/2006/relationships/audio" Target="../media/audio92.wav"/><Relationship Id="rId1" Type="http://schemas.openxmlformats.org/officeDocument/2006/relationships/slideLayout" Target="../slideLayouts/slideLayout16.xml"/><Relationship Id="rId6" Type="http://schemas.openxmlformats.org/officeDocument/2006/relationships/audio" Target="../media/audio78.wav"/><Relationship Id="rId11" Type="http://schemas.openxmlformats.org/officeDocument/2006/relationships/audio" Target="../media/audio83.wav"/><Relationship Id="rId24" Type="http://schemas.openxmlformats.org/officeDocument/2006/relationships/image" Target="../media/image54.png"/><Relationship Id="rId5" Type="http://schemas.openxmlformats.org/officeDocument/2006/relationships/audio" Target="../media/audio77.wav"/><Relationship Id="rId15" Type="http://schemas.openxmlformats.org/officeDocument/2006/relationships/audio" Target="../media/audio87.wav"/><Relationship Id="rId23" Type="http://schemas.openxmlformats.org/officeDocument/2006/relationships/audio" Target="../media/audio93.wav"/><Relationship Id="rId10" Type="http://schemas.openxmlformats.org/officeDocument/2006/relationships/audio" Target="../media/audio82.wav"/><Relationship Id="rId19" Type="http://schemas.openxmlformats.org/officeDocument/2006/relationships/audio" Target="../media/audio91.wav"/><Relationship Id="rId4" Type="http://schemas.openxmlformats.org/officeDocument/2006/relationships/audio" Target="../media/audio76.wav"/><Relationship Id="rId9" Type="http://schemas.openxmlformats.org/officeDocument/2006/relationships/audio" Target="../media/audio81.wav"/><Relationship Id="rId14" Type="http://schemas.openxmlformats.org/officeDocument/2006/relationships/audio" Target="../media/audio86.wav"/><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video" Target="../media/media2.mk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audio" Target="../media/audio12.wav"/><Relationship Id="rId18" Type="http://schemas.openxmlformats.org/officeDocument/2006/relationships/audio" Target="../media/audio17.wav"/><Relationship Id="rId3" Type="http://schemas.openxmlformats.org/officeDocument/2006/relationships/audio" Target="../media/audio7.wav"/><Relationship Id="rId21"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audio" Target="../media/audio19.wav"/><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audio" Target="../media/audio10.wav"/><Relationship Id="rId5" Type="http://schemas.openxmlformats.org/officeDocument/2006/relationships/audio" Target="../media/audio8.wav"/><Relationship Id="rId15" Type="http://schemas.openxmlformats.org/officeDocument/2006/relationships/audio" Target="../media/audio14.wav"/><Relationship Id="rId10" Type="http://schemas.openxmlformats.org/officeDocument/2006/relationships/image" Target="../media/image4.png"/><Relationship Id="rId19" Type="http://schemas.openxmlformats.org/officeDocument/2006/relationships/audio" Target="../media/audio18.wav"/><Relationship Id="rId4" Type="http://schemas.openxmlformats.org/officeDocument/2006/relationships/image" Target="../media/image7.png"/><Relationship Id="rId9" Type="http://schemas.openxmlformats.org/officeDocument/2006/relationships/image" Target="../media/image17.png"/><Relationship Id="rId14" Type="http://schemas.openxmlformats.org/officeDocument/2006/relationships/audio" Target="../media/audio13.wav"/><Relationship Id="rId22"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5.png"/><Relationship Id="rId21" Type="http://schemas.openxmlformats.org/officeDocument/2006/relationships/image" Target="../media/image28.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audio" Target="../media/audio25.wav"/><Relationship Id="rId19" Type="http://schemas.openxmlformats.org/officeDocument/2006/relationships/image" Target="../media/image26.png"/><Relationship Id="rId4" Type="http://schemas.openxmlformats.org/officeDocument/2006/relationships/image" Target="../media/image16.svg"/><Relationship Id="rId9" Type="http://schemas.openxmlformats.org/officeDocument/2006/relationships/audio" Target="../media/audio24.wav"/><Relationship Id="rId14" Type="http://schemas.openxmlformats.org/officeDocument/2006/relationships/image" Target="../media/image21.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30.png"/><Relationship Id="rId21" Type="http://schemas.openxmlformats.org/officeDocument/2006/relationships/image" Target="../media/image40.png"/><Relationship Id="rId7" Type="http://schemas.openxmlformats.org/officeDocument/2006/relationships/image" Target="../media/image16.svg"/><Relationship Id="rId12" Type="http://schemas.openxmlformats.org/officeDocument/2006/relationships/audio" Target="../media/audio33.wav"/><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15.png"/><Relationship Id="rId11" Type="http://schemas.openxmlformats.org/officeDocument/2006/relationships/audio" Target="../media/audio32.wav"/><Relationship Id="rId5" Type="http://schemas.openxmlformats.org/officeDocument/2006/relationships/audio" Target="../media/audio28.wav"/><Relationship Id="rId15" Type="http://schemas.openxmlformats.org/officeDocument/2006/relationships/image" Target="../media/image34.png"/><Relationship Id="rId10" Type="http://schemas.openxmlformats.org/officeDocument/2006/relationships/audio" Target="../media/audio31.wav"/><Relationship Id="rId19"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audio" Target="../media/audio30.wav"/><Relationship Id="rId14" Type="http://schemas.openxmlformats.org/officeDocument/2006/relationships/image" Target="../media/image33.pn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video" Target="https://www.youtube.com/embed/PWhLSc_FpCM?feature=oembed" TargetMode="External"/><Relationship Id="rId6" Type="http://schemas.openxmlformats.org/officeDocument/2006/relationships/image" Target="../media/image42.jpe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5.wav"/><Relationship Id="rId26" Type="http://schemas.openxmlformats.org/officeDocument/2006/relationships/image" Target="../media/image47.png"/><Relationship Id="rId3" Type="http://schemas.openxmlformats.org/officeDocument/2006/relationships/image" Target="../media/image30.png"/><Relationship Id="rId21" Type="http://schemas.openxmlformats.org/officeDocument/2006/relationships/image" Target="../media/image6.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audio" Target="../media/audio44.wav"/><Relationship Id="rId25"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audio" Target="../media/audio43.wav"/><Relationship Id="rId20" Type="http://schemas.openxmlformats.org/officeDocument/2006/relationships/image" Target="../media/image18.png"/><Relationship Id="rId29"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38.wav"/><Relationship Id="rId24" Type="http://schemas.openxmlformats.org/officeDocument/2006/relationships/image" Target="../media/image45.png"/><Relationship Id="rId5" Type="http://schemas.openxmlformats.org/officeDocument/2006/relationships/image" Target="../media/image16.svg"/><Relationship Id="rId15" Type="http://schemas.openxmlformats.org/officeDocument/2006/relationships/audio" Target="../media/audio42.wav"/><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audio" Target="../media/audio37.wav"/><Relationship Id="rId19" Type="http://schemas.openxmlformats.org/officeDocument/2006/relationships/audio" Target="../media/audio46.wav"/><Relationship Id="rId4" Type="http://schemas.openxmlformats.org/officeDocument/2006/relationships/image" Target="../media/image15.png"/><Relationship Id="rId9" Type="http://schemas.openxmlformats.org/officeDocument/2006/relationships/audio" Target="../media/audio36.wav"/><Relationship Id="rId14" Type="http://schemas.openxmlformats.org/officeDocument/2006/relationships/audio" Target="../media/audio41.wav"/><Relationship Id="rId22" Type="http://schemas.openxmlformats.org/officeDocument/2006/relationships/image" Target="../media/image43.png"/><Relationship Id="rId27"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51.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image" Target="../media/image15.png"/><Relationship Id="rId5" Type="http://schemas.openxmlformats.org/officeDocument/2006/relationships/audio" Target="../media/audio49.wav"/><Relationship Id="rId10" Type="http://schemas.openxmlformats.org/officeDocument/2006/relationships/audio" Target="../media/audio53.wav"/><Relationship Id="rId4" Type="http://schemas.openxmlformats.org/officeDocument/2006/relationships/audio" Target="../media/audio48.wav"/><Relationship Id="rId9" Type="http://schemas.openxmlformats.org/officeDocument/2006/relationships/image" Target="../media/image30.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5" name="Picture 14" descr="A black and white football ball&#10;&#10;Description automatically generated with medium confidence">
            <a:extLst>
              <a:ext uri="{FF2B5EF4-FFF2-40B4-BE49-F238E27FC236}">
                <a16:creationId xmlns:a16="http://schemas.microsoft.com/office/drawing/2014/main" id="{13832451-CBB0-47D0-8BA2-8A2676099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37" y="2459306"/>
            <a:ext cx="576396" cy="593077"/>
          </a:xfrm>
          <a:prstGeom prst="rect">
            <a:avLst/>
          </a:prstGeom>
        </p:spPr>
      </p:pic>
      <p:pic>
        <p:nvPicPr>
          <p:cNvPr id="16" name="Picture 15" descr="A picture containing text, shirt&#10;&#10;Description automatically generated">
            <a:extLst>
              <a:ext uri="{FF2B5EF4-FFF2-40B4-BE49-F238E27FC236}">
                <a16:creationId xmlns:a16="http://schemas.microsoft.com/office/drawing/2014/main" id="{725B6E3F-B701-4BB7-9FAD-487FA0E54ADA}"/>
              </a:ext>
            </a:extLst>
          </p:cNvPr>
          <p:cNvPicPr>
            <a:picLocks noChangeAspect="1"/>
          </p:cNvPicPr>
          <p:nvPr/>
        </p:nvPicPr>
        <p:blipFill rotWithShape="1">
          <a:blip r:embed="rId5">
            <a:extLst>
              <a:ext uri="{28A0092B-C50C-407E-A947-70E740481C1C}">
                <a14:useLocalDpi xmlns:a14="http://schemas.microsoft.com/office/drawing/2010/main" val="0"/>
              </a:ext>
            </a:extLst>
          </a:blip>
          <a:srcRect r="55317"/>
          <a:stretch/>
        </p:blipFill>
        <p:spPr>
          <a:xfrm>
            <a:off x="346922" y="1479886"/>
            <a:ext cx="1365086" cy="1468645"/>
          </a:xfrm>
          <a:prstGeom prst="rect">
            <a:avLst/>
          </a:prstGeom>
        </p:spPr>
      </p:pic>
      <p:pic>
        <p:nvPicPr>
          <p:cNvPr id="17" name="Picture 16" descr="A tennis racket on a green background&#10;&#10;Description automatically generated with medium confidence">
            <a:extLst>
              <a:ext uri="{FF2B5EF4-FFF2-40B4-BE49-F238E27FC236}">
                <a16:creationId xmlns:a16="http://schemas.microsoft.com/office/drawing/2014/main" id="{6365A32C-FD71-4A85-B386-FD534A80F8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232" y="3105148"/>
            <a:ext cx="2628203" cy="1834267"/>
          </a:xfrm>
          <a:prstGeom prst="rect">
            <a:avLst/>
          </a:prstGeom>
        </p:spPr>
      </p:pic>
      <p:pic>
        <p:nvPicPr>
          <p:cNvPr id="18" name="Picture 17" descr="Shape, circle&#10;&#10;Description automatically generated">
            <a:extLst>
              <a:ext uri="{FF2B5EF4-FFF2-40B4-BE49-F238E27FC236}">
                <a16:creationId xmlns:a16="http://schemas.microsoft.com/office/drawing/2014/main" id="{60F9A662-C7CE-4474-9FCF-7248725D4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111" y="3208928"/>
            <a:ext cx="663324" cy="440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 name="Table 3">
            <a:extLst>
              <a:ext uri="{FF2B5EF4-FFF2-40B4-BE49-F238E27FC236}">
                <a16:creationId xmlns:a16="http://schemas.microsoft.com/office/drawing/2014/main" id="{3448EBC3-42D2-414D-87BA-13DA6E0F3C9D}"/>
              </a:ext>
            </a:extLst>
          </p:cNvPr>
          <p:cNvGraphicFramePr>
            <a:graphicFrameLocks noGrp="1"/>
          </p:cNvGraphicFramePr>
          <p:nvPr>
            <p:extLst>
              <p:ext uri="{D42A27DB-BD31-4B8C-83A1-F6EECF244321}">
                <p14:modId xmlns:p14="http://schemas.microsoft.com/office/powerpoint/2010/main" val="96741003"/>
              </p:ext>
            </p:extLst>
          </p:nvPr>
        </p:nvGraphicFramePr>
        <p:xfrm>
          <a:off x="123171" y="867682"/>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10" name="Title 2">
            <a:extLst>
              <a:ext uri="{FF2B5EF4-FFF2-40B4-BE49-F238E27FC236}">
                <a16:creationId xmlns:a16="http://schemas.microsoft.com/office/drawing/2014/main" id="{B87A335E-90B5-4FEA-831E-D07119353F86}"/>
              </a:ext>
            </a:extLst>
          </p:cNvPr>
          <p:cNvSpPr txBox="1">
            <a:spLocks/>
          </p:cNvSpPr>
          <p:nvPr/>
        </p:nvSpPr>
        <p:spPr>
          <a:xfrm>
            <a:off x="3589425" y="384424"/>
            <a:ext cx="2333297" cy="50889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Personne A</a:t>
            </a:r>
            <a:endParaRPr lang="en-GB" sz="2800" kern="0" dirty="0"/>
          </a:p>
        </p:txBody>
      </p:sp>
      <p:sp>
        <p:nvSpPr>
          <p:cNvPr id="11" name="TextBox 10">
            <a:hlinkClick r:id="" action="ppaction://noaction">
              <a:snd r:embed="rId14" name="4.1a.wav"/>
            </a:hlinkClick>
            <a:extLst>
              <a:ext uri="{FF2B5EF4-FFF2-40B4-BE49-F238E27FC236}">
                <a16:creationId xmlns:a16="http://schemas.microsoft.com/office/drawing/2014/main" id="{126EE860-713F-44A3-AD3E-A9A47FAB74BF}"/>
              </a:ext>
            </a:extLst>
          </p:cNvPr>
          <p:cNvSpPr txBox="1"/>
          <p:nvPr/>
        </p:nvSpPr>
        <p:spPr>
          <a:xfrm>
            <a:off x="123170" y="91674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badminton ?</a:t>
            </a:r>
            <a:endParaRPr lang="en-GB" sz="2000" dirty="0"/>
          </a:p>
        </p:txBody>
      </p:sp>
      <p:sp>
        <p:nvSpPr>
          <p:cNvPr id="12" name="TextBox 11">
            <a:hlinkClick r:id="" action="ppaction://noaction">
              <a:snd r:embed="rId15" name="4.2a.wav"/>
            </a:hlinkClick>
            <a:extLst>
              <a:ext uri="{FF2B5EF4-FFF2-40B4-BE49-F238E27FC236}">
                <a16:creationId xmlns:a16="http://schemas.microsoft.com/office/drawing/2014/main" id="{BC2EAB23-F8F7-4E2D-9AE8-978FEA88CE93}"/>
              </a:ext>
            </a:extLst>
          </p:cNvPr>
          <p:cNvSpPr txBox="1"/>
          <p:nvPr/>
        </p:nvSpPr>
        <p:spPr>
          <a:xfrm>
            <a:off x="123170" y="137717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handball ?</a:t>
            </a:r>
            <a:endParaRPr lang="en-GB" sz="2000" dirty="0"/>
          </a:p>
        </p:txBody>
      </p:sp>
      <p:sp>
        <p:nvSpPr>
          <p:cNvPr id="13" name="TextBox 12">
            <a:hlinkClick r:id="" action="ppaction://noaction">
              <a:snd r:embed="rId16" name="4.3a.wav"/>
            </a:hlinkClick>
            <a:extLst>
              <a:ext uri="{FF2B5EF4-FFF2-40B4-BE49-F238E27FC236}">
                <a16:creationId xmlns:a16="http://schemas.microsoft.com/office/drawing/2014/main" id="{F3A372A9-01CC-4732-B4CA-E98293DB62B0}"/>
              </a:ext>
            </a:extLst>
          </p:cNvPr>
          <p:cNvSpPr txBox="1"/>
          <p:nvPr/>
        </p:nvSpPr>
        <p:spPr>
          <a:xfrm>
            <a:off x="123170" y="19464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basket ?</a:t>
            </a:r>
            <a:endParaRPr lang="en-GB" sz="2000" dirty="0"/>
          </a:p>
        </p:txBody>
      </p:sp>
      <p:sp>
        <p:nvSpPr>
          <p:cNvPr id="14" name="TextBox 13">
            <a:hlinkClick r:id="" action="ppaction://noaction">
              <a:snd r:embed="rId17" name="4.4a.wav"/>
            </a:hlinkClick>
            <a:extLst>
              <a:ext uri="{FF2B5EF4-FFF2-40B4-BE49-F238E27FC236}">
                <a16:creationId xmlns:a16="http://schemas.microsoft.com/office/drawing/2014/main" id="{CA9DB89A-A6AA-4D59-BEFE-1C1C81F40C98}"/>
              </a:ext>
            </a:extLst>
          </p:cNvPr>
          <p:cNvSpPr txBox="1"/>
          <p:nvPr/>
        </p:nvSpPr>
        <p:spPr>
          <a:xfrm>
            <a:off x="123170" y="249459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football ?</a:t>
            </a:r>
            <a:endParaRPr lang="en-GB" sz="2000" dirty="0"/>
          </a:p>
        </p:txBody>
      </p:sp>
      <p:sp>
        <p:nvSpPr>
          <p:cNvPr id="18" name="TextBox 17">
            <a:hlinkClick r:id="" action="ppaction://noaction">
              <a:snd r:embed="rId18" name="4.5a.wav"/>
            </a:hlinkClick>
            <a:extLst>
              <a:ext uri="{FF2B5EF4-FFF2-40B4-BE49-F238E27FC236}">
                <a16:creationId xmlns:a16="http://schemas.microsoft.com/office/drawing/2014/main" id="{FEAD19B1-D4B6-4639-AA58-508953438764}"/>
              </a:ext>
            </a:extLst>
          </p:cNvPr>
          <p:cNvSpPr txBox="1"/>
          <p:nvPr/>
        </p:nvSpPr>
        <p:spPr>
          <a:xfrm>
            <a:off x="123170" y="2935510"/>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 la</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corde ?</a:t>
            </a:r>
            <a:endParaRPr lang="en-GB" sz="2000" dirty="0"/>
          </a:p>
        </p:txBody>
      </p:sp>
      <p:graphicFrame>
        <p:nvGraphicFramePr>
          <p:cNvPr id="19" name="Table 3">
            <a:extLst>
              <a:ext uri="{FF2B5EF4-FFF2-40B4-BE49-F238E27FC236}">
                <a16:creationId xmlns:a16="http://schemas.microsoft.com/office/drawing/2014/main" id="{AE3BC189-27F8-4786-A7A5-0986B22DD3C7}"/>
              </a:ext>
            </a:extLst>
          </p:cNvPr>
          <p:cNvGraphicFramePr>
            <a:graphicFrameLocks noGrp="1"/>
          </p:cNvGraphicFramePr>
          <p:nvPr>
            <p:extLst>
              <p:ext uri="{D42A27DB-BD31-4B8C-83A1-F6EECF244321}">
                <p14:modId xmlns:p14="http://schemas.microsoft.com/office/powerpoint/2010/main" val="2542835995"/>
              </p:ext>
            </p:extLst>
          </p:nvPr>
        </p:nvGraphicFramePr>
        <p:xfrm>
          <a:off x="101745" y="3918446"/>
          <a:ext cx="5757122" cy="2859504"/>
        </p:xfrm>
        <a:graphic>
          <a:graphicData uri="http://schemas.openxmlformats.org/drawingml/2006/table">
            <a:tbl>
              <a:tblPr firstRow="1" bandRow="1">
                <a:tableStyleId>{5940675A-B579-460E-94D1-54222C63F5DA}</a:tableStyleId>
              </a:tblPr>
              <a:tblGrid>
                <a:gridCol w="3098655">
                  <a:extLst>
                    <a:ext uri="{9D8B030D-6E8A-4147-A177-3AD203B41FA5}">
                      <a16:colId xmlns:a16="http://schemas.microsoft.com/office/drawing/2014/main" val="597212106"/>
                    </a:ext>
                  </a:extLst>
                </a:gridCol>
                <a:gridCol w="2658467">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0" name="Title 2">
            <a:extLst>
              <a:ext uri="{FF2B5EF4-FFF2-40B4-BE49-F238E27FC236}">
                <a16:creationId xmlns:a16="http://schemas.microsoft.com/office/drawing/2014/main" id="{20C5AC58-508F-4E49-B289-38C6824A3B2A}"/>
              </a:ext>
            </a:extLst>
          </p:cNvPr>
          <p:cNvSpPr txBox="1">
            <a:spLocks/>
          </p:cNvSpPr>
          <p:nvPr/>
        </p:nvSpPr>
        <p:spPr>
          <a:xfrm>
            <a:off x="9127583" y="219822"/>
            <a:ext cx="486162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Personne B</a:t>
            </a:r>
            <a:endParaRPr lang="en-GB" sz="2800" kern="0" dirty="0"/>
          </a:p>
        </p:txBody>
      </p:sp>
      <p:graphicFrame>
        <p:nvGraphicFramePr>
          <p:cNvPr id="21" name="Table 3">
            <a:extLst>
              <a:ext uri="{FF2B5EF4-FFF2-40B4-BE49-F238E27FC236}">
                <a16:creationId xmlns:a16="http://schemas.microsoft.com/office/drawing/2014/main" id="{071475D7-0515-4DC2-B196-6FEBD7F18A56}"/>
              </a:ext>
            </a:extLst>
          </p:cNvPr>
          <p:cNvGraphicFramePr>
            <a:graphicFrameLocks noGrp="1"/>
          </p:cNvGraphicFramePr>
          <p:nvPr>
            <p:extLst>
              <p:ext uri="{D42A27DB-BD31-4B8C-83A1-F6EECF244321}">
                <p14:modId xmlns:p14="http://schemas.microsoft.com/office/powerpoint/2010/main" val="88295169"/>
              </p:ext>
            </p:extLst>
          </p:nvPr>
        </p:nvGraphicFramePr>
        <p:xfrm>
          <a:off x="6311709" y="716722"/>
          <a:ext cx="5751337" cy="2859504"/>
        </p:xfrm>
        <a:graphic>
          <a:graphicData uri="http://schemas.openxmlformats.org/drawingml/2006/table">
            <a:tbl>
              <a:tblPr firstRow="1" bandRow="1">
                <a:tableStyleId>{5940675A-B579-460E-94D1-54222C63F5DA}</a:tableStyleId>
              </a:tblPr>
              <a:tblGrid>
                <a:gridCol w="2751953">
                  <a:extLst>
                    <a:ext uri="{9D8B030D-6E8A-4147-A177-3AD203B41FA5}">
                      <a16:colId xmlns:a16="http://schemas.microsoft.com/office/drawing/2014/main" val="597212106"/>
                    </a:ext>
                  </a:extLst>
                </a:gridCol>
                <a:gridCol w="2999384">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graphicFrame>
        <p:nvGraphicFramePr>
          <p:cNvPr id="22" name="Table 3">
            <a:extLst>
              <a:ext uri="{FF2B5EF4-FFF2-40B4-BE49-F238E27FC236}">
                <a16:creationId xmlns:a16="http://schemas.microsoft.com/office/drawing/2014/main" id="{96AA0D1C-7B7B-4A45-9CA5-CC6FD2557780}"/>
              </a:ext>
            </a:extLst>
          </p:cNvPr>
          <p:cNvGraphicFramePr>
            <a:graphicFrameLocks noGrp="1"/>
          </p:cNvGraphicFramePr>
          <p:nvPr>
            <p:extLst>
              <p:ext uri="{D42A27DB-BD31-4B8C-83A1-F6EECF244321}">
                <p14:modId xmlns:p14="http://schemas.microsoft.com/office/powerpoint/2010/main" val="2592021774"/>
              </p:ext>
            </p:extLst>
          </p:nvPr>
        </p:nvGraphicFramePr>
        <p:xfrm>
          <a:off x="6311709" y="4201973"/>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3" name="TextBox 22">
            <a:extLst>
              <a:ext uri="{FF2B5EF4-FFF2-40B4-BE49-F238E27FC236}">
                <a16:creationId xmlns:a16="http://schemas.microsoft.com/office/drawing/2014/main" id="{1688B36C-7C17-44F6-A85A-6816A1956859}"/>
              </a:ext>
            </a:extLst>
          </p:cNvPr>
          <p:cNvSpPr txBox="1"/>
          <p:nvPr/>
        </p:nvSpPr>
        <p:spPr>
          <a:xfrm>
            <a:off x="123170" y="464495"/>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4" name="TextBox 23">
            <a:extLst>
              <a:ext uri="{FF2B5EF4-FFF2-40B4-BE49-F238E27FC236}">
                <a16:creationId xmlns:a16="http://schemas.microsoft.com/office/drawing/2014/main" id="{50C0DA61-3170-47AF-9225-C0FFAA25AA01}"/>
              </a:ext>
            </a:extLst>
          </p:cNvPr>
          <p:cNvSpPr txBox="1"/>
          <p:nvPr/>
        </p:nvSpPr>
        <p:spPr>
          <a:xfrm>
            <a:off x="123169" y="3442889"/>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5" name="TextBox 24">
            <a:extLst>
              <a:ext uri="{FF2B5EF4-FFF2-40B4-BE49-F238E27FC236}">
                <a16:creationId xmlns:a16="http://schemas.microsoft.com/office/drawing/2014/main" id="{330FB437-00CF-4471-AB20-27B323362BEA}"/>
              </a:ext>
            </a:extLst>
          </p:cNvPr>
          <p:cNvSpPr txBox="1"/>
          <p:nvPr/>
        </p:nvSpPr>
        <p:spPr>
          <a:xfrm>
            <a:off x="6311709" y="311731"/>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6" name="TextBox 25">
            <a:extLst>
              <a:ext uri="{FF2B5EF4-FFF2-40B4-BE49-F238E27FC236}">
                <a16:creationId xmlns:a16="http://schemas.microsoft.com/office/drawing/2014/main" id="{E86947CA-33D2-4201-8CB9-D30B2B3C107B}"/>
              </a:ext>
            </a:extLst>
          </p:cNvPr>
          <p:cNvSpPr txBox="1"/>
          <p:nvPr/>
        </p:nvSpPr>
        <p:spPr>
          <a:xfrm>
            <a:off x="6311708" y="3750384"/>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7" name="TextBox 26">
            <a:hlinkClick r:id="" action="ppaction://noaction">
              <a:snd r:embed="rId19" name="4.2b.wav"/>
            </a:hlinkClick>
            <a:extLst>
              <a:ext uri="{FF2B5EF4-FFF2-40B4-BE49-F238E27FC236}">
                <a16:creationId xmlns:a16="http://schemas.microsoft.com/office/drawing/2014/main" id="{B3AF8DBF-CB99-49D1-9B84-C18977BCAE36}"/>
              </a:ext>
            </a:extLst>
          </p:cNvPr>
          <p:cNvSpPr txBox="1"/>
          <p:nvPr/>
        </p:nvSpPr>
        <p:spPr>
          <a:xfrm>
            <a:off x="6259478" y="4827350"/>
            <a:ext cx="4238535"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volley de plage ?</a:t>
            </a:r>
            <a:endParaRPr lang="en-GB" sz="2000" dirty="0"/>
          </a:p>
        </p:txBody>
      </p:sp>
      <p:sp>
        <p:nvSpPr>
          <p:cNvPr id="28" name="TextBox 27">
            <a:hlinkClick r:id="" action="ppaction://noaction">
              <a:snd r:embed="rId20" name="4.1b.wav"/>
            </a:hlinkClick>
            <a:extLst>
              <a:ext uri="{FF2B5EF4-FFF2-40B4-BE49-F238E27FC236}">
                <a16:creationId xmlns:a16="http://schemas.microsoft.com/office/drawing/2014/main" id="{E1FD9EEF-0485-48C6-A9A9-46BB7C8ECC46}"/>
              </a:ext>
            </a:extLst>
          </p:cNvPr>
          <p:cNvSpPr txBox="1"/>
          <p:nvPr/>
        </p:nvSpPr>
        <p:spPr>
          <a:xfrm>
            <a:off x="6259478" y="431442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tennis ?</a:t>
            </a:r>
            <a:endParaRPr lang="en-GB" sz="2000" dirty="0"/>
          </a:p>
        </p:txBody>
      </p:sp>
      <p:sp>
        <p:nvSpPr>
          <p:cNvPr id="29" name="TextBox 28">
            <a:hlinkClick r:id="" action="ppaction://noaction">
              <a:snd r:embed="rId21" name="4.3b.wav"/>
            </a:hlinkClick>
            <a:extLst>
              <a:ext uri="{FF2B5EF4-FFF2-40B4-BE49-F238E27FC236}">
                <a16:creationId xmlns:a16="http://schemas.microsoft.com/office/drawing/2014/main" id="{0075EEF6-60FB-4CD3-8231-D71AEE38A376}"/>
              </a:ext>
            </a:extLst>
          </p:cNvPr>
          <p:cNvSpPr txBox="1"/>
          <p:nvPr/>
        </p:nvSpPr>
        <p:spPr>
          <a:xfrm>
            <a:off x="6259478" y="528858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ping-pong ?</a:t>
            </a:r>
            <a:endParaRPr lang="en-GB" sz="2000" dirty="0"/>
          </a:p>
        </p:txBody>
      </p:sp>
      <p:sp>
        <p:nvSpPr>
          <p:cNvPr id="30" name="TextBox 29">
            <a:hlinkClick r:id="" action="ppaction://noaction">
              <a:snd r:embed="rId22" name="4.4b.wav"/>
            </a:hlinkClick>
            <a:extLst>
              <a:ext uri="{FF2B5EF4-FFF2-40B4-BE49-F238E27FC236}">
                <a16:creationId xmlns:a16="http://schemas.microsoft.com/office/drawing/2014/main" id="{8C6577BE-5DD1-412E-810B-BC6F4469885E}"/>
              </a:ext>
            </a:extLst>
          </p:cNvPr>
          <p:cNvSpPr txBox="1"/>
          <p:nvPr/>
        </p:nvSpPr>
        <p:spPr>
          <a:xfrm>
            <a:off x="6259478" y="57953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hockey ?</a:t>
            </a:r>
            <a:endParaRPr lang="en-GB" sz="2000" dirty="0"/>
          </a:p>
        </p:txBody>
      </p:sp>
      <p:sp>
        <p:nvSpPr>
          <p:cNvPr id="31" name="TextBox 30">
            <a:hlinkClick r:id="" action="ppaction://noaction">
              <a:snd r:embed="rId23" name="4.5b.wav"/>
            </a:hlinkClick>
            <a:extLst>
              <a:ext uri="{FF2B5EF4-FFF2-40B4-BE49-F238E27FC236}">
                <a16:creationId xmlns:a16="http://schemas.microsoft.com/office/drawing/2014/main" id="{922C90B4-7998-440E-8CE0-09E1C5B14850}"/>
              </a:ext>
            </a:extLst>
          </p:cNvPr>
          <p:cNvSpPr txBox="1"/>
          <p:nvPr/>
        </p:nvSpPr>
        <p:spPr>
          <a:xfrm>
            <a:off x="6259477" y="634621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2000" dirty="0"/>
          </a:p>
        </p:txBody>
      </p:sp>
      <p:sp>
        <p:nvSpPr>
          <p:cNvPr id="32" name="TextBox 31">
            <a:extLst>
              <a:ext uri="{FF2B5EF4-FFF2-40B4-BE49-F238E27FC236}">
                <a16:creationId xmlns:a16="http://schemas.microsoft.com/office/drawing/2014/main" id="{D9631D49-88F5-4749-97DE-24BAB9B8048E}"/>
              </a:ext>
            </a:extLst>
          </p:cNvPr>
          <p:cNvSpPr txBox="1"/>
          <p:nvPr/>
        </p:nvSpPr>
        <p:spPr>
          <a:xfrm>
            <a:off x="6382572" y="123086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J’adore ça.</a:t>
            </a:r>
            <a:endParaRPr lang="en-GB" sz="2000" dirty="0"/>
          </a:p>
        </p:txBody>
      </p:sp>
      <p:sp>
        <p:nvSpPr>
          <p:cNvPr id="33" name="TextBox 32">
            <a:extLst>
              <a:ext uri="{FF2B5EF4-FFF2-40B4-BE49-F238E27FC236}">
                <a16:creationId xmlns:a16="http://schemas.microsoft.com/office/drawing/2014/main" id="{8DB57B14-FF3B-44D6-9E1C-FCA0266D80B7}"/>
              </a:ext>
            </a:extLst>
          </p:cNvPr>
          <p:cNvSpPr txBox="1"/>
          <p:nvPr/>
        </p:nvSpPr>
        <p:spPr>
          <a:xfrm>
            <a:off x="9177999" y="124598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Parfois.</a:t>
            </a:r>
            <a:endParaRPr lang="en-GB" sz="2000" dirty="0"/>
          </a:p>
        </p:txBody>
      </p:sp>
      <p:sp>
        <p:nvSpPr>
          <p:cNvPr id="34" name="TextBox 33">
            <a:extLst>
              <a:ext uri="{FF2B5EF4-FFF2-40B4-BE49-F238E27FC236}">
                <a16:creationId xmlns:a16="http://schemas.microsoft.com/office/drawing/2014/main" id="{73661A52-68D9-492A-A7B9-9BEDC230061F}"/>
              </a:ext>
            </a:extLst>
          </p:cNvPr>
          <p:cNvSpPr txBox="1"/>
          <p:nvPr/>
        </p:nvSpPr>
        <p:spPr>
          <a:xfrm>
            <a:off x="9178000" y="1696067"/>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a:t>
            </a:r>
            <a:endParaRPr lang="en-GB" sz="2000" dirty="0"/>
          </a:p>
        </p:txBody>
      </p:sp>
      <p:sp>
        <p:nvSpPr>
          <p:cNvPr id="35" name="TextBox 34">
            <a:extLst>
              <a:ext uri="{FF2B5EF4-FFF2-40B4-BE49-F238E27FC236}">
                <a16:creationId xmlns:a16="http://schemas.microsoft.com/office/drawing/2014/main" id="{B70F2C4A-7069-44D7-A26F-090E6D952884}"/>
              </a:ext>
            </a:extLst>
          </p:cNvPr>
          <p:cNvSpPr txBox="1"/>
          <p:nvPr/>
        </p:nvSpPr>
        <p:spPr>
          <a:xfrm>
            <a:off x="6351376" y="168314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 c’est difficile.</a:t>
            </a:r>
            <a:endParaRPr lang="en-GB" sz="2000" dirty="0"/>
          </a:p>
        </p:txBody>
      </p:sp>
      <p:sp>
        <p:nvSpPr>
          <p:cNvPr id="39" name="TextBox 38">
            <a:extLst>
              <a:ext uri="{FF2B5EF4-FFF2-40B4-BE49-F238E27FC236}">
                <a16:creationId xmlns:a16="http://schemas.microsoft.com/office/drawing/2014/main" id="{426265FD-329C-457A-9B3F-CC83D2D99412}"/>
              </a:ext>
            </a:extLst>
          </p:cNvPr>
          <p:cNvSpPr txBox="1"/>
          <p:nvPr/>
        </p:nvSpPr>
        <p:spPr>
          <a:xfrm>
            <a:off x="9127583" y="220399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souvent.</a:t>
            </a:r>
            <a:endParaRPr lang="en-GB" sz="2000" dirty="0"/>
          </a:p>
        </p:txBody>
      </p:sp>
      <p:sp>
        <p:nvSpPr>
          <p:cNvPr id="40" name="TextBox 39">
            <a:extLst>
              <a:ext uri="{FF2B5EF4-FFF2-40B4-BE49-F238E27FC236}">
                <a16:creationId xmlns:a16="http://schemas.microsoft.com/office/drawing/2014/main" id="{4D4182B4-BBD4-42E0-B7E4-F55F58AD2D02}"/>
              </a:ext>
            </a:extLst>
          </p:cNvPr>
          <p:cNvSpPr txBox="1"/>
          <p:nvPr/>
        </p:nvSpPr>
        <p:spPr>
          <a:xfrm>
            <a:off x="6382572" y="220534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super.</a:t>
            </a:r>
            <a:endParaRPr lang="en-GB" sz="2000" dirty="0"/>
          </a:p>
        </p:txBody>
      </p:sp>
      <p:sp>
        <p:nvSpPr>
          <p:cNvPr id="41" name="TextBox 40">
            <a:extLst>
              <a:ext uri="{FF2B5EF4-FFF2-40B4-BE49-F238E27FC236}">
                <a16:creationId xmlns:a16="http://schemas.microsoft.com/office/drawing/2014/main" id="{DFF7B74B-3266-47B7-94DD-ADE723E345D8}"/>
              </a:ext>
            </a:extLst>
          </p:cNvPr>
          <p:cNvSpPr txBox="1"/>
          <p:nvPr/>
        </p:nvSpPr>
        <p:spPr>
          <a:xfrm>
            <a:off x="6351376" y="26815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42" name="TextBox 41">
            <a:extLst>
              <a:ext uri="{FF2B5EF4-FFF2-40B4-BE49-F238E27FC236}">
                <a16:creationId xmlns:a16="http://schemas.microsoft.com/office/drawing/2014/main" id="{9F379E6D-4185-4A80-8197-41CFA1C77BAF}"/>
              </a:ext>
            </a:extLst>
          </p:cNvPr>
          <p:cNvSpPr txBox="1"/>
          <p:nvPr/>
        </p:nvSpPr>
        <p:spPr>
          <a:xfrm>
            <a:off x="9178000" y="3113421"/>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ami(e).</a:t>
            </a:r>
            <a:endParaRPr lang="en-GB" sz="2000" dirty="0"/>
          </a:p>
        </p:txBody>
      </p:sp>
      <p:sp>
        <p:nvSpPr>
          <p:cNvPr id="43" name="TextBox 42">
            <a:extLst>
              <a:ext uri="{FF2B5EF4-FFF2-40B4-BE49-F238E27FC236}">
                <a16:creationId xmlns:a16="http://schemas.microsoft.com/office/drawing/2014/main" id="{20D26E02-34CD-4128-85AF-7CA0301E9280}"/>
              </a:ext>
            </a:extLst>
          </p:cNvPr>
          <p:cNvSpPr txBox="1"/>
          <p:nvPr/>
        </p:nvSpPr>
        <p:spPr>
          <a:xfrm>
            <a:off x="9127583" y="2655580"/>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père.</a:t>
            </a:r>
            <a:endParaRPr lang="en-GB" sz="2000" dirty="0"/>
          </a:p>
        </p:txBody>
      </p:sp>
      <p:sp>
        <p:nvSpPr>
          <p:cNvPr id="44" name="TextBox 43">
            <a:extLst>
              <a:ext uri="{FF2B5EF4-FFF2-40B4-BE49-F238E27FC236}">
                <a16:creationId xmlns:a16="http://schemas.microsoft.com/office/drawing/2014/main" id="{421FA496-F5FD-4C50-9C83-5E972823898D}"/>
              </a:ext>
            </a:extLst>
          </p:cNvPr>
          <p:cNvSpPr txBox="1"/>
          <p:nvPr/>
        </p:nvSpPr>
        <p:spPr>
          <a:xfrm>
            <a:off x="6311708" y="316032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5" name="TextBox 44">
            <a:extLst>
              <a:ext uri="{FF2B5EF4-FFF2-40B4-BE49-F238E27FC236}">
                <a16:creationId xmlns:a16="http://schemas.microsoft.com/office/drawing/2014/main" id="{E24DF9AD-5004-46BB-B885-46ED223454D5}"/>
              </a:ext>
            </a:extLst>
          </p:cNvPr>
          <p:cNvSpPr txBox="1"/>
          <p:nvPr/>
        </p:nvSpPr>
        <p:spPr>
          <a:xfrm>
            <a:off x="107045" y="4389963"/>
            <a:ext cx="3691036"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mon sport préféré.</a:t>
            </a:r>
            <a:endParaRPr lang="en-GB" sz="2000" dirty="0"/>
          </a:p>
        </p:txBody>
      </p:sp>
      <p:sp>
        <p:nvSpPr>
          <p:cNvPr id="46" name="TextBox 45">
            <a:extLst>
              <a:ext uri="{FF2B5EF4-FFF2-40B4-BE49-F238E27FC236}">
                <a16:creationId xmlns:a16="http://schemas.microsoft.com/office/drawing/2014/main" id="{E91A67F9-E7DE-4B8A-AF0D-89B01D85B22E}"/>
              </a:ext>
            </a:extLst>
          </p:cNvPr>
          <p:cNvSpPr txBox="1"/>
          <p:nvPr/>
        </p:nvSpPr>
        <p:spPr>
          <a:xfrm>
            <a:off x="3195524" y="4403855"/>
            <a:ext cx="2110797"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Oui, le samedi.</a:t>
            </a:r>
            <a:endParaRPr lang="en-GB" sz="2000" dirty="0"/>
          </a:p>
        </p:txBody>
      </p:sp>
      <p:sp>
        <p:nvSpPr>
          <p:cNvPr id="47" name="TextBox 46">
            <a:extLst>
              <a:ext uri="{FF2B5EF4-FFF2-40B4-BE49-F238E27FC236}">
                <a16:creationId xmlns:a16="http://schemas.microsoft.com/office/drawing/2014/main" id="{7A9EEAED-D5D3-471D-A359-39184DC7AF7D}"/>
              </a:ext>
            </a:extLst>
          </p:cNvPr>
          <p:cNvSpPr txBox="1"/>
          <p:nvPr/>
        </p:nvSpPr>
        <p:spPr>
          <a:xfrm>
            <a:off x="3133457" y="4888611"/>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Une fois par semaine.</a:t>
            </a:r>
            <a:endParaRPr lang="en-GB" sz="2000" dirty="0"/>
          </a:p>
        </p:txBody>
      </p:sp>
      <p:sp>
        <p:nvSpPr>
          <p:cNvPr id="48" name="TextBox 47">
            <a:extLst>
              <a:ext uri="{FF2B5EF4-FFF2-40B4-BE49-F238E27FC236}">
                <a16:creationId xmlns:a16="http://schemas.microsoft.com/office/drawing/2014/main" id="{80886E25-E47F-43E2-A0FB-B44AC316398F}"/>
              </a:ext>
            </a:extLst>
          </p:cNvPr>
          <p:cNvSpPr txBox="1"/>
          <p:nvPr/>
        </p:nvSpPr>
        <p:spPr>
          <a:xfrm>
            <a:off x="112420" y="48758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9" name="TextBox 48">
            <a:extLst>
              <a:ext uri="{FF2B5EF4-FFF2-40B4-BE49-F238E27FC236}">
                <a16:creationId xmlns:a16="http://schemas.microsoft.com/office/drawing/2014/main" id="{4D04CC12-F64B-4823-9887-3990D151DBC0}"/>
              </a:ext>
            </a:extLst>
          </p:cNvPr>
          <p:cNvSpPr txBox="1"/>
          <p:nvPr/>
        </p:nvSpPr>
        <p:spPr>
          <a:xfrm>
            <a:off x="3176837" y="535948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 c’est nul.</a:t>
            </a:r>
            <a:endParaRPr lang="en-GB" sz="2000" dirty="0"/>
          </a:p>
        </p:txBody>
      </p:sp>
      <p:sp>
        <p:nvSpPr>
          <p:cNvPr id="50" name="TextBox 49">
            <a:extLst>
              <a:ext uri="{FF2B5EF4-FFF2-40B4-BE49-F238E27FC236}">
                <a16:creationId xmlns:a16="http://schemas.microsoft.com/office/drawing/2014/main" id="{B7D8329E-F599-43C0-9F41-7CAC33FC25A1}"/>
              </a:ext>
            </a:extLst>
          </p:cNvPr>
          <p:cNvSpPr txBox="1"/>
          <p:nvPr/>
        </p:nvSpPr>
        <p:spPr>
          <a:xfrm>
            <a:off x="149315" y="584565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je déteste ça.</a:t>
            </a:r>
            <a:endParaRPr lang="en-GB" sz="2000" dirty="0"/>
          </a:p>
        </p:txBody>
      </p:sp>
      <p:sp>
        <p:nvSpPr>
          <p:cNvPr id="51" name="TextBox 50">
            <a:extLst>
              <a:ext uri="{FF2B5EF4-FFF2-40B4-BE49-F238E27FC236}">
                <a16:creationId xmlns:a16="http://schemas.microsoft.com/office/drawing/2014/main" id="{6EDF5F30-D288-4BDD-9A11-AF916BF44843}"/>
              </a:ext>
            </a:extLst>
          </p:cNvPr>
          <p:cNvSpPr txBox="1"/>
          <p:nvPr/>
        </p:nvSpPr>
        <p:spPr>
          <a:xfrm>
            <a:off x="174399" y="5370099"/>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Quand il fait froid.</a:t>
            </a:r>
            <a:endParaRPr lang="en-GB" sz="2000" dirty="0"/>
          </a:p>
        </p:txBody>
      </p:sp>
      <p:sp>
        <p:nvSpPr>
          <p:cNvPr id="52" name="TextBox 51">
            <a:extLst>
              <a:ext uri="{FF2B5EF4-FFF2-40B4-BE49-F238E27FC236}">
                <a16:creationId xmlns:a16="http://schemas.microsoft.com/office/drawing/2014/main" id="{8C23277A-CC95-4F3B-A7B7-26E68DA87CF3}"/>
              </a:ext>
            </a:extLst>
          </p:cNvPr>
          <p:cNvSpPr txBox="1"/>
          <p:nvPr/>
        </p:nvSpPr>
        <p:spPr>
          <a:xfrm>
            <a:off x="3146809" y="6320789"/>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en hiver.</a:t>
            </a:r>
            <a:endParaRPr lang="en-GB" sz="2000" dirty="0"/>
          </a:p>
        </p:txBody>
      </p:sp>
      <p:sp>
        <p:nvSpPr>
          <p:cNvPr id="53" name="TextBox 52">
            <a:extLst>
              <a:ext uri="{FF2B5EF4-FFF2-40B4-BE49-F238E27FC236}">
                <a16:creationId xmlns:a16="http://schemas.microsoft.com/office/drawing/2014/main" id="{DF2A6A2C-B5E3-4758-BCEB-5D80129D83AB}"/>
              </a:ext>
            </a:extLst>
          </p:cNvPr>
          <p:cNvSpPr txBox="1"/>
          <p:nvPr/>
        </p:nvSpPr>
        <p:spPr>
          <a:xfrm>
            <a:off x="3176837" y="582655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à l’école.</a:t>
            </a:r>
            <a:endParaRPr lang="en-GB" sz="2000" dirty="0"/>
          </a:p>
        </p:txBody>
      </p:sp>
      <p:sp>
        <p:nvSpPr>
          <p:cNvPr id="54" name="TextBox 53">
            <a:extLst>
              <a:ext uri="{FF2B5EF4-FFF2-40B4-BE49-F238E27FC236}">
                <a16:creationId xmlns:a16="http://schemas.microsoft.com/office/drawing/2014/main" id="{579BC0A2-D5CB-408A-8387-D0A34E66623E}"/>
              </a:ext>
            </a:extLst>
          </p:cNvPr>
          <p:cNvSpPr txBox="1"/>
          <p:nvPr/>
        </p:nvSpPr>
        <p:spPr>
          <a:xfrm>
            <a:off x="123169" y="6373589"/>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C’est trop difficile.</a:t>
            </a:r>
            <a:endParaRPr lang="en-GB" sz="2000" dirty="0"/>
          </a:p>
        </p:txBody>
      </p:sp>
      <p:sp>
        <p:nvSpPr>
          <p:cNvPr id="2" name="Rectangle: Rounded Corners 1">
            <a:extLst>
              <a:ext uri="{FF2B5EF4-FFF2-40B4-BE49-F238E27FC236}">
                <a16:creationId xmlns:a16="http://schemas.microsoft.com/office/drawing/2014/main" id="{89485321-2D9B-459F-9874-01E42D088ADB}"/>
              </a:ext>
            </a:extLst>
          </p:cNvPr>
          <p:cNvSpPr/>
          <p:nvPr/>
        </p:nvSpPr>
        <p:spPr>
          <a:xfrm>
            <a:off x="6351376" y="1195833"/>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4C3ECEC9-173A-43C8-B210-01258C1DB325}"/>
              </a:ext>
            </a:extLst>
          </p:cNvPr>
          <p:cNvSpPr txBox="1"/>
          <p:nvPr/>
        </p:nvSpPr>
        <p:spPr>
          <a:xfrm>
            <a:off x="4274056" y="941927"/>
            <a:ext cx="1321118"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love it.</a:t>
            </a:r>
            <a:endParaRPr lang="en-GB" sz="2000" b="1" i="1" dirty="0">
              <a:latin typeface="Segoe Print" panose="02000600000000000000" pitchFamily="2" charset="0"/>
            </a:endParaRPr>
          </a:p>
        </p:txBody>
      </p:sp>
      <p:sp>
        <p:nvSpPr>
          <p:cNvPr id="57" name="Rectangle: Rounded Corners 56">
            <a:extLst>
              <a:ext uri="{FF2B5EF4-FFF2-40B4-BE49-F238E27FC236}">
                <a16:creationId xmlns:a16="http://schemas.microsoft.com/office/drawing/2014/main" id="{75BA7518-A2FB-4C70-99E3-F2152E26E0B1}"/>
              </a:ext>
            </a:extLst>
          </p:cNvPr>
          <p:cNvSpPr/>
          <p:nvPr/>
        </p:nvSpPr>
        <p:spPr>
          <a:xfrm>
            <a:off x="9063662" y="1716649"/>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856C4670-812E-485A-8F0B-FE981E18E9F5}"/>
              </a:ext>
            </a:extLst>
          </p:cNvPr>
          <p:cNvSpPr txBox="1"/>
          <p:nvPr/>
        </p:nvSpPr>
        <p:spPr>
          <a:xfrm>
            <a:off x="4267569" y="1482542"/>
            <a:ext cx="1321118"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No.</a:t>
            </a:r>
            <a:endParaRPr lang="en-GB" sz="2000" b="1" i="1" dirty="0">
              <a:latin typeface="Segoe Print" panose="02000600000000000000" pitchFamily="2" charset="0"/>
            </a:endParaRPr>
          </a:p>
        </p:txBody>
      </p:sp>
      <p:sp>
        <p:nvSpPr>
          <p:cNvPr id="59" name="TextBox 58">
            <a:extLst>
              <a:ext uri="{FF2B5EF4-FFF2-40B4-BE49-F238E27FC236}">
                <a16:creationId xmlns:a16="http://schemas.microsoft.com/office/drawing/2014/main" id="{BF2898F7-2A4D-4FAC-8398-EC608C1B89AE}"/>
              </a:ext>
            </a:extLst>
          </p:cNvPr>
          <p:cNvSpPr txBox="1"/>
          <p:nvPr/>
        </p:nvSpPr>
        <p:spPr>
          <a:xfrm>
            <a:off x="4000261" y="1992506"/>
            <a:ext cx="1572633"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often.</a:t>
            </a:r>
            <a:endParaRPr lang="en-GB" sz="2000" b="1" i="1" dirty="0">
              <a:latin typeface="Segoe Print" panose="02000600000000000000" pitchFamily="2" charset="0"/>
            </a:endParaRPr>
          </a:p>
        </p:txBody>
      </p:sp>
      <p:sp>
        <p:nvSpPr>
          <p:cNvPr id="60" name="Rectangle: Rounded Corners 59">
            <a:extLst>
              <a:ext uri="{FF2B5EF4-FFF2-40B4-BE49-F238E27FC236}">
                <a16:creationId xmlns:a16="http://schemas.microsoft.com/office/drawing/2014/main" id="{CD2261D9-2B37-4EE4-95C3-4C9CC1080726}"/>
              </a:ext>
            </a:extLst>
          </p:cNvPr>
          <p:cNvSpPr/>
          <p:nvPr/>
        </p:nvSpPr>
        <p:spPr>
          <a:xfrm>
            <a:off x="9063661" y="2185628"/>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9D4F0F3F-1AD1-412B-A614-60C9D7402F26}"/>
              </a:ext>
            </a:extLst>
          </p:cNvPr>
          <p:cNvSpPr/>
          <p:nvPr/>
        </p:nvSpPr>
        <p:spPr>
          <a:xfrm>
            <a:off x="6390282" y="2671580"/>
            <a:ext cx="2103087" cy="36610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316F4D19-1E1C-43A0-B081-1D4CC301FBD4}"/>
              </a:ext>
            </a:extLst>
          </p:cNvPr>
          <p:cNvSpPr/>
          <p:nvPr/>
        </p:nvSpPr>
        <p:spPr>
          <a:xfrm>
            <a:off x="9063660" y="3127252"/>
            <a:ext cx="3039054" cy="41803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69DC7F95-ED00-49A1-904A-07FACA100F55}"/>
              </a:ext>
            </a:extLst>
          </p:cNvPr>
          <p:cNvSpPr txBox="1"/>
          <p:nvPr/>
        </p:nvSpPr>
        <p:spPr>
          <a:xfrm>
            <a:off x="3798082" y="2532323"/>
            <a:ext cx="18488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like</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it a lot.</a:t>
            </a:r>
            <a:endParaRPr lang="en-GB" sz="2000" b="1" i="1" dirty="0">
              <a:latin typeface="Segoe Print" panose="02000600000000000000" pitchFamily="2" charset="0"/>
            </a:endParaRPr>
          </a:p>
        </p:txBody>
      </p:sp>
      <p:sp>
        <p:nvSpPr>
          <p:cNvPr id="64" name="TextBox 63">
            <a:extLst>
              <a:ext uri="{FF2B5EF4-FFF2-40B4-BE49-F238E27FC236}">
                <a16:creationId xmlns:a16="http://schemas.microsoft.com/office/drawing/2014/main" id="{F8FE42B3-1230-4053-9380-181F7DFEAC49}"/>
              </a:ext>
            </a:extLst>
          </p:cNvPr>
          <p:cNvSpPr txBox="1"/>
          <p:nvPr/>
        </p:nvSpPr>
        <p:spPr>
          <a:xfrm>
            <a:off x="3133457" y="3072140"/>
            <a:ext cx="2927796" cy="369332"/>
          </a:xfrm>
          <a:prstGeom prst="rect">
            <a:avLst/>
          </a:prstGeom>
          <a:noFill/>
        </p:spPr>
        <p:txBody>
          <a:bodyPr wrap="square">
            <a:spAutoFit/>
          </a:bodyPr>
          <a:lstStyle/>
          <a:p>
            <a:r>
              <a:rPr kumimoji="0" lang="es-AR"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with my</a:t>
            </a:r>
            <a:r>
              <a:rPr kumimoji="0" lang="es-AR"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friend.</a:t>
            </a:r>
            <a:endParaRPr lang="en-GB" b="1" i="1" dirty="0">
              <a:latin typeface="Segoe Print" panose="02000600000000000000" pitchFamily="2" charset="0"/>
            </a:endParaRPr>
          </a:p>
        </p:txBody>
      </p:sp>
      <p:sp>
        <p:nvSpPr>
          <p:cNvPr id="65" name="Rectangle: Rounded Corners 64">
            <a:extLst>
              <a:ext uri="{FF2B5EF4-FFF2-40B4-BE49-F238E27FC236}">
                <a16:creationId xmlns:a16="http://schemas.microsoft.com/office/drawing/2014/main" id="{936FD8B4-A32C-4CD9-935E-BE37F132E789}"/>
              </a:ext>
            </a:extLst>
          </p:cNvPr>
          <p:cNvSpPr/>
          <p:nvPr/>
        </p:nvSpPr>
        <p:spPr>
          <a:xfrm>
            <a:off x="3179920" y="4421303"/>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72DEDBA6-84D1-46A7-A94C-6A1F85D93AB4}"/>
              </a:ext>
            </a:extLst>
          </p:cNvPr>
          <p:cNvSpPr/>
          <p:nvPr/>
        </p:nvSpPr>
        <p:spPr>
          <a:xfrm>
            <a:off x="125419" y="4874094"/>
            <a:ext cx="3051418"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11EB6A45-655A-4551-BEDA-4F206C4FC9C5}"/>
              </a:ext>
            </a:extLst>
          </p:cNvPr>
          <p:cNvSpPr/>
          <p:nvPr/>
        </p:nvSpPr>
        <p:spPr>
          <a:xfrm>
            <a:off x="101745" y="5368057"/>
            <a:ext cx="3093779"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47EB1B5F-7DEA-4683-96EC-0C64CB03EBC1}"/>
              </a:ext>
            </a:extLst>
          </p:cNvPr>
          <p:cNvSpPr/>
          <p:nvPr/>
        </p:nvSpPr>
        <p:spPr>
          <a:xfrm>
            <a:off x="3227490" y="5840251"/>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10F72627-8AC9-4056-B4E7-EB17A513CFCF}"/>
              </a:ext>
            </a:extLst>
          </p:cNvPr>
          <p:cNvSpPr/>
          <p:nvPr/>
        </p:nvSpPr>
        <p:spPr>
          <a:xfrm>
            <a:off x="3227489" y="6315672"/>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2F473F42-F60F-4256-B996-19ADF434BB21}"/>
              </a:ext>
            </a:extLst>
          </p:cNvPr>
          <p:cNvSpPr txBox="1"/>
          <p:nvPr/>
        </p:nvSpPr>
        <p:spPr>
          <a:xfrm>
            <a:off x="9303825" y="4314422"/>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on Saturdays.</a:t>
            </a:r>
            <a:endParaRPr lang="en-GB" sz="2000" b="1" i="1" dirty="0">
              <a:latin typeface="Segoe Print" panose="02000600000000000000" pitchFamily="2" charset="0"/>
            </a:endParaRPr>
          </a:p>
        </p:txBody>
      </p:sp>
      <p:sp>
        <p:nvSpPr>
          <p:cNvPr id="71" name="TextBox 70">
            <a:extLst>
              <a:ext uri="{FF2B5EF4-FFF2-40B4-BE49-F238E27FC236}">
                <a16:creationId xmlns:a16="http://schemas.microsoft.com/office/drawing/2014/main" id="{F8FCF3B6-1A2E-4E2C-BC7A-0057D22DF672}"/>
              </a:ext>
            </a:extLst>
          </p:cNvPr>
          <p:cNvSpPr txBox="1"/>
          <p:nvPr/>
        </p:nvSpPr>
        <p:spPr>
          <a:xfrm>
            <a:off x="10233397" y="4830715"/>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it’s fun.</a:t>
            </a:r>
            <a:endParaRPr lang="en-GB" sz="2000" b="1" i="1" dirty="0">
              <a:latin typeface="Segoe Print" panose="02000600000000000000" pitchFamily="2" charset="0"/>
            </a:endParaRPr>
          </a:p>
        </p:txBody>
      </p:sp>
      <p:sp>
        <p:nvSpPr>
          <p:cNvPr id="72" name="TextBox 71">
            <a:extLst>
              <a:ext uri="{FF2B5EF4-FFF2-40B4-BE49-F238E27FC236}">
                <a16:creationId xmlns:a16="http://schemas.microsoft.com/office/drawing/2014/main" id="{BBBA63DC-91A4-47A2-AC1D-28E04CCA514D}"/>
              </a:ext>
            </a:extLst>
          </p:cNvPr>
          <p:cNvSpPr txBox="1"/>
          <p:nvPr/>
        </p:nvSpPr>
        <p:spPr>
          <a:xfrm>
            <a:off x="10019734" y="5345670"/>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like it a lot.</a:t>
            </a:r>
            <a:endParaRPr lang="en-GB" sz="2000" b="1" i="1" dirty="0">
              <a:latin typeface="Segoe Print" panose="02000600000000000000" pitchFamily="2" charset="0"/>
            </a:endParaRPr>
          </a:p>
        </p:txBody>
      </p:sp>
      <p:sp>
        <p:nvSpPr>
          <p:cNvPr id="73" name="TextBox 72">
            <a:extLst>
              <a:ext uri="{FF2B5EF4-FFF2-40B4-BE49-F238E27FC236}">
                <a16:creationId xmlns:a16="http://schemas.microsoft.com/office/drawing/2014/main" id="{5E682CDA-6F1B-4946-8908-31589C3B119F}"/>
              </a:ext>
            </a:extLst>
          </p:cNvPr>
          <p:cNvSpPr txBox="1"/>
          <p:nvPr/>
        </p:nvSpPr>
        <p:spPr>
          <a:xfrm>
            <a:off x="9870057" y="5860278"/>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at school.</a:t>
            </a:r>
            <a:endParaRPr lang="en-GB" sz="2000" b="1" i="1" dirty="0">
              <a:latin typeface="Segoe Print" panose="02000600000000000000" pitchFamily="2" charset="0"/>
            </a:endParaRPr>
          </a:p>
        </p:txBody>
      </p:sp>
      <p:sp>
        <p:nvSpPr>
          <p:cNvPr id="74" name="TextBox 73">
            <a:extLst>
              <a:ext uri="{FF2B5EF4-FFF2-40B4-BE49-F238E27FC236}">
                <a16:creationId xmlns:a16="http://schemas.microsoft.com/office/drawing/2014/main" id="{959B50B6-3A9B-4A9E-95BF-694EF6A7E3E4}"/>
              </a:ext>
            </a:extLst>
          </p:cNvPr>
          <p:cNvSpPr txBox="1"/>
          <p:nvPr/>
        </p:nvSpPr>
        <p:spPr>
          <a:xfrm>
            <a:off x="9748116" y="6395658"/>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in winter.</a:t>
            </a:r>
            <a:endParaRPr lang="en-GB" sz="2000" b="1" i="1" dirty="0">
              <a:latin typeface="Segoe Print" panose="02000600000000000000" pitchFamily="2" charset="0"/>
            </a:endParaRPr>
          </a:p>
        </p:txBody>
      </p:sp>
    </p:spTree>
    <p:extLst>
      <p:ext uri="{BB962C8B-B14F-4D97-AF65-F5344CB8AC3E}">
        <p14:creationId xmlns:p14="http://schemas.microsoft.com/office/powerpoint/2010/main" val="40980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1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2a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4.3a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4.4a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4.5aR.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4.1b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4.2b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4.3b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4.4b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4.5bR.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P spid="57" grpId="0" animBg="1"/>
      <p:bldP spid="58" grpId="0"/>
      <p:bldP spid="59" grpId="0"/>
      <p:bldP spid="60" grpId="0" animBg="1"/>
      <p:bldP spid="61" grpId="0" animBg="1"/>
      <p:bldP spid="62" grpId="0" animBg="1"/>
      <p:bldP spid="63" grpId="0"/>
      <p:bldP spid="64" grpId="0"/>
      <p:bldP spid="65" grpId="0" animBg="1"/>
      <p:bldP spid="66" grpId="0" animBg="1"/>
      <p:bldP spid="67" grpId="0" animBg="1"/>
      <p:bldP spid="68" grpId="0" animBg="1"/>
      <p:bldP spid="69" grpId="0" animBg="1"/>
      <p:bldP spid="70" grpId="0"/>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153818714"/>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l’aide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expliquer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fermer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devoirs</a:t>
                      </a:r>
                    </a:p>
                  </a:txBody>
                  <a:tcPr/>
                </a:tc>
                <a:tc>
                  <a:txBody>
                    <a:bodyPr/>
                    <a:lstStyle/>
                    <a:p>
                      <a:r>
                        <a:rPr lang="en-GB" sz="2400" b="1" dirty="0" err="1">
                          <a:solidFill>
                            <a:srgbClr val="00B0F0"/>
                          </a:solidFill>
                          <a:latin typeface="Century Gothic" panose="020B0502020202020204" pitchFamily="34" charset="0"/>
                        </a:rPr>
                        <a:t>corriger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réponse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cuisine</a:t>
                      </a:r>
                    </a:p>
                  </a:txBody>
                  <a:tcPr/>
                </a:tc>
                <a:tc>
                  <a:txBody>
                    <a:bodyPr/>
                    <a:lstStyle/>
                    <a:p>
                      <a:r>
                        <a:rPr lang="en-GB" sz="2300" b="1" dirty="0">
                          <a:solidFill>
                            <a:srgbClr val="92D050"/>
                          </a:solidFill>
                          <a:latin typeface="Century Gothic" panose="020B0502020202020204" pitchFamily="34" charset="0"/>
                        </a:rPr>
                        <a:t>il fait</a:t>
                      </a: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courses</a:t>
                      </a:r>
                    </a:p>
                  </a:txBody>
                  <a:tcPr/>
                </a:tc>
                <a:tc>
                  <a:txBody>
                    <a:bodyPr/>
                    <a:lstStyle/>
                    <a:p>
                      <a:r>
                        <a:rPr lang="en-GB" sz="2400" b="1" dirty="0">
                          <a:solidFill>
                            <a:srgbClr val="92D050"/>
                          </a:solidFill>
                          <a:latin typeface="Century Gothic" panose="020B0502020202020204" pitchFamily="34" charset="0"/>
                        </a:rPr>
                        <a:t>le ménage</a:t>
                      </a:r>
                    </a:p>
                  </a:txBody>
                  <a:tcPr/>
                </a:tc>
                <a:tc>
                  <a:txBody>
                    <a:bodyPr/>
                    <a:lstStyle/>
                    <a:p>
                      <a:r>
                        <a:rPr lang="en-GB" sz="2400" b="1" dirty="0">
                          <a:solidFill>
                            <a:srgbClr val="92D050"/>
                          </a:solidFill>
                          <a:latin typeface="Century Gothic" panose="020B0502020202020204" pitchFamily="34" charset="0"/>
                        </a:rPr>
                        <a:t>faire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fois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joues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aime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le tennis</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corde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v_ii.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fine/good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spring</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46462" y="392984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at, to,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54656" y="391211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cold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heat, (hot)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item of clothing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history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solidFill>
                  <a:srgbClr val="002060"/>
                </a:solidFill>
                <a:latin typeface="Century Gothic" panose="020B0502020202020204" pitchFamily="34" charset="0"/>
                <a:cs typeface="Arial"/>
                <a:sym typeface="Arial"/>
              </a:rPr>
              <a:t>(the) year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people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wear, carry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summer</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08699" y="550208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bad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autumn</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422788559"/>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help</a:t>
                      </a:r>
                    </a:p>
                  </a:txBody>
                  <a:tcPr/>
                </a:tc>
                <a:tc>
                  <a:txBody>
                    <a:bodyPr/>
                    <a:lstStyle/>
                    <a:p>
                      <a:r>
                        <a:rPr lang="en-GB" sz="2400" b="1" dirty="0">
                          <a:solidFill>
                            <a:srgbClr val="00B0F0"/>
                          </a:solidFill>
                          <a:latin typeface="Century Gothic" panose="020B0502020202020204" pitchFamily="34" charset="0"/>
                        </a:rPr>
                        <a:t>homework</a:t>
                      </a:r>
                    </a:p>
                  </a:txBody>
                  <a:tcPr/>
                </a:tc>
                <a:tc>
                  <a:txBody>
                    <a:bodyPr/>
                    <a:lstStyle/>
                    <a:p>
                      <a:r>
                        <a:rPr lang="en-GB" sz="2400" b="1" dirty="0">
                          <a:solidFill>
                            <a:srgbClr val="00B0F0"/>
                          </a:solidFill>
                          <a:latin typeface="Century Gothic" panose="020B0502020202020204" pitchFamily="34" charset="0"/>
                        </a:rPr>
                        <a:t>reply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correct</a:t>
                      </a:r>
                    </a:p>
                  </a:txBody>
                  <a:tcPr/>
                </a:tc>
                <a:tc>
                  <a:txBody>
                    <a:bodyPr/>
                    <a:lstStyle/>
                    <a:p>
                      <a:r>
                        <a:rPr lang="en-GB" sz="2400" b="1" dirty="0">
                          <a:solidFill>
                            <a:srgbClr val="00B0F0"/>
                          </a:solidFill>
                          <a:latin typeface="Century Gothic" panose="020B0502020202020204" pitchFamily="34" charset="0"/>
                        </a:rPr>
                        <a:t>to explain</a:t>
                      </a:r>
                    </a:p>
                  </a:txBody>
                  <a:tcPr/>
                </a:tc>
                <a:tc>
                  <a:txBody>
                    <a:bodyPr/>
                    <a:lstStyle/>
                    <a:p>
                      <a:r>
                        <a:rPr lang="en-GB" sz="2400" b="1" dirty="0">
                          <a:solidFill>
                            <a:srgbClr val="00B0F0"/>
                          </a:solidFill>
                          <a:latin typeface="Century Gothic" panose="020B0502020202020204" pitchFamily="34" charset="0"/>
                        </a:rPr>
                        <a:t>to close, shut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300" b="1" dirty="0">
                          <a:solidFill>
                            <a:srgbClr val="92D050"/>
                          </a:solidFill>
                          <a:latin typeface="Century Gothic" panose="020B0502020202020204" pitchFamily="34" charset="0"/>
                        </a:rPr>
                        <a:t>I do, make</a:t>
                      </a:r>
                    </a:p>
                  </a:txBody>
                  <a:tcPr/>
                </a:tc>
                <a:tc>
                  <a:txBody>
                    <a:bodyPr/>
                    <a:lstStyle/>
                    <a:p>
                      <a:r>
                        <a:rPr lang="en-GB" sz="2400" b="1" dirty="0">
                          <a:solidFill>
                            <a:srgbClr val="92D050"/>
                          </a:solidFill>
                          <a:latin typeface="Century Gothic" panose="020B0502020202020204" pitchFamily="34" charset="0"/>
                        </a:rPr>
                        <a:t>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cooking</a:t>
                      </a:r>
                    </a:p>
                  </a:txBody>
                  <a:tcPr/>
                </a:tc>
                <a:tc>
                  <a:txBody>
                    <a:bodyPr/>
                    <a:lstStyle/>
                    <a:p>
                      <a:r>
                        <a:rPr lang="en-GB" sz="2400" b="1" dirty="0">
                          <a:solidFill>
                            <a:srgbClr val="92D050"/>
                          </a:solidFill>
                          <a:latin typeface="Century Gothic" panose="020B0502020202020204" pitchFamily="34" charset="0"/>
                        </a:rPr>
                        <a:t>shopping</a:t>
                      </a:r>
                    </a:p>
                  </a:txBody>
                  <a:tcPr/>
                </a:tc>
                <a:tc>
                  <a:txBody>
                    <a:bodyPr/>
                    <a:lstStyle/>
                    <a:p>
                      <a:r>
                        <a:rPr lang="en-GB" sz="2400" b="1" dirty="0">
                          <a:solidFill>
                            <a:srgbClr val="92D050"/>
                          </a:solidFill>
                          <a:latin typeface="Century Gothic" panose="020B0502020202020204" pitchFamily="34" charset="0"/>
                        </a:rPr>
                        <a:t>housework</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a/one time</a:t>
                      </a:r>
                    </a:p>
                  </a:txBody>
                  <a:tcPr/>
                </a:tc>
                <a:tc>
                  <a:txBody>
                    <a:bodyPr/>
                    <a:lstStyle/>
                    <a:p>
                      <a:r>
                        <a:rPr lang="en-GB" sz="2400" b="1" dirty="0">
                          <a:solidFill>
                            <a:srgbClr val="FF3399"/>
                          </a:solidFill>
                          <a:latin typeface="Century Gothic" panose="020B0502020202020204" pitchFamily="34" charset="0"/>
                        </a:rPr>
                        <a:t>you play</a:t>
                      </a:r>
                    </a:p>
                  </a:txBody>
                  <a:tcPr/>
                </a:tc>
                <a:tc>
                  <a:txBody>
                    <a:bodyPr/>
                    <a:lstStyle/>
                    <a:p>
                      <a:r>
                        <a:rPr lang="en-GB" sz="2400" b="1" dirty="0">
                          <a:solidFill>
                            <a:srgbClr val="FF3399"/>
                          </a:solidFill>
                          <a:latin typeface="Century Gothic" panose="020B0502020202020204" pitchFamily="34" charset="0"/>
                        </a:rPr>
                        <a:t>she likes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football</a:t>
                      </a:r>
                    </a:p>
                  </a:txBody>
                  <a:tcPr/>
                </a:tc>
                <a:tc>
                  <a:txBody>
                    <a:bodyPr/>
                    <a:lstStyle/>
                    <a:p>
                      <a:r>
                        <a:rPr lang="en-GB" sz="2400" b="1" dirty="0">
                          <a:solidFill>
                            <a:srgbClr val="FF3399"/>
                          </a:solidFill>
                          <a:latin typeface="Century Gothic" panose="020B0502020202020204" pitchFamily="34" charset="0"/>
                        </a:rPr>
                        <a:t>(the) tennis</a:t>
                      </a:r>
                    </a:p>
                  </a:txBody>
                  <a:tcPr/>
                </a:tc>
                <a:tc>
                  <a:txBody>
                    <a:bodyPr/>
                    <a:lstStyle/>
                    <a:p>
                      <a:r>
                        <a:rPr lang="en-GB" sz="2400" b="1" dirty="0">
                          <a:solidFill>
                            <a:srgbClr val="FF3399"/>
                          </a:solidFill>
                          <a:latin typeface="Century Gothic" panose="020B0502020202020204" pitchFamily="34" charset="0"/>
                        </a:rPr>
                        <a:t>(the) rope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23" name="v_iii.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24"/>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26"/>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une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joues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aime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646462" y="392984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654656" y="391211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je </a:t>
            </a:r>
            <a:r>
              <a:rPr lang="en-GB" sz="2000" kern="0" noProof="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fait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corriger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expliquer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fermer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l’aide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devoirs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a:t>
            </a:r>
            <a:r>
              <a:rPr lang="en-GB" sz="2000" kern="0" noProof="0" dirty="0" err="1">
                <a:solidFill>
                  <a:srgbClr val="002060"/>
                </a:solidFill>
                <a:latin typeface="Century Gothic" panose="020B0502020202020204" pitchFamily="34" charset="0"/>
                <a:cs typeface="Arial"/>
                <a:sym typeface="Arial"/>
              </a:rPr>
              <a:t>réponse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football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7378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al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9.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3CCD15C-0058-418C-9EC7-8B437672532D}"/>
              </a:ext>
            </a:extLst>
          </p:cNvPr>
          <p:cNvGraphicFramePr>
            <a:graphicFrameLocks noGrp="1"/>
          </p:cNvGraphicFramePr>
          <p:nvPr>
            <p:extLst>
              <p:ext uri="{D42A27DB-BD31-4B8C-83A1-F6EECF244321}">
                <p14:modId xmlns:p14="http://schemas.microsoft.com/office/powerpoint/2010/main" val="3345504930"/>
              </p:ext>
            </p:extLst>
          </p:nvPr>
        </p:nvGraphicFramePr>
        <p:xfrm>
          <a:off x="123171" y="867682"/>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33673"/>
            <a:ext cx="4861625" cy="508891"/>
          </a:xfrm>
        </p:spPr>
        <p:txBody>
          <a:bodyPr>
            <a:normAutofit/>
          </a:bodyPr>
          <a:lstStyle/>
          <a:p>
            <a:r>
              <a:rPr lang="es-AR" sz="2800" b="1" dirty="0">
                <a:solidFill>
                  <a:srgbClr val="002060"/>
                </a:solidFill>
                <a:latin typeface="Century Gothic" panose="020B0502020202020204" pitchFamily="34" charset="0"/>
                <a:cs typeface="Arial"/>
                <a:sym typeface="Arial"/>
              </a:rPr>
              <a:t>Follow up 4: Personne A</a:t>
            </a:r>
            <a:endParaRPr lang="en-GB" sz="2800" dirty="0"/>
          </a:p>
        </p:txBody>
      </p:sp>
      <p:sp>
        <p:nvSpPr>
          <p:cNvPr id="9" name="TextBox 8">
            <a:extLst>
              <a:ext uri="{FF2B5EF4-FFF2-40B4-BE49-F238E27FC236}">
                <a16:creationId xmlns:a16="http://schemas.microsoft.com/office/drawing/2014/main" id="{6EE91759-779B-4673-AAC7-6C5AE7A02A3F}"/>
              </a:ext>
            </a:extLst>
          </p:cNvPr>
          <p:cNvSpPr txBox="1"/>
          <p:nvPr/>
        </p:nvSpPr>
        <p:spPr>
          <a:xfrm>
            <a:off x="123170" y="88157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badminton ?</a:t>
            </a:r>
            <a:endParaRPr lang="en-GB" sz="2000" dirty="0"/>
          </a:p>
        </p:txBody>
      </p:sp>
      <p:sp>
        <p:nvSpPr>
          <p:cNvPr id="11" name="TextBox 10">
            <a:extLst>
              <a:ext uri="{FF2B5EF4-FFF2-40B4-BE49-F238E27FC236}">
                <a16:creationId xmlns:a16="http://schemas.microsoft.com/office/drawing/2014/main" id="{56DEF796-BE8A-4607-AA34-7063DC0F91AE}"/>
              </a:ext>
            </a:extLst>
          </p:cNvPr>
          <p:cNvSpPr txBox="1"/>
          <p:nvPr/>
        </p:nvSpPr>
        <p:spPr>
          <a:xfrm>
            <a:off x="123170" y="137717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handball ?</a:t>
            </a:r>
            <a:endParaRPr lang="en-GB" sz="2000" dirty="0"/>
          </a:p>
        </p:txBody>
      </p:sp>
      <p:sp>
        <p:nvSpPr>
          <p:cNvPr id="13" name="TextBox 12">
            <a:extLst>
              <a:ext uri="{FF2B5EF4-FFF2-40B4-BE49-F238E27FC236}">
                <a16:creationId xmlns:a16="http://schemas.microsoft.com/office/drawing/2014/main" id="{7ADAB792-6EF1-4121-AC62-57B63A81339C}"/>
              </a:ext>
            </a:extLst>
          </p:cNvPr>
          <p:cNvSpPr txBox="1"/>
          <p:nvPr/>
        </p:nvSpPr>
        <p:spPr>
          <a:xfrm>
            <a:off x="123170" y="19464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basket ?</a:t>
            </a:r>
            <a:endParaRPr lang="en-GB" sz="2000" dirty="0"/>
          </a:p>
        </p:txBody>
      </p:sp>
      <p:sp>
        <p:nvSpPr>
          <p:cNvPr id="14" name="TextBox 13">
            <a:extLst>
              <a:ext uri="{FF2B5EF4-FFF2-40B4-BE49-F238E27FC236}">
                <a16:creationId xmlns:a16="http://schemas.microsoft.com/office/drawing/2014/main" id="{58426F4E-CD9F-42CD-9602-A87909842D5C}"/>
              </a:ext>
            </a:extLst>
          </p:cNvPr>
          <p:cNvSpPr txBox="1"/>
          <p:nvPr/>
        </p:nvSpPr>
        <p:spPr>
          <a:xfrm>
            <a:off x="123170" y="249459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football ?</a:t>
            </a:r>
            <a:endParaRPr lang="en-GB" sz="2000" dirty="0"/>
          </a:p>
        </p:txBody>
      </p:sp>
      <p:sp>
        <p:nvSpPr>
          <p:cNvPr id="18" name="TextBox 17">
            <a:extLst>
              <a:ext uri="{FF2B5EF4-FFF2-40B4-BE49-F238E27FC236}">
                <a16:creationId xmlns:a16="http://schemas.microsoft.com/office/drawing/2014/main" id="{3975AA37-F3AB-4A8F-BB01-DD41A59302C5}"/>
              </a:ext>
            </a:extLst>
          </p:cNvPr>
          <p:cNvSpPr txBox="1"/>
          <p:nvPr/>
        </p:nvSpPr>
        <p:spPr>
          <a:xfrm>
            <a:off x="123170" y="2935510"/>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 la</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corde ?</a:t>
            </a:r>
            <a:endParaRPr lang="en-GB" sz="2000" dirty="0"/>
          </a:p>
        </p:txBody>
      </p:sp>
      <p:graphicFrame>
        <p:nvGraphicFramePr>
          <p:cNvPr id="19" name="Table 3">
            <a:extLst>
              <a:ext uri="{FF2B5EF4-FFF2-40B4-BE49-F238E27FC236}">
                <a16:creationId xmlns:a16="http://schemas.microsoft.com/office/drawing/2014/main" id="{A3C73FAD-7F4D-4AF5-968B-AEB6809F133F}"/>
              </a:ext>
            </a:extLst>
          </p:cNvPr>
          <p:cNvGraphicFramePr>
            <a:graphicFrameLocks noGrp="1"/>
          </p:cNvGraphicFramePr>
          <p:nvPr>
            <p:extLst>
              <p:ext uri="{D42A27DB-BD31-4B8C-83A1-F6EECF244321}">
                <p14:modId xmlns:p14="http://schemas.microsoft.com/office/powerpoint/2010/main" val="765342102"/>
              </p:ext>
            </p:extLst>
          </p:nvPr>
        </p:nvGraphicFramePr>
        <p:xfrm>
          <a:off x="101745" y="3918446"/>
          <a:ext cx="5757122" cy="2859504"/>
        </p:xfrm>
        <a:graphic>
          <a:graphicData uri="http://schemas.openxmlformats.org/drawingml/2006/table">
            <a:tbl>
              <a:tblPr firstRow="1" bandRow="1">
                <a:tableStyleId>{5940675A-B579-460E-94D1-54222C63F5DA}</a:tableStyleId>
              </a:tblPr>
              <a:tblGrid>
                <a:gridCol w="3098655">
                  <a:extLst>
                    <a:ext uri="{9D8B030D-6E8A-4147-A177-3AD203B41FA5}">
                      <a16:colId xmlns:a16="http://schemas.microsoft.com/office/drawing/2014/main" val="597212106"/>
                    </a:ext>
                  </a:extLst>
                </a:gridCol>
                <a:gridCol w="2658467">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0" name="Title 2">
            <a:extLst>
              <a:ext uri="{FF2B5EF4-FFF2-40B4-BE49-F238E27FC236}">
                <a16:creationId xmlns:a16="http://schemas.microsoft.com/office/drawing/2014/main" id="{0657662F-C705-4C9E-A62C-CE8CFF1153F5}"/>
              </a:ext>
            </a:extLst>
          </p:cNvPr>
          <p:cNvSpPr txBox="1">
            <a:spLocks/>
          </p:cNvSpPr>
          <p:nvPr/>
        </p:nvSpPr>
        <p:spPr>
          <a:xfrm>
            <a:off x="8057204" y="-44396"/>
            <a:ext cx="486162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Follow up 4: Personne B</a:t>
            </a:r>
            <a:endParaRPr lang="en-GB" sz="2800" kern="0" dirty="0"/>
          </a:p>
        </p:txBody>
      </p:sp>
      <p:graphicFrame>
        <p:nvGraphicFramePr>
          <p:cNvPr id="21" name="Table 3">
            <a:extLst>
              <a:ext uri="{FF2B5EF4-FFF2-40B4-BE49-F238E27FC236}">
                <a16:creationId xmlns:a16="http://schemas.microsoft.com/office/drawing/2014/main" id="{D5B2AB11-5421-436C-A3CB-4A45721DE7B6}"/>
              </a:ext>
            </a:extLst>
          </p:cNvPr>
          <p:cNvGraphicFramePr>
            <a:graphicFrameLocks noGrp="1"/>
          </p:cNvGraphicFramePr>
          <p:nvPr>
            <p:extLst>
              <p:ext uri="{D42A27DB-BD31-4B8C-83A1-F6EECF244321}">
                <p14:modId xmlns:p14="http://schemas.microsoft.com/office/powerpoint/2010/main" val="3350271937"/>
              </p:ext>
            </p:extLst>
          </p:nvPr>
        </p:nvGraphicFramePr>
        <p:xfrm>
          <a:off x="6311709" y="716722"/>
          <a:ext cx="5751337" cy="2859504"/>
        </p:xfrm>
        <a:graphic>
          <a:graphicData uri="http://schemas.openxmlformats.org/drawingml/2006/table">
            <a:tbl>
              <a:tblPr firstRow="1" bandRow="1">
                <a:tableStyleId>{5940675A-B579-460E-94D1-54222C63F5DA}</a:tableStyleId>
              </a:tblPr>
              <a:tblGrid>
                <a:gridCol w="2751953">
                  <a:extLst>
                    <a:ext uri="{9D8B030D-6E8A-4147-A177-3AD203B41FA5}">
                      <a16:colId xmlns:a16="http://schemas.microsoft.com/office/drawing/2014/main" val="597212106"/>
                    </a:ext>
                  </a:extLst>
                </a:gridCol>
                <a:gridCol w="2999384">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graphicFrame>
        <p:nvGraphicFramePr>
          <p:cNvPr id="22" name="Table 3">
            <a:extLst>
              <a:ext uri="{FF2B5EF4-FFF2-40B4-BE49-F238E27FC236}">
                <a16:creationId xmlns:a16="http://schemas.microsoft.com/office/drawing/2014/main" id="{773B59D3-D744-4096-9277-982162C40281}"/>
              </a:ext>
            </a:extLst>
          </p:cNvPr>
          <p:cNvGraphicFramePr>
            <a:graphicFrameLocks noGrp="1"/>
          </p:cNvGraphicFramePr>
          <p:nvPr>
            <p:extLst>
              <p:ext uri="{D42A27DB-BD31-4B8C-83A1-F6EECF244321}">
                <p14:modId xmlns:p14="http://schemas.microsoft.com/office/powerpoint/2010/main" val="4130706622"/>
              </p:ext>
            </p:extLst>
          </p:nvPr>
        </p:nvGraphicFramePr>
        <p:xfrm>
          <a:off x="6311709" y="4201973"/>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4" name="TextBox 3">
            <a:extLst>
              <a:ext uri="{FF2B5EF4-FFF2-40B4-BE49-F238E27FC236}">
                <a16:creationId xmlns:a16="http://schemas.microsoft.com/office/drawing/2014/main" id="{C3AABBFB-DBCA-4796-A48F-D8915606817A}"/>
              </a:ext>
            </a:extLst>
          </p:cNvPr>
          <p:cNvSpPr txBox="1"/>
          <p:nvPr/>
        </p:nvSpPr>
        <p:spPr>
          <a:xfrm>
            <a:off x="123170" y="464495"/>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3" name="TextBox 22">
            <a:extLst>
              <a:ext uri="{FF2B5EF4-FFF2-40B4-BE49-F238E27FC236}">
                <a16:creationId xmlns:a16="http://schemas.microsoft.com/office/drawing/2014/main" id="{A7B28417-ADB8-427E-9EA7-DE201E855724}"/>
              </a:ext>
            </a:extLst>
          </p:cNvPr>
          <p:cNvSpPr txBox="1"/>
          <p:nvPr/>
        </p:nvSpPr>
        <p:spPr>
          <a:xfrm>
            <a:off x="123169" y="3442889"/>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4" name="TextBox 23">
            <a:extLst>
              <a:ext uri="{FF2B5EF4-FFF2-40B4-BE49-F238E27FC236}">
                <a16:creationId xmlns:a16="http://schemas.microsoft.com/office/drawing/2014/main" id="{1DD64484-E7E0-4AE2-867E-C0C6E545D950}"/>
              </a:ext>
            </a:extLst>
          </p:cNvPr>
          <p:cNvSpPr txBox="1"/>
          <p:nvPr/>
        </p:nvSpPr>
        <p:spPr>
          <a:xfrm>
            <a:off x="6311709" y="311731"/>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5" name="TextBox 24">
            <a:extLst>
              <a:ext uri="{FF2B5EF4-FFF2-40B4-BE49-F238E27FC236}">
                <a16:creationId xmlns:a16="http://schemas.microsoft.com/office/drawing/2014/main" id="{A9EBA67D-4FA3-4E79-AA10-591063C669D5}"/>
              </a:ext>
            </a:extLst>
          </p:cNvPr>
          <p:cNvSpPr txBox="1"/>
          <p:nvPr/>
        </p:nvSpPr>
        <p:spPr>
          <a:xfrm>
            <a:off x="6311708" y="3750384"/>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6" name="TextBox 25">
            <a:extLst>
              <a:ext uri="{FF2B5EF4-FFF2-40B4-BE49-F238E27FC236}">
                <a16:creationId xmlns:a16="http://schemas.microsoft.com/office/drawing/2014/main" id="{A087D929-9BEB-41FC-B77B-E6CB40B283FB}"/>
              </a:ext>
            </a:extLst>
          </p:cNvPr>
          <p:cNvSpPr txBox="1"/>
          <p:nvPr/>
        </p:nvSpPr>
        <p:spPr>
          <a:xfrm>
            <a:off x="6382573" y="4827350"/>
            <a:ext cx="4238535"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volley de plage ?</a:t>
            </a:r>
            <a:endParaRPr lang="en-GB" sz="2000" dirty="0"/>
          </a:p>
        </p:txBody>
      </p:sp>
      <p:sp>
        <p:nvSpPr>
          <p:cNvPr id="27" name="TextBox 26">
            <a:extLst>
              <a:ext uri="{FF2B5EF4-FFF2-40B4-BE49-F238E27FC236}">
                <a16:creationId xmlns:a16="http://schemas.microsoft.com/office/drawing/2014/main" id="{FB849E8E-AEE3-4891-870F-77BEEC742506}"/>
              </a:ext>
            </a:extLst>
          </p:cNvPr>
          <p:cNvSpPr txBox="1"/>
          <p:nvPr/>
        </p:nvSpPr>
        <p:spPr>
          <a:xfrm>
            <a:off x="6382573" y="431442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tennis ?</a:t>
            </a:r>
            <a:endParaRPr lang="en-GB" sz="2000" dirty="0"/>
          </a:p>
        </p:txBody>
      </p:sp>
      <p:sp>
        <p:nvSpPr>
          <p:cNvPr id="28" name="TextBox 27">
            <a:extLst>
              <a:ext uri="{FF2B5EF4-FFF2-40B4-BE49-F238E27FC236}">
                <a16:creationId xmlns:a16="http://schemas.microsoft.com/office/drawing/2014/main" id="{8613A28B-B9BD-4A8E-AC21-BD5F943566C5}"/>
              </a:ext>
            </a:extLst>
          </p:cNvPr>
          <p:cNvSpPr txBox="1"/>
          <p:nvPr/>
        </p:nvSpPr>
        <p:spPr>
          <a:xfrm>
            <a:off x="6382573" y="528858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ping-pong ?</a:t>
            </a:r>
            <a:endParaRPr lang="en-GB" sz="2000" dirty="0"/>
          </a:p>
        </p:txBody>
      </p:sp>
      <p:sp>
        <p:nvSpPr>
          <p:cNvPr id="29" name="TextBox 28">
            <a:extLst>
              <a:ext uri="{FF2B5EF4-FFF2-40B4-BE49-F238E27FC236}">
                <a16:creationId xmlns:a16="http://schemas.microsoft.com/office/drawing/2014/main" id="{4BF4B14D-3B86-4FCF-85B1-7A7E4361FBB3}"/>
              </a:ext>
            </a:extLst>
          </p:cNvPr>
          <p:cNvSpPr txBox="1"/>
          <p:nvPr/>
        </p:nvSpPr>
        <p:spPr>
          <a:xfrm>
            <a:off x="6382573" y="57953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hockey ?</a:t>
            </a:r>
            <a:endParaRPr lang="en-GB" sz="2000" dirty="0"/>
          </a:p>
        </p:txBody>
      </p:sp>
      <p:sp>
        <p:nvSpPr>
          <p:cNvPr id="30" name="TextBox 29">
            <a:extLst>
              <a:ext uri="{FF2B5EF4-FFF2-40B4-BE49-F238E27FC236}">
                <a16:creationId xmlns:a16="http://schemas.microsoft.com/office/drawing/2014/main" id="{A66A14C0-4B46-4C74-B78A-E62B08A9DBDE}"/>
              </a:ext>
            </a:extLst>
          </p:cNvPr>
          <p:cNvSpPr txBox="1"/>
          <p:nvPr/>
        </p:nvSpPr>
        <p:spPr>
          <a:xfrm>
            <a:off x="6382572" y="634621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2000" dirty="0"/>
          </a:p>
        </p:txBody>
      </p:sp>
      <p:sp>
        <p:nvSpPr>
          <p:cNvPr id="31" name="TextBox 30">
            <a:extLst>
              <a:ext uri="{FF2B5EF4-FFF2-40B4-BE49-F238E27FC236}">
                <a16:creationId xmlns:a16="http://schemas.microsoft.com/office/drawing/2014/main" id="{BCB30E9D-26A7-4E2A-B16C-2B7432994657}"/>
              </a:ext>
            </a:extLst>
          </p:cNvPr>
          <p:cNvSpPr txBox="1"/>
          <p:nvPr/>
        </p:nvSpPr>
        <p:spPr>
          <a:xfrm>
            <a:off x="6382572" y="123086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J’adore ça.</a:t>
            </a:r>
            <a:endParaRPr lang="en-GB" sz="2000" dirty="0"/>
          </a:p>
        </p:txBody>
      </p:sp>
      <p:sp>
        <p:nvSpPr>
          <p:cNvPr id="33" name="TextBox 32">
            <a:extLst>
              <a:ext uri="{FF2B5EF4-FFF2-40B4-BE49-F238E27FC236}">
                <a16:creationId xmlns:a16="http://schemas.microsoft.com/office/drawing/2014/main" id="{9E734DA8-8187-4905-96AF-89495740D1D0}"/>
              </a:ext>
            </a:extLst>
          </p:cNvPr>
          <p:cNvSpPr txBox="1"/>
          <p:nvPr/>
        </p:nvSpPr>
        <p:spPr>
          <a:xfrm>
            <a:off x="9177999" y="124598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Parfois.</a:t>
            </a:r>
            <a:endParaRPr lang="en-GB" sz="2000" dirty="0"/>
          </a:p>
        </p:txBody>
      </p:sp>
      <p:sp>
        <p:nvSpPr>
          <p:cNvPr id="34" name="TextBox 33">
            <a:extLst>
              <a:ext uri="{FF2B5EF4-FFF2-40B4-BE49-F238E27FC236}">
                <a16:creationId xmlns:a16="http://schemas.microsoft.com/office/drawing/2014/main" id="{9079D067-9B5F-42C1-B671-EBBE84000B1D}"/>
              </a:ext>
            </a:extLst>
          </p:cNvPr>
          <p:cNvSpPr txBox="1"/>
          <p:nvPr/>
        </p:nvSpPr>
        <p:spPr>
          <a:xfrm>
            <a:off x="9178000" y="1696067"/>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a:t>
            </a:r>
            <a:endParaRPr lang="en-GB" sz="2000" dirty="0"/>
          </a:p>
        </p:txBody>
      </p:sp>
      <p:sp>
        <p:nvSpPr>
          <p:cNvPr id="35" name="TextBox 34">
            <a:extLst>
              <a:ext uri="{FF2B5EF4-FFF2-40B4-BE49-F238E27FC236}">
                <a16:creationId xmlns:a16="http://schemas.microsoft.com/office/drawing/2014/main" id="{2530C60D-DB22-4812-94B7-04EAF8507D3C}"/>
              </a:ext>
            </a:extLst>
          </p:cNvPr>
          <p:cNvSpPr txBox="1"/>
          <p:nvPr/>
        </p:nvSpPr>
        <p:spPr>
          <a:xfrm>
            <a:off x="6351376" y="168314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 c’est difficile.</a:t>
            </a:r>
            <a:endParaRPr lang="en-GB" sz="2000" dirty="0"/>
          </a:p>
        </p:txBody>
      </p:sp>
      <p:sp>
        <p:nvSpPr>
          <p:cNvPr id="39" name="TextBox 38">
            <a:extLst>
              <a:ext uri="{FF2B5EF4-FFF2-40B4-BE49-F238E27FC236}">
                <a16:creationId xmlns:a16="http://schemas.microsoft.com/office/drawing/2014/main" id="{1CC14AA7-F66D-482B-9A7D-0C6C5AB2C6E3}"/>
              </a:ext>
            </a:extLst>
          </p:cNvPr>
          <p:cNvSpPr txBox="1"/>
          <p:nvPr/>
        </p:nvSpPr>
        <p:spPr>
          <a:xfrm>
            <a:off x="9127583" y="220399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souvent.</a:t>
            </a:r>
            <a:endParaRPr lang="en-GB" sz="2000" dirty="0"/>
          </a:p>
        </p:txBody>
      </p:sp>
      <p:sp>
        <p:nvSpPr>
          <p:cNvPr id="40" name="TextBox 39">
            <a:extLst>
              <a:ext uri="{FF2B5EF4-FFF2-40B4-BE49-F238E27FC236}">
                <a16:creationId xmlns:a16="http://schemas.microsoft.com/office/drawing/2014/main" id="{DC9FF148-0D33-4DCA-B841-7234E4E12616}"/>
              </a:ext>
            </a:extLst>
          </p:cNvPr>
          <p:cNvSpPr txBox="1"/>
          <p:nvPr/>
        </p:nvSpPr>
        <p:spPr>
          <a:xfrm>
            <a:off x="6382572" y="220534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super.</a:t>
            </a:r>
            <a:endParaRPr lang="en-GB" sz="2000" dirty="0"/>
          </a:p>
        </p:txBody>
      </p:sp>
      <p:sp>
        <p:nvSpPr>
          <p:cNvPr id="41" name="TextBox 40">
            <a:extLst>
              <a:ext uri="{FF2B5EF4-FFF2-40B4-BE49-F238E27FC236}">
                <a16:creationId xmlns:a16="http://schemas.microsoft.com/office/drawing/2014/main" id="{2D850E86-6313-437F-9F95-0A3E2B2C2810}"/>
              </a:ext>
            </a:extLst>
          </p:cNvPr>
          <p:cNvSpPr txBox="1"/>
          <p:nvPr/>
        </p:nvSpPr>
        <p:spPr>
          <a:xfrm>
            <a:off x="6351376" y="26815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42" name="TextBox 41">
            <a:extLst>
              <a:ext uri="{FF2B5EF4-FFF2-40B4-BE49-F238E27FC236}">
                <a16:creationId xmlns:a16="http://schemas.microsoft.com/office/drawing/2014/main" id="{CC847130-9FE3-4E92-A1D5-34AD9451EBC5}"/>
              </a:ext>
            </a:extLst>
          </p:cNvPr>
          <p:cNvSpPr txBox="1"/>
          <p:nvPr/>
        </p:nvSpPr>
        <p:spPr>
          <a:xfrm>
            <a:off x="9178000" y="3113421"/>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ami(e).</a:t>
            </a:r>
            <a:endParaRPr lang="en-GB" sz="2000" dirty="0"/>
          </a:p>
        </p:txBody>
      </p:sp>
      <p:sp>
        <p:nvSpPr>
          <p:cNvPr id="43" name="TextBox 42">
            <a:extLst>
              <a:ext uri="{FF2B5EF4-FFF2-40B4-BE49-F238E27FC236}">
                <a16:creationId xmlns:a16="http://schemas.microsoft.com/office/drawing/2014/main" id="{9B5F06D9-8902-403E-B062-A4FAA722D21C}"/>
              </a:ext>
            </a:extLst>
          </p:cNvPr>
          <p:cNvSpPr txBox="1"/>
          <p:nvPr/>
        </p:nvSpPr>
        <p:spPr>
          <a:xfrm>
            <a:off x="9127583" y="2655580"/>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père.</a:t>
            </a:r>
            <a:endParaRPr lang="en-GB" sz="2000" dirty="0"/>
          </a:p>
        </p:txBody>
      </p:sp>
      <p:sp>
        <p:nvSpPr>
          <p:cNvPr id="44" name="TextBox 43">
            <a:extLst>
              <a:ext uri="{FF2B5EF4-FFF2-40B4-BE49-F238E27FC236}">
                <a16:creationId xmlns:a16="http://schemas.microsoft.com/office/drawing/2014/main" id="{0190730C-5B11-4C0B-9C1D-6FB1E1B60172}"/>
              </a:ext>
            </a:extLst>
          </p:cNvPr>
          <p:cNvSpPr txBox="1"/>
          <p:nvPr/>
        </p:nvSpPr>
        <p:spPr>
          <a:xfrm>
            <a:off x="6311708" y="316032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5" name="TextBox 44">
            <a:extLst>
              <a:ext uri="{FF2B5EF4-FFF2-40B4-BE49-F238E27FC236}">
                <a16:creationId xmlns:a16="http://schemas.microsoft.com/office/drawing/2014/main" id="{FF501EA0-EDEF-44C9-B2B0-7BB8A366EE6C}"/>
              </a:ext>
            </a:extLst>
          </p:cNvPr>
          <p:cNvSpPr txBox="1"/>
          <p:nvPr/>
        </p:nvSpPr>
        <p:spPr>
          <a:xfrm>
            <a:off x="107045" y="4389963"/>
            <a:ext cx="3691036"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mon sport préféré.</a:t>
            </a:r>
            <a:endParaRPr lang="en-GB" sz="2000" dirty="0"/>
          </a:p>
        </p:txBody>
      </p:sp>
      <p:sp>
        <p:nvSpPr>
          <p:cNvPr id="46" name="TextBox 45">
            <a:extLst>
              <a:ext uri="{FF2B5EF4-FFF2-40B4-BE49-F238E27FC236}">
                <a16:creationId xmlns:a16="http://schemas.microsoft.com/office/drawing/2014/main" id="{4D62F5AF-30D1-411E-802E-B91B5204CE54}"/>
              </a:ext>
            </a:extLst>
          </p:cNvPr>
          <p:cNvSpPr txBox="1"/>
          <p:nvPr/>
        </p:nvSpPr>
        <p:spPr>
          <a:xfrm>
            <a:off x="3195524" y="4403855"/>
            <a:ext cx="2110797"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Oui, le samedi.</a:t>
            </a:r>
            <a:endParaRPr lang="en-GB" sz="2000" dirty="0"/>
          </a:p>
        </p:txBody>
      </p:sp>
      <p:sp>
        <p:nvSpPr>
          <p:cNvPr id="47" name="TextBox 46">
            <a:extLst>
              <a:ext uri="{FF2B5EF4-FFF2-40B4-BE49-F238E27FC236}">
                <a16:creationId xmlns:a16="http://schemas.microsoft.com/office/drawing/2014/main" id="{9D10DFD7-7B8F-4675-8F0B-8F9780827028}"/>
              </a:ext>
            </a:extLst>
          </p:cNvPr>
          <p:cNvSpPr txBox="1"/>
          <p:nvPr/>
        </p:nvSpPr>
        <p:spPr>
          <a:xfrm>
            <a:off x="3133457" y="4888611"/>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Une fois par semaine.</a:t>
            </a:r>
            <a:endParaRPr lang="en-GB" sz="2000" dirty="0"/>
          </a:p>
        </p:txBody>
      </p:sp>
      <p:sp>
        <p:nvSpPr>
          <p:cNvPr id="48" name="TextBox 47">
            <a:extLst>
              <a:ext uri="{FF2B5EF4-FFF2-40B4-BE49-F238E27FC236}">
                <a16:creationId xmlns:a16="http://schemas.microsoft.com/office/drawing/2014/main" id="{34ACB0D8-1E3C-4A45-B9F6-8E753799E78F}"/>
              </a:ext>
            </a:extLst>
          </p:cNvPr>
          <p:cNvSpPr txBox="1"/>
          <p:nvPr/>
        </p:nvSpPr>
        <p:spPr>
          <a:xfrm>
            <a:off x="112420" y="48758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9" name="TextBox 48">
            <a:extLst>
              <a:ext uri="{FF2B5EF4-FFF2-40B4-BE49-F238E27FC236}">
                <a16:creationId xmlns:a16="http://schemas.microsoft.com/office/drawing/2014/main" id="{8AF2B9D0-F245-4EB1-8102-6520605353FE}"/>
              </a:ext>
            </a:extLst>
          </p:cNvPr>
          <p:cNvSpPr txBox="1"/>
          <p:nvPr/>
        </p:nvSpPr>
        <p:spPr>
          <a:xfrm>
            <a:off x="3176837" y="535948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Quand il fait froid.</a:t>
            </a:r>
            <a:endParaRPr lang="en-GB" sz="2000" dirty="0"/>
          </a:p>
        </p:txBody>
      </p:sp>
      <p:sp>
        <p:nvSpPr>
          <p:cNvPr id="50" name="TextBox 49">
            <a:extLst>
              <a:ext uri="{FF2B5EF4-FFF2-40B4-BE49-F238E27FC236}">
                <a16:creationId xmlns:a16="http://schemas.microsoft.com/office/drawing/2014/main" id="{972B7217-A901-4978-A896-11635B823FCB}"/>
              </a:ext>
            </a:extLst>
          </p:cNvPr>
          <p:cNvSpPr txBox="1"/>
          <p:nvPr/>
        </p:nvSpPr>
        <p:spPr>
          <a:xfrm>
            <a:off x="149315" y="584565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je déteste ça.</a:t>
            </a:r>
            <a:endParaRPr lang="en-GB" sz="2000" dirty="0"/>
          </a:p>
        </p:txBody>
      </p:sp>
      <p:sp>
        <p:nvSpPr>
          <p:cNvPr id="51" name="TextBox 50">
            <a:extLst>
              <a:ext uri="{FF2B5EF4-FFF2-40B4-BE49-F238E27FC236}">
                <a16:creationId xmlns:a16="http://schemas.microsoft.com/office/drawing/2014/main" id="{B3200271-B1B0-43DF-9404-897607F545EC}"/>
              </a:ext>
            </a:extLst>
          </p:cNvPr>
          <p:cNvSpPr txBox="1"/>
          <p:nvPr/>
        </p:nvSpPr>
        <p:spPr>
          <a:xfrm>
            <a:off x="174399" y="5370099"/>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52" name="TextBox 51">
            <a:extLst>
              <a:ext uri="{FF2B5EF4-FFF2-40B4-BE49-F238E27FC236}">
                <a16:creationId xmlns:a16="http://schemas.microsoft.com/office/drawing/2014/main" id="{5EBA0B11-BB6C-4BF0-96DE-6EA97759EFFA}"/>
              </a:ext>
            </a:extLst>
          </p:cNvPr>
          <p:cNvSpPr txBox="1"/>
          <p:nvPr/>
        </p:nvSpPr>
        <p:spPr>
          <a:xfrm>
            <a:off x="3146809" y="6320789"/>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en hiver.</a:t>
            </a:r>
            <a:endParaRPr lang="en-GB" sz="2000" dirty="0"/>
          </a:p>
        </p:txBody>
      </p:sp>
      <p:sp>
        <p:nvSpPr>
          <p:cNvPr id="53" name="TextBox 52">
            <a:extLst>
              <a:ext uri="{FF2B5EF4-FFF2-40B4-BE49-F238E27FC236}">
                <a16:creationId xmlns:a16="http://schemas.microsoft.com/office/drawing/2014/main" id="{16E7860D-9BFD-4319-862F-F174E861E917}"/>
              </a:ext>
            </a:extLst>
          </p:cNvPr>
          <p:cNvSpPr txBox="1"/>
          <p:nvPr/>
        </p:nvSpPr>
        <p:spPr>
          <a:xfrm>
            <a:off x="3176837" y="582655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à l’école.</a:t>
            </a:r>
            <a:endParaRPr lang="en-GB" sz="2000" dirty="0"/>
          </a:p>
        </p:txBody>
      </p:sp>
      <p:sp>
        <p:nvSpPr>
          <p:cNvPr id="54" name="TextBox 53">
            <a:extLst>
              <a:ext uri="{FF2B5EF4-FFF2-40B4-BE49-F238E27FC236}">
                <a16:creationId xmlns:a16="http://schemas.microsoft.com/office/drawing/2014/main" id="{3AB76FD0-3359-4370-889D-988AF6224726}"/>
              </a:ext>
            </a:extLst>
          </p:cNvPr>
          <p:cNvSpPr txBox="1"/>
          <p:nvPr/>
        </p:nvSpPr>
        <p:spPr>
          <a:xfrm>
            <a:off x="123169" y="6373589"/>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C’est trop difficile.</a:t>
            </a:r>
            <a:endParaRPr lang="en-GB" sz="2000" dirty="0"/>
          </a:p>
        </p:txBody>
      </p:sp>
    </p:spTree>
    <p:extLst>
      <p:ext uri="{BB962C8B-B14F-4D97-AF65-F5344CB8AC3E}">
        <p14:creationId xmlns:p14="http://schemas.microsoft.com/office/powerpoint/2010/main" val="289109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A3994E0B-39A1-496E-9929-5FE1BDD12298}"/>
              </a:ext>
            </a:extLst>
          </p:cNvPr>
          <p:cNvGraphicFramePr>
            <a:graphicFrameLocks noGrp="1"/>
          </p:cNvGraphicFramePr>
          <p:nvPr>
            <p:extLst>
              <p:ext uri="{D42A27DB-BD31-4B8C-83A1-F6EECF244321}">
                <p14:modId xmlns:p14="http://schemas.microsoft.com/office/powerpoint/2010/main" val="1188512080"/>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expliquer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corriger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réponse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cuisine</a:t>
                      </a:r>
                    </a:p>
                  </a:txBody>
                  <a:tcPr/>
                </a:tc>
                <a:tc>
                  <a:txBody>
                    <a:bodyPr/>
                    <a:lstStyle/>
                    <a:p>
                      <a:r>
                        <a:rPr lang="en-GB" sz="2300" b="1" dirty="0">
                          <a:solidFill>
                            <a:srgbClr val="002060"/>
                          </a:solidFill>
                          <a:latin typeface="Century Gothic" panose="020B0502020202020204" pitchFamily="34" charset="0"/>
                        </a:rPr>
                        <a:t>il fait</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courses</a:t>
                      </a:r>
                    </a:p>
                  </a:txBody>
                  <a:tcPr/>
                </a:tc>
                <a:tc>
                  <a:txBody>
                    <a:bodyPr/>
                    <a:lstStyle/>
                    <a:p>
                      <a:r>
                        <a:rPr lang="en-GB" sz="2400" b="1" dirty="0">
                          <a:solidFill>
                            <a:srgbClr val="002060"/>
                          </a:solidFill>
                          <a:latin typeface="Century Gothic" panose="020B0502020202020204" pitchFamily="34" charset="0"/>
                        </a:rPr>
                        <a:t>le ménage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fois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aime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le tennis</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04AE3EBC-77DB-45C5-9F75-3177AEA1FCE5}"/>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29516F60-9829-4D3C-BD80-5C36C61DB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9AEF5FD6-95B7-4651-AC90-279A0ED08C83}"/>
              </a:ext>
            </a:extLst>
          </p:cNvPr>
          <p:cNvPicPr>
            <a:picLocks noChangeAspect="1"/>
          </p:cNvPicPr>
          <p:nvPr/>
        </p:nvPicPr>
        <p:blipFill>
          <a:blip r:embed="rId7"/>
          <a:stretch>
            <a:fillRect/>
          </a:stretch>
        </p:blipFill>
        <p:spPr>
          <a:xfrm>
            <a:off x="769971" y="4464502"/>
            <a:ext cx="893494" cy="846468"/>
          </a:xfrm>
          <a:prstGeom prst="rect">
            <a:avLst/>
          </a:prstGeom>
        </p:spPr>
      </p:pic>
      <p:sp>
        <p:nvSpPr>
          <p:cNvPr id="21" name="TextBox 20">
            <a:extLst>
              <a:ext uri="{FF2B5EF4-FFF2-40B4-BE49-F238E27FC236}">
                <a16:creationId xmlns:a16="http://schemas.microsoft.com/office/drawing/2014/main" id="{A18520F3-BE6B-496C-BF45-1A3F09EA0704}"/>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2A23490B-059F-4479-B3E9-03A29B9DFDB8}"/>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84F40824-4194-4142-A7CF-BBBBB52C4DBD}"/>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1CCA2102-015C-41A8-8B42-C856F4F87ED3}"/>
              </a:ext>
            </a:extLst>
          </p:cNvPr>
          <p:cNvGraphicFramePr>
            <a:graphicFrameLocks noGrp="1"/>
          </p:cNvGraphicFramePr>
          <p:nvPr>
            <p:extLst>
              <p:ext uri="{D42A27DB-BD31-4B8C-83A1-F6EECF244321}">
                <p14:modId xmlns:p14="http://schemas.microsoft.com/office/powerpoint/2010/main" val="1773062835"/>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help</a:t>
                      </a:r>
                    </a:p>
                  </a:txBody>
                  <a:tcPr/>
                </a:tc>
                <a:tc>
                  <a:txBody>
                    <a:bodyPr/>
                    <a:lstStyle/>
                    <a:p>
                      <a:r>
                        <a:rPr lang="en-GB" sz="2400" b="1" dirty="0">
                          <a:solidFill>
                            <a:srgbClr val="002060"/>
                          </a:solidFill>
                          <a:latin typeface="Century Gothic" panose="020B0502020202020204" pitchFamily="34" charset="0"/>
                        </a:rPr>
                        <a:t>homework</a:t>
                      </a:r>
                    </a:p>
                  </a:txBody>
                  <a:tcPr/>
                </a:tc>
                <a:tc>
                  <a:txBody>
                    <a:bodyPr/>
                    <a:lstStyle/>
                    <a:p>
                      <a:r>
                        <a:rPr lang="en-GB" sz="2400" b="1" dirty="0">
                          <a:solidFill>
                            <a:srgbClr val="002060"/>
                          </a:solidFill>
                          <a:latin typeface="Century Gothic" panose="020B0502020202020204" pitchFamily="34" charset="0"/>
                        </a:rPr>
                        <a:t>reply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correct</a:t>
                      </a:r>
                    </a:p>
                  </a:txBody>
                  <a:tcPr/>
                </a:tc>
                <a:tc>
                  <a:txBody>
                    <a:bodyPr/>
                    <a:lstStyle/>
                    <a:p>
                      <a:r>
                        <a:rPr lang="en-GB" sz="2400" b="1" dirty="0">
                          <a:solidFill>
                            <a:srgbClr val="002060"/>
                          </a:solidFill>
                          <a:latin typeface="Century Gothic" panose="020B0502020202020204" pitchFamily="34" charset="0"/>
                        </a:rPr>
                        <a:t>to explain</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300" b="1" dirty="0">
                          <a:solidFill>
                            <a:srgbClr val="002060"/>
                          </a:solidFill>
                          <a:latin typeface="Century Gothic" panose="020B0502020202020204" pitchFamily="34" charset="0"/>
                        </a:rPr>
                        <a:t>I do, make</a:t>
                      </a:r>
                    </a:p>
                  </a:txBody>
                  <a:tcPr/>
                </a:tc>
                <a:tc>
                  <a:txBody>
                    <a:bodyPr/>
                    <a:lstStyle/>
                    <a:p>
                      <a:r>
                        <a:rPr lang="en-GB" sz="2400" b="1" dirty="0">
                          <a:solidFill>
                            <a:srgbClr val="002060"/>
                          </a:solidFill>
                          <a:latin typeface="Century Gothic" panose="020B0502020202020204" pitchFamily="34" charset="0"/>
                        </a:rPr>
                        <a:t>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cooking</a:t>
                      </a:r>
                    </a:p>
                  </a:txBody>
                  <a:tcPr/>
                </a:tc>
                <a:tc>
                  <a:txBody>
                    <a:bodyPr/>
                    <a:lstStyle/>
                    <a:p>
                      <a:r>
                        <a:rPr lang="en-GB" sz="2400" b="1" dirty="0">
                          <a:solidFill>
                            <a:srgbClr val="002060"/>
                          </a:solidFill>
                          <a:latin typeface="Century Gothic" panose="020B0502020202020204" pitchFamily="34" charset="0"/>
                        </a:rPr>
                        <a:t>shopping</a:t>
                      </a:r>
                    </a:p>
                  </a:txBody>
                  <a:tcPr/>
                </a:tc>
                <a:tc>
                  <a:txBody>
                    <a:bodyPr/>
                    <a:lstStyle/>
                    <a:p>
                      <a:r>
                        <a:rPr lang="en-GB" sz="2400" b="1" dirty="0">
                          <a:solidFill>
                            <a:srgbClr val="002060"/>
                          </a:solidFill>
                          <a:latin typeface="Century Gothic" panose="020B0502020202020204" pitchFamily="34" charset="0"/>
                        </a:rPr>
                        <a:t>housework</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a/one time</a:t>
                      </a:r>
                    </a:p>
                  </a:txBody>
                  <a:tcPr/>
                </a:tc>
                <a:tc>
                  <a:txBody>
                    <a:bodyPr/>
                    <a:lstStyle/>
                    <a:p>
                      <a:r>
                        <a:rPr lang="en-GB" sz="2400" b="1" dirty="0">
                          <a:solidFill>
                            <a:srgbClr val="002060"/>
                          </a:solidFill>
                          <a:latin typeface="Century Gothic" panose="020B0502020202020204" pitchFamily="34" charset="0"/>
                        </a:rPr>
                        <a:t>you play</a:t>
                      </a:r>
                    </a:p>
                  </a:txBody>
                  <a:tcPr/>
                </a:tc>
                <a:tc>
                  <a:txBody>
                    <a:bodyPr/>
                    <a:lstStyle/>
                    <a:p>
                      <a:r>
                        <a:rPr lang="en-GB" sz="2400" b="1" dirty="0">
                          <a:solidFill>
                            <a:srgbClr val="002060"/>
                          </a:solidFill>
                          <a:latin typeface="Century Gothic" panose="020B0502020202020204" pitchFamily="34" charset="0"/>
                        </a:rPr>
                        <a:t>she likes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football</a:t>
                      </a: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(the) rope</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BB3EA5DD-8FE8-4F91-8276-E2B489EDE0D6}"/>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577AE1F0-86CE-40C3-8897-B6AE11FB1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4A24E5D3-E0D6-4E0D-965D-12465D0C859E}"/>
              </a:ext>
            </a:extLst>
          </p:cNvPr>
          <p:cNvPicPr>
            <a:picLocks noChangeAspect="1"/>
          </p:cNvPicPr>
          <p:nvPr/>
        </p:nvPicPr>
        <p:blipFill>
          <a:blip r:embed="rId7"/>
          <a:stretch>
            <a:fillRect/>
          </a:stretch>
        </p:blipFill>
        <p:spPr>
          <a:xfrm>
            <a:off x="769971" y="4464502"/>
            <a:ext cx="893494" cy="846468"/>
          </a:xfrm>
          <a:prstGeom prst="rect">
            <a:avLst/>
          </a:prstGeom>
        </p:spPr>
      </p:pic>
      <p:sp>
        <p:nvSpPr>
          <p:cNvPr id="28" name="TextBox 27">
            <a:extLst>
              <a:ext uri="{FF2B5EF4-FFF2-40B4-BE49-F238E27FC236}">
                <a16:creationId xmlns:a16="http://schemas.microsoft.com/office/drawing/2014/main" id="{3B40C28E-5FCF-4933-B9D4-3419FC129D71}"/>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153FC69-C97B-4637-AEE5-C3CEEB97F356}"/>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B4AAF0A-6A79-4A66-A95D-AE272B48C89E}"/>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pic>
        <p:nvPicPr>
          <p:cNvPr id="5" name="ien (BT3W4)">
            <a:hlinkClick r:id="" action="ppaction://media"/>
            <a:extLst>
              <a:ext uri="{FF2B5EF4-FFF2-40B4-BE49-F238E27FC236}">
                <a16:creationId xmlns:a16="http://schemas.microsoft.com/office/drawing/2014/main" id="{73911041-0057-4A68-A39E-FBCBA8D0B9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4760" y="2062975"/>
            <a:ext cx="3568390" cy="2007219"/>
          </a:xfrm>
          <a:prstGeom prst="rect">
            <a:avLst/>
          </a:prstGeom>
        </p:spPr>
      </p:pic>
      <p:pic>
        <p:nvPicPr>
          <p:cNvPr id="6" name="bien (BT3W4)">
            <a:hlinkClick r:id="" action="ppaction://media"/>
            <a:extLst>
              <a:ext uri="{FF2B5EF4-FFF2-40B4-BE49-F238E27FC236}">
                <a16:creationId xmlns:a16="http://schemas.microsoft.com/office/drawing/2014/main" id="{CEB42898-2BE3-4CC3-84EA-B2C360D3CD8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18221" y="2030982"/>
            <a:ext cx="3661187" cy="2059418"/>
          </a:xfrm>
          <a:prstGeom prst="rect">
            <a:avLst/>
          </a:prstGeom>
        </p:spPr>
      </p:pic>
    </p:spTree>
    <p:extLst>
      <p:ext uri="{BB962C8B-B14F-4D97-AF65-F5344CB8AC3E}">
        <p14:creationId xmlns:p14="http://schemas.microsoft.com/office/powerpoint/2010/main" val="5926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p_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3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p_bie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p_bie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video>
              <p:cMediaNode vol="80000">
                <p:cTn id="28" fill="hold" display="0">
                  <p:stCondLst>
                    <p:cond delay="indefinite"/>
                  </p:stCondLst>
                </p:cTn>
                <p:tgtEl>
                  <p:spTgt spid="6"/>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7287" y="48008"/>
            <a:ext cx="272220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r>
              <a:rPr lang="en-GB" sz="7200" b="1" spc="-1" dirty="0" err="1">
                <a:solidFill>
                  <a:srgbClr val="002060"/>
                </a:solidFill>
                <a:latin typeface="Century Gothic" panose="020B0502020202020204" pitchFamily="34" charset="0"/>
                <a:ea typeface="Century Gothic"/>
                <a:hlinkClick r:id="" action="ppaction://noaction">
                  <a:snd r:embed="rId10" name="p_ien.wav"/>
                </a:hlinkClick>
              </a:rPr>
              <a:t>ien</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13">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41132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_b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_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_chi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_ch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p_bient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p_biento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_anci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p_anci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_combie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p_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5"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L’équipe de Jean-Michel</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6" name="p_ii.wav"/>
            </a:hlinkClick>
            <a:extLst>
              <a:ext uri="{FF2B5EF4-FFF2-40B4-BE49-F238E27FC236}">
                <a16:creationId xmlns:a16="http://schemas.microsoft.com/office/drawing/2014/main" id="{EEEEC65F-70DA-4836-8C8D-69AB906E60DE}"/>
              </a:ext>
            </a:extLst>
          </p:cNvPr>
          <p:cNvSpPr txBox="1"/>
          <p:nvPr/>
        </p:nvSpPr>
        <p:spPr>
          <a:xfrm>
            <a:off x="1198287" y="662437"/>
            <a:ext cx="77787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a:t>
            </a:r>
            <a:r>
              <a:rPr lang="fr-FR" sz="2400" b="1" dirty="0">
                <a:solidFill>
                  <a:prstClr val="white"/>
                </a:solidFill>
                <a:latin typeface="Century Gothic" panose="020B0502020202020204" pitchFamily="34" charset="0"/>
              </a:rPr>
              <a:t>pré</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noms* dans le match de foot.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pic>
        <p:nvPicPr>
          <p:cNvPr id="5" name="Picture 4" descr="Diagram, shape&#10;&#10;Description automatically generated">
            <a:extLst>
              <a:ext uri="{FF2B5EF4-FFF2-40B4-BE49-F238E27FC236}">
                <a16:creationId xmlns:a16="http://schemas.microsoft.com/office/drawing/2014/main" id="{8245EDAB-290A-4100-805C-FB3A94CDDE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815753" y="-544899"/>
            <a:ext cx="5499492" cy="9009286"/>
          </a:xfrm>
          <a:prstGeom prst="rect">
            <a:avLst/>
          </a:prstGeom>
        </p:spPr>
      </p:pic>
      <p:pic>
        <p:nvPicPr>
          <p:cNvPr id="90" name="Picture 89" descr="A picture containing text, shirt&#10;&#10;Description automatically generated">
            <a:extLst>
              <a:ext uri="{FF2B5EF4-FFF2-40B4-BE49-F238E27FC236}">
                <a16:creationId xmlns:a16="http://schemas.microsoft.com/office/drawing/2014/main" id="{E42EE133-CD0F-43C6-8F31-8C4F4C86E306}"/>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440612" y="1486228"/>
            <a:ext cx="818344" cy="880426"/>
          </a:xfrm>
          <a:prstGeom prst="rect">
            <a:avLst/>
          </a:prstGeom>
        </p:spPr>
      </p:pic>
      <p:pic>
        <p:nvPicPr>
          <p:cNvPr id="91" name="Picture 90" descr="A picture containing text, shirt&#10;&#10;Description automatically generated">
            <a:extLst>
              <a:ext uri="{FF2B5EF4-FFF2-40B4-BE49-F238E27FC236}">
                <a16:creationId xmlns:a16="http://schemas.microsoft.com/office/drawing/2014/main" id="{7DA44B2B-5173-42DA-B97A-ED9E4DE73711}"/>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5046463" y="1618433"/>
            <a:ext cx="818344" cy="880426"/>
          </a:xfrm>
          <a:prstGeom prst="rect">
            <a:avLst/>
          </a:prstGeom>
        </p:spPr>
      </p:pic>
      <p:pic>
        <p:nvPicPr>
          <p:cNvPr id="92" name="Picture 91" descr="A picture containing text, shirt&#10;&#10;Description automatically generated">
            <a:extLst>
              <a:ext uri="{FF2B5EF4-FFF2-40B4-BE49-F238E27FC236}">
                <a16:creationId xmlns:a16="http://schemas.microsoft.com/office/drawing/2014/main" id="{B8FFB2B4-E6F5-48EB-9815-C868752F1E8B}"/>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7737214" y="1818488"/>
            <a:ext cx="818344" cy="880426"/>
          </a:xfrm>
          <a:prstGeom prst="rect">
            <a:avLst/>
          </a:prstGeom>
        </p:spPr>
      </p:pic>
      <p:pic>
        <p:nvPicPr>
          <p:cNvPr id="93" name="Picture 92" descr="A picture containing text, shirt&#10;&#10;Description automatically generated">
            <a:extLst>
              <a:ext uri="{FF2B5EF4-FFF2-40B4-BE49-F238E27FC236}">
                <a16:creationId xmlns:a16="http://schemas.microsoft.com/office/drawing/2014/main" id="{959D6A8B-CE61-4147-9A60-62DE3C31A68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3863802" y="3314692"/>
            <a:ext cx="818344" cy="880426"/>
          </a:xfrm>
          <a:prstGeom prst="rect">
            <a:avLst/>
          </a:prstGeom>
        </p:spPr>
      </p:pic>
      <p:pic>
        <p:nvPicPr>
          <p:cNvPr id="94" name="Picture 93" descr="A picture containing text, shirt&#10;&#10;Description automatically generated">
            <a:extLst>
              <a:ext uri="{FF2B5EF4-FFF2-40B4-BE49-F238E27FC236}">
                <a16:creationId xmlns:a16="http://schemas.microsoft.com/office/drawing/2014/main" id="{09B2A481-4D0C-44C5-A2FE-7DA842419B99}"/>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6311137" y="3164748"/>
            <a:ext cx="818344" cy="880426"/>
          </a:xfrm>
          <a:prstGeom prst="rect">
            <a:avLst/>
          </a:prstGeom>
        </p:spPr>
      </p:pic>
      <p:pic>
        <p:nvPicPr>
          <p:cNvPr id="95" name="Picture 94" descr="A picture containing text, shirt&#10;&#10;Description automatically generated">
            <a:extLst>
              <a:ext uri="{FF2B5EF4-FFF2-40B4-BE49-F238E27FC236}">
                <a16:creationId xmlns:a16="http://schemas.microsoft.com/office/drawing/2014/main" id="{7E47A388-667B-4251-BD69-D20CB2140A7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8182813" y="3301871"/>
            <a:ext cx="818344" cy="880426"/>
          </a:xfrm>
          <a:prstGeom prst="rect">
            <a:avLst/>
          </a:prstGeom>
        </p:spPr>
      </p:pic>
      <p:pic>
        <p:nvPicPr>
          <p:cNvPr id="96" name="Picture 95" descr="A picture containing text, shirt&#10;&#10;Description automatically generated">
            <a:extLst>
              <a:ext uri="{FF2B5EF4-FFF2-40B4-BE49-F238E27FC236}">
                <a16:creationId xmlns:a16="http://schemas.microsoft.com/office/drawing/2014/main" id="{E45893FE-87F6-4530-B475-D8FED8DCB2C6}"/>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906965" y="4219795"/>
            <a:ext cx="818344" cy="880426"/>
          </a:xfrm>
          <a:prstGeom prst="rect">
            <a:avLst/>
          </a:prstGeom>
        </p:spPr>
      </p:pic>
      <p:pic>
        <p:nvPicPr>
          <p:cNvPr id="97" name="Picture 96" descr="A picture containing text, shirt&#10;&#10;Description automatically generated">
            <a:extLst>
              <a:ext uri="{FF2B5EF4-FFF2-40B4-BE49-F238E27FC236}">
                <a16:creationId xmlns:a16="http://schemas.microsoft.com/office/drawing/2014/main" id="{531075E7-B27F-49F4-988E-3AD3D5EF628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5046463" y="4660008"/>
            <a:ext cx="818344" cy="880426"/>
          </a:xfrm>
          <a:prstGeom prst="rect">
            <a:avLst/>
          </a:prstGeom>
        </p:spPr>
      </p:pic>
      <p:pic>
        <p:nvPicPr>
          <p:cNvPr id="98" name="Picture 97" descr="A picture containing text, shirt&#10;&#10;Description automatically generated">
            <a:extLst>
              <a:ext uri="{FF2B5EF4-FFF2-40B4-BE49-F238E27FC236}">
                <a16:creationId xmlns:a16="http://schemas.microsoft.com/office/drawing/2014/main" id="{6DF6EB0A-B2BD-4895-AB4A-0E5252E93F23}"/>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6848280" y="5061142"/>
            <a:ext cx="818344" cy="880426"/>
          </a:xfrm>
          <a:prstGeom prst="rect">
            <a:avLst/>
          </a:prstGeom>
        </p:spPr>
      </p:pic>
      <p:pic>
        <p:nvPicPr>
          <p:cNvPr id="99" name="Picture 98" descr="A picture containing text, shirt&#10;&#10;Description automatically generated">
            <a:extLst>
              <a:ext uri="{FF2B5EF4-FFF2-40B4-BE49-F238E27FC236}">
                <a16:creationId xmlns:a16="http://schemas.microsoft.com/office/drawing/2014/main" id="{07FFC3B7-706C-46B4-92D0-A54BE1703DEA}"/>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8567833" y="4891718"/>
            <a:ext cx="818344" cy="880426"/>
          </a:xfrm>
          <a:prstGeom prst="rect">
            <a:avLst/>
          </a:prstGeom>
        </p:spPr>
      </p:pic>
      <p:pic>
        <p:nvPicPr>
          <p:cNvPr id="100" name="Picture 99" descr="A picture containing text, shirt&#10;&#10;Description automatically generated">
            <a:extLst>
              <a:ext uri="{FF2B5EF4-FFF2-40B4-BE49-F238E27FC236}">
                <a16:creationId xmlns:a16="http://schemas.microsoft.com/office/drawing/2014/main" id="{0317A2EF-AE69-4A0D-BE32-6D90DA59F10D}"/>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134883" y="5364631"/>
            <a:ext cx="818344" cy="880426"/>
          </a:xfrm>
          <a:prstGeom prst="rect">
            <a:avLst/>
          </a:prstGeom>
        </p:spPr>
      </p:pic>
      <p:sp>
        <p:nvSpPr>
          <p:cNvPr id="101" name="TextBox 100">
            <a:hlinkClick r:id="" action="ppaction://noaction">
              <a:snd r:embed="rId11" name="p.10.wav"/>
            </a:hlinkClick>
            <a:extLst>
              <a:ext uri="{FF2B5EF4-FFF2-40B4-BE49-F238E27FC236}">
                <a16:creationId xmlns:a16="http://schemas.microsoft.com/office/drawing/2014/main" id="{0CD48738-9288-40D1-90EE-8ED3AA12DBB9}"/>
              </a:ext>
            </a:extLst>
          </p:cNvPr>
          <p:cNvSpPr txBox="1"/>
          <p:nvPr/>
        </p:nvSpPr>
        <p:spPr>
          <a:xfrm>
            <a:off x="4858399" y="2365769"/>
            <a:ext cx="116249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Jocelyn</a:t>
            </a:r>
          </a:p>
        </p:txBody>
      </p:sp>
      <p:sp>
        <p:nvSpPr>
          <p:cNvPr id="102" name="TextBox 101">
            <a:hlinkClick r:id="" action="ppaction://noaction">
              <a:snd r:embed="rId12" name="p.8.wav"/>
            </a:hlinkClick>
            <a:extLst>
              <a:ext uri="{FF2B5EF4-FFF2-40B4-BE49-F238E27FC236}">
                <a16:creationId xmlns:a16="http://schemas.microsoft.com/office/drawing/2014/main" id="{D8A1F8F9-B9D5-4D20-837F-49222EF94733}"/>
              </a:ext>
            </a:extLst>
          </p:cNvPr>
          <p:cNvSpPr txBox="1"/>
          <p:nvPr/>
        </p:nvSpPr>
        <p:spPr>
          <a:xfrm>
            <a:off x="2235145" y="2298804"/>
            <a:ext cx="144422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Lucien</a:t>
            </a:r>
          </a:p>
        </p:txBody>
      </p:sp>
      <p:sp>
        <p:nvSpPr>
          <p:cNvPr id="103" name="TextBox 102">
            <a:hlinkClick r:id="" action="ppaction://noaction">
              <a:snd r:embed="rId13" name="p.5.wav"/>
            </a:hlinkClick>
            <a:extLst>
              <a:ext uri="{FF2B5EF4-FFF2-40B4-BE49-F238E27FC236}">
                <a16:creationId xmlns:a16="http://schemas.microsoft.com/office/drawing/2014/main" id="{81154F3F-B74A-4174-B079-A1E28529A332}"/>
              </a:ext>
            </a:extLst>
          </p:cNvPr>
          <p:cNvSpPr txBox="1"/>
          <p:nvPr/>
        </p:nvSpPr>
        <p:spPr>
          <a:xfrm>
            <a:off x="7666624" y="2572519"/>
            <a:ext cx="90120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Julien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4" name="TextBox 103">
            <a:hlinkClick r:id="" action="ppaction://noaction">
              <a:snd r:embed="rId14" name="p.7.wav"/>
            </a:hlinkClick>
            <a:extLst>
              <a:ext uri="{FF2B5EF4-FFF2-40B4-BE49-F238E27FC236}">
                <a16:creationId xmlns:a16="http://schemas.microsoft.com/office/drawing/2014/main" id="{612252E2-9261-4FDD-A03A-9BAB18778DA3}"/>
              </a:ext>
            </a:extLst>
          </p:cNvPr>
          <p:cNvSpPr txBox="1"/>
          <p:nvPr/>
        </p:nvSpPr>
        <p:spPr>
          <a:xfrm>
            <a:off x="1981042" y="6109357"/>
            <a:ext cx="1212191"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Aurélien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5" name="TextBox 104">
            <a:hlinkClick r:id="" action="ppaction://noaction">
              <a:snd r:embed="rId15" name="p.9.wav"/>
            </a:hlinkClick>
            <a:extLst>
              <a:ext uri="{FF2B5EF4-FFF2-40B4-BE49-F238E27FC236}">
                <a16:creationId xmlns:a16="http://schemas.microsoft.com/office/drawing/2014/main" id="{71149692-742C-463C-9FD8-3B627F09083A}"/>
              </a:ext>
            </a:extLst>
          </p:cNvPr>
          <p:cNvSpPr txBox="1"/>
          <p:nvPr/>
        </p:nvSpPr>
        <p:spPr>
          <a:xfrm>
            <a:off x="2725703" y="4861087"/>
            <a:ext cx="120417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Valentin</a:t>
            </a:r>
          </a:p>
        </p:txBody>
      </p:sp>
      <p:sp>
        <p:nvSpPr>
          <p:cNvPr id="106" name="TextBox 105">
            <a:extLst>
              <a:ext uri="{FF2B5EF4-FFF2-40B4-BE49-F238E27FC236}">
                <a16:creationId xmlns:a16="http://schemas.microsoft.com/office/drawing/2014/main" id="{26EADF5E-CF55-426A-AB28-2CBAF1BE1BAA}"/>
              </a:ext>
            </a:extLst>
          </p:cNvPr>
          <p:cNvSpPr txBox="1"/>
          <p:nvPr/>
        </p:nvSpPr>
        <p:spPr>
          <a:xfrm>
            <a:off x="3595334" y="4026361"/>
            <a:ext cx="173637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Jean-Michel</a:t>
            </a:r>
          </a:p>
        </p:txBody>
      </p:sp>
      <p:sp>
        <p:nvSpPr>
          <p:cNvPr id="107" name="TextBox 106">
            <a:hlinkClick r:id="" action="ppaction://noaction">
              <a:snd r:embed="rId16" name="p.6.wav"/>
            </a:hlinkClick>
            <a:extLst>
              <a:ext uri="{FF2B5EF4-FFF2-40B4-BE49-F238E27FC236}">
                <a16:creationId xmlns:a16="http://schemas.microsoft.com/office/drawing/2014/main" id="{065C7A5D-7FA2-4886-8C48-882C1B5FAE8A}"/>
              </a:ext>
            </a:extLst>
          </p:cNvPr>
          <p:cNvSpPr txBox="1"/>
          <p:nvPr/>
        </p:nvSpPr>
        <p:spPr>
          <a:xfrm>
            <a:off x="4745388" y="5475385"/>
            <a:ext cx="138852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Sébastien</a:t>
            </a:r>
          </a:p>
        </p:txBody>
      </p:sp>
      <p:sp>
        <p:nvSpPr>
          <p:cNvPr id="108" name="TextBox 107">
            <a:hlinkClick r:id="" action="ppaction://noaction">
              <a:snd r:embed="rId17" name="p.4.wav"/>
            </a:hlinkClick>
            <a:extLst>
              <a:ext uri="{FF2B5EF4-FFF2-40B4-BE49-F238E27FC236}">
                <a16:creationId xmlns:a16="http://schemas.microsoft.com/office/drawing/2014/main" id="{34B3E97F-C4BE-4666-B790-723CA2DCCF77}"/>
              </a:ext>
            </a:extLst>
          </p:cNvPr>
          <p:cNvSpPr txBox="1"/>
          <p:nvPr/>
        </p:nvSpPr>
        <p:spPr>
          <a:xfrm>
            <a:off x="6265921" y="3948318"/>
            <a:ext cx="1003801"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Adrien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9" name="TextBox 108">
            <a:hlinkClick r:id="" action="ppaction://noaction">
              <a:snd r:embed="rId18" name="p.2.wav"/>
            </a:hlinkClick>
            <a:extLst>
              <a:ext uri="{FF2B5EF4-FFF2-40B4-BE49-F238E27FC236}">
                <a16:creationId xmlns:a16="http://schemas.microsoft.com/office/drawing/2014/main" id="{21FDC368-6A57-4679-BD73-89760B6D84AA}"/>
              </a:ext>
            </a:extLst>
          </p:cNvPr>
          <p:cNvSpPr txBox="1"/>
          <p:nvPr/>
        </p:nvSpPr>
        <p:spPr>
          <a:xfrm>
            <a:off x="6578706" y="5862094"/>
            <a:ext cx="13436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Benjamin</a:t>
            </a:r>
          </a:p>
        </p:txBody>
      </p:sp>
      <p:sp>
        <p:nvSpPr>
          <p:cNvPr id="110" name="TextBox 109">
            <a:hlinkClick r:id="" action="ppaction://noaction">
              <a:snd r:embed="rId19" name="p.3.wav"/>
            </a:hlinkClick>
            <a:extLst>
              <a:ext uri="{FF2B5EF4-FFF2-40B4-BE49-F238E27FC236}">
                <a16:creationId xmlns:a16="http://schemas.microsoft.com/office/drawing/2014/main" id="{943FD145-0BC0-4C88-9C07-C3A0AC7699A5}"/>
              </a:ext>
            </a:extLst>
          </p:cNvPr>
          <p:cNvSpPr txBox="1"/>
          <p:nvPr/>
        </p:nvSpPr>
        <p:spPr>
          <a:xfrm>
            <a:off x="8452886" y="5709247"/>
            <a:ext cx="102624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Fabien</a:t>
            </a:r>
          </a:p>
        </p:txBody>
      </p:sp>
      <p:sp>
        <p:nvSpPr>
          <p:cNvPr id="111" name="TextBox 110">
            <a:hlinkClick r:id="" action="ppaction://noaction">
              <a:snd r:embed="rId20" name="p.1.wav"/>
            </a:hlinkClick>
            <a:extLst>
              <a:ext uri="{FF2B5EF4-FFF2-40B4-BE49-F238E27FC236}">
                <a16:creationId xmlns:a16="http://schemas.microsoft.com/office/drawing/2014/main" id="{40183253-D0E8-4D0C-BB06-E3E5212EE993}"/>
              </a:ext>
            </a:extLst>
          </p:cNvPr>
          <p:cNvSpPr txBox="1"/>
          <p:nvPr/>
        </p:nvSpPr>
        <p:spPr>
          <a:xfrm>
            <a:off x="8208396" y="4139535"/>
            <a:ext cx="95891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Martin</a:t>
            </a:r>
          </a:p>
        </p:txBody>
      </p:sp>
      <p:pic>
        <p:nvPicPr>
          <p:cNvPr id="112" name="Picture 6" descr="Soccer Ball Clipart">
            <a:extLst>
              <a:ext uri="{FF2B5EF4-FFF2-40B4-BE49-F238E27FC236}">
                <a16:creationId xmlns:a16="http://schemas.microsoft.com/office/drawing/2014/main" id="{B14B228B-11F9-4454-BCD9-19EFAC7F912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39849" y="347393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a striped shirt&#10;&#10;Description automatically generated with medium confidence">
            <a:extLst>
              <a:ext uri="{FF2B5EF4-FFF2-40B4-BE49-F238E27FC236}">
                <a16:creationId xmlns:a16="http://schemas.microsoft.com/office/drawing/2014/main" id="{D5C615ED-C078-4C76-BEE4-A3CEA866A0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59904" y="55616"/>
            <a:ext cx="1144848" cy="1162461"/>
          </a:xfrm>
          <a:prstGeom prst="rect">
            <a:avLst/>
          </a:prstGeom>
        </p:spPr>
      </p:pic>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22222E-6 L -0.10169 0.24143 " pathEditMode="relative" rAng="0" ptsTypes="AA">
                                      <p:cBhvr>
                                        <p:cTn id="6" dur="1000" fill="hold"/>
                                        <p:tgtEl>
                                          <p:spTgt spid="112"/>
                                        </p:tgtEl>
                                        <p:attrNameLst>
                                          <p:attrName>ppt_x</p:attrName>
                                          <p:attrName>ppt_y</p:attrName>
                                        </p:attrNameLst>
                                      </p:cBhvr>
                                      <p:rCtr x="-5091" y="120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0169 0.24143 L 0.04935 0.2199 " pathEditMode="relative" rAng="0" ptsTypes="AA">
                                      <p:cBhvr>
                                        <p:cTn id="10" dur="1000" fill="hold"/>
                                        <p:tgtEl>
                                          <p:spTgt spid="112"/>
                                        </p:tgtEl>
                                        <p:attrNameLst>
                                          <p:attrName>ppt_x</p:attrName>
                                          <p:attrName>ppt_y</p:attrName>
                                        </p:attrNameLst>
                                      </p:cBhvr>
                                      <p:rCtr x="6953" y="-3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4935 0.21991 L -0.09974 -0.02917 " pathEditMode="relative" rAng="0" ptsTypes="AA">
                                      <p:cBhvr>
                                        <p:cTn id="14" dur="1000" fill="hold"/>
                                        <p:tgtEl>
                                          <p:spTgt spid="112"/>
                                        </p:tgtEl>
                                        <p:attrNameLst>
                                          <p:attrName>ppt_x</p:attrName>
                                          <p:attrName>ppt_y</p:attrName>
                                        </p:attrNameLst>
                                      </p:cBhvr>
                                      <p:rCtr x="-7461" y="-124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974 -0.02917 L -0.03554 -0.20857 " pathEditMode="relative" rAng="0" ptsTypes="AA">
                                      <p:cBhvr>
                                        <p:cTn id="18" dur="1000" fill="hold"/>
                                        <p:tgtEl>
                                          <p:spTgt spid="112"/>
                                        </p:tgtEl>
                                        <p:attrNameLst>
                                          <p:attrName>ppt_x</p:attrName>
                                          <p:attrName>ppt_y</p:attrName>
                                        </p:attrNameLst>
                                      </p:cBhvr>
                                      <p:rCtr x="3203" y="-89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3554 -0.20857 L -0.27369 0.16644 " pathEditMode="relative" rAng="0" ptsTypes="AA">
                                      <p:cBhvr>
                                        <p:cTn id="22" dur="1000" fill="hold"/>
                                        <p:tgtEl>
                                          <p:spTgt spid="112"/>
                                        </p:tgtEl>
                                        <p:attrNameLst>
                                          <p:attrName>ppt_x</p:attrName>
                                          <p:attrName>ppt_y</p:attrName>
                                        </p:attrNameLst>
                                      </p:cBhvr>
                                      <p:rCtr x="-11849" y="1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7369 0.16643 L -0.49883 0.28264 " pathEditMode="relative" rAng="0" ptsTypes="AA">
                                      <p:cBhvr>
                                        <p:cTn id="26" dur="1000" fill="hold"/>
                                        <p:tgtEl>
                                          <p:spTgt spid="112"/>
                                        </p:tgtEl>
                                        <p:attrNameLst>
                                          <p:attrName>ppt_x</p:attrName>
                                          <p:attrName>ppt_y</p:attrName>
                                        </p:attrNameLst>
                                      </p:cBhvr>
                                      <p:rCtr x="-11263" y="581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9883 0.28264 L -0.38724 -0.29375 " pathEditMode="relative" rAng="0" ptsTypes="AA">
                                      <p:cBhvr>
                                        <p:cTn id="30" dur="1000" fill="hold"/>
                                        <p:tgtEl>
                                          <p:spTgt spid="112"/>
                                        </p:tgtEl>
                                        <p:attrNameLst>
                                          <p:attrName>ppt_x</p:attrName>
                                          <p:attrName>ppt_y</p:attrName>
                                        </p:attrNameLst>
                                      </p:cBhvr>
                                      <p:rCtr x="5573" y="-2881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38724 -0.29375 L -0.44935 0.11967 " pathEditMode="relative" rAng="0" ptsTypes="AA">
                                      <p:cBhvr>
                                        <p:cTn id="34" dur="1000" fill="hold"/>
                                        <p:tgtEl>
                                          <p:spTgt spid="112"/>
                                        </p:tgtEl>
                                        <p:attrNameLst>
                                          <p:attrName>ppt_x</p:attrName>
                                          <p:attrName>ppt_y</p:attrName>
                                        </p:attrNameLst>
                                      </p:cBhvr>
                                      <p:rCtr x="-3151" y="2020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44935 0.11967 L -0.26914 -0.22755 " pathEditMode="relative" rAng="0" ptsTypes="AA">
                                      <p:cBhvr>
                                        <p:cTn id="38" dur="1000" fill="hold"/>
                                        <p:tgtEl>
                                          <p:spTgt spid="112"/>
                                        </p:tgtEl>
                                        <p:attrNameLst>
                                          <p:attrName>ppt_x</p:attrName>
                                          <p:attrName>ppt_y</p:attrName>
                                        </p:attrNameLst>
                                      </p:cBhvr>
                                      <p:rCtr x="9010" y="-1736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26914 -0.22755 L -0.35703 -0.01041 " pathEditMode="relative" rAng="0" ptsTypes="AA">
                                      <p:cBhvr>
                                        <p:cTn id="42" dur="1000" fill="hold"/>
                                        <p:tgtEl>
                                          <p:spTgt spid="112"/>
                                        </p:tgtEl>
                                        <p:attrNameLst>
                                          <p:attrName>ppt_x</p:attrName>
                                          <p:attrName>ppt_y</p:attrName>
                                        </p:attrNameLst>
                                      </p:cBhvr>
                                      <p:rCtr x="-4583" y="1104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35703 -0.01042 L -0.53346 0.03287 " pathEditMode="relative" rAng="0" ptsTypes="AA">
                                      <p:cBhvr>
                                        <p:cTn id="46" dur="500" fill="hold"/>
                                        <p:tgtEl>
                                          <p:spTgt spid="112"/>
                                        </p:tgtEl>
                                        <p:attrNameLst>
                                          <p:attrName>ppt_x</p:attrName>
                                          <p:attrName>ppt_y</p:attrName>
                                        </p:attrNameLst>
                                      </p:cBhvr>
                                      <p:rCtr x="-8828" y="2153"/>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TextBox 91">
            <a:extLst>
              <a:ext uri="{FF2B5EF4-FFF2-40B4-BE49-F238E27FC236}">
                <a16:creationId xmlns:a16="http://schemas.microsoft.com/office/drawing/2014/main" id="{53CC6C02-25ED-48A2-A3F1-3D9C32D121DD}"/>
              </a:ext>
            </a:extLst>
          </p:cNvPr>
          <p:cNvSpPr txBox="1"/>
          <p:nvPr/>
        </p:nvSpPr>
        <p:spPr>
          <a:xfrm>
            <a:off x="714766" y="878555"/>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Cal</a:t>
            </a:r>
            <a:r>
              <a:rPr lang="en-GB" sz="2400" b="1" spc="-1" dirty="0">
                <a:solidFill>
                  <a:srgbClr val="002060"/>
                </a:solidFill>
                <a:latin typeface="Century Gothic" panose="020B0502020202020204" pitchFamily="34" charset="0"/>
                <a:ea typeface="Century Gothic"/>
              </a:rPr>
              <a:t>ais</a:t>
            </a:r>
            <a:r>
              <a:rPr lang="en-GB" sz="2400" spc="-1" dirty="0">
                <a:solidFill>
                  <a:srgbClr val="002060"/>
                </a:solidFill>
                <a:latin typeface="Century Gothic" panose="020B0502020202020204" pitchFamily="34" charset="0"/>
                <a:ea typeface="Century Gothic"/>
              </a:rPr>
              <a:t> il fait </a:t>
            </a:r>
            <a:r>
              <a:rPr lang="en-GB" sz="2400" spc="-1" dirty="0" err="1">
                <a:solidFill>
                  <a:srgbClr val="002060"/>
                </a:solidFill>
                <a:latin typeface="Century Gothic" panose="020B0502020202020204" pitchFamily="34" charset="0"/>
                <a:ea typeface="Century Gothic"/>
              </a:rPr>
              <a:t>mauv</a:t>
            </a:r>
            <a:r>
              <a:rPr lang="en-GB" sz="2400" b="1" spc="-1" dirty="0" err="1">
                <a:solidFill>
                  <a:srgbClr val="002060"/>
                </a:solidFill>
                <a:latin typeface="Century Gothic" panose="020B0502020202020204" pitchFamily="34" charset="0"/>
                <a:ea typeface="Century Gothic"/>
              </a:rPr>
              <a:t>ais</a:t>
            </a:r>
            <a:r>
              <a:rPr lang="en-GB" sz="2400" spc="-1" dirty="0">
                <a:solidFill>
                  <a:srgbClr val="002060"/>
                </a:solidFill>
                <a:latin typeface="Century Gothic" panose="020B0502020202020204" pitchFamily="34" charset="0"/>
                <a:ea typeface="Century Gothic"/>
              </a:rPr>
              <a:t>.</a:t>
            </a:r>
            <a:endParaRPr kumimoji="0" lang="en-GB"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en français et décris le temps*</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1273" y="-92801"/>
            <a:ext cx="914400" cy="914400"/>
          </a:xfrm>
          <a:prstGeom prst="rect">
            <a:avLst/>
          </a:prstGeom>
        </p:spPr>
      </p:pic>
      <p:sp>
        <p:nvSpPr>
          <p:cNvPr id="58" name="CustomShape 23">
            <a:hlinkClick r:id="" action="ppaction://noaction">
              <a:snd r:embed="rId5" name="Ex.1.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6" name="Ex.2.wav"/>
            </a:hlinkClick>
            <a:extLst>
              <a:ext uri="{FF2B5EF4-FFF2-40B4-BE49-F238E27FC236}">
                <a16:creationId xmlns:a16="http://schemas.microsoft.com/office/drawing/2014/main" id="{55E274EA-78FA-4F2A-97CB-0DEF9680ED5C}"/>
              </a:ext>
            </a:extLst>
          </p:cNvPr>
          <p:cNvSpPr/>
          <p:nvPr/>
        </p:nvSpPr>
        <p:spPr>
          <a:xfrm>
            <a:off x="157991" y="165731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7" name="ex.3.wav"/>
            </a:hlinkClick>
            <a:extLst>
              <a:ext uri="{FF2B5EF4-FFF2-40B4-BE49-F238E27FC236}">
                <a16:creationId xmlns:a16="http://schemas.microsoft.com/office/drawing/2014/main" id="{6B8D1A3D-FD7E-473F-9ED0-8E1FE7874726}"/>
              </a:ext>
            </a:extLst>
          </p:cNvPr>
          <p:cNvSpPr/>
          <p:nvPr/>
        </p:nvSpPr>
        <p:spPr>
          <a:xfrm>
            <a:off x="162535" y="237969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8" name="saintmalo.wav"/>
            </a:hlinkClick>
            <a:extLst>
              <a:ext uri="{FF2B5EF4-FFF2-40B4-BE49-F238E27FC236}">
                <a16:creationId xmlns:a16="http://schemas.microsoft.com/office/drawing/2014/main" id="{9D8011BD-0186-4896-B755-CA7294369761}"/>
              </a:ext>
            </a:extLst>
          </p:cNvPr>
          <p:cNvSpPr/>
          <p:nvPr/>
        </p:nvSpPr>
        <p:spPr>
          <a:xfrm>
            <a:off x="151213" y="313288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9" name="ex.5.wav"/>
            </a:hlinkClick>
            <a:extLst>
              <a:ext uri="{FF2B5EF4-FFF2-40B4-BE49-F238E27FC236}">
                <a16:creationId xmlns:a16="http://schemas.microsoft.com/office/drawing/2014/main" id="{7C0C4B87-AB45-4E57-80AB-3CB1A27E128C}"/>
              </a:ext>
            </a:extLst>
          </p:cNvPr>
          <p:cNvSpPr/>
          <p:nvPr/>
        </p:nvSpPr>
        <p:spPr>
          <a:xfrm>
            <a:off x="161359" y="38337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0" name="ex.6.wav"/>
            </a:hlinkClick>
            <a:extLst>
              <a:ext uri="{FF2B5EF4-FFF2-40B4-BE49-F238E27FC236}">
                <a16:creationId xmlns:a16="http://schemas.microsoft.com/office/drawing/2014/main" id="{108AB01A-0FF7-4067-9536-9B830FA9F079}"/>
              </a:ext>
            </a:extLst>
          </p:cNvPr>
          <p:cNvSpPr/>
          <p:nvPr/>
        </p:nvSpPr>
        <p:spPr>
          <a:xfrm>
            <a:off x="164769" y="452281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1" name="ex.7.wav"/>
            </a:hlinkClick>
            <a:extLst>
              <a:ext uri="{FF2B5EF4-FFF2-40B4-BE49-F238E27FC236}">
                <a16:creationId xmlns:a16="http://schemas.microsoft.com/office/drawing/2014/main" id="{F70AD01D-1D40-4C3F-B482-D9D7CFE111DA}"/>
              </a:ext>
            </a:extLst>
          </p:cNvPr>
          <p:cNvSpPr/>
          <p:nvPr/>
        </p:nvSpPr>
        <p:spPr>
          <a:xfrm>
            <a:off x="169313" y="524519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23">
            <a:hlinkClick r:id="" action="ppaction://noaction">
              <a:snd r:embed="rId12" name="ex.8.wav"/>
            </a:hlinkClick>
            <a:extLst>
              <a:ext uri="{FF2B5EF4-FFF2-40B4-BE49-F238E27FC236}">
                <a16:creationId xmlns:a16="http://schemas.microsoft.com/office/drawing/2014/main" id="{8A02E466-53A6-4AD0-BE83-1AA3584FC6CB}"/>
              </a:ext>
            </a:extLst>
          </p:cNvPr>
          <p:cNvSpPr/>
          <p:nvPr/>
        </p:nvSpPr>
        <p:spPr>
          <a:xfrm>
            <a:off x="157991" y="59983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41BD3CB-D2CB-4753-A30D-1BE5A690B0CF}"/>
              </a:ext>
            </a:extLst>
          </p:cNvPr>
          <p:cNvSpPr txBox="1"/>
          <p:nvPr/>
        </p:nvSpPr>
        <p:spPr>
          <a:xfrm>
            <a:off x="742952" y="1585219"/>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Bord</a:t>
            </a:r>
            <a:r>
              <a:rPr lang="en-GB" sz="2400" b="1" spc="-1" dirty="0">
                <a:solidFill>
                  <a:srgbClr val="002060"/>
                </a:solidFill>
                <a:latin typeface="Century Gothic" panose="020B0502020202020204" pitchFamily="34" charset="0"/>
                <a:ea typeface="Century Gothic"/>
              </a:rPr>
              <a:t>eaux</a:t>
            </a:r>
            <a:r>
              <a:rPr lang="en-GB" sz="2400" spc="-1" dirty="0">
                <a:solidFill>
                  <a:srgbClr val="002060"/>
                </a:solidFill>
                <a:latin typeface="Century Gothic" panose="020B0502020202020204" pitchFamily="34" charset="0"/>
                <a:ea typeface="Century Gothic"/>
              </a:rPr>
              <a:t> il fait </a:t>
            </a:r>
            <a:r>
              <a:rPr lang="en-GB" sz="2400" spc="-1" dirty="0" err="1">
                <a:solidFill>
                  <a:srgbClr val="002060"/>
                </a:solidFill>
                <a:latin typeface="Century Gothic" panose="020B0502020202020204" pitchFamily="34" charset="0"/>
                <a:ea typeface="Century Gothic"/>
              </a:rPr>
              <a:t>ch</a:t>
            </a:r>
            <a:r>
              <a:rPr lang="en-GB" sz="2400" b="1" spc="-1" dirty="0" err="1">
                <a:solidFill>
                  <a:srgbClr val="002060"/>
                </a:solidFill>
                <a:latin typeface="Century Gothic" panose="020B0502020202020204" pitchFamily="34" charset="0"/>
                <a:ea typeface="Century Gothic"/>
              </a:rPr>
              <a:t>aud</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499C4E98-B8AF-47F9-946A-E3DEB0193439}"/>
              </a:ext>
            </a:extLst>
          </p:cNvPr>
          <p:cNvSpPr txBox="1"/>
          <p:nvPr/>
        </p:nvSpPr>
        <p:spPr>
          <a:xfrm>
            <a:off x="755766" y="2283669"/>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Bl</a:t>
            </a:r>
            <a:r>
              <a:rPr lang="en-GB" sz="2400" b="1" spc="-1" dirty="0">
                <a:solidFill>
                  <a:srgbClr val="002060"/>
                </a:solidFill>
                <a:latin typeface="Century Gothic" panose="020B0502020202020204" pitchFamily="34" charset="0"/>
                <a:ea typeface="Century Gothic"/>
              </a:rPr>
              <a:t>ois</a:t>
            </a:r>
            <a:r>
              <a:rPr lang="en-GB" sz="2400" spc="-1" dirty="0">
                <a:solidFill>
                  <a:srgbClr val="002060"/>
                </a:solidFill>
                <a:latin typeface="Century Gothic" panose="020B0502020202020204" pitchFamily="34" charset="0"/>
                <a:ea typeface="Century Gothic"/>
              </a:rPr>
              <a:t> il fait </a:t>
            </a:r>
            <a:r>
              <a:rPr lang="en-GB" sz="2400" spc="-1" dirty="0" err="1">
                <a:solidFill>
                  <a:srgbClr val="002060"/>
                </a:solidFill>
                <a:latin typeface="Century Gothic" panose="020B0502020202020204" pitchFamily="34" charset="0"/>
                <a:ea typeface="Century Gothic"/>
              </a:rPr>
              <a:t>fr</a:t>
            </a:r>
            <a:r>
              <a:rPr lang="en-GB" sz="2400" b="1" spc="-1" dirty="0" err="1">
                <a:solidFill>
                  <a:srgbClr val="002060"/>
                </a:solidFill>
                <a:latin typeface="Century Gothic" panose="020B0502020202020204" pitchFamily="34" charset="0"/>
                <a:ea typeface="Century Gothic"/>
              </a:rPr>
              <a:t>oid</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67B87775-3C00-4A56-BFCB-2A34CBCBE527}"/>
              </a:ext>
            </a:extLst>
          </p:cNvPr>
          <p:cNvSpPr txBox="1"/>
          <p:nvPr/>
        </p:nvSpPr>
        <p:spPr>
          <a:xfrm>
            <a:off x="714766" y="3032285"/>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Saint Mal</a:t>
            </a:r>
            <a:r>
              <a:rPr lang="en-GB" sz="2400" b="1" spc="-1" dirty="0">
                <a:solidFill>
                  <a:srgbClr val="002060"/>
                </a:solidFill>
                <a:latin typeface="Century Gothic" panose="020B0502020202020204" pitchFamily="34" charset="0"/>
                <a:ea typeface="Century Gothic"/>
              </a:rPr>
              <a:t>o</a:t>
            </a:r>
            <a:r>
              <a:rPr lang="en-GB" sz="2400" spc="-1" dirty="0">
                <a:solidFill>
                  <a:srgbClr val="002060"/>
                </a:solidFill>
                <a:latin typeface="Century Gothic" panose="020B0502020202020204" pitchFamily="34" charset="0"/>
                <a:ea typeface="Century Gothic"/>
              </a:rPr>
              <a:t> il fait b</a:t>
            </a:r>
            <a:r>
              <a:rPr lang="en-GB" sz="2400" b="1" spc="-1" dirty="0">
                <a:solidFill>
                  <a:srgbClr val="002060"/>
                </a:solidFill>
                <a:latin typeface="Century Gothic" panose="020B0502020202020204" pitchFamily="34" charset="0"/>
                <a:ea typeface="Century Gothic"/>
              </a:rPr>
              <a:t>eau</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5B06C152-B48A-4034-94E1-FB4DD9EDA95C}"/>
              </a:ext>
            </a:extLst>
          </p:cNvPr>
          <p:cNvSpPr txBox="1"/>
          <p:nvPr/>
        </p:nvSpPr>
        <p:spPr>
          <a:xfrm>
            <a:off x="726845" y="3716235"/>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Rou</a:t>
            </a:r>
            <a:r>
              <a:rPr lang="en-GB" sz="2400" b="1" spc="-1" dirty="0">
                <a:solidFill>
                  <a:srgbClr val="002060"/>
                </a:solidFill>
                <a:latin typeface="Century Gothic" panose="020B0502020202020204" pitchFamily="34" charset="0"/>
                <a:ea typeface="Century Gothic"/>
              </a:rPr>
              <a:t>en</a:t>
            </a:r>
            <a:r>
              <a:rPr lang="en-GB" sz="2400" spc="-1" dirty="0">
                <a:solidFill>
                  <a:srgbClr val="002060"/>
                </a:solidFill>
                <a:latin typeface="Century Gothic" panose="020B0502020202020204" pitchFamily="34" charset="0"/>
                <a:ea typeface="Century Gothic"/>
              </a:rPr>
              <a:t> il fait du v</a:t>
            </a:r>
            <a:r>
              <a:rPr lang="en-GB" sz="2400" b="1" spc="-1" dirty="0">
                <a:solidFill>
                  <a:srgbClr val="002060"/>
                </a:solidFill>
                <a:latin typeface="Century Gothic" panose="020B0502020202020204" pitchFamily="34" charset="0"/>
                <a:ea typeface="Century Gothic"/>
              </a:rPr>
              <a:t>ent</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0AF583C6-F043-4735-9CD6-98043AE9BBCB}"/>
              </a:ext>
            </a:extLst>
          </p:cNvPr>
          <p:cNvSpPr txBox="1"/>
          <p:nvPr/>
        </p:nvSpPr>
        <p:spPr>
          <a:xfrm>
            <a:off x="746473" y="4447955"/>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a:t>
            </a:r>
            <a:r>
              <a:rPr lang="en-GB" sz="2400" spc="-1" dirty="0" err="1">
                <a:solidFill>
                  <a:srgbClr val="002060"/>
                </a:solidFill>
                <a:latin typeface="Century Gothic" panose="020B0502020202020204" pitchFamily="34" charset="0"/>
                <a:ea typeface="Century Gothic"/>
              </a:rPr>
              <a:t>Ri</a:t>
            </a:r>
            <a:r>
              <a:rPr lang="en-GB" sz="2400" b="1" spc="-1" dirty="0" err="1">
                <a:solidFill>
                  <a:srgbClr val="002060"/>
                </a:solidFill>
                <a:latin typeface="Century Gothic" panose="020B0502020202020204" pitchFamily="34" charset="0"/>
                <a:ea typeface="Century Gothic"/>
              </a:rPr>
              <a:t>eux</a:t>
            </a:r>
            <a:r>
              <a:rPr lang="en-GB" sz="2400" spc="-1" dirty="0">
                <a:solidFill>
                  <a:srgbClr val="002060"/>
                </a:solidFill>
                <a:latin typeface="Century Gothic" panose="020B0502020202020204" pitchFamily="34" charset="0"/>
                <a:ea typeface="Century Gothic"/>
              </a:rPr>
              <a:t> il </a:t>
            </a:r>
            <a:r>
              <a:rPr lang="en-GB" sz="2400" spc="-1" dirty="0" err="1">
                <a:solidFill>
                  <a:srgbClr val="002060"/>
                </a:solidFill>
                <a:latin typeface="Century Gothic" panose="020B0502020202020204" pitchFamily="34" charset="0"/>
                <a:ea typeface="Century Gothic"/>
              </a:rPr>
              <a:t>pl</a:t>
            </a:r>
            <a:r>
              <a:rPr lang="en-GB" sz="2400" b="1" spc="-1" dirty="0" err="1">
                <a:solidFill>
                  <a:srgbClr val="002060"/>
                </a:solidFill>
                <a:latin typeface="Century Gothic" panose="020B0502020202020204" pitchFamily="34" charset="0"/>
                <a:ea typeface="Century Gothic"/>
              </a:rPr>
              <a:t>eut</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7D920C36-1E23-45A8-BEE7-D26A6969BE03}"/>
              </a:ext>
            </a:extLst>
          </p:cNvPr>
          <p:cNvSpPr txBox="1"/>
          <p:nvPr/>
        </p:nvSpPr>
        <p:spPr>
          <a:xfrm>
            <a:off x="755766" y="5151874"/>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Mars</a:t>
            </a:r>
            <a:r>
              <a:rPr lang="en-GB" sz="2400" b="1" spc="-1" dirty="0">
                <a:solidFill>
                  <a:srgbClr val="002060"/>
                </a:solidFill>
                <a:latin typeface="Century Gothic" panose="020B0502020202020204" pitchFamily="34" charset="0"/>
                <a:ea typeface="Century Gothic"/>
              </a:rPr>
              <a:t>ei</a:t>
            </a:r>
            <a:r>
              <a:rPr lang="en-GB" sz="2400" spc="-1" dirty="0">
                <a:solidFill>
                  <a:srgbClr val="002060"/>
                </a:solidFill>
                <a:latin typeface="Century Gothic" panose="020B0502020202020204" pitchFamily="34" charset="0"/>
                <a:ea typeface="Century Gothic"/>
              </a:rPr>
              <a:t>lle il fait du sol</a:t>
            </a:r>
            <a:r>
              <a:rPr lang="en-GB" sz="2400" b="1" spc="-1" dirty="0">
                <a:solidFill>
                  <a:srgbClr val="002060"/>
                </a:solidFill>
                <a:latin typeface="Century Gothic" panose="020B0502020202020204" pitchFamily="34" charset="0"/>
                <a:ea typeface="Century Gothic"/>
              </a:rPr>
              <a:t>ei</a:t>
            </a:r>
            <a:r>
              <a:rPr lang="en-GB" sz="2400" spc="-1" dirty="0">
                <a:solidFill>
                  <a:srgbClr val="002060"/>
                </a:solidFill>
                <a:latin typeface="Century Gothic" panose="020B0502020202020204" pitchFamily="34" charset="0"/>
                <a:ea typeface="Century Gothic"/>
              </a:rPr>
              <a:t>l.</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AC0EF0CA-C248-4584-8F64-CA7AF685BCA6}"/>
              </a:ext>
            </a:extLst>
          </p:cNvPr>
          <p:cNvSpPr txBox="1"/>
          <p:nvPr/>
        </p:nvSpPr>
        <p:spPr>
          <a:xfrm>
            <a:off x="750679" y="5902619"/>
            <a:ext cx="5164331" cy="461665"/>
          </a:xfrm>
          <a:prstGeom prst="rect">
            <a:avLst/>
          </a:prstGeom>
          <a:noFill/>
        </p:spPr>
        <p:txBody>
          <a:bodyPr wrap="square" rtlCol="0">
            <a:spAutoFit/>
          </a:bodyPr>
          <a:lstStyle/>
          <a:p>
            <a:pPr lvl="0">
              <a:buClr>
                <a:srgbClr val="000000"/>
              </a:buClr>
              <a:defRPr/>
            </a:pPr>
            <a:r>
              <a:rPr lang="en-GB" sz="2400" spc="-1" dirty="0">
                <a:solidFill>
                  <a:srgbClr val="002060"/>
                </a:solidFill>
                <a:latin typeface="Century Gothic" panose="020B0502020202020204" pitchFamily="34" charset="0"/>
                <a:ea typeface="Century Gothic"/>
              </a:rPr>
              <a:t>À Li</a:t>
            </a:r>
            <a:r>
              <a:rPr lang="en-GB" sz="2400" b="1" spc="-1" dirty="0">
                <a:solidFill>
                  <a:srgbClr val="002060"/>
                </a:solidFill>
                <a:latin typeface="Century Gothic" panose="020B0502020202020204" pitchFamily="34" charset="0"/>
                <a:ea typeface="Century Gothic"/>
              </a:rPr>
              <a:t>è</a:t>
            </a:r>
            <a:r>
              <a:rPr lang="en-GB" sz="2400" spc="-1" dirty="0">
                <a:solidFill>
                  <a:srgbClr val="002060"/>
                </a:solidFill>
                <a:latin typeface="Century Gothic" panose="020B0502020202020204" pitchFamily="34" charset="0"/>
                <a:ea typeface="Century Gothic"/>
              </a:rPr>
              <a:t>ge il </a:t>
            </a:r>
            <a:r>
              <a:rPr lang="en-GB" sz="2400" spc="-1" dirty="0" err="1">
                <a:solidFill>
                  <a:srgbClr val="002060"/>
                </a:solidFill>
                <a:latin typeface="Century Gothic" panose="020B0502020202020204" pitchFamily="34" charset="0"/>
                <a:ea typeface="Century Gothic"/>
              </a:rPr>
              <a:t>n</a:t>
            </a:r>
            <a:r>
              <a:rPr lang="en-GB" sz="2400" b="1" spc="-1" dirty="0" err="1">
                <a:solidFill>
                  <a:srgbClr val="002060"/>
                </a:solidFill>
                <a:latin typeface="Century Gothic" panose="020B0502020202020204" pitchFamily="34" charset="0"/>
                <a:ea typeface="Century Gothic"/>
              </a:rPr>
              <a:t>ei</a:t>
            </a:r>
            <a:r>
              <a:rPr lang="en-GB" sz="2400" spc="-1" dirty="0" err="1">
                <a:solidFill>
                  <a:srgbClr val="002060"/>
                </a:solidFill>
                <a:latin typeface="Century Gothic" panose="020B0502020202020204" pitchFamily="34" charset="0"/>
                <a:ea typeface="Century Gothic"/>
              </a:rPr>
              <a:t>ge</a:t>
            </a:r>
            <a:r>
              <a:rPr lang="en-GB" sz="2400" spc="-1" dirty="0">
                <a:solidFill>
                  <a:srgbClr val="002060"/>
                </a:solidFill>
                <a:latin typeface="Century Gothic" panose="020B0502020202020204" pitchFamily="34" charset="0"/>
                <a:ea typeface="Century Gothic"/>
              </a:rPr>
              <a:t>.</a:t>
            </a:r>
            <a:endParaRPr lang="en-GB" sz="2400" kern="0" dirty="0">
              <a:solidFill>
                <a:srgbClr val="002060"/>
              </a:solidFill>
              <a:latin typeface="Century Gothic" panose="020B0502020202020204" pitchFamily="34" charset="0"/>
              <a:cs typeface="Arial"/>
              <a:sym typeface="Arial"/>
            </a:endParaRPr>
          </a:p>
        </p:txBody>
      </p:sp>
      <p:grpSp>
        <p:nvGrpSpPr>
          <p:cNvPr id="5" name="Group 4">
            <a:extLst>
              <a:ext uri="{FF2B5EF4-FFF2-40B4-BE49-F238E27FC236}">
                <a16:creationId xmlns:a16="http://schemas.microsoft.com/office/drawing/2014/main" id="{5AAE0B39-26E8-4CDE-9A85-EBDEFD0EC71F}"/>
              </a:ext>
            </a:extLst>
          </p:cNvPr>
          <p:cNvGrpSpPr/>
          <p:nvPr/>
        </p:nvGrpSpPr>
        <p:grpSpPr>
          <a:xfrm>
            <a:off x="4749800" y="645401"/>
            <a:ext cx="6976712" cy="6177845"/>
            <a:chOff x="-6875410" y="-530985"/>
            <a:chExt cx="7777162" cy="6877050"/>
          </a:xfrm>
        </p:grpSpPr>
        <p:pic>
          <p:nvPicPr>
            <p:cNvPr id="95" name="Picture 94" descr="France_map_modern">
              <a:extLst>
                <a:ext uri="{FF2B5EF4-FFF2-40B4-BE49-F238E27FC236}">
                  <a16:creationId xmlns:a16="http://schemas.microsoft.com/office/drawing/2014/main" id="{9CE79E15-D406-4B28-ABF8-A260EA7B44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4874" b="6706"/>
            <a:stretch>
              <a:fillRect/>
            </a:stretch>
          </p:blipFill>
          <p:spPr bwMode="auto">
            <a:xfrm>
              <a:off x="-6875410" y="-530985"/>
              <a:ext cx="7777162" cy="6877050"/>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a:extLst>
                <a:ext uri="{FF2B5EF4-FFF2-40B4-BE49-F238E27FC236}">
                  <a16:creationId xmlns:a16="http://schemas.microsoft.com/office/drawing/2014/main" id="{5CA20F42-7D10-497D-AD81-3CE14D8A33F9}"/>
                </a:ext>
              </a:extLst>
            </p:cNvPr>
            <p:cNvSpPr>
              <a:spLocks noChangeArrowheads="1"/>
            </p:cNvSpPr>
            <p:nvPr/>
          </p:nvSpPr>
          <p:spPr bwMode="auto">
            <a:xfrm>
              <a:off x="-3047773" y="-269842"/>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15" name="Oval 114">
              <a:extLst>
                <a:ext uri="{FF2B5EF4-FFF2-40B4-BE49-F238E27FC236}">
                  <a16:creationId xmlns:a16="http://schemas.microsoft.com/office/drawing/2014/main" id="{F9FBF980-68B2-4AB1-839F-83645B4925BC}"/>
                </a:ext>
              </a:extLst>
            </p:cNvPr>
            <p:cNvSpPr>
              <a:spLocks noChangeArrowheads="1"/>
            </p:cNvSpPr>
            <p:nvPr/>
          </p:nvSpPr>
          <p:spPr bwMode="auto">
            <a:xfrm>
              <a:off x="-4139353" y="4193415"/>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16" name="Text Box 8">
              <a:extLst>
                <a:ext uri="{FF2B5EF4-FFF2-40B4-BE49-F238E27FC236}">
                  <a16:creationId xmlns:a16="http://schemas.microsoft.com/office/drawing/2014/main" id="{C8CFA65A-5123-481F-A1BD-B89A8BBA4399}"/>
                </a:ext>
              </a:extLst>
            </p:cNvPr>
            <p:cNvSpPr txBox="1">
              <a:spLocks noChangeArrowheads="1"/>
            </p:cNvSpPr>
            <p:nvPr/>
          </p:nvSpPr>
          <p:spPr bwMode="auto">
            <a:xfrm>
              <a:off x="-3994891" y="3977515"/>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000" b="1" dirty="0">
                  <a:solidFill>
                    <a:srgbClr val="002060"/>
                  </a:solidFill>
                  <a:latin typeface="Century Gothic" panose="020B0502020202020204" pitchFamily="34" charset="0"/>
                </a:rPr>
                <a:t>Bordeaux</a:t>
              </a:r>
            </a:p>
          </p:txBody>
        </p:sp>
        <p:sp>
          <p:nvSpPr>
            <p:cNvPr id="117" name="Oval 116">
              <a:extLst>
                <a:ext uri="{FF2B5EF4-FFF2-40B4-BE49-F238E27FC236}">
                  <a16:creationId xmlns:a16="http://schemas.microsoft.com/office/drawing/2014/main" id="{D87BE35F-FE75-4130-B757-6427BD431988}"/>
                </a:ext>
              </a:extLst>
            </p:cNvPr>
            <p:cNvSpPr>
              <a:spLocks noChangeArrowheads="1"/>
            </p:cNvSpPr>
            <p:nvPr/>
          </p:nvSpPr>
          <p:spPr bwMode="auto">
            <a:xfrm>
              <a:off x="-2988417" y="1889159"/>
              <a:ext cx="144463"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18" name="Oval 117">
              <a:extLst>
                <a:ext uri="{FF2B5EF4-FFF2-40B4-BE49-F238E27FC236}">
                  <a16:creationId xmlns:a16="http://schemas.microsoft.com/office/drawing/2014/main" id="{90823A86-BF85-4D97-B143-1B99876696A0}"/>
                </a:ext>
              </a:extLst>
            </p:cNvPr>
            <p:cNvSpPr>
              <a:spLocks noChangeArrowheads="1"/>
            </p:cNvSpPr>
            <p:nvPr/>
          </p:nvSpPr>
          <p:spPr bwMode="auto">
            <a:xfrm>
              <a:off x="-3347984" y="881388"/>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19" name="Oval 118">
              <a:extLst>
                <a:ext uri="{FF2B5EF4-FFF2-40B4-BE49-F238E27FC236}">
                  <a16:creationId xmlns:a16="http://schemas.microsoft.com/office/drawing/2014/main" id="{56512B67-1980-464C-900E-2E404CF80AFF}"/>
                </a:ext>
              </a:extLst>
            </p:cNvPr>
            <p:cNvSpPr>
              <a:spLocks noChangeArrowheads="1"/>
            </p:cNvSpPr>
            <p:nvPr/>
          </p:nvSpPr>
          <p:spPr bwMode="auto">
            <a:xfrm>
              <a:off x="-5004541" y="2177290"/>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20" name="Text Box 16">
              <a:extLst>
                <a:ext uri="{FF2B5EF4-FFF2-40B4-BE49-F238E27FC236}">
                  <a16:creationId xmlns:a16="http://schemas.microsoft.com/office/drawing/2014/main" id="{42BA777E-5154-4485-834A-1DCC61E8424A}"/>
                </a:ext>
              </a:extLst>
            </p:cNvPr>
            <p:cNvSpPr txBox="1">
              <a:spLocks noChangeArrowheads="1"/>
            </p:cNvSpPr>
            <p:nvPr/>
          </p:nvSpPr>
          <p:spPr bwMode="auto">
            <a:xfrm>
              <a:off x="-4860078" y="1961390"/>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b="1" dirty="0" err="1">
                  <a:solidFill>
                    <a:srgbClr val="002060"/>
                  </a:solidFill>
                  <a:latin typeface="Century Gothic" panose="020B0502020202020204" pitchFamily="34" charset="0"/>
                </a:rPr>
                <a:t>Rieux</a:t>
              </a:r>
              <a:endParaRPr lang="en-GB" altLang="en-US" sz="2000" b="1" dirty="0">
                <a:solidFill>
                  <a:srgbClr val="002060"/>
                </a:solidFill>
                <a:latin typeface="Century Gothic" panose="020B0502020202020204" pitchFamily="34" charset="0"/>
              </a:endParaRPr>
            </a:p>
          </p:txBody>
        </p:sp>
        <p:sp>
          <p:nvSpPr>
            <p:cNvPr id="121" name="Oval 120">
              <a:extLst>
                <a:ext uri="{FF2B5EF4-FFF2-40B4-BE49-F238E27FC236}">
                  <a16:creationId xmlns:a16="http://schemas.microsoft.com/office/drawing/2014/main" id="{E79300B0-76F5-496A-A9DD-D19D137E765A}"/>
                </a:ext>
              </a:extLst>
            </p:cNvPr>
            <p:cNvSpPr>
              <a:spLocks noChangeArrowheads="1"/>
            </p:cNvSpPr>
            <p:nvPr/>
          </p:nvSpPr>
          <p:spPr bwMode="auto">
            <a:xfrm>
              <a:off x="-1147059" y="5203065"/>
              <a:ext cx="144462"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22" name="Oval 121">
              <a:extLst>
                <a:ext uri="{FF2B5EF4-FFF2-40B4-BE49-F238E27FC236}">
                  <a16:creationId xmlns:a16="http://schemas.microsoft.com/office/drawing/2014/main" id="{9C276761-3620-4B98-BC66-EC8B9307E6BC}"/>
                </a:ext>
              </a:extLst>
            </p:cNvPr>
            <p:cNvSpPr>
              <a:spLocks noChangeArrowheads="1"/>
            </p:cNvSpPr>
            <p:nvPr/>
          </p:nvSpPr>
          <p:spPr bwMode="auto">
            <a:xfrm>
              <a:off x="-754803" y="18290"/>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123" name="Text Box 20">
              <a:extLst>
                <a:ext uri="{FF2B5EF4-FFF2-40B4-BE49-F238E27FC236}">
                  <a16:creationId xmlns:a16="http://schemas.microsoft.com/office/drawing/2014/main" id="{BA8579EC-6100-4491-B4BD-E75EB226CCE0}"/>
                </a:ext>
              </a:extLst>
            </p:cNvPr>
            <p:cNvSpPr txBox="1">
              <a:spLocks noChangeArrowheads="1"/>
            </p:cNvSpPr>
            <p:nvPr/>
          </p:nvSpPr>
          <p:spPr bwMode="auto">
            <a:xfrm>
              <a:off x="-2339128" y="-197610"/>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GB" altLang="en-US" sz="2000" b="1" dirty="0">
                  <a:solidFill>
                    <a:srgbClr val="002060"/>
                  </a:solidFill>
                  <a:latin typeface="Century Gothic" panose="020B0502020202020204" pitchFamily="34" charset="0"/>
                </a:rPr>
                <a:t>Liège</a:t>
              </a:r>
            </a:p>
          </p:txBody>
        </p:sp>
        <p:sp>
          <p:nvSpPr>
            <p:cNvPr id="124" name="Text Box 16">
              <a:extLst>
                <a:ext uri="{FF2B5EF4-FFF2-40B4-BE49-F238E27FC236}">
                  <a16:creationId xmlns:a16="http://schemas.microsoft.com/office/drawing/2014/main" id="{53356C87-F73B-4F14-A973-FEFEFFEC17B6}"/>
                </a:ext>
              </a:extLst>
            </p:cNvPr>
            <p:cNvSpPr txBox="1">
              <a:spLocks noChangeArrowheads="1"/>
            </p:cNvSpPr>
            <p:nvPr/>
          </p:nvSpPr>
          <p:spPr bwMode="auto">
            <a:xfrm>
              <a:off x="-2770719" y="1784202"/>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b="1" dirty="0">
                  <a:solidFill>
                    <a:srgbClr val="002060"/>
                  </a:solidFill>
                  <a:latin typeface="Century Gothic" panose="020B0502020202020204" pitchFamily="34" charset="0"/>
                </a:rPr>
                <a:t>Blois</a:t>
              </a:r>
            </a:p>
          </p:txBody>
        </p:sp>
        <p:sp>
          <p:nvSpPr>
            <p:cNvPr id="125" name="Text Box 20">
              <a:extLst>
                <a:ext uri="{FF2B5EF4-FFF2-40B4-BE49-F238E27FC236}">
                  <a16:creationId xmlns:a16="http://schemas.microsoft.com/office/drawing/2014/main" id="{303B3DD0-7111-4413-92F1-5AD625B71515}"/>
                </a:ext>
              </a:extLst>
            </p:cNvPr>
            <p:cNvSpPr txBox="1">
              <a:spLocks noChangeArrowheads="1"/>
            </p:cNvSpPr>
            <p:nvPr/>
          </p:nvSpPr>
          <p:spPr bwMode="auto">
            <a:xfrm>
              <a:off x="-3744067" y="-196334"/>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GB" altLang="en-US" sz="2000" b="1" dirty="0">
                  <a:solidFill>
                    <a:srgbClr val="002060"/>
                  </a:solidFill>
                  <a:latin typeface="Century Gothic" panose="020B0502020202020204" pitchFamily="34" charset="0"/>
                </a:rPr>
                <a:t>Calais</a:t>
              </a:r>
            </a:p>
          </p:txBody>
        </p:sp>
        <p:sp>
          <p:nvSpPr>
            <p:cNvPr id="126" name="Text Box 8">
              <a:extLst>
                <a:ext uri="{FF2B5EF4-FFF2-40B4-BE49-F238E27FC236}">
                  <a16:creationId xmlns:a16="http://schemas.microsoft.com/office/drawing/2014/main" id="{903F2DA3-ED3A-4BEB-A0B7-7D6682B9622E}"/>
                </a:ext>
              </a:extLst>
            </p:cNvPr>
            <p:cNvSpPr txBox="1">
              <a:spLocks noChangeArrowheads="1"/>
            </p:cNvSpPr>
            <p:nvPr/>
          </p:nvSpPr>
          <p:spPr bwMode="auto">
            <a:xfrm>
              <a:off x="-3206736" y="699684"/>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000" b="1" dirty="0">
                  <a:solidFill>
                    <a:srgbClr val="002060"/>
                  </a:solidFill>
                  <a:latin typeface="Century Gothic" panose="020B0502020202020204" pitchFamily="34" charset="0"/>
                </a:rPr>
                <a:t>Rouen</a:t>
              </a:r>
            </a:p>
          </p:txBody>
        </p:sp>
        <p:sp>
          <p:nvSpPr>
            <p:cNvPr id="127" name="Text Box 10">
              <a:extLst>
                <a:ext uri="{FF2B5EF4-FFF2-40B4-BE49-F238E27FC236}">
                  <a16:creationId xmlns:a16="http://schemas.microsoft.com/office/drawing/2014/main" id="{2522AD57-E4C8-4869-8D79-536C97284189}"/>
                </a:ext>
              </a:extLst>
            </p:cNvPr>
            <p:cNvSpPr txBox="1">
              <a:spLocks noChangeArrowheads="1"/>
            </p:cNvSpPr>
            <p:nvPr/>
          </p:nvSpPr>
          <p:spPr bwMode="auto">
            <a:xfrm>
              <a:off x="-1809417" y="4786199"/>
              <a:ext cx="21932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000" b="1" dirty="0">
                  <a:solidFill>
                    <a:srgbClr val="002060"/>
                  </a:solidFill>
                  <a:latin typeface="Century Gothic" panose="020B0502020202020204" pitchFamily="34" charset="0"/>
                </a:rPr>
                <a:t>Marseille</a:t>
              </a:r>
            </a:p>
          </p:txBody>
        </p:sp>
        <p:sp>
          <p:nvSpPr>
            <p:cNvPr id="128" name="Oval 127">
              <a:extLst>
                <a:ext uri="{FF2B5EF4-FFF2-40B4-BE49-F238E27FC236}">
                  <a16:creationId xmlns:a16="http://schemas.microsoft.com/office/drawing/2014/main" id="{FFD01D3F-13B7-4C86-9EEA-DE15D963D51A}"/>
                </a:ext>
              </a:extLst>
            </p:cNvPr>
            <p:cNvSpPr>
              <a:spLocks noChangeArrowheads="1"/>
            </p:cNvSpPr>
            <p:nvPr/>
          </p:nvSpPr>
          <p:spPr bwMode="auto">
            <a:xfrm>
              <a:off x="-5135565" y="1346457"/>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ndParaRPr>
            </a:p>
          </p:txBody>
        </p:sp>
        <p:pic>
          <p:nvPicPr>
            <p:cNvPr id="131" name="Picture 130">
              <a:extLst>
                <a:ext uri="{FF2B5EF4-FFF2-40B4-BE49-F238E27FC236}">
                  <a16:creationId xmlns:a16="http://schemas.microsoft.com/office/drawing/2014/main" id="{89333C45-8FBE-40F5-AEBF-5845CE7FB7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7649" y="1879402"/>
              <a:ext cx="767496" cy="730400"/>
            </a:xfrm>
            <a:prstGeom prst="rect">
              <a:avLst/>
            </a:prstGeom>
          </p:spPr>
        </p:pic>
        <p:pic>
          <p:nvPicPr>
            <p:cNvPr id="132" name="Picture 131">
              <a:extLst>
                <a:ext uri="{FF2B5EF4-FFF2-40B4-BE49-F238E27FC236}">
                  <a16:creationId xmlns:a16="http://schemas.microsoft.com/office/drawing/2014/main" id="{60E4EAD8-4387-4DC7-B562-B7561BCF30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199" y="5127939"/>
              <a:ext cx="900375" cy="856857"/>
            </a:xfrm>
            <a:prstGeom prst="rect">
              <a:avLst/>
            </a:prstGeom>
          </p:spPr>
        </p:pic>
        <p:pic>
          <p:nvPicPr>
            <p:cNvPr id="133" name="Picture 132">
              <a:extLst>
                <a:ext uri="{FF2B5EF4-FFF2-40B4-BE49-F238E27FC236}">
                  <a16:creationId xmlns:a16="http://schemas.microsoft.com/office/drawing/2014/main" id="{520676E8-9D96-4311-8580-2EC31E2E17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9981" y="157728"/>
              <a:ext cx="904864" cy="835491"/>
            </a:xfrm>
            <a:prstGeom prst="rect">
              <a:avLst/>
            </a:prstGeom>
          </p:spPr>
        </p:pic>
        <p:pic>
          <p:nvPicPr>
            <p:cNvPr id="134" name="Picture 133">
              <a:extLst>
                <a:ext uri="{FF2B5EF4-FFF2-40B4-BE49-F238E27FC236}">
                  <a16:creationId xmlns:a16="http://schemas.microsoft.com/office/drawing/2014/main" id="{19E12C2F-C51F-49E8-A0C1-811AFF4619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9939" y="1118929"/>
              <a:ext cx="1126405" cy="707758"/>
            </a:xfrm>
            <a:prstGeom prst="rect">
              <a:avLst/>
            </a:prstGeom>
          </p:spPr>
        </p:pic>
        <p:pic>
          <p:nvPicPr>
            <p:cNvPr id="135" name="Picture 134">
              <a:extLst>
                <a:ext uri="{FF2B5EF4-FFF2-40B4-BE49-F238E27FC236}">
                  <a16:creationId xmlns:a16="http://schemas.microsoft.com/office/drawing/2014/main" id="{264E71EE-BE22-4E25-9201-3974A10A1A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63850" y="1774034"/>
              <a:ext cx="1058199" cy="1019269"/>
            </a:xfrm>
            <a:prstGeom prst="rect">
              <a:avLst/>
            </a:prstGeom>
          </p:spPr>
        </p:pic>
        <p:pic>
          <p:nvPicPr>
            <p:cNvPr id="136" name="Picture 135">
              <a:extLst>
                <a:ext uri="{FF2B5EF4-FFF2-40B4-BE49-F238E27FC236}">
                  <a16:creationId xmlns:a16="http://schemas.microsoft.com/office/drawing/2014/main" id="{2086CDB5-FFA0-4894-A604-71842538DF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8052" y="3685865"/>
              <a:ext cx="259432" cy="1173340"/>
            </a:xfrm>
            <a:prstGeom prst="rect">
              <a:avLst/>
            </a:prstGeom>
          </p:spPr>
        </p:pic>
        <p:pic>
          <p:nvPicPr>
            <p:cNvPr id="62" name="Picture 61">
              <a:extLst>
                <a:ext uri="{FF2B5EF4-FFF2-40B4-BE49-F238E27FC236}">
                  <a16:creationId xmlns:a16="http://schemas.microsoft.com/office/drawing/2014/main" id="{8C479B3D-B96E-4C57-AD9C-82587401BF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56054" y="-216077"/>
              <a:ext cx="922251" cy="699374"/>
            </a:xfrm>
            <a:prstGeom prst="rect">
              <a:avLst/>
            </a:prstGeom>
          </p:spPr>
        </p:pic>
        <p:sp>
          <p:nvSpPr>
            <p:cNvPr id="138" name="Text Box 16">
              <a:extLst>
                <a:ext uri="{FF2B5EF4-FFF2-40B4-BE49-F238E27FC236}">
                  <a16:creationId xmlns:a16="http://schemas.microsoft.com/office/drawing/2014/main" id="{87A5CB90-923A-4370-91A3-DF8AC9E6061E}"/>
                </a:ext>
              </a:extLst>
            </p:cNvPr>
            <p:cNvSpPr txBox="1">
              <a:spLocks noChangeArrowheads="1"/>
            </p:cNvSpPr>
            <p:nvPr/>
          </p:nvSpPr>
          <p:spPr bwMode="auto">
            <a:xfrm>
              <a:off x="-6221618" y="955118"/>
              <a:ext cx="2255125" cy="44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000" b="1" dirty="0">
                  <a:solidFill>
                    <a:srgbClr val="002060"/>
                  </a:solidFill>
                  <a:latin typeface="Century Gothic" panose="020B0502020202020204" pitchFamily="34" charset="0"/>
                </a:rPr>
                <a:t>Saint-Malo</a:t>
              </a:r>
            </a:p>
          </p:txBody>
        </p:sp>
        <p:grpSp>
          <p:nvGrpSpPr>
            <p:cNvPr id="63" name="Group 62">
              <a:extLst>
                <a:ext uri="{FF2B5EF4-FFF2-40B4-BE49-F238E27FC236}">
                  <a16:creationId xmlns:a16="http://schemas.microsoft.com/office/drawing/2014/main" id="{FB932BA6-7C91-44C9-BF4C-2794148F4F4A}"/>
                </a:ext>
              </a:extLst>
            </p:cNvPr>
            <p:cNvGrpSpPr/>
            <p:nvPr/>
          </p:nvGrpSpPr>
          <p:grpSpPr>
            <a:xfrm>
              <a:off x="-4845539" y="1057215"/>
              <a:ext cx="816264" cy="722945"/>
              <a:chOff x="215899" y="1312343"/>
              <a:chExt cx="1743529" cy="1792116"/>
            </a:xfrm>
          </p:grpSpPr>
          <p:pic>
            <p:nvPicPr>
              <p:cNvPr id="64" name="Picture 63" descr="Icon&#10;&#10;Description automatically generated">
                <a:extLst>
                  <a:ext uri="{FF2B5EF4-FFF2-40B4-BE49-F238E27FC236}">
                    <a16:creationId xmlns:a16="http://schemas.microsoft.com/office/drawing/2014/main" id="{BA748C05-D89A-4BAE-8148-BF3506495E17}"/>
                  </a:ext>
                </a:extLst>
              </p:cNvPr>
              <p:cNvPicPr>
                <a:picLocks noChangeAspect="1"/>
              </p:cNvPicPr>
              <p:nvPr/>
            </p:nvPicPr>
            <p:blipFill rotWithShape="1">
              <a:blip r:embed="rId21">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65" name="Picture 64">
                <a:extLst>
                  <a:ext uri="{FF2B5EF4-FFF2-40B4-BE49-F238E27FC236}">
                    <a16:creationId xmlns:a16="http://schemas.microsoft.com/office/drawing/2014/main" id="{7450CD00-B099-4F92-A506-90DDDEF6B904}"/>
                  </a:ext>
                </a:extLst>
              </p:cNvPr>
              <p:cNvPicPr>
                <a:picLocks noChangeAspect="1"/>
              </p:cNvPicPr>
              <p:nvPr/>
            </p:nvPicPr>
            <p:blipFill>
              <a:blip r:embed="rId22"/>
              <a:stretch>
                <a:fillRect/>
              </a:stretch>
            </p:blipFill>
            <p:spPr>
              <a:xfrm>
                <a:off x="893253" y="2265564"/>
                <a:ext cx="1066175" cy="581550"/>
              </a:xfrm>
              <a:prstGeom prst="rect">
                <a:avLst/>
              </a:prstGeom>
            </p:spPr>
          </p:pic>
        </p:grpSp>
      </p:grpSp>
      <p:sp>
        <p:nvSpPr>
          <p:cNvPr id="53" name="Title 2">
            <a:extLst>
              <a:ext uri="{FF2B5EF4-FFF2-40B4-BE49-F238E27FC236}">
                <a16:creationId xmlns:a16="http://schemas.microsoft.com/office/drawing/2014/main" id="{FDDE27A7-2C22-46AD-95D6-4CB93C5C86A2}"/>
              </a:ext>
            </a:extLst>
          </p:cNvPr>
          <p:cNvSpPr txBox="1">
            <a:spLocks/>
          </p:cNvSpPr>
          <p:nvPr/>
        </p:nvSpPr>
        <p:spPr>
          <a:xfrm>
            <a:off x="11215149" y="95134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defRPr/>
            </a:pPr>
            <a:r>
              <a:rPr lang="en-GB" sz="2000" b="1" kern="0" dirty="0" err="1">
                <a:solidFill>
                  <a:srgbClr val="FFFFFF"/>
                </a:solidFill>
                <a:latin typeface="Century Gothic" panose="020B0502020202020204" pitchFamily="34" charset="0"/>
              </a:rPr>
              <a:t>parler</a:t>
            </a:r>
            <a:endParaRPr lang="en-GB" sz="2000" b="1" kern="0" dirty="0">
              <a:solidFill>
                <a:srgbClr val="FFFFFF"/>
              </a:solidFill>
              <a:latin typeface="Century Gothic" panose="020B0502020202020204" pitchFamily="34" charset="0"/>
            </a:endParaRPr>
          </a:p>
        </p:txBody>
      </p:sp>
      <p:pic>
        <p:nvPicPr>
          <p:cNvPr id="54" name="Picture 53" descr="Icon&#10;&#10;Description automatically generated">
            <a:extLst>
              <a:ext uri="{FF2B5EF4-FFF2-40B4-BE49-F238E27FC236}">
                <a16:creationId xmlns:a16="http://schemas.microsoft.com/office/drawing/2014/main" id="{3A8061FC-78DB-4351-ADB2-3D7D708F689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248649" y="10958"/>
            <a:ext cx="933450" cy="936322"/>
          </a:xfrm>
          <a:prstGeom prst="rect">
            <a:avLst/>
          </a:prstGeom>
        </p:spPr>
      </p:pic>
      <p:sp>
        <p:nvSpPr>
          <p:cNvPr id="3" name="TextBox 2">
            <a:extLst>
              <a:ext uri="{FF2B5EF4-FFF2-40B4-BE49-F238E27FC236}">
                <a16:creationId xmlns:a16="http://schemas.microsoft.com/office/drawing/2014/main" id="{1FE7F2B6-DED6-4942-A73E-38964F8400FB}"/>
              </a:ext>
            </a:extLst>
          </p:cNvPr>
          <p:cNvSpPr txBox="1"/>
          <p:nvPr/>
        </p:nvSpPr>
        <p:spPr>
          <a:xfrm>
            <a:off x="9530394" y="43496"/>
            <a:ext cx="1497676" cy="707886"/>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le temps - weather</a:t>
            </a:r>
          </a:p>
        </p:txBody>
      </p:sp>
      <p:sp>
        <p:nvSpPr>
          <p:cNvPr id="6" name="Speech Bubble: Rectangle with Corners Rounded 5">
            <a:extLst>
              <a:ext uri="{FF2B5EF4-FFF2-40B4-BE49-F238E27FC236}">
                <a16:creationId xmlns:a16="http://schemas.microsoft.com/office/drawing/2014/main" id="{A055096D-2973-41FF-AD04-E926B0D3D823}"/>
              </a:ext>
            </a:extLst>
          </p:cNvPr>
          <p:cNvSpPr/>
          <p:nvPr/>
        </p:nvSpPr>
        <p:spPr>
          <a:xfrm>
            <a:off x="5546140" y="5682685"/>
            <a:ext cx="3273054" cy="939477"/>
          </a:xfrm>
          <a:prstGeom prst="wedgeRoundRectCallout">
            <a:avLst>
              <a:gd name="adj1" fmla="val 63269"/>
              <a:gd name="adj2" fmla="val -42747"/>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Marseille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est</a:t>
            </a:r>
            <a:r>
              <a:rPr lang="en-GB" sz="2000" dirty="0">
                <a:solidFill>
                  <a:schemeClr val="bg1"/>
                </a:solidFill>
                <a:latin typeface="Century Gothic" panose="020B0502020202020204" pitchFamily="34" charset="0"/>
              </a:rPr>
              <a:t> un nom </a:t>
            </a:r>
            <a:r>
              <a:rPr lang="en-GB" sz="2000" dirty="0" err="1">
                <a:solidFill>
                  <a:schemeClr val="bg1"/>
                </a:solidFill>
                <a:latin typeface="Century Gothic" panose="020B0502020202020204" pitchFamily="34" charset="0"/>
              </a:rPr>
              <a:t>très</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commun</a:t>
            </a:r>
            <a:r>
              <a:rPr lang="en-GB" sz="2000" dirty="0">
                <a:solidFill>
                  <a:schemeClr val="bg1"/>
                </a:solidFill>
                <a:latin typeface="Century Gothic" panose="020B0502020202020204" pitchFamily="34" charset="0"/>
              </a:rPr>
              <a:t> à </a:t>
            </a:r>
            <a:r>
              <a:rPr lang="en-GB" sz="2000" dirty="0" err="1">
                <a:solidFill>
                  <a:schemeClr val="bg1"/>
                </a:solidFill>
                <a:latin typeface="Century Gothic" panose="020B0502020202020204" pitchFamily="34" charset="0"/>
              </a:rPr>
              <a:t>Haïti</a:t>
            </a:r>
            <a:r>
              <a:rPr lang="en-GB" sz="20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14426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7" y="664239"/>
            <a:ext cx="233607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5" name="S_t.wav"/>
            </a:hlinkClick>
            <a:extLst>
              <a:ext uri="{FF2B5EF4-FFF2-40B4-BE49-F238E27FC236}">
                <a16:creationId xmlns:a16="http://schemas.microsoft.com/office/drawing/2014/main" id="{709BE18D-8A40-471A-A3AE-5C830A4891EA}"/>
              </a:ext>
            </a:extLst>
          </p:cNvPr>
          <p:cNvSpPr txBox="1"/>
          <p:nvPr/>
        </p:nvSpPr>
        <p:spPr>
          <a:xfrm>
            <a:off x="1088286" y="664239"/>
            <a:ext cx="2336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saisons</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86187"/>
            <a:ext cx="914400" cy="914400"/>
          </a:xfrm>
          <a:prstGeom prst="rect">
            <a:avLst/>
          </a:prstGeom>
        </p:spPr>
      </p:pic>
      <p:sp>
        <p:nvSpPr>
          <p:cNvPr id="2" name="TextBox 1">
            <a:hlinkClick r:id="" action="ppaction://noaction">
              <a:snd r:embed="rId8" name="song_chorus.wav"/>
            </a:hlinkClick>
            <a:extLst>
              <a:ext uri="{FF2B5EF4-FFF2-40B4-BE49-F238E27FC236}">
                <a16:creationId xmlns:a16="http://schemas.microsoft.com/office/drawing/2014/main" id="{DC441AF3-22E9-43DA-B59B-437847319C7B}"/>
              </a:ext>
            </a:extLst>
          </p:cNvPr>
          <p:cNvSpPr txBox="1"/>
          <p:nvPr/>
        </p:nvSpPr>
        <p:spPr>
          <a:xfrm>
            <a:off x="3910964" y="1171572"/>
            <a:ext cx="4431323" cy="1323439"/>
          </a:xfrm>
          <a:prstGeom prst="rect">
            <a:avLst/>
          </a:prstGeom>
          <a:solidFill>
            <a:schemeClr val="accent6">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Les saisons changent quatre fois</a:t>
            </a:r>
          </a:p>
          <a:p>
            <a:r>
              <a:rPr lang="fr-FR" sz="2000" dirty="0">
                <a:solidFill>
                  <a:srgbClr val="002060"/>
                </a:solidFill>
                <a:latin typeface="Century Gothic" panose="020B0502020202020204" pitchFamily="34" charset="0"/>
              </a:rPr>
              <a:t>quatre fois quatre fois</a:t>
            </a:r>
          </a:p>
          <a:p>
            <a:r>
              <a:rPr lang="fr-FR" sz="2000" dirty="0">
                <a:solidFill>
                  <a:srgbClr val="002060"/>
                </a:solidFill>
                <a:latin typeface="Century Gothic" panose="020B0502020202020204" pitchFamily="34" charset="0"/>
              </a:rPr>
              <a:t>Les saisons changent quatre fois</a:t>
            </a:r>
          </a:p>
          <a:p>
            <a:r>
              <a:rPr lang="fr-FR" sz="2000" dirty="0">
                <a:solidFill>
                  <a:srgbClr val="002060"/>
                </a:solidFill>
                <a:latin typeface="Century Gothic" panose="020B0502020202020204" pitchFamily="34" charset="0"/>
              </a:rPr>
              <a:t>quatre fois quatre fois</a:t>
            </a:r>
          </a:p>
        </p:txBody>
      </p:sp>
      <p:sp>
        <p:nvSpPr>
          <p:cNvPr id="14" name="TextBox 13">
            <a:hlinkClick r:id="" action="ppaction://noaction">
              <a:snd r:embed="rId9" name="verse1.wav"/>
            </a:hlinkClick>
            <a:extLst>
              <a:ext uri="{FF2B5EF4-FFF2-40B4-BE49-F238E27FC236}">
                <a16:creationId xmlns:a16="http://schemas.microsoft.com/office/drawing/2014/main" id="{D209EF45-7B27-4C0B-AAF2-1526A378BF4F}"/>
              </a:ext>
            </a:extLst>
          </p:cNvPr>
          <p:cNvSpPr txBox="1"/>
          <p:nvPr/>
        </p:nvSpPr>
        <p:spPr>
          <a:xfrm>
            <a:off x="383855" y="2798190"/>
            <a:ext cx="5226874" cy="1631216"/>
          </a:xfrm>
          <a:prstGeom prst="rect">
            <a:avLst/>
          </a:prstGeom>
          <a:solidFill>
            <a:srgbClr val="FFF3FF"/>
          </a:solidFill>
        </p:spPr>
        <p:txBody>
          <a:bodyPr wrap="square" rtlCol="0">
            <a:spAutoFit/>
          </a:bodyPr>
          <a:lstStyle/>
          <a:p>
            <a:r>
              <a:rPr lang="fr-FR" sz="2000" dirty="0">
                <a:solidFill>
                  <a:srgbClr val="002060"/>
                </a:solidFill>
                <a:latin typeface="Century Gothic" panose="020B0502020202020204" pitchFamily="34" charset="0"/>
              </a:rPr>
              <a:t>Au printemps au printemps</a:t>
            </a:r>
          </a:p>
          <a:p>
            <a:r>
              <a:rPr lang="fr-FR" sz="2000" dirty="0">
                <a:solidFill>
                  <a:srgbClr val="002060"/>
                </a:solidFill>
                <a:latin typeface="Century Gothic" panose="020B0502020202020204" pitchFamily="34" charset="0"/>
              </a:rPr>
              <a:t>On sort nos bicyclettes,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nos planches à roulettes </a:t>
            </a:r>
          </a:p>
          <a:p>
            <a:r>
              <a:rPr lang="fr-FR" sz="2000" dirty="0">
                <a:solidFill>
                  <a:srgbClr val="002060"/>
                </a:solidFill>
                <a:latin typeface="Century Gothic" panose="020B0502020202020204" pitchFamily="34" charset="0"/>
              </a:rPr>
              <a:t>et nos cerfs-volants</a:t>
            </a:r>
          </a:p>
          <a:p>
            <a:r>
              <a:rPr lang="fr-FR" sz="2000" dirty="0">
                <a:solidFill>
                  <a:srgbClr val="002060"/>
                </a:solidFill>
                <a:latin typeface="Century Gothic" panose="020B0502020202020204" pitchFamily="34" charset="0"/>
              </a:rPr>
              <a:t>au printemps</a:t>
            </a:r>
          </a:p>
        </p:txBody>
      </p:sp>
      <p:sp>
        <p:nvSpPr>
          <p:cNvPr id="18" name="TextBox 17">
            <a:hlinkClick r:id="" action="ppaction://noaction">
              <a:snd r:embed="rId10" name="verse2.wav"/>
            </a:hlinkClick>
            <a:extLst>
              <a:ext uri="{FF2B5EF4-FFF2-40B4-BE49-F238E27FC236}">
                <a16:creationId xmlns:a16="http://schemas.microsoft.com/office/drawing/2014/main" id="{38CE36F4-50D1-4648-8428-B61963E02606}"/>
              </a:ext>
            </a:extLst>
          </p:cNvPr>
          <p:cNvSpPr txBox="1"/>
          <p:nvPr/>
        </p:nvSpPr>
        <p:spPr>
          <a:xfrm>
            <a:off x="383855" y="4835479"/>
            <a:ext cx="5226874" cy="1631216"/>
          </a:xfrm>
          <a:prstGeom prst="rect">
            <a:avLst/>
          </a:prstGeom>
          <a:solidFill>
            <a:schemeClr val="accent4">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En été en éte</a:t>
            </a:r>
          </a:p>
          <a:p>
            <a:r>
              <a:rPr lang="fr-FR" sz="2000" dirty="0">
                <a:solidFill>
                  <a:srgbClr val="002060"/>
                </a:solidFill>
                <a:latin typeface="Century Gothic" panose="020B0502020202020204" pitchFamily="34" charset="0"/>
              </a:rPr>
              <a:t>on aime quand il fait beau</a:t>
            </a:r>
          </a:p>
          <a:p>
            <a:r>
              <a:rPr lang="fr-FR" sz="2000" dirty="0">
                <a:solidFill>
                  <a:srgbClr val="002060"/>
                </a:solidFill>
                <a:latin typeface="Century Gothic" panose="020B0502020202020204" pitchFamily="34" charset="0"/>
              </a:rPr>
              <a:t>nager quand il fait chaud</a:t>
            </a:r>
          </a:p>
          <a:p>
            <a:r>
              <a:rPr lang="fr-FR" sz="2000" dirty="0">
                <a:solidFill>
                  <a:srgbClr val="002060"/>
                </a:solidFill>
                <a:latin typeface="Century Gothic" panose="020B0502020202020204" pitchFamily="34" charset="0"/>
              </a:rPr>
              <a:t>et on aime flotter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en éte</a:t>
            </a:r>
          </a:p>
        </p:txBody>
      </p:sp>
      <p:sp>
        <p:nvSpPr>
          <p:cNvPr id="20" name="TextBox 19">
            <a:hlinkClick r:id="" action="ppaction://noaction">
              <a:snd r:embed="rId11" name="verse3.wav"/>
            </a:hlinkClick>
            <a:extLst>
              <a:ext uri="{FF2B5EF4-FFF2-40B4-BE49-F238E27FC236}">
                <a16:creationId xmlns:a16="http://schemas.microsoft.com/office/drawing/2014/main" id="{9BCEE8EC-BED6-4267-8633-56A25B0BC116}"/>
              </a:ext>
            </a:extLst>
          </p:cNvPr>
          <p:cNvSpPr txBox="1"/>
          <p:nvPr/>
        </p:nvSpPr>
        <p:spPr>
          <a:xfrm>
            <a:off x="6122554" y="2803837"/>
            <a:ext cx="5870154" cy="1631216"/>
          </a:xfrm>
          <a:prstGeom prst="rect">
            <a:avLst/>
          </a:prstGeom>
          <a:solidFill>
            <a:schemeClr val="accent2">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Au automne au automne</a:t>
            </a:r>
          </a:p>
          <a:p>
            <a:r>
              <a:rPr lang="fr-FR" sz="2000" dirty="0">
                <a:solidFill>
                  <a:srgbClr val="002060"/>
                </a:solidFill>
                <a:latin typeface="Century Gothic" panose="020B0502020202020204" pitchFamily="34" charset="0"/>
              </a:rPr>
              <a:t>On regarde les feuilles changer</a:t>
            </a:r>
          </a:p>
          <a:p>
            <a:r>
              <a:rPr lang="fr-FR" sz="2000" dirty="0">
                <a:solidFill>
                  <a:srgbClr val="002060"/>
                </a:solidFill>
                <a:latin typeface="Century Gothic" panose="020B0502020202020204" pitchFamily="34" charset="0"/>
              </a:rPr>
              <a:t>les oiseaux s’envoler</a:t>
            </a:r>
          </a:p>
          <a:p>
            <a:r>
              <a:rPr lang="fr-FR" sz="2000" dirty="0">
                <a:solidFill>
                  <a:srgbClr val="002060"/>
                </a:solidFill>
                <a:latin typeface="Century Gothic" panose="020B0502020202020204" pitchFamily="34" charset="0"/>
              </a:rPr>
              <a:t>La ville est belle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en automne</a:t>
            </a:r>
          </a:p>
        </p:txBody>
      </p:sp>
      <p:sp>
        <p:nvSpPr>
          <p:cNvPr id="21" name="TextBox 20">
            <a:hlinkClick r:id="" action="ppaction://noaction">
              <a:snd r:embed="rId12" name="verse4.wav"/>
            </a:hlinkClick>
            <a:extLst>
              <a:ext uri="{FF2B5EF4-FFF2-40B4-BE49-F238E27FC236}">
                <a16:creationId xmlns:a16="http://schemas.microsoft.com/office/drawing/2014/main" id="{072AEDD4-CC6B-4BE1-A307-5FD74B5449E7}"/>
              </a:ext>
            </a:extLst>
          </p:cNvPr>
          <p:cNvSpPr txBox="1"/>
          <p:nvPr/>
        </p:nvSpPr>
        <p:spPr>
          <a:xfrm>
            <a:off x="6096000" y="4835479"/>
            <a:ext cx="5896708" cy="1631216"/>
          </a:xfrm>
          <a:prstGeom prst="rect">
            <a:avLst/>
          </a:prstGeom>
          <a:solidFill>
            <a:schemeClr val="accent5">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En hiver en hiver</a:t>
            </a:r>
          </a:p>
          <a:p>
            <a:r>
              <a:rPr lang="fr-FR" sz="2000" dirty="0">
                <a:solidFill>
                  <a:srgbClr val="002060"/>
                </a:solidFill>
                <a:latin typeface="Century Gothic" panose="020B0502020202020204" pitchFamily="34" charset="0"/>
              </a:rPr>
              <a:t>on aime aller patiner</a:t>
            </a:r>
          </a:p>
          <a:p>
            <a:r>
              <a:rPr lang="fr-FR" sz="2000" dirty="0">
                <a:solidFill>
                  <a:srgbClr val="002060"/>
                </a:solidFill>
                <a:latin typeface="Century Gothic" panose="020B0502020202020204" pitchFamily="34" charset="0"/>
              </a:rPr>
              <a:t>faire du ski et glisser</a:t>
            </a:r>
          </a:p>
          <a:p>
            <a:r>
              <a:rPr lang="fr-FR" sz="2000" dirty="0">
                <a:solidFill>
                  <a:srgbClr val="002060"/>
                </a:solidFill>
                <a:latin typeface="Century Gothic" panose="020B0502020202020204" pitchFamily="34" charset="0"/>
              </a:rPr>
              <a:t>faire les sports populaires</a:t>
            </a:r>
          </a:p>
          <a:p>
            <a:r>
              <a:rPr lang="fr-FR" sz="2000" dirty="0">
                <a:solidFill>
                  <a:srgbClr val="002060"/>
                </a:solidFill>
                <a:latin typeface="Century Gothic" panose="020B0502020202020204" pitchFamily="34" charset="0"/>
              </a:rPr>
              <a:t>en hiver</a:t>
            </a:r>
          </a:p>
        </p:txBody>
      </p:sp>
      <p:pic>
        <p:nvPicPr>
          <p:cNvPr id="7" name="Picture 6" descr="A picture containing text, bicycle, transport, chain&#10;&#10;Description automatically generated">
            <a:extLst>
              <a:ext uri="{FF2B5EF4-FFF2-40B4-BE49-F238E27FC236}">
                <a16:creationId xmlns:a16="http://schemas.microsoft.com/office/drawing/2014/main" id="{3466C8BE-9D6D-47E5-BE38-FF5F0C0015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9122" y="2881818"/>
            <a:ext cx="860746" cy="48618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4F21D2E8-7E42-4DD9-AD39-D1968AE24C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95650" y="6193761"/>
            <a:ext cx="872922" cy="436461"/>
          </a:xfrm>
          <a:prstGeom prst="rect">
            <a:avLst/>
          </a:prstGeom>
        </p:spPr>
      </p:pic>
      <p:pic>
        <p:nvPicPr>
          <p:cNvPr id="24" name="Picture 23" descr="Diagram&#10;&#10;Description automatically generated">
            <a:extLst>
              <a:ext uri="{FF2B5EF4-FFF2-40B4-BE49-F238E27FC236}">
                <a16:creationId xmlns:a16="http://schemas.microsoft.com/office/drawing/2014/main" id="{DFD16838-F844-4731-AEE4-6A0C2008C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4515" y="5399420"/>
            <a:ext cx="872922" cy="664239"/>
          </a:xfrm>
          <a:prstGeom prst="rect">
            <a:avLst/>
          </a:prstGeom>
        </p:spPr>
      </p:pic>
      <p:pic>
        <p:nvPicPr>
          <p:cNvPr id="26" name="Picture 25" descr="A picture containing dark, night sky&#10;&#10;Description automatically generated">
            <a:extLst>
              <a:ext uri="{FF2B5EF4-FFF2-40B4-BE49-F238E27FC236}">
                <a16:creationId xmlns:a16="http://schemas.microsoft.com/office/drawing/2014/main" id="{ECAE8637-F507-493B-882B-01AA27E43C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14106" y="4742928"/>
            <a:ext cx="934253" cy="778057"/>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86ACAD7E-650D-4156-9B64-70FD6591AF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3155" y="3614820"/>
            <a:ext cx="1179992" cy="778057"/>
          </a:xfrm>
          <a:prstGeom prst="rect">
            <a:avLst/>
          </a:prstGeom>
        </p:spPr>
      </p:pic>
      <p:pic>
        <p:nvPicPr>
          <p:cNvPr id="30" name="Picture 29" descr="A picture containing text, plant, tree, maple&#10;&#10;Description automatically generated">
            <a:extLst>
              <a:ext uri="{FF2B5EF4-FFF2-40B4-BE49-F238E27FC236}">
                <a16:creationId xmlns:a16="http://schemas.microsoft.com/office/drawing/2014/main" id="{FC52A99F-44DB-489E-A93F-9CF7F7D9D8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95650" y="2698388"/>
            <a:ext cx="932503" cy="778057"/>
          </a:xfrm>
          <a:prstGeom prst="rect">
            <a:avLst/>
          </a:prstGeom>
        </p:spPr>
      </p:pic>
      <p:pic>
        <p:nvPicPr>
          <p:cNvPr id="32" name="Picture 31" descr="Chart, icon, sunburst chart&#10;&#10;Description automatically generated">
            <a:extLst>
              <a:ext uri="{FF2B5EF4-FFF2-40B4-BE49-F238E27FC236}">
                <a16:creationId xmlns:a16="http://schemas.microsoft.com/office/drawing/2014/main" id="{551DCA2E-AFEF-4357-9F20-227BE0F0C6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64672" y="5716113"/>
            <a:ext cx="681368" cy="681368"/>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2024E6B0-B4B8-4039-A0D2-523790B492F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69122" y="4867636"/>
            <a:ext cx="1072469" cy="645995"/>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4E0C77A-652D-429D-93EA-2198194B705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46040" y="3847259"/>
            <a:ext cx="1106909" cy="553455"/>
          </a:xfrm>
          <a:prstGeom prst="rect">
            <a:avLst/>
          </a:prstGeom>
        </p:spPr>
      </p:pic>
      <p:pic>
        <p:nvPicPr>
          <p:cNvPr id="40" name="Picture 39" descr="A picture containing text, table, clipart&#10;&#10;Description automatically generated">
            <a:extLst>
              <a:ext uri="{FF2B5EF4-FFF2-40B4-BE49-F238E27FC236}">
                <a16:creationId xmlns:a16="http://schemas.microsoft.com/office/drawing/2014/main" id="{EA811A32-B016-4FC2-8A1C-5FCBDC265902}"/>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990" y="3486062"/>
            <a:ext cx="665010" cy="332505"/>
          </a:xfrm>
          <a:prstGeom prst="rect">
            <a:avLst/>
          </a:prstGeom>
        </p:spPr>
      </p:pic>
    </p:spTree>
    <p:extLst>
      <p:ext uri="{BB962C8B-B14F-4D97-AF65-F5344CB8AC3E}">
        <p14:creationId xmlns:p14="http://schemas.microsoft.com/office/powerpoint/2010/main" val="335370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2" name="Online Media 1" title="Les saisons, Jacquot">
            <a:hlinkClick r:id="" action="ppaction://media"/>
            <a:extLst>
              <a:ext uri="{FF2B5EF4-FFF2-40B4-BE49-F238E27FC236}">
                <a16:creationId xmlns:a16="http://schemas.microsoft.com/office/drawing/2014/main" id="{65367380-6BEE-4144-80BA-6ED22D1E98FC}"/>
              </a:ext>
            </a:extLst>
          </p:cNvPr>
          <p:cNvPicPr>
            <a:picLocks noGrp="1" noRot="1" noChangeAspect="1"/>
          </p:cNvPicPr>
          <p:nvPr>
            <p:ph idx="1"/>
            <a:videoFile r:link="rId1"/>
          </p:nvPr>
        </p:nvPicPr>
        <p:blipFill>
          <a:blip r:embed="rId6"/>
          <a:stretch>
            <a:fillRect/>
          </a:stretch>
        </p:blipFill>
        <p:spPr>
          <a:xfrm>
            <a:off x="3195638" y="1825625"/>
            <a:ext cx="5802312" cy="4351338"/>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BE18D-8A40-471A-A3AE-5C830A4891EA}"/>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chante aussi.</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9932721" y="933450"/>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2721" y="25328"/>
            <a:ext cx="966950" cy="969925"/>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31568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C91C3EF-C882-443F-8815-302B5287613D}"/>
              </a:ext>
            </a:extLst>
          </p:cNvPr>
          <p:cNvSpPr txBox="1"/>
          <p:nvPr/>
        </p:nvSpPr>
        <p:spPr>
          <a:xfrm>
            <a:off x="1133976" y="664238"/>
            <a:ext cx="5028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prononce les sports.</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9" name="Picture 8" descr="Icon&#10;&#10;Description automatically generated">
            <a:extLst>
              <a:ext uri="{FF2B5EF4-FFF2-40B4-BE49-F238E27FC236}">
                <a16:creationId xmlns:a16="http://schemas.microsoft.com/office/drawing/2014/main" id="{1EAD9535-B4F7-4A91-8994-35C30A816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0" name="Title 1">
            <a:extLst>
              <a:ext uri="{FF2B5EF4-FFF2-40B4-BE49-F238E27FC236}">
                <a16:creationId xmlns:a16="http://schemas.microsoft.com/office/drawing/2014/main" id="{B3806BB1-CB21-4719-9761-E253648CD5C1}"/>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TextBox 17">
            <a:hlinkClick r:id="" action="ppaction://noaction">
              <a:snd r:embed="rId7" name="3.1b.wav"/>
            </a:hlinkClick>
            <a:extLst>
              <a:ext uri="{FF2B5EF4-FFF2-40B4-BE49-F238E27FC236}">
                <a16:creationId xmlns:a16="http://schemas.microsoft.com/office/drawing/2014/main" id="{F881E6F2-D357-47B1-87DC-1861B4CAFC61}"/>
              </a:ext>
            </a:extLst>
          </p:cNvPr>
          <p:cNvSpPr txBox="1"/>
          <p:nvPr/>
        </p:nvSpPr>
        <p:spPr>
          <a:xfrm>
            <a:off x="380193" y="2955339"/>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football</a:t>
            </a:r>
          </a:p>
        </p:txBody>
      </p:sp>
      <p:sp>
        <p:nvSpPr>
          <p:cNvPr id="19" name="TextBox 18">
            <a:hlinkClick r:id="" action="ppaction://noaction">
              <a:snd r:embed="rId8" name="3.1.wav"/>
            </a:hlinkClick>
            <a:extLst>
              <a:ext uri="{FF2B5EF4-FFF2-40B4-BE49-F238E27FC236}">
                <a16:creationId xmlns:a16="http://schemas.microsoft.com/office/drawing/2014/main" id="{F7C73B15-2FA9-4C7A-B5BB-8A9D84B256F3}"/>
              </a:ext>
            </a:extLst>
          </p:cNvPr>
          <p:cNvSpPr txBox="1"/>
          <p:nvPr/>
        </p:nvSpPr>
        <p:spPr>
          <a:xfrm>
            <a:off x="380193" y="3504927"/>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foot</a:t>
            </a:r>
          </a:p>
        </p:txBody>
      </p:sp>
      <p:sp>
        <p:nvSpPr>
          <p:cNvPr id="20" name="TextBox 19">
            <a:hlinkClick r:id="" action="ppaction://noaction">
              <a:snd r:embed="rId9" name="3.2.wav"/>
            </a:hlinkClick>
            <a:extLst>
              <a:ext uri="{FF2B5EF4-FFF2-40B4-BE49-F238E27FC236}">
                <a16:creationId xmlns:a16="http://schemas.microsoft.com/office/drawing/2014/main" id="{A98FFBB9-9753-4EA7-9C3A-9E24A4A2DCD7}"/>
              </a:ext>
            </a:extLst>
          </p:cNvPr>
          <p:cNvSpPr txBox="1"/>
          <p:nvPr/>
        </p:nvSpPr>
        <p:spPr>
          <a:xfrm>
            <a:off x="2642747" y="2955339"/>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tennis</a:t>
            </a:r>
          </a:p>
        </p:txBody>
      </p:sp>
      <p:sp>
        <p:nvSpPr>
          <p:cNvPr id="22" name="TextBox 21">
            <a:hlinkClick r:id="" action="ppaction://noaction">
              <a:snd r:embed="rId10" name="3.3.wav"/>
            </a:hlinkClick>
            <a:extLst>
              <a:ext uri="{FF2B5EF4-FFF2-40B4-BE49-F238E27FC236}">
                <a16:creationId xmlns:a16="http://schemas.microsoft.com/office/drawing/2014/main" id="{574A146A-A549-4AF6-B43C-A4471232AB27}"/>
              </a:ext>
            </a:extLst>
          </p:cNvPr>
          <p:cNvSpPr txBox="1"/>
          <p:nvPr/>
        </p:nvSpPr>
        <p:spPr>
          <a:xfrm>
            <a:off x="4905301" y="2949351"/>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hockey</a:t>
            </a:r>
          </a:p>
        </p:txBody>
      </p:sp>
      <p:sp>
        <p:nvSpPr>
          <p:cNvPr id="24" name="TextBox 23">
            <a:hlinkClick r:id="" action="ppaction://noaction">
              <a:snd r:embed="rId11" name="3.4b.wav"/>
            </a:hlinkClick>
            <a:extLst>
              <a:ext uri="{FF2B5EF4-FFF2-40B4-BE49-F238E27FC236}">
                <a16:creationId xmlns:a16="http://schemas.microsoft.com/office/drawing/2014/main" id="{DB791DB0-B5ED-4FB5-A5E8-ACE724DB55C3}"/>
              </a:ext>
            </a:extLst>
          </p:cNvPr>
          <p:cNvSpPr txBox="1"/>
          <p:nvPr/>
        </p:nvSpPr>
        <p:spPr>
          <a:xfrm>
            <a:off x="7146821" y="2949351"/>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volleyball</a:t>
            </a:r>
          </a:p>
        </p:txBody>
      </p:sp>
      <p:sp>
        <p:nvSpPr>
          <p:cNvPr id="25" name="TextBox 24">
            <a:hlinkClick r:id="" action="ppaction://noaction">
              <a:snd r:embed="rId12" name="3.4.wav"/>
            </a:hlinkClick>
            <a:extLst>
              <a:ext uri="{FF2B5EF4-FFF2-40B4-BE49-F238E27FC236}">
                <a16:creationId xmlns:a16="http://schemas.microsoft.com/office/drawing/2014/main" id="{6519912B-F39C-413F-9FA7-A436E064E26E}"/>
              </a:ext>
            </a:extLst>
          </p:cNvPr>
          <p:cNvSpPr txBox="1"/>
          <p:nvPr/>
        </p:nvSpPr>
        <p:spPr>
          <a:xfrm>
            <a:off x="7146821" y="3498939"/>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volley</a:t>
            </a:r>
          </a:p>
        </p:txBody>
      </p:sp>
      <p:sp>
        <p:nvSpPr>
          <p:cNvPr id="26" name="TextBox 25">
            <a:hlinkClick r:id="" action="ppaction://noaction">
              <a:snd r:embed="rId13" name="3.5b.wav"/>
            </a:hlinkClick>
            <a:extLst>
              <a:ext uri="{FF2B5EF4-FFF2-40B4-BE49-F238E27FC236}">
                <a16:creationId xmlns:a16="http://schemas.microsoft.com/office/drawing/2014/main" id="{E8803895-489D-430F-89DC-6FF0B0ACC3B3}"/>
              </a:ext>
            </a:extLst>
          </p:cNvPr>
          <p:cNvSpPr txBox="1"/>
          <p:nvPr/>
        </p:nvSpPr>
        <p:spPr>
          <a:xfrm>
            <a:off x="9685460" y="2949351"/>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basketball</a:t>
            </a:r>
          </a:p>
        </p:txBody>
      </p:sp>
      <p:sp>
        <p:nvSpPr>
          <p:cNvPr id="27" name="TextBox 26">
            <a:hlinkClick r:id="" action="ppaction://noaction">
              <a:snd r:embed="rId14" name="3.5.wav"/>
            </a:hlinkClick>
            <a:extLst>
              <a:ext uri="{FF2B5EF4-FFF2-40B4-BE49-F238E27FC236}">
                <a16:creationId xmlns:a16="http://schemas.microsoft.com/office/drawing/2014/main" id="{70AC1420-8D7A-400A-A9F5-9B22C5EB3454}"/>
              </a:ext>
            </a:extLst>
          </p:cNvPr>
          <p:cNvSpPr txBox="1"/>
          <p:nvPr/>
        </p:nvSpPr>
        <p:spPr>
          <a:xfrm>
            <a:off x="9685460" y="3498939"/>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basket</a:t>
            </a:r>
          </a:p>
        </p:txBody>
      </p:sp>
      <p:sp>
        <p:nvSpPr>
          <p:cNvPr id="28" name="TextBox 27">
            <a:hlinkClick r:id="" action="ppaction://noaction">
              <a:snd r:embed="rId15" name="3.6.wav"/>
            </a:hlinkClick>
            <a:extLst>
              <a:ext uri="{FF2B5EF4-FFF2-40B4-BE49-F238E27FC236}">
                <a16:creationId xmlns:a16="http://schemas.microsoft.com/office/drawing/2014/main" id="{0E3E394A-2698-43ED-974B-BE8A094DACDA}"/>
              </a:ext>
            </a:extLst>
          </p:cNvPr>
          <p:cNvSpPr txBox="1"/>
          <p:nvPr/>
        </p:nvSpPr>
        <p:spPr>
          <a:xfrm>
            <a:off x="380193" y="5902823"/>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rugby</a:t>
            </a:r>
          </a:p>
        </p:txBody>
      </p:sp>
      <p:sp>
        <p:nvSpPr>
          <p:cNvPr id="29" name="TextBox 28">
            <a:hlinkClick r:id="" action="ppaction://noaction">
              <a:snd r:embed="rId16" name="3.7.wav"/>
            </a:hlinkClick>
            <a:extLst>
              <a:ext uri="{FF2B5EF4-FFF2-40B4-BE49-F238E27FC236}">
                <a16:creationId xmlns:a16="http://schemas.microsoft.com/office/drawing/2014/main" id="{06A7FD8B-115C-4565-A444-472258ED6EBF}"/>
              </a:ext>
            </a:extLst>
          </p:cNvPr>
          <p:cNvSpPr txBox="1"/>
          <p:nvPr/>
        </p:nvSpPr>
        <p:spPr>
          <a:xfrm>
            <a:off x="2642747" y="5902823"/>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handball</a:t>
            </a:r>
          </a:p>
        </p:txBody>
      </p:sp>
      <p:sp>
        <p:nvSpPr>
          <p:cNvPr id="30" name="TextBox 29">
            <a:hlinkClick r:id="" action="ppaction://noaction">
              <a:snd r:embed="rId17" name="3.8.wav"/>
            </a:hlinkClick>
            <a:extLst>
              <a:ext uri="{FF2B5EF4-FFF2-40B4-BE49-F238E27FC236}">
                <a16:creationId xmlns:a16="http://schemas.microsoft.com/office/drawing/2014/main" id="{87618D02-51B9-486C-835C-684B6238E341}"/>
              </a:ext>
            </a:extLst>
          </p:cNvPr>
          <p:cNvSpPr txBox="1"/>
          <p:nvPr/>
        </p:nvSpPr>
        <p:spPr>
          <a:xfrm>
            <a:off x="4709707" y="5896835"/>
            <a:ext cx="2241520"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badminton</a:t>
            </a:r>
          </a:p>
        </p:txBody>
      </p:sp>
      <p:sp>
        <p:nvSpPr>
          <p:cNvPr id="31" name="TextBox 30">
            <a:hlinkClick r:id="" action="ppaction://noaction">
              <a:snd r:embed="rId18" name="3.9.wav"/>
            </a:hlinkClick>
            <a:extLst>
              <a:ext uri="{FF2B5EF4-FFF2-40B4-BE49-F238E27FC236}">
                <a16:creationId xmlns:a16="http://schemas.microsoft.com/office/drawing/2014/main" id="{7A77EEEB-99E9-4762-9A83-CD659660E415}"/>
              </a:ext>
            </a:extLst>
          </p:cNvPr>
          <p:cNvSpPr txBox="1"/>
          <p:nvPr/>
        </p:nvSpPr>
        <p:spPr>
          <a:xfrm>
            <a:off x="7146821" y="5896835"/>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cricket</a:t>
            </a:r>
          </a:p>
        </p:txBody>
      </p:sp>
      <p:sp>
        <p:nvSpPr>
          <p:cNvPr id="32" name="TextBox 31">
            <a:hlinkClick r:id="" action="ppaction://noaction">
              <a:snd r:embed="rId19" name="3.10.wav"/>
            </a:hlinkClick>
            <a:extLst>
              <a:ext uri="{FF2B5EF4-FFF2-40B4-BE49-F238E27FC236}">
                <a16:creationId xmlns:a16="http://schemas.microsoft.com/office/drawing/2014/main" id="{7707ADD2-9C8B-43DB-8A56-71A48759DC6C}"/>
              </a:ext>
            </a:extLst>
          </p:cNvPr>
          <p:cNvSpPr txBox="1"/>
          <p:nvPr/>
        </p:nvSpPr>
        <p:spPr>
          <a:xfrm>
            <a:off x="9685460" y="5896835"/>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la pétanque</a:t>
            </a:r>
          </a:p>
        </p:txBody>
      </p:sp>
      <p:pic>
        <p:nvPicPr>
          <p:cNvPr id="33" name="Picture 6" descr="Soccer Ball Clipart">
            <a:extLst>
              <a:ext uri="{FF2B5EF4-FFF2-40B4-BE49-F238E27FC236}">
                <a16:creationId xmlns:a16="http://schemas.microsoft.com/office/drawing/2014/main" id="{90DC5AF1-8F03-4B23-BA03-FDA2DE7D1DF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2428" y="1568696"/>
            <a:ext cx="1252466" cy="12524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Shape, circle&#10;&#10;Description automatically generated">
            <a:extLst>
              <a:ext uri="{FF2B5EF4-FFF2-40B4-BE49-F238E27FC236}">
                <a16:creationId xmlns:a16="http://schemas.microsoft.com/office/drawing/2014/main" id="{D59D5942-4335-4AF0-9D92-76B57B94388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44572" y="2041825"/>
            <a:ext cx="663324" cy="440143"/>
          </a:xfrm>
          <a:prstGeom prst="rect">
            <a:avLst/>
          </a:prstGeom>
        </p:spPr>
      </p:pic>
      <p:pic>
        <p:nvPicPr>
          <p:cNvPr id="8" name="Picture 7" descr="A close-up of a basketball&#10;&#10;Description automatically generated with medium confidence">
            <a:extLst>
              <a:ext uri="{FF2B5EF4-FFF2-40B4-BE49-F238E27FC236}">
                <a16:creationId xmlns:a16="http://schemas.microsoft.com/office/drawing/2014/main" id="{62857D51-DF96-4A52-8027-DA1EE62DCC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90783" y="1878652"/>
            <a:ext cx="788463" cy="790934"/>
          </a:xfrm>
          <a:prstGeom prst="rect">
            <a:avLst/>
          </a:prstGeom>
        </p:spPr>
      </p:pic>
      <p:pic>
        <p:nvPicPr>
          <p:cNvPr id="12" name="Picture 11" descr="A picture containing ball&#10;&#10;Description automatically generated">
            <a:extLst>
              <a:ext uri="{FF2B5EF4-FFF2-40B4-BE49-F238E27FC236}">
                <a16:creationId xmlns:a16="http://schemas.microsoft.com/office/drawing/2014/main" id="{A5A5C331-6B26-4AEB-975C-2CE00065A34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8959" y="4843942"/>
            <a:ext cx="1241423" cy="679873"/>
          </a:xfrm>
          <a:prstGeom prst="rect">
            <a:avLst/>
          </a:prstGeom>
        </p:spPr>
      </p:pic>
      <p:pic>
        <p:nvPicPr>
          <p:cNvPr id="35" name="Picture 34" descr="A red and white ball&#10;&#10;Description automatically generated with low confidence">
            <a:extLst>
              <a:ext uri="{FF2B5EF4-FFF2-40B4-BE49-F238E27FC236}">
                <a16:creationId xmlns:a16="http://schemas.microsoft.com/office/drawing/2014/main" id="{8390DACF-291B-401D-9986-5DB0657DE1B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08734" y="4936683"/>
            <a:ext cx="859963" cy="859963"/>
          </a:xfrm>
          <a:prstGeom prst="rect">
            <a:avLst/>
          </a:prstGeom>
        </p:spPr>
      </p:pic>
      <p:pic>
        <p:nvPicPr>
          <p:cNvPr id="40" name="Picture 39" descr="A picture containing transport, balloon, aircraft&#10;&#10;Description automatically generated">
            <a:extLst>
              <a:ext uri="{FF2B5EF4-FFF2-40B4-BE49-F238E27FC236}">
                <a16:creationId xmlns:a16="http://schemas.microsoft.com/office/drawing/2014/main" id="{4F55190B-F95E-4328-A680-313A38E3BE1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51018" y="4753898"/>
            <a:ext cx="1151414" cy="859962"/>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9C178251-07C2-4B17-8DAE-B1057D6FC5B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6079" y="4247856"/>
            <a:ext cx="951659" cy="1439862"/>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BDF44C62-B0D9-4A3F-AE29-352C1E0EE6F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94532" y="5021115"/>
            <a:ext cx="1155198" cy="664239"/>
          </a:xfrm>
          <a:prstGeom prst="rect">
            <a:avLst/>
          </a:prstGeom>
        </p:spPr>
      </p:pic>
      <p:pic>
        <p:nvPicPr>
          <p:cNvPr id="46" name="Picture 45" descr="A picture containing sport, athletic game, basketball&#10;&#10;Description automatically generated">
            <a:extLst>
              <a:ext uri="{FF2B5EF4-FFF2-40B4-BE49-F238E27FC236}">
                <a16:creationId xmlns:a16="http://schemas.microsoft.com/office/drawing/2014/main" id="{AD6AED00-DD3E-4D30-BB6E-1C5A79F4640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47933" y="1777024"/>
            <a:ext cx="961165" cy="961165"/>
          </a:xfrm>
          <a:prstGeom prst="rect">
            <a:avLst/>
          </a:prstGeom>
        </p:spPr>
      </p:pic>
      <p:pic>
        <p:nvPicPr>
          <p:cNvPr id="48" name="Picture 47" descr="Shape, arrow&#10;&#10;Description automatically generated">
            <a:extLst>
              <a:ext uri="{FF2B5EF4-FFF2-40B4-BE49-F238E27FC236}">
                <a16:creationId xmlns:a16="http://schemas.microsoft.com/office/drawing/2014/main" id="{76F1F729-8C55-4870-8699-749AC65F368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72254" y="1682448"/>
            <a:ext cx="1156124" cy="1125415"/>
          </a:xfrm>
          <a:prstGeom prst="rect">
            <a:avLst/>
          </a:prstGeom>
        </p:spPr>
      </p:pic>
      <p:sp>
        <p:nvSpPr>
          <p:cNvPr id="41" name="Speech Bubble: Rectangle with Corners Rounded 40">
            <a:extLst>
              <a:ext uri="{FF2B5EF4-FFF2-40B4-BE49-F238E27FC236}">
                <a16:creationId xmlns:a16="http://schemas.microsoft.com/office/drawing/2014/main" id="{C6C33333-3F1B-4152-9E5A-EC2CE92895BF}"/>
              </a:ext>
            </a:extLst>
          </p:cNvPr>
          <p:cNvSpPr/>
          <p:nvPr/>
        </p:nvSpPr>
        <p:spPr>
          <a:xfrm>
            <a:off x="6739791" y="148075"/>
            <a:ext cx="2743737" cy="1507278"/>
          </a:xfrm>
          <a:prstGeom prst="wedgeRoundRectCallout">
            <a:avLst>
              <a:gd name="adj1" fmla="val 23474"/>
              <a:gd name="adj2" fmla="val 67053"/>
              <a:gd name="adj3" fmla="val 16667"/>
            </a:avLst>
          </a:prstGeom>
          <a:solidFill>
            <a:srgbClr val="2BC0C7"/>
          </a:solidFill>
          <a:ln>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Note</a:t>
            </a:r>
            <a:r>
              <a:rPr kumimoji="0" lang="en-GB" sz="2000" b="0" i="0" u="none" strike="noStrike" kern="1200" cap="none" spc="0" normalizeH="0" noProof="0" dirty="0">
                <a:ln>
                  <a:noFill/>
                </a:ln>
                <a:solidFill>
                  <a:srgbClr val="002060"/>
                </a:solidFill>
                <a:effectLst/>
                <a:uLnTx/>
                <a:uFillTx/>
                <a:latin typeface="Century Gothic" panose="020F0302020204030204"/>
              </a:rPr>
              <a:t> that final –-</a:t>
            </a:r>
            <a:r>
              <a:rPr kumimoji="0" lang="en-GB" sz="2000" b="1" i="0" u="none" strike="noStrike" kern="1200" cap="none" spc="0" normalizeH="0" noProof="0" dirty="0">
                <a:ln>
                  <a:noFill/>
                </a:ln>
                <a:solidFill>
                  <a:srgbClr val="002060"/>
                </a:solidFill>
                <a:effectLst/>
                <a:uLnTx/>
                <a:uFillTx/>
                <a:latin typeface="Century Gothic" panose="020F0302020204030204"/>
              </a:rPr>
              <a:t>s</a:t>
            </a:r>
            <a:r>
              <a:rPr kumimoji="0" lang="en-GB" sz="2000" b="0" i="0" u="none" strike="noStrike" kern="1200" cap="none" spc="0" normalizeH="0" noProof="0" dirty="0">
                <a:ln>
                  <a:noFill/>
                </a:ln>
                <a:solidFill>
                  <a:srgbClr val="002060"/>
                </a:solidFill>
                <a:effectLst/>
                <a:uLnTx/>
                <a:uFillTx/>
                <a:latin typeface="Century Gothic" panose="020F0302020204030204"/>
              </a:rPr>
              <a:t> and –</a:t>
            </a:r>
            <a:r>
              <a:rPr kumimoji="0" lang="en-GB" sz="2000" b="1" i="0" u="none" strike="noStrike" kern="1200" cap="none" spc="0" normalizeH="0" noProof="0" dirty="0">
                <a:ln>
                  <a:noFill/>
                </a:ln>
                <a:solidFill>
                  <a:srgbClr val="002060"/>
                </a:solidFill>
                <a:effectLst/>
                <a:uLnTx/>
                <a:uFillTx/>
                <a:latin typeface="Century Gothic" panose="020F0302020204030204"/>
              </a:rPr>
              <a:t>t </a:t>
            </a:r>
            <a:r>
              <a:rPr kumimoji="0" lang="en-GB" sz="2000" b="0" i="0" u="none" strike="noStrike" kern="1200" cap="none" spc="0" normalizeH="0" noProof="0" dirty="0">
                <a:ln>
                  <a:noFill/>
                </a:ln>
                <a:solidFill>
                  <a:srgbClr val="002060"/>
                </a:solidFill>
                <a:effectLst/>
                <a:uLnTx/>
                <a:uFillTx/>
                <a:latin typeface="Century Gothic" panose="020F0302020204030204"/>
              </a:rPr>
              <a:t>are pronounced with these sports – they are not SFC!</a:t>
            </a:r>
            <a:endParaRPr kumimoji="0" lang="en-GB" sz="2000" b="0"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8AB80F3-1BDF-4362-AF49-8AFFA84B7272}"/>
              </a:ext>
            </a:extLst>
          </p:cNvPr>
          <p:cNvGraphicFramePr>
            <a:graphicFrameLocks noGrp="1"/>
          </p:cNvGraphicFramePr>
          <p:nvPr>
            <p:extLst>
              <p:ext uri="{D42A27DB-BD31-4B8C-83A1-F6EECF244321}">
                <p14:modId xmlns:p14="http://schemas.microsoft.com/office/powerpoint/2010/main" val="1937352012"/>
              </p:ext>
            </p:extLst>
          </p:nvPr>
        </p:nvGraphicFramePr>
        <p:xfrm>
          <a:off x="160601" y="4237116"/>
          <a:ext cx="4964646" cy="1197514"/>
        </p:xfrm>
        <a:graphic>
          <a:graphicData uri="http://schemas.openxmlformats.org/drawingml/2006/table">
            <a:tbl>
              <a:tblPr firstRow="1" bandRow="1">
                <a:tableStyleId>{5940675A-B579-460E-94D1-54222C63F5DA}</a:tableStyleId>
              </a:tblPr>
              <a:tblGrid>
                <a:gridCol w="2482323">
                  <a:extLst>
                    <a:ext uri="{9D8B030D-6E8A-4147-A177-3AD203B41FA5}">
                      <a16:colId xmlns:a16="http://schemas.microsoft.com/office/drawing/2014/main" val="1395901085"/>
                    </a:ext>
                  </a:extLst>
                </a:gridCol>
                <a:gridCol w="2482323">
                  <a:extLst>
                    <a:ext uri="{9D8B030D-6E8A-4147-A177-3AD203B41FA5}">
                      <a16:colId xmlns:a16="http://schemas.microsoft.com/office/drawing/2014/main" val="3315880984"/>
                    </a:ext>
                  </a:extLst>
                </a:gridCol>
              </a:tblGrid>
              <a:tr h="598757">
                <a:tc>
                  <a:txBody>
                    <a:bodyPr/>
                    <a:lstStyle/>
                    <a:p>
                      <a:pPr algn="ctr"/>
                      <a:r>
                        <a:rPr lang="en-GB" sz="2400" b="1"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135423"/>
                  </a:ext>
                </a:extLst>
              </a:tr>
              <a:tr h="598757">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249096"/>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724945"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hlinkClick r:id="" action="ppaction://noaction">
                  <a:snd r:embed="rId8" name="4_i.wav"/>
                </a:hlinkClick>
              </a:rPr>
              <a:t>Follow up 4: Tu joues au foot(ball) ? Tu aimes le tennis ?</a:t>
            </a:r>
            <a:endParaRPr lang="en-GB" sz="3200" dirty="0">
              <a:hlinkClick r:id="" action="ppaction://noaction">
                <a:snd r:embed="rId8" name="4_i.wav"/>
              </a:hlinkClick>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09408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10" name="4_ii.wav"/>
            </a:hlinkClick>
            <a:extLst>
              <a:ext uri="{FF2B5EF4-FFF2-40B4-BE49-F238E27FC236}">
                <a16:creationId xmlns:a16="http://schemas.microsoft.com/office/drawing/2014/main" id="{0C91C3EF-C882-443F-8815-302B5287613D}"/>
              </a:ext>
            </a:extLst>
          </p:cNvPr>
          <p:cNvSpPr txBox="1"/>
          <p:nvPr/>
        </p:nvSpPr>
        <p:spPr>
          <a:xfrm>
            <a:off x="1067134" y="694006"/>
            <a:ext cx="5028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avec ton ou ta partenaire.</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02" y="486187"/>
            <a:ext cx="914400" cy="914400"/>
          </a:xfrm>
          <a:prstGeom prst="rect">
            <a:avLst/>
          </a:prstGeom>
        </p:spPr>
      </p:pic>
      <p:sp>
        <p:nvSpPr>
          <p:cNvPr id="10" name="TextBox 9">
            <a:extLst>
              <a:ext uri="{FF2B5EF4-FFF2-40B4-BE49-F238E27FC236}">
                <a16:creationId xmlns:a16="http://schemas.microsoft.com/office/drawing/2014/main" id="{012DA723-4DED-4F4B-997B-98C57BDA2453}"/>
              </a:ext>
            </a:extLst>
          </p:cNvPr>
          <p:cNvSpPr txBox="1"/>
          <p:nvPr/>
        </p:nvSpPr>
        <p:spPr>
          <a:xfrm>
            <a:off x="141887" y="1560463"/>
            <a:ext cx="1705629"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Exemple :</a:t>
            </a:r>
            <a:endParaRPr lang="en-GB" sz="1400" dirty="0"/>
          </a:p>
        </p:txBody>
      </p:sp>
      <p:sp>
        <p:nvSpPr>
          <p:cNvPr id="11" name="TextBox 10">
            <a:extLst>
              <a:ext uri="{FF2B5EF4-FFF2-40B4-BE49-F238E27FC236}">
                <a16:creationId xmlns:a16="http://schemas.microsoft.com/office/drawing/2014/main" id="{EC5F1ED5-8467-4766-99B8-9FB6E5008C58}"/>
              </a:ext>
            </a:extLst>
          </p:cNvPr>
          <p:cNvSpPr txBox="1"/>
          <p:nvPr/>
        </p:nvSpPr>
        <p:spPr>
          <a:xfrm>
            <a:off x="141886" y="2182004"/>
            <a:ext cx="6891960"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A pose des questions</a:t>
            </a:r>
            <a:r>
              <a:rPr kumimoji="0" lang="es-AR" sz="24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lang="en-GB" sz="1400" dirty="0"/>
          </a:p>
        </p:txBody>
      </p:sp>
      <p:sp>
        <p:nvSpPr>
          <p:cNvPr id="12" name="TextBox 11">
            <a:extLst>
              <a:ext uri="{FF2B5EF4-FFF2-40B4-BE49-F238E27FC236}">
                <a16:creationId xmlns:a16="http://schemas.microsoft.com/office/drawing/2014/main" id="{87CA16E1-7D1E-4B88-A84B-E3066D2C69C8}"/>
              </a:ext>
            </a:extLst>
          </p:cNvPr>
          <p:cNvSpPr txBox="1"/>
          <p:nvPr/>
        </p:nvSpPr>
        <p:spPr>
          <a:xfrm>
            <a:off x="141886" y="2699225"/>
            <a:ext cx="3761899"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400" b="1"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4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1400" dirty="0"/>
          </a:p>
        </p:txBody>
      </p:sp>
      <p:sp>
        <p:nvSpPr>
          <p:cNvPr id="13" name="TextBox 12">
            <a:hlinkClick r:id="" action="ppaction://noaction">
              <a:snd r:embed="rId6" name="4_vi.wav"/>
            </a:hlinkClick>
            <a:extLst>
              <a:ext uri="{FF2B5EF4-FFF2-40B4-BE49-F238E27FC236}">
                <a16:creationId xmlns:a16="http://schemas.microsoft.com/office/drawing/2014/main" id="{0546015B-915D-48D3-84CF-71BA29767EE1}"/>
              </a:ext>
            </a:extLst>
          </p:cNvPr>
          <p:cNvSpPr txBox="1"/>
          <p:nvPr/>
        </p:nvSpPr>
        <p:spPr>
          <a:xfrm>
            <a:off x="141886" y="3713613"/>
            <a:ext cx="8984529"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B donne la réponse correspondante :</a:t>
            </a:r>
            <a:endParaRPr lang="en-GB" sz="1400" dirty="0"/>
          </a:p>
        </p:txBody>
      </p:sp>
      <p:sp>
        <p:nvSpPr>
          <p:cNvPr id="14" name="TextBox 13">
            <a:extLst>
              <a:ext uri="{FF2B5EF4-FFF2-40B4-BE49-F238E27FC236}">
                <a16:creationId xmlns:a16="http://schemas.microsoft.com/office/drawing/2014/main" id="{7DC81087-D520-4B46-B79B-C20F94B48F71}"/>
              </a:ext>
            </a:extLst>
          </p:cNvPr>
          <p:cNvSpPr txBox="1"/>
          <p:nvPr/>
        </p:nvSpPr>
        <p:spPr>
          <a:xfrm>
            <a:off x="237932" y="4871429"/>
            <a:ext cx="5221422"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J’adore ça.     Oui, à l’école.</a:t>
            </a:r>
            <a:endParaRPr lang="en-GB" sz="1400" dirty="0"/>
          </a:p>
        </p:txBody>
      </p:sp>
      <p:sp>
        <p:nvSpPr>
          <p:cNvPr id="4" name="Speech Bubble: Rectangle with Corners Rounded 3">
            <a:extLst>
              <a:ext uri="{FF2B5EF4-FFF2-40B4-BE49-F238E27FC236}">
                <a16:creationId xmlns:a16="http://schemas.microsoft.com/office/drawing/2014/main" id="{E8CDF5EC-F384-44A6-98A1-1F77F2D98A96}"/>
              </a:ext>
            </a:extLst>
          </p:cNvPr>
          <p:cNvSpPr/>
          <p:nvPr/>
        </p:nvSpPr>
        <p:spPr>
          <a:xfrm>
            <a:off x="5785338" y="1507220"/>
            <a:ext cx="2022231" cy="1007380"/>
          </a:xfrm>
          <a:prstGeom prst="wedgeRoundRectCallout">
            <a:avLst>
              <a:gd name="adj1" fmla="val -70478"/>
              <a:gd name="adj2" fmla="val 29334"/>
              <a:gd name="adj3" fmla="val 16667"/>
            </a:avLst>
          </a:prstGeom>
          <a:solidFill>
            <a:schemeClr val="accent3">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…au rugby ?</a:t>
            </a:r>
          </a:p>
        </p:txBody>
      </p:sp>
      <p:sp>
        <p:nvSpPr>
          <p:cNvPr id="18" name="Speech Bubble: Rectangle with Corners Rounded 17">
            <a:hlinkClick r:id="" action="ppaction://noaction">
              <a:snd r:embed="rId7" name="4_vii.wav"/>
            </a:hlinkClick>
            <a:extLst>
              <a:ext uri="{FF2B5EF4-FFF2-40B4-BE49-F238E27FC236}">
                <a16:creationId xmlns:a16="http://schemas.microsoft.com/office/drawing/2014/main" id="{EF403C87-3369-4E1C-BA84-4D74846FA70E}"/>
              </a:ext>
            </a:extLst>
          </p:cNvPr>
          <p:cNvSpPr/>
          <p:nvPr/>
        </p:nvSpPr>
        <p:spPr>
          <a:xfrm>
            <a:off x="5783538" y="4237116"/>
            <a:ext cx="2022231" cy="1007380"/>
          </a:xfrm>
          <a:prstGeom prst="wedgeRoundRectCallout">
            <a:avLst>
              <a:gd name="adj1" fmla="val -70478"/>
              <a:gd name="adj2" fmla="val 29334"/>
              <a:gd name="adj3" fmla="val 16667"/>
            </a:avLst>
          </a:prstGeom>
          <a:solidFill>
            <a:schemeClr val="accent3">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Oui</a:t>
            </a:r>
            <a:r>
              <a:rPr lang="en-GB" sz="2800" b="1" dirty="0">
                <a:solidFill>
                  <a:srgbClr val="002060"/>
                </a:solidFill>
                <a:latin typeface="Century Gothic" panose="020B0502020202020204" pitchFamily="34" charset="0"/>
              </a:rPr>
              <a:t>, à </a:t>
            </a:r>
            <a:r>
              <a:rPr lang="en-GB" sz="2800" b="1" dirty="0" err="1">
                <a:solidFill>
                  <a:srgbClr val="002060"/>
                </a:solidFill>
                <a:latin typeface="Century Gothic" panose="020B0502020202020204" pitchFamily="34" charset="0"/>
              </a:rPr>
              <a:t>l’école</a:t>
            </a:r>
            <a:r>
              <a:rPr lang="en-GB" sz="2800" b="1" dirty="0">
                <a:solidFill>
                  <a:srgbClr val="002060"/>
                </a:solidFill>
                <a:latin typeface="Century Gothic" panose="020B0502020202020204" pitchFamily="34" charset="0"/>
              </a:rPr>
              <a:t>.</a:t>
            </a:r>
          </a:p>
        </p:txBody>
      </p:sp>
      <p:sp>
        <p:nvSpPr>
          <p:cNvPr id="5" name="Rectangle: Rounded Corners 4">
            <a:extLst>
              <a:ext uri="{FF2B5EF4-FFF2-40B4-BE49-F238E27FC236}">
                <a16:creationId xmlns:a16="http://schemas.microsoft.com/office/drawing/2014/main" id="{AF8BABA9-4291-406E-BEC9-BB5B87D21383}"/>
              </a:ext>
            </a:extLst>
          </p:cNvPr>
          <p:cNvSpPr/>
          <p:nvPr/>
        </p:nvSpPr>
        <p:spPr>
          <a:xfrm>
            <a:off x="2680984" y="4871429"/>
            <a:ext cx="2338754" cy="46166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B9760CAA-2886-46E7-9CA0-79B0EE424C09}"/>
              </a:ext>
            </a:extLst>
          </p:cNvPr>
          <p:cNvSpPr/>
          <p:nvPr/>
        </p:nvSpPr>
        <p:spPr>
          <a:xfrm>
            <a:off x="8187437" y="1741012"/>
            <a:ext cx="3396289" cy="1938050"/>
          </a:xfrm>
          <a:prstGeom prst="wedgeRoundRectCallout">
            <a:avLst>
              <a:gd name="adj1" fmla="val -76954"/>
              <a:gd name="adj2" fmla="val 7790"/>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Just say this part of the question.  Your partner will know if you’re asking about playing if you say ‘au’ + sport and liking if you say ‘le’.</a:t>
            </a:r>
            <a:endParaRPr lang="en-GB" sz="2000" dirty="0">
              <a:solidFill>
                <a:schemeClr val="bg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07B39A6A-A45E-4F40-BA99-7861F5EAC6F1}"/>
              </a:ext>
            </a:extLst>
          </p:cNvPr>
          <p:cNvSpPr/>
          <p:nvPr/>
        </p:nvSpPr>
        <p:spPr>
          <a:xfrm>
            <a:off x="8464060" y="3951306"/>
            <a:ext cx="3396289" cy="1938050"/>
          </a:xfrm>
          <a:prstGeom prst="wedgeRoundRectCallout">
            <a:avLst>
              <a:gd name="adj1" fmla="val -76954"/>
              <a:gd name="adj2" fmla="val 7790"/>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Listen carefully to the question. ‘au’ or ‘le’? Choose the appropriate answer to tell your partner.</a:t>
            </a:r>
            <a:endParaRPr lang="en-GB" sz="2000"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E2053C6C-3EAE-4F8D-9AA9-CDF7576D8D93}"/>
              </a:ext>
            </a:extLst>
          </p:cNvPr>
          <p:cNvSpPr txBox="1"/>
          <p:nvPr/>
        </p:nvSpPr>
        <p:spPr>
          <a:xfrm>
            <a:off x="135587" y="5732096"/>
            <a:ext cx="6891960"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A écrit la réponse en anglais :</a:t>
            </a:r>
            <a:endParaRPr lang="en-GB" sz="1400" dirty="0"/>
          </a:p>
        </p:txBody>
      </p:sp>
      <p:sp>
        <p:nvSpPr>
          <p:cNvPr id="23" name="TextBox 22">
            <a:extLst>
              <a:ext uri="{FF2B5EF4-FFF2-40B4-BE49-F238E27FC236}">
                <a16:creationId xmlns:a16="http://schemas.microsoft.com/office/drawing/2014/main" id="{41123CC3-18F8-4A86-8FC5-9B021E0F257B}"/>
              </a:ext>
            </a:extLst>
          </p:cNvPr>
          <p:cNvSpPr txBox="1"/>
          <p:nvPr/>
        </p:nvSpPr>
        <p:spPr>
          <a:xfrm>
            <a:off x="1088288" y="6221970"/>
            <a:ext cx="3761899" cy="461665"/>
          </a:xfrm>
          <a:prstGeom prst="rect">
            <a:avLst/>
          </a:prstGeom>
          <a:noFill/>
        </p:spPr>
        <p:txBody>
          <a:bodyPr wrap="square">
            <a:spAutoFit/>
          </a:bodyPr>
          <a:lstStyle/>
          <a:p>
            <a:r>
              <a:rPr kumimoji="0" lang="es-AR" sz="24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at school.</a:t>
            </a:r>
            <a:endParaRPr lang="en-GB" sz="1400" i="1" dirty="0">
              <a:latin typeface="Segoe Print" panose="02000600000000000000" pitchFamily="2" charset="0"/>
            </a:endParaRPr>
          </a:p>
        </p:txBody>
      </p:sp>
      <p:pic>
        <p:nvPicPr>
          <p:cNvPr id="9" name="Graphic 8" descr="Scribble with solid fill">
            <a:extLst>
              <a:ext uri="{FF2B5EF4-FFF2-40B4-BE49-F238E27FC236}">
                <a16:creationId xmlns:a16="http://schemas.microsoft.com/office/drawing/2014/main" id="{362F37F5-ADBE-48F1-B58F-84C3E23FC2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0434" y="5992863"/>
            <a:ext cx="757900" cy="757900"/>
          </a:xfrm>
          <a:prstGeom prst="rect">
            <a:avLst/>
          </a:prstGeom>
        </p:spPr>
      </p:pic>
    </p:spTree>
    <p:extLst>
      <p:ext uri="{BB962C8B-B14F-4D97-AF65-F5344CB8AC3E}">
        <p14:creationId xmlns:p14="http://schemas.microsoft.com/office/powerpoint/2010/main" val="14952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4_iii.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4_iv.wav"/>
                                        </p:tgtEl>
                                      </p:cMediaNode>
                                    </p:audio>
                                  </p:sub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4_v.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4_vi.wav"/>
                                        </p:tgtEl>
                                      </p:cMediaNode>
                                    </p:audio>
                                  </p:sub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4_vii.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4" grpId="0" animBg="1"/>
      <p:bldP spid="18" grpId="0" animBg="1"/>
      <p:bldP spid="5" grpId="0" animBg="1"/>
      <p:bldP spid="19" grpId="0" animBg="1"/>
      <p:bldP spid="20" grpId="0" animBg="1"/>
      <p:bldP spid="22" grpId="0"/>
      <p:bldP spid="2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4803</TotalTime>
  <Words>2856</Words>
  <Application>Microsoft Office PowerPoint</Application>
  <PresentationFormat>Widescreen</PresentationFormat>
  <Paragraphs>478</Paragraphs>
  <Slides>15</Slides>
  <Notes>15</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[ien]</vt:lpstr>
      <vt:lpstr> [ien]</vt:lpstr>
      <vt:lpstr>prononcer </vt:lpstr>
      <vt:lpstr>Follow up 2</vt:lpstr>
      <vt:lpstr>Follow up 3</vt:lpstr>
      <vt:lpstr>Follow up 3</vt:lpstr>
      <vt:lpstr>Follow up 4</vt:lpstr>
      <vt:lpstr>Follow up 4: Tu joues au foot(ball) ? Tu aimes le tennis ?</vt:lpstr>
      <vt:lpstr>Follow up 4</vt:lpstr>
      <vt:lpstr>vocabulaire</vt:lpstr>
      <vt:lpstr>vocabulaire</vt:lpstr>
      <vt:lpstr>Follow up 4: Personne A</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93</cp:revision>
  <dcterms:created xsi:type="dcterms:W3CDTF">2022-04-17T18:00:57Z</dcterms:created>
  <dcterms:modified xsi:type="dcterms:W3CDTF">2022-05-18T03:13:16Z</dcterms:modified>
</cp:coreProperties>
</file>