
<file path=[Content_Types].xml><?xml version="1.0" encoding="utf-8"?>
<Types xmlns="http://schemas.openxmlformats.org/package/2006/content-types">
  <Default Extension="gif" ContentType="image/gif"/>
  <Default Extension="jpeg" ContentType="image/jpeg"/>
  <Default Extension="jp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721" r:id="rId4"/>
  </p:sldMasterIdLst>
  <p:notesMasterIdLst>
    <p:notesMasterId r:id="rId25"/>
  </p:notesMasterIdLst>
  <p:sldIdLst>
    <p:sldId id="257" r:id="rId5"/>
    <p:sldId id="375" r:id="rId6"/>
    <p:sldId id="948" r:id="rId7"/>
    <p:sldId id="938" r:id="rId8"/>
    <p:sldId id="937" r:id="rId9"/>
    <p:sldId id="939" r:id="rId10"/>
    <p:sldId id="298" r:id="rId11"/>
    <p:sldId id="947" r:id="rId12"/>
    <p:sldId id="941" r:id="rId13"/>
    <p:sldId id="942" r:id="rId14"/>
    <p:sldId id="944" r:id="rId15"/>
    <p:sldId id="945" r:id="rId16"/>
    <p:sldId id="943" r:id="rId17"/>
    <p:sldId id="946" r:id="rId18"/>
    <p:sldId id="297" r:id="rId19"/>
    <p:sldId id="940" r:id="rId20"/>
    <p:sldId id="889" r:id="rId21"/>
    <p:sldId id="921" r:id="rId22"/>
    <p:sldId id="914" r:id="rId23"/>
    <p:sldId id="92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F3FF"/>
    <a:srgbClr val="EF6D43"/>
    <a:srgbClr val="CC532E"/>
    <a:srgbClr val="8BD8FF"/>
    <a:srgbClr val="2994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8" autoAdjust="0"/>
    <p:restoredTop sz="48414" autoAdjust="0"/>
  </p:normalViewPr>
  <p:slideViewPr>
    <p:cSldViewPr snapToGrid="0">
      <p:cViewPr varScale="1">
        <p:scale>
          <a:sx n="55" d="100"/>
          <a:sy n="55" d="100"/>
        </p:scale>
        <p:origin x="2142" y="72"/>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0CCA18-CE92-4341-9187-6067A4CEA8D4}" type="datetimeFigureOut">
              <a:rPr lang="en-GB" smtClean="0"/>
              <a:t>04/05/2022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5B05DA-087E-4B02-A035-8D93738BC1AA}" type="slidenum">
              <a:rPr lang="en-GB" smtClean="0"/>
              <a:t>‹#›</a:t>
            </a:fld>
            <a:endParaRPr lang="en-GB"/>
          </a:p>
        </p:txBody>
      </p:sp>
    </p:spTree>
    <p:extLst>
      <p:ext uri="{BB962C8B-B14F-4D97-AF65-F5344CB8AC3E}">
        <p14:creationId xmlns:p14="http://schemas.microsoft.com/office/powerpoint/2010/main" val="4166322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216000">
              <a:lnSpc>
                <a:spcPct val="100000"/>
              </a:lnSpc>
            </a:pPr>
            <a:r>
              <a:rPr lang="en-GB" sz="1800" b="0" strike="noStrike" spc="-1" dirty="0">
                <a:solidFill>
                  <a:srgbClr val="000000"/>
                </a:solidFill>
                <a:latin typeface="+mn-lt"/>
                <a:ea typeface="Calibri"/>
              </a:rPr>
              <a:t>Artwork by Steve Clarke. Pronoun pictures from NCELP (www.ncelp.org). All additional pictures selected from </a:t>
            </a:r>
            <a:r>
              <a:rPr lang="en-GB" sz="1800" b="0" strike="noStrike" spc="-1" dirty="0" err="1">
                <a:solidFill>
                  <a:srgbClr val="000000"/>
                </a:solidFill>
                <a:latin typeface="+mn-lt"/>
                <a:ea typeface="Calibri"/>
              </a:rPr>
              <a:t>Pixabay</a:t>
            </a:r>
            <a:r>
              <a:rPr lang="en-GB" sz="1800" b="0" strike="noStrike" spc="-1" dirty="0">
                <a:solidFill>
                  <a:srgbClr val="000000"/>
                </a:solidFill>
                <a:latin typeface="+mn-lt"/>
                <a:ea typeface="Calibri"/>
              </a:rPr>
              <a:t> and are available under a Creative Commons license, no</a:t>
            </a:r>
          </a:p>
          <a:p>
            <a:pPr marL="0" indent="-216000">
              <a:lnSpc>
                <a:spcPct val="100000"/>
              </a:lnSpc>
            </a:pPr>
            <a:r>
              <a:rPr lang="en-GB" sz="1800" b="0" strike="noStrike" spc="-1" dirty="0">
                <a:solidFill>
                  <a:srgbClr val="000000"/>
                </a:solidFill>
                <a:latin typeface="+mn-lt"/>
                <a:ea typeface="Calibri"/>
              </a:rPr>
              <a:t>attribution required.</a:t>
            </a:r>
            <a:endParaRPr lang="en-GB" sz="1800" b="0" strike="noStrike" spc="-1" dirty="0">
              <a:latin typeface="Arial"/>
            </a:endParaRPr>
          </a:p>
          <a:p>
            <a:pPr marL="0" indent="-216000">
              <a:lnSpc>
                <a:spcPct val="100000"/>
              </a:lnSpc>
            </a:pPr>
            <a:endParaRPr lang="en-GB" sz="2000" b="1" strike="noStrike" spc="-1" dirty="0">
              <a:solidFill>
                <a:srgbClr val="002060"/>
              </a:solidFill>
              <a:latin typeface="Century Gothic"/>
              <a:ea typeface="Century Gothic"/>
            </a:endParaRPr>
          </a:p>
          <a:p>
            <a:pPr marL="0" indent="-216000">
              <a:lnSpc>
                <a:spcPct val="100000"/>
              </a:lnSpc>
            </a:pPr>
            <a:endParaRPr lang="en-GB" sz="20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2000" b="1" strike="noStrike" spc="-1" dirty="0">
                <a:solidFill>
                  <a:srgbClr val="002060"/>
                </a:solidFill>
                <a:latin typeface="Century Gothic"/>
                <a:ea typeface="Century Gothic"/>
              </a:rPr>
              <a:t>Phonics:  Revisit SSC [</a:t>
            </a:r>
            <a:r>
              <a:rPr lang="fr-FR" sz="2000" b="1" strike="noStrike" spc="-1" dirty="0">
                <a:solidFill>
                  <a:srgbClr val="002060"/>
                </a:solidFill>
                <a:latin typeface="Century Gothic"/>
                <a:ea typeface="Century Gothic"/>
              </a:rPr>
              <a:t>tion] </a:t>
            </a:r>
            <a:r>
              <a:rPr lang="fr-FR" sz="2000" b="1" baseline="0" dirty="0">
                <a:solidFill>
                  <a:srgbClr val="115076"/>
                </a:solidFill>
                <a:latin typeface="Century Gothic" panose="020B0502020202020204" pitchFamily="34" charset="0"/>
                <a:cs typeface="Calibri" panose="020F0502020204030204" pitchFamily="34" charset="0"/>
              </a:rPr>
              <a:t>attention </a:t>
            </a:r>
            <a:r>
              <a:rPr lang="fr-FR" sz="2000" b="0" baseline="0" dirty="0">
                <a:solidFill>
                  <a:srgbClr val="115076"/>
                </a:solidFill>
                <a:latin typeface="Century Gothic" panose="020B0502020202020204" pitchFamily="34" charset="0"/>
                <a:cs typeface="Calibri" panose="020F0502020204030204" pitchFamily="34" charset="0"/>
              </a:rPr>
              <a:t>[482] </a:t>
            </a:r>
            <a:r>
              <a:rPr lang="fr-FR" sz="2000" b="1" baseline="0" dirty="0">
                <a:solidFill>
                  <a:srgbClr val="115076"/>
                </a:solidFill>
                <a:latin typeface="Century Gothic" panose="020B0502020202020204" pitchFamily="34" charset="0"/>
                <a:cs typeface="Calibri" panose="020F0502020204030204" pitchFamily="34" charset="0"/>
              </a:rPr>
              <a:t>international </a:t>
            </a:r>
            <a:r>
              <a:rPr lang="fr-FR" sz="2000" b="0" baseline="0" dirty="0">
                <a:solidFill>
                  <a:srgbClr val="115076"/>
                </a:solidFill>
                <a:latin typeface="Century Gothic" panose="020B0502020202020204" pitchFamily="34" charset="0"/>
                <a:cs typeface="Calibri" panose="020F0502020204030204" pitchFamily="34" charset="0"/>
              </a:rPr>
              <a:t>[282] </a:t>
            </a:r>
            <a:r>
              <a:rPr lang="fr-FR" sz="2000" b="1" baseline="0" dirty="0">
                <a:solidFill>
                  <a:srgbClr val="115076"/>
                </a:solidFill>
                <a:latin typeface="Century Gothic" panose="020B0502020202020204" pitchFamily="34" charset="0"/>
                <a:cs typeface="Calibri" panose="020F0502020204030204" pitchFamily="34" charset="0"/>
              </a:rPr>
              <a:t>population </a:t>
            </a:r>
            <a:r>
              <a:rPr lang="fr-FR" sz="2000" b="0" baseline="0" dirty="0">
                <a:solidFill>
                  <a:srgbClr val="115076"/>
                </a:solidFill>
                <a:latin typeface="Century Gothic" panose="020B0502020202020204" pitchFamily="34" charset="0"/>
                <a:cs typeface="Calibri" panose="020F0502020204030204" pitchFamily="34" charset="0"/>
              </a:rPr>
              <a:t>[509] </a:t>
            </a:r>
            <a:r>
              <a:rPr lang="fr-FR" sz="2000" b="1" baseline="0" dirty="0">
                <a:solidFill>
                  <a:srgbClr val="115076"/>
                </a:solidFill>
                <a:latin typeface="Century Gothic" panose="020B0502020202020204" pitchFamily="34" charset="0"/>
                <a:cs typeface="Calibri" panose="020F0502020204030204" pitchFamily="34" charset="0"/>
              </a:rPr>
              <a:t>question </a:t>
            </a:r>
            <a:r>
              <a:rPr lang="fr-FR" sz="2000" b="0" baseline="0" dirty="0">
                <a:solidFill>
                  <a:srgbClr val="115076"/>
                </a:solidFill>
                <a:latin typeface="Century Gothic" panose="020B0502020202020204" pitchFamily="34" charset="0"/>
                <a:cs typeface="Calibri" panose="020F0502020204030204" pitchFamily="34" charset="0"/>
              </a:rPr>
              <a:t>[144] </a:t>
            </a:r>
            <a:r>
              <a:rPr lang="fr-FR" sz="2000" b="1" baseline="0" dirty="0">
                <a:solidFill>
                  <a:srgbClr val="115076"/>
                </a:solidFill>
                <a:latin typeface="Century Gothic" panose="020B0502020202020204" pitchFamily="34" charset="0"/>
                <a:cs typeface="Calibri" panose="020F0502020204030204" pitchFamily="34" charset="0"/>
              </a:rPr>
              <a:t>solution </a:t>
            </a:r>
            <a:r>
              <a:rPr lang="fr-FR" sz="2000" b="0" baseline="0" dirty="0">
                <a:solidFill>
                  <a:srgbClr val="115076"/>
                </a:solidFill>
                <a:latin typeface="Century Gothic" panose="020B0502020202020204" pitchFamily="34" charset="0"/>
                <a:cs typeface="Calibri" panose="020F0502020204030204" pitchFamily="34" charset="0"/>
              </a:rPr>
              <a:t>[608] </a:t>
            </a:r>
          </a:p>
          <a:p>
            <a:pPr marL="0" marR="0" lvl="0" indent="-216000" algn="l" defTabSz="914400" rtl="0" eaLnBrk="1" fontAlgn="auto" latinLnBrk="0" hangingPunct="1">
              <a:lnSpc>
                <a:spcPct val="100000"/>
              </a:lnSpc>
              <a:spcBef>
                <a:spcPts val="0"/>
              </a:spcBef>
              <a:spcAft>
                <a:spcPts val="0"/>
              </a:spcAft>
              <a:buClrTx/>
              <a:buSzTx/>
              <a:buFontTx/>
              <a:buNone/>
              <a:tabLst/>
              <a:defRPr/>
            </a:pPr>
            <a:r>
              <a:rPr lang="it-IT" sz="2000" b="1" strike="noStrike" spc="-1" dirty="0">
                <a:solidFill>
                  <a:srgbClr val="FF0066"/>
                </a:solidFill>
                <a:latin typeface="Century Gothic"/>
                <a:ea typeface="Century Gothic"/>
              </a:rPr>
              <a:t>Vocabulary </a:t>
            </a:r>
            <a:r>
              <a:rPr lang="it-IT" sz="2000" b="0" strike="noStrike" spc="-1" dirty="0">
                <a:solidFill>
                  <a:srgbClr val="FF0066"/>
                </a:solidFill>
                <a:latin typeface="Century Gothic"/>
                <a:ea typeface="Century Gothic"/>
              </a:rPr>
              <a:t>(new words in </a:t>
            </a:r>
            <a:r>
              <a:rPr lang="it-IT" sz="2000" b="1" strike="noStrike" spc="-1" dirty="0">
                <a:solidFill>
                  <a:srgbClr val="FF0066"/>
                </a:solidFill>
                <a:latin typeface="Century Gothic"/>
                <a:ea typeface="Century Gothic"/>
              </a:rPr>
              <a:t>bold</a:t>
            </a:r>
            <a:r>
              <a:rPr lang="it-IT" sz="2000" b="0" strike="noStrike" spc="-1" dirty="0">
                <a:solidFill>
                  <a:srgbClr val="FF0066"/>
                </a:solidFill>
                <a:latin typeface="Century Gothic"/>
                <a:ea typeface="Century Gothic"/>
              </a:rPr>
              <a:t>): </a:t>
            </a:r>
            <a:r>
              <a:rPr lang="fr-FR" sz="2000" b="1" strike="noStrike" spc="-1" dirty="0">
                <a:solidFill>
                  <a:srgbClr val="FF0066"/>
                </a:solidFill>
                <a:latin typeface="Century Gothic"/>
                <a:ea typeface="Century Gothic"/>
              </a:rPr>
              <a:t>Il fait</a:t>
            </a:r>
            <a:r>
              <a:rPr lang="fr-FR" sz="2000" b="1" strike="noStrike" spc="-1" baseline="30000" dirty="0">
                <a:solidFill>
                  <a:srgbClr val="FF0066"/>
                </a:solidFill>
                <a:latin typeface="Century Gothic"/>
                <a:ea typeface="Century Gothic"/>
              </a:rPr>
              <a:t>2</a:t>
            </a:r>
            <a:r>
              <a:rPr lang="fr-FR" sz="2000" b="1" strike="noStrike" spc="-1" dirty="0">
                <a:solidFill>
                  <a:srgbClr val="FF0066"/>
                </a:solidFill>
                <a:latin typeface="Century Gothic"/>
                <a:ea typeface="Century Gothic"/>
              </a:rPr>
              <a:t> </a:t>
            </a:r>
            <a:r>
              <a:rPr lang="fr-FR" sz="2000" b="0" strike="noStrike" spc="-1" dirty="0">
                <a:solidFill>
                  <a:srgbClr val="FF0066"/>
                </a:solidFill>
                <a:latin typeface="Century Gothic"/>
                <a:ea typeface="Century Gothic"/>
              </a:rPr>
              <a:t>[25] </a:t>
            </a:r>
            <a:r>
              <a:rPr lang="fr-FR" sz="2000" b="1" strike="noStrike" spc="-1" dirty="0">
                <a:solidFill>
                  <a:srgbClr val="FF0066"/>
                </a:solidFill>
                <a:latin typeface="Century Gothic"/>
                <a:ea typeface="Century Gothic"/>
              </a:rPr>
              <a:t>automne </a:t>
            </a:r>
            <a:r>
              <a:rPr lang="fr-FR" sz="2000" b="0" strike="noStrike" spc="-1" dirty="0">
                <a:solidFill>
                  <a:srgbClr val="FF0066"/>
                </a:solidFill>
                <a:latin typeface="Century Gothic"/>
                <a:ea typeface="Century Gothic"/>
              </a:rPr>
              <a:t>[1503] </a:t>
            </a:r>
            <a:r>
              <a:rPr lang="fr-FR" sz="2000" b="1" strike="noStrike" spc="-1" dirty="0">
                <a:solidFill>
                  <a:srgbClr val="FF0066"/>
                </a:solidFill>
                <a:latin typeface="Century Gothic"/>
                <a:ea typeface="Century Gothic"/>
              </a:rPr>
              <a:t>été </a:t>
            </a:r>
            <a:r>
              <a:rPr lang="fr-FR" sz="2000" b="0" strike="noStrike" spc="-1" dirty="0">
                <a:solidFill>
                  <a:srgbClr val="FF0066"/>
                </a:solidFill>
                <a:latin typeface="Century Gothic"/>
                <a:ea typeface="Century Gothic"/>
              </a:rPr>
              <a:t>[623] </a:t>
            </a:r>
            <a:r>
              <a:rPr lang="fr-FR" sz="2000" b="1" strike="noStrike" spc="-1" dirty="0">
                <a:solidFill>
                  <a:srgbClr val="FF0066"/>
                </a:solidFill>
                <a:latin typeface="Century Gothic"/>
                <a:ea typeface="Century Gothic"/>
              </a:rPr>
              <a:t>printemps </a:t>
            </a:r>
            <a:r>
              <a:rPr lang="fr-FR" sz="2000" b="0" strike="noStrike" spc="-1" dirty="0">
                <a:solidFill>
                  <a:srgbClr val="FF0066"/>
                </a:solidFill>
                <a:latin typeface="Century Gothic"/>
                <a:ea typeface="Century Gothic"/>
              </a:rPr>
              <a:t>[1288] </a:t>
            </a:r>
            <a:r>
              <a:rPr lang="fr-FR" sz="2000" b="1" strike="noStrike" spc="-1" dirty="0">
                <a:solidFill>
                  <a:srgbClr val="FF0066"/>
                </a:solidFill>
                <a:latin typeface="Century Gothic"/>
                <a:ea typeface="Century Gothic"/>
              </a:rPr>
              <a:t>hiver </a:t>
            </a:r>
            <a:r>
              <a:rPr lang="fr-FR" sz="2000" b="0" strike="noStrike" spc="-1" dirty="0">
                <a:solidFill>
                  <a:srgbClr val="FF0066"/>
                </a:solidFill>
                <a:latin typeface="Century Gothic"/>
                <a:ea typeface="Century Gothic"/>
              </a:rPr>
              <a:t>[1586] </a:t>
            </a:r>
            <a:r>
              <a:rPr lang="fr-FR" sz="2000" b="1" strike="noStrike" spc="-1" dirty="0">
                <a:solidFill>
                  <a:srgbClr val="FF0066"/>
                </a:solidFill>
                <a:latin typeface="Century Gothic"/>
                <a:ea typeface="Century Gothic"/>
              </a:rPr>
              <a:t>beau </a:t>
            </a:r>
            <a:r>
              <a:rPr lang="fr-FR" sz="2000" b="0" strike="noStrike" spc="-1" dirty="0">
                <a:solidFill>
                  <a:srgbClr val="FF0066"/>
                </a:solidFill>
                <a:latin typeface="Century Gothic"/>
                <a:ea typeface="Century Gothic"/>
              </a:rPr>
              <a:t>[393] </a:t>
            </a:r>
            <a:r>
              <a:rPr lang="fr-FR" sz="2000" b="1" strike="noStrike" spc="-1" dirty="0">
                <a:solidFill>
                  <a:srgbClr val="FF0066"/>
                </a:solidFill>
                <a:latin typeface="Century Gothic"/>
                <a:ea typeface="Century Gothic"/>
              </a:rPr>
              <a:t>mauvais</a:t>
            </a:r>
            <a:r>
              <a:rPr lang="fr-FR" sz="2000" b="0" strike="noStrike" spc="-1" dirty="0">
                <a:solidFill>
                  <a:srgbClr val="FF0066"/>
                </a:solidFill>
                <a:latin typeface="Century Gothic"/>
                <a:ea typeface="Century Gothic"/>
              </a:rPr>
              <a:t> [274] chaud [1852] froid [1307] quand [119]</a:t>
            </a:r>
            <a:endParaRPr lang="en-GB" sz="1800" b="0" dirty="0">
              <a:solidFill>
                <a:srgbClr val="FF0066"/>
              </a:solidFill>
              <a:effectLst/>
              <a:latin typeface="Century Gothic" panose="020B0502020202020204" pitchFamily="34" charset="0"/>
              <a:ea typeface="+mn-ea"/>
              <a:cs typeface="+mn-cs"/>
            </a:endParaRPr>
          </a:p>
          <a:p>
            <a:pPr marL="0" indent="-216000">
              <a:lnSpc>
                <a:spcPct val="100000"/>
              </a:lnSpc>
            </a:pPr>
            <a:r>
              <a:rPr lang="en-GB" sz="1800" b="1" dirty="0">
                <a:solidFill>
                  <a:srgbClr val="FF0066"/>
                </a:solidFill>
                <a:effectLst/>
                <a:latin typeface="Century Gothic" panose="020B0502020202020204" pitchFamily="34" charset="0"/>
                <a:ea typeface="+mn-ea"/>
                <a:cs typeface="+mn-cs"/>
              </a:rPr>
              <a:t>Revisit 1</a:t>
            </a:r>
            <a:r>
              <a:rPr lang="en-GB" sz="1800" dirty="0">
                <a:solidFill>
                  <a:srgbClr val="FF0066"/>
                </a:solidFill>
                <a:effectLst/>
                <a:latin typeface="Century Gothic" panose="020B0502020202020204" pitchFamily="34" charset="0"/>
                <a:ea typeface="+mn-ea"/>
                <a:cs typeface="+mn-cs"/>
              </a:rPr>
              <a:t>: </a:t>
            </a:r>
            <a:r>
              <a:rPr lang="fr-FR" sz="1800" b="0" dirty="0">
                <a:solidFill>
                  <a:srgbClr val="FF0066"/>
                </a:solidFill>
                <a:effectLst/>
                <a:latin typeface="Century Gothic" panose="020B0502020202020204" pitchFamily="34" charset="0"/>
                <a:ea typeface="+mn-ea"/>
                <a:cs typeface="+mn-cs"/>
              </a:rPr>
              <a:t>tu vas je vais  [53] tu es je suis [5] à (meaning ‘at/in/to’)[4] marché [280] piscine [&gt;5000]</a:t>
            </a:r>
          </a:p>
          <a:p>
            <a:pPr marL="0" indent="-216000">
              <a:lnSpc>
                <a:spcPct val="100000"/>
              </a:lnSpc>
            </a:pPr>
            <a:r>
              <a:rPr lang="en-GB" sz="1800" b="1" dirty="0">
                <a:solidFill>
                  <a:srgbClr val="FF0066"/>
                </a:solidFill>
                <a:effectLst/>
                <a:latin typeface="Century Gothic" panose="020B0502020202020204" pitchFamily="34" charset="0"/>
                <a:ea typeface="+mn-ea"/>
                <a:cs typeface="+mn-cs"/>
              </a:rPr>
              <a:t>Revisit 2</a:t>
            </a:r>
            <a:r>
              <a:rPr lang="en-GB" sz="1800" dirty="0">
                <a:solidFill>
                  <a:srgbClr val="FF0066"/>
                </a:solidFill>
                <a:effectLst/>
                <a:latin typeface="Century Gothic" panose="020B0502020202020204" pitchFamily="34" charset="0"/>
                <a:ea typeface="+mn-ea"/>
                <a:cs typeface="+mn-cs"/>
              </a:rPr>
              <a:t>:</a:t>
            </a:r>
            <a:r>
              <a:rPr lang="en-GB" sz="1800" b="1" dirty="0">
                <a:solidFill>
                  <a:srgbClr val="FF0066"/>
                </a:solidFill>
                <a:effectLst/>
                <a:latin typeface="Century Gothic" panose="020B0502020202020204" pitchFamily="34" charset="0"/>
                <a:ea typeface="+mn-ea"/>
                <a:cs typeface="+mn-cs"/>
              </a:rPr>
              <a:t> </a:t>
            </a:r>
            <a:r>
              <a:rPr lang="fr-FR" sz="1800" b="0" dirty="0">
                <a:solidFill>
                  <a:srgbClr val="FF0066"/>
                </a:solidFill>
                <a:effectLst/>
                <a:latin typeface="Century Gothic" panose="020B0502020202020204" pitchFamily="34" charset="0"/>
                <a:ea typeface="+mn-ea"/>
                <a:cs typeface="+mn-cs"/>
              </a:rPr>
              <a:t>aimer [242] arriver [174] célébrer [2170]  organiser [701] porter [105] préparer [368] année [102]  fête [1490] gens [236] histoire [262] santé [641] vêtement [2383] </a:t>
            </a:r>
          </a:p>
          <a:p>
            <a:pPr marL="0" indent="-216000">
              <a:lnSpc>
                <a:spcPct val="100000"/>
              </a:lnSpc>
            </a:pPr>
            <a:endParaRPr lang="en-GB" sz="1800" dirty="0">
              <a:solidFill>
                <a:srgbClr val="FF0066"/>
              </a:solidFill>
              <a:effectLst/>
              <a:latin typeface="Century Gothic" panose="020B0502020202020204" pitchFamily="34" charset="0"/>
              <a:ea typeface="+mn-ea"/>
              <a:cs typeface="+mn-cs"/>
            </a:endParaRPr>
          </a:p>
          <a:p>
            <a:pPr marL="0" indent="-216000">
              <a:lnSpc>
                <a:spcPct val="100000"/>
              </a:lnSpc>
            </a:pPr>
            <a:r>
              <a:rPr lang="en-GB" sz="1800" dirty="0" err="1">
                <a:solidFill>
                  <a:srgbClr val="FF0066"/>
                </a:solidFill>
                <a:effectLst/>
                <a:latin typeface="Century Gothic" panose="020B0502020202020204" pitchFamily="34" charset="0"/>
                <a:ea typeface="+mn-ea"/>
                <a:cs typeface="+mn-cs"/>
              </a:rPr>
              <a:t>Londsale</a:t>
            </a:r>
            <a:r>
              <a:rPr lang="en-GB" sz="1800" dirty="0">
                <a:solidFill>
                  <a:srgbClr val="FF0066"/>
                </a:solidFill>
                <a:effectLst/>
                <a:latin typeface="Century Gothic" panose="020B0502020202020204" pitchFamily="34" charset="0"/>
                <a:ea typeface="+mn-ea"/>
                <a:cs typeface="+mn-cs"/>
              </a:rPr>
              <a:t>, D., &amp; Le Bras, Y.  (2009). </a:t>
            </a:r>
            <a:r>
              <a:rPr lang="en-GB" sz="1800" i="1" dirty="0">
                <a:solidFill>
                  <a:srgbClr val="FF0066"/>
                </a:solidFill>
                <a:effectLst/>
                <a:latin typeface="Century Gothic" panose="020B0502020202020204" pitchFamily="34" charset="0"/>
                <a:ea typeface="+mn-ea"/>
                <a:cs typeface="+mn-cs"/>
              </a:rPr>
              <a:t>A Frequency Dictionary of French: Core vocabulary for learners </a:t>
            </a:r>
            <a:r>
              <a:rPr lang="en-GB" sz="1800" dirty="0">
                <a:solidFill>
                  <a:srgbClr val="FF0066"/>
                </a:solidFill>
                <a:effectLst/>
                <a:latin typeface="Century Gothic" panose="020B0502020202020204" pitchFamily="34" charset="0"/>
                <a:ea typeface="+mn-ea"/>
                <a:cs typeface="+mn-cs"/>
              </a:rPr>
              <a:t>London: Routledge.</a:t>
            </a:r>
          </a:p>
          <a:p>
            <a:pPr marL="216000" indent="-216000">
              <a:lnSpc>
                <a:spcPct val="100000"/>
              </a:lnSpc>
            </a:pPr>
            <a:endParaRPr lang="en-GB" sz="1400" b="0" strike="noStrike" spc="-1" dirty="0">
              <a:solidFill>
                <a:srgbClr val="FF0066"/>
              </a:solidFill>
              <a:latin typeface="Arial"/>
            </a:endParaRPr>
          </a:p>
          <a:p>
            <a:pPr marL="0" indent="-216000">
              <a:lnSpc>
                <a:spcPct val="100000"/>
              </a:lnSpc>
            </a:pPr>
            <a:r>
              <a:rPr lang="en-GB" sz="1600" b="0" strike="noStrike" spc="-1" dirty="0">
                <a:solidFill>
                  <a:srgbClr val="FF0066"/>
                </a:solidFill>
                <a:latin typeface="+mn-lt"/>
                <a:ea typeface="Calibri"/>
              </a:rPr>
              <a:t>The frequency rankings for words that occur in this PowerPoint which have been</a:t>
            </a:r>
            <a:r>
              <a:rPr lang="en-GB" sz="1600" b="0" i="1" strike="noStrike" spc="-1" dirty="0">
                <a:solidFill>
                  <a:srgbClr val="FF0066"/>
                </a:solidFill>
                <a:latin typeface="+mn-lt"/>
                <a:ea typeface="Calibri"/>
              </a:rPr>
              <a:t> previously</a:t>
            </a:r>
            <a:r>
              <a:rPr lang="en-GB" sz="1600" b="0" strike="noStrike" spc="-1" dirty="0">
                <a:solidFill>
                  <a:srgbClr val="FF0066"/>
                </a:solidFill>
                <a:latin typeface="+mn-lt"/>
                <a:ea typeface="Calibri"/>
              </a:rPr>
              <a:t> introduced in these resources are given in the SOW and in the resources that first</a:t>
            </a:r>
          </a:p>
          <a:p>
            <a:pPr marL="0" indent="-216000">
              <a:lnSpc>
                <a:spcPct val="100000"/>
              </a:lnSpc>
            </a:pPr>
            <a:r>
              <a:rPr lang="en-GB" sz="1600" b="0" strike="noStrike" spc="-1" dirty="0">
                <a:solidFill>
                  <a:srgbClr val="FF0066"/>
                </a:solidFill>
                <a:latin typeface="+mn-lt"/>
                <a:ea typeface="Calibri"/>
              </a:rPr>
              <a:t>introduced and formally re-visited those words. </a:t>
            </a:r>
            <a:endParaRPr lang="en-GB" sz="1600" b="0" strike="noStrike" spc="-1" dirty="0">
              <a:solidFill>
                <a:srgbClr val="FF0066"/>
              </a:solidFill>
              <a:latin typeface="Arial"/>
            </a:endParaRPr>
          </a:p>
          <a:p>
            <a:pPr marL="0" indent="-216000">
              <a:lnSpc>
                <a:spcPct val="100000"/>
              </a:lnSpc>
            </a:pPr>
            <a:r>
              <a:rPr lang="en-GB" sz="1800" b="0" strike="noStrike" spc="-1" dirty="0">
                <a:solidFill>
                  <a:srgbClr val="FF0066"/>
                </a:solidFill>
                <a:latin typeface="+mn-lt"/>
                <a:ea typeface="Calibri"/>
              </a:rPr>
              <a:t>For any </a:t>
            </a:r>
            <a:r>
              <a:rPr lang="en-GB" sz="1800" b="0" i="1" strike="noStrike" spc="-1" dirty="0">
                <a:solidFill>
                  <a:srgbClr val="FF0066"/>
                </a:solidFill>
                <a:latin typeface="+mn-lt"/>
                <a:ea typeface="Calibri"/>
              </a:rPr>
              <a:t>other </a:t>
            </a:r>
            <a:r>
              <a:rPr lang="en-GB" sz="1800" b="0" strike="noStrike" spc="-1" dirty="0">
                <a:solidFill>
                  <a:srgbClr val="FF0066"/>
                </a:solidFill>
                <a:latin typeface="+mn-lt"/>
                <a:ea typeface="Calibri"/>
              </a:rPr>
              <a:t>words that occur incidentally in this PowerPoint, frequency rankings will be provided in the notes field wherever possible.</a:t>
            </a:r>
            <a:endParaRPr lang="en-GB" sz="1800" b="0" strike="noStrike" spc="-1" dirty="0">
              <a:solidFill>
                <a:srgbClr val="FF0066"/>
              </a:solidFill>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[3/7]</a:t>
            </a:r>
            <a:endParaRPr lang="en-GB" sz="1200" b="1"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98518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[4/7]</a:t>
            </a:r>
            <a:endParaRPr lang="en-GB" sz="1200" b="1"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01474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[5/7]</a:t>
            </a:r>
            <a:endParaRPr lang="en-GB" sz="1200" b="1"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05703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[6/7]</a:t>
            </a:r>
            <a:endParaRPr lang="en-GB" sz="1200" b="1"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24667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[7/7]</a:t>
            </a:r>
            <a:endParaRPr lang="en-GB" sz="1200" b="1"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655666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Note: audio for sentences 5-7 to be added.</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‘il fait’ and the four weather items from this week’s vocabulary.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b="0" dirty="0"/>
              <a:t>1. Teacher models the task with sentence 1, using a ‘think aloud’ to interpret the picture, and eliciting suggestions from pupils as to a suitable sentence (perhaps initially in English and then French, or just in French).</a:t>
            </a:r>
          </a:p>
          <a:p>
            <a:pPr marL="0" marR="0" lvl="0" indent="0" algn="l" rtl="0">
              <a:lnSpc>
                <a:spcPct val="100000"/>
              </a:lnSpc>
              <a:spcBef>
                <a:spcPts val="0"/>
              </a:spcBef>
              <a:spcAft>
                <a:spcPts val="0"/>
              </a:spcAft>
              <a:buClr>
                <a:schemeClr val="dk1"/>
              </a:buClr>
              <a:buSzPts val="1200"/>
              <a:buFont typeface="Calibri"/>
              <a:buNone/>
            </a:pPr>
            <a:r>
              <a:rPr lang="en-GB" sz="1200" b="0" dirty="0"/>
              <a:t>2. Tell pupils that items 4 – 7 should rhyme – the words they choose for the weather should rhyme with the city/place name.</a:t>
            </a:r>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1" dirty="0"/>
              <a:t>Note</a:t>
            </a:r>
            <a:r>
              <a:rPr lang="en-GB" sz="1200" b="0" dirty="0"/>
              <a:t>: Teachers can differentiate the task, providing more support to lower proficiency learners by:</a:t>
            </a:r>
            <a:br>
              <a:rPr lang="en-GB" sz="1200" b="0" dirty="0"/>
            </a:br>
            <a:r>
              <a:rPr lang="en-GB" sz="1200" b="0" dirty="0" err="1"/>
              <a:t>i</a:t>
            </a:r>
            <a:r>
              <a:rPr lang="en-GB" sz="1200" b="0" dirty="0"/>
              <a:t>. shortening the task (choose 3 of the 7 sentences to write).</a:t>
            </a:r>
            <a:br>
              <a:rPr lang="en-GB" sz="1200" b="0" dirty="0"/>
            </a:br>
            <a:r>
              <a:rPr lang="en-GB" sz="1200" b="0" dirty="0"/>
              <a:t>ii. providing the initial letters of each word as prompts.</a:t>
            </a:r>
            <a:br>
              <a:rPr lang="en-GB" sz="1200" b="0" dirty="0"/>
            </a:br>
            <a:r>
              <a:rPr lang="en-GB" sz="1200" b="0" dirty="0"/>
              <a:t>iii. enabling pupils to look at the four vocabulary words (beau, </a:t>
            </a:r>
            <a:r>
              <a:rPr lang="en-GB" sz="1200" b="0" dirty="0" err="1"/>
              <a:t>chaud</a:t>
            </a:r>
            <a:r>
              <a:rPr lang="en-GB" sz="1200" b="0" dirty="0"/>
              <a:t>, </a:t>
            </a:r>
            <a:r>
              <a:rPr lang="en-GB" sz="1200" b="0" dirty="0" err="1"/>
              <a:t>mauvais</a:t>
            </a:r>
            <a:r>
              <a:rPr lang="en-GB" sz="1200" b="0" dirty="0"/>
              <a:t>, </a:t>
            </a:r>
            <a:r>
              <a:rPr lang="en-GB" sz="1200" b="0" dirty="0" err="1"/>
              <a:t>froid</a:t>
            </a:r>
            <a:r>
              <a:rPr lang="en-GB" sz="1200" b="0" dirty="0"/>
              <a:t>) first and practise those on mini whiteboards etc..</a:t>
            </a:r>
          </a:p>
          <a:p>
            <a:pPr marL="0" marR="0" lvl="0" indent="0" algn="l" rtl="0">
              <a:lnSpc>
                <a:spcPct val="100000"/>
              </a:lnSpc>
              <a:spcBef>
                <a:spcPts val="0"/>
              </a:spcBef>
              <a:spcAft>
                <a:spcPts val="0"/>
              </a:spcAft>
              <a:buClr>
                <a:schemeClr val="dk1"/>
              </a:buClr>
              <a:buSzPts val="1200"/>
              <a:buFont typeface="Calibri"/>
              <a:buNone/>
            </a:pP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ALTERNATIVE TO THE PREVIOUS WRITING TASK FOR HIGHER PROFICIENCY LEARNERS</a:t>
            </a:r>
            <a:br>
              <a:rPr lang="en-US" b="1" dirty="0"/>
            </a:br>
            <a:br>
              <a:rPr lang="en-US" b="1" dirty="0"/>
            </a:br>
            <a:r>
              <a:rPr lang="en-US" b="1" dirty="0"/>
              <a:t>Aim: </a:t>
            </a:r>
            <a:r>
              <a:rPr lang="en-US" b="0" dirty="0"/>
              <a:t>to </a:t>
            </a:r>
            <a:r>
              <a:rPr lang="en-US" b="0" dirty="0" err="1"/>
              <a:t>practise</a:t>
            </a:r>
            <a:r>
              <a:rPr lang="en-US" b="0" baseline="0" dirty="0"/>
              <a:t> more independent written production of first person singular of </a:t>
            </a:r>
            <a:r>
              <a:rPr lang="en-GB" i="0" baseline="0" dirty="0"/>
              <a:t>‘faire’ </a:t>
            </a:r>
            <a:r>
              <a:rPr lang="en-US" b="0" baseline="0" dirty="0"/>
              <a:t>along with this week’s target vocabulary.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GB" baseline="0" dirty="0"/>
              <a:t>Pupils write sentences using the first person singular form of ‘faire’ in response to the pictures, in order to narrate an imaginary day on holiday.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For an additional challenge, pupils could then be asked to do this using the second person singular form – i.e. writing about what ‘you’ do – or the third person singular form – i.e. writing about what s/he does.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Make it clear to pupils that they are writing in the present tense, i.e. saying what happens normally or is happening whilst they are on holiday.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Remind learners that the weather expressions are always used impersonally – i.e. with ‘il’.</a:t>
            </a:r>
          </a:p>
          <a:p>
            <a:pPr marL="0" marR="0" lvl="0" indent="0" algn="l" rtl="0">
              <a:lnSpc>
                <a:spcPct val="100000"/>
              </a:lnSpc>
              <a:spcBef>
                <a:spcPts val="0"/>
              </a:spcBef>
              <a:spcAft>
                <a:spcPts val="0"/>
              </a:spcAft>
              <a:buClr>
                <a:schemeClr val="dk1"/>
              </a:buClr>
              <a:buSzPts val="1200"/>
              <a:buFont typeface="Calibri"/>
              <a:buNone/>
            </a:pP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301620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7948121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888850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15076"/>
                </a:solidFill>
                <a:latin typeface="Century Gothic" panose="020B0502020202020204" pitchFamily="34" charset="0"/>
                <a:cs typeface="Calibri" panose="020F0502020204030204" pitchFamily="34" charset="0"/>
              </a:rPr>
              <a:t>-</a:t>
            </a:r>
            <a:r>
              <a:rPr lang="en-GB" sz="1200" b="1" dirty="0" err="1">
                <a:solidFill>
                  <a:srgbClr val="115076"/>
                </a:solidFill>
                <a:latin typeface="Century Gothic" panose="020B0502020202020204" pitchFamily="34" charset="0"/>
                <a:cs typeface="Calibri" panose="020F0502020204030204" pitchFamily="34" charset="0"/>
              </a:rPr>
              <a:t>tion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a:solidFill>
                  <a:srgbClr val="115076"/>
                </a:solidFill>
                <a:latin typeface="Century Gothic" panose="020B0502020202020204" pitchFamily="34" charset="0"/>
                <a:cs typeface="Calibri" panose="020F0502020204030204" pitchFamily="34" charset="0"/>
              </a:rPr>
              <a:t>-</a:t>
            </a:r>
            <a:r>
              <a:rPr lang="en-GB" sz="1200" b="1" dirty="0" err="1">
                <a:solidFill>
                  <a:srgbClr val="115076"/>
                </a:solidFill>
                <a:latin typeface="Century Gothic" panose="020B0502020202020204" pitchFamily="34" charset="0"/>
                <a:cs typeface="Calibri" panose="020F0502020204030204" pitchFamily="34" charset="0"/>
              </a:rPr>
              <a:t>tion</a:t>
            </a:r>
            <a:r>
              <a:rPr lang="en-GB" b="1" dirty="0"/>
              <a:t>] </a:t>
            </a:r>
            <a:r>
              <a:rPr lang="en-GB" b="0" dirty="0"/>
              <a:t>sound first, on its own. Pupils repeat it with you.</a:t>
            </a:r>
            <a:br>
              <a:rPr lang="en-GB" b="0" dirty="0"/>
            </a:br>
            <a:r>
              <a:rPr lang="en-GB" b="0" dirty="0"/>
              <a:t>2. Bring up the word </a:t>
            </a:r>
            <a:r>
              <a:rPr lang="en-GB" b="0" baseline="0" dirty="0"/>
              <a:t>”</a:t>
            </a:r>
            <a:r>
              <a:rPr lang="en-GB" b="1" baseline="0" dirty="0"/>
              <a:t>Attention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Clarify the meaning (Watch out!  Take care!).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word would be </a:t>
            </a:r>
            <a:r>
              <a:rPr lang="en-GB" dirty="0"/>
              <a:t>to hold up the right index finger up and waggle it quickly from side to side as a gesture of warning. </a:t>
            </a:r>
            <a:br>
              <a:rPr lang="en-GB" baseline="0" dirty="0"/>
            </a:br>
            <a:r>
              <a:rPr lang="en-GB" baseline="0" dirty="0"/>
              <a:t>4. Roll back the animations and work through 1-3 again, but this time, dropping your voice completely to listen carefully to the pupils saying the </a:t>
            </a:r>
            <a:r>
              <a:rPr lang="en-GB" b="1" dirty="0"/>
              <a:t>[</a:t>
            </a:r>
            <a:r>
              <a:rPr lang="en-GB" sz="1200" b="1" dirty="0">
                <a:solidFill>
                  <a:srgbClr val="115076"/>
                </a:solidFill>
                <a:latin typeface="Century Gothic" panose="020B0502020202020204" pitchFamily="34" charset="0"/>
                <a:cs typeface="Calibri" panose="020F0502020204030204" pitchFamily="34" charset="0"/>
              </a:rPr>
              <a:t>-</a:t>
            </a:r>
            <a:r>
              <a:rPr lang="en-GB" sz="1200" b="1" dirty="0" err="1">
                <a:solidFill>
                  <a:srgbClr val="115076"/>
                </a:solidFill>
                <a:latin typeface="Century Gothic" panose="020B0502020202020204" pitchFamily="34" charset="0"/>
                <a:cs typeface="Calibri" panose="020F0502020204030204" pitchFamily="34" charset="0"/>
              </a:rPr>
              <a:t>tion</a:t>
            </a:r>
            <a:r>
              <a:rPr lang="en-GB" sz="1200" b="1" dirty="0">
                <a:solidFill>
                  <a:srgbClr val="115076"/>
                </a:solidFill>
                <a:latin typeface="Century Gothic" panose="020B0502020202020204" pitchFamily="34" charset="0"/>
                <a:cs typeface="Calibri" panose="020F0502020204030204" pitchFamily="34" charset="0"/>
              </a:rPr>
              <a:t>]</a:t>
            </a:r>
            <a:r>
              <a:rPr lang="en-GB" b="1" dirty="0"/>
              <a:t> </a:t>
            </a:r>
            <a:r>
              <a:rPr lang="en-GB" baseline="0" dirty="0"/>
              <a:t>sound, pronouncing </a:t>
            </a:r>
            <a:r>
              <a:rPr lang="en-GB" b="0" baseline="0" dirty="0"/>
              <a:t>”</a:t>
            </a:r>
            <a:r>
              <a:rPr lang="en-GB" b="1" baseline="0" dirty="0"/>
              <a:t>Attention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116435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15076"/>
                </a:solidFill>
                <a:latin typeface="Century Gothic" panose="020B0502020202020204" pitchFamily="34" charset="0"/>
                <a:cs typeface="Calibri" panose="020F0502020204030204" pitchFamily="34" charset="0"/>
              </a:rPr>
              <a:t>-</a:t>
            </a:r>
            <a:r>
              <a:rPr lang="en-GB" sz="1200" b="1" dirty="0" err="1">
                <a:solidFill>
                  <a:srgbClr val="115076"/>
                </a:solidFill>
                <a:latin typeface="Century Gothic" panose="020B0502020202020204" pitchFamily="34" charset="0"/>
                <a:cs typeface="Calibri" panose="020F0502020204030204" pitchFamily="34" charset="0"/>
              </a:rPr>
              <a:t>tion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sz="1200" b="1" dirty="0">
                <a:solidFill>
                  <a:srgbClr val="115076"/>
                </a:solidFill>
                <a:latin typeface="Century Gothic" panose="020B0502020202020204" pitchFamily="34" charset="0"/>
                <a:cs typeface="Calibri" panose="020F0502020204030204" pitchFamily="34" charset="0"/>
              </a:rPr>
              <a:t>-</a:t>
            </a:r>
            <a:r>
              <a:rPr lang="en-GB" sz="1200" b="1" dirty="0" err="1">
                <a:solidFill>
                  <a:srgbClr val="115076"/>
                </a:solidFill>
                <a:latin typeface="Century Gothic" panose="020B0502020202020204" pitchFamily="34" charset="0"/>
                <a:cs typeface="Calibri" panose="020F0502020204030204" pitchFamily="34" charset="0"/>
              </a:rPr>
              <a:t>tion</a:t>
            </a:r>
            <a:r>
              <a:rPr lang="en-GB" b="1" baseline="0" dirty="0"/>
              <a:t>] </a:t>
            </a:r>
            <a:r>
              <a:rPr lang="en-GB" baseline="0" dirty="0"/>
              <a:t>and then the </a:t>
            </a:r>
            <a:r>
              <a:rPr lang="en-GB" b="1" baseline="0" dirty="0"/>
              <a:t>source</a:t>
            </a:r>
            <a:r>
              <a:rPr lang="en-GB" baseline="0" dirty="0"/>
              <a:t> word again ‘</a:t>
            </a:r>
            <a:r>
              <a:rPr lang="en-GB" b="1" baseline="0" dirty="0"/>
              <a:t>Attention !</a:t>
            </a:r>
            <a:r>
              <a:rPr lang="en-GB" baseline="0" dirty="0"/>
              <a:t>’ (with gesture, if using).</a:t>
            </a:r>
            <a:br>
              <a:rPr lang="en-GB" baseline="0" dirty="0"/>
            </a:br>
            <a:r>
              <a:rPr lang="en-GB" baseline="0" dirty="0"/>
              <a:t>2. Then present and elicit the pronunciation of the four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mainly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sz="1200" b="1" baseline="0" dirty="0">
                <a:solidFill>
                  <a:srgbClr val="115076"/>
                </a:solidFill>
                <a:latin typeface="Century Gothic" panose="020B0502020202020204" pitchFamily="34" charset="0"/>
                <a:cs typeface="Calibri" panose="020F0502020204030204" pitchFamily="34" charset="0"/>
              </a:rPr>
              <a:t>attention </a:t>
            </a:r>
            <a:r>
              <a:rPr lang="fr-FR" sz="1200" b="0" baseline="0" dirty="0">
                <a:solidFill>
                  <a:srgbClr val="115076"/>
                </a:solidFill>
                <a:latin typeface="Century Gothic" panose="020B0502020202020204" pitchFamily="34" charset="0"/>
                <a:cs typeface="Calibri" panose="020F0502020204030204" pitchFamily="34" charset="0"/>
              </a:rPr>
              <a:t>[482] </a:t>
            </a:r>
            <a:r>
              <a:rPr lang="fr-FR" sz="1200" b="1" baseline="0" dirty="0">
                <a:solidFill>
                  <a:srgbClr val="115076"/>
                </a:solidFill>
                <a:latin typeface="Century Gothic" panose="020B0502020202020204" pitchFamily="34" charset="0"/>
                <a:cs typeface="Calibri" panose="020F0502020204030204" pitchFamily="34" charset="0"/>
              </a:rPr>
              <a:t>motion</a:t>
            </a:r>
            <a:r>
              <a:rPr lang="fr-FR" sz="1200" b="0" baseline="0" dirty="0">
                <a:solidFill>
                  <a:srgbClr val="115076"/>
                </a:solidFill>
                <a:latin typeface="Century Gothic" panose="020B0502020202020204" pitchFamily="34" charset="0"/>
                <a:cs typeface="Calibri" panose="020F0502020204030204" pitchFamily="34" charset="0"/>
              </a:rPr>
              <a:t> [855] </a:t>
            </a:r>
            <a:r>
              <a:rPr lang="fr-FR" sz="1200" b="1" baseline="0" dirty="0">
                <a:solidFill>
                  <a:srgbClr val="115076"/>
                </a:solidFill>
                <a:latin typeface="Century Gothic" panose="020B0502020202020204" pitchFamily="34" charset="0"/>
                <a:cs typeface="Calibri" panose="020F0502020204030204" pitchFamily="34" charset="0"/>
              </a:rPr>
              <a:t>pollution </a:t>
            </a:r>
            <a:r>
              <a:rPr lang="fr-FR" sz="1200" b="0" baseline="0" dirty="0">
                <a:solidFill>
                  <a:srgbClr val="115076"/>
                </a:solidFill>
                <a:latin typeface="Century Gothic" panose="020B0502020202020204" pitchFamily="34" charset="0"/>
                <a:cs typeface="Calibri" panose="020F0502020204030204" pitchFamily="34" charset="0"/>
              </a:rPr>
              <a:t>[3073] </a:t>
            </a:r>
            <a:r>
              <a:rPr lang="fr-FR" sz="1200" b="1" baseline="0" dirty="0">
                <a:solidFill>
                  <a:srgbClr val="115076"/>
                </a:solidFill>
                <a:latin typeface="Century Gothic" panose="020B0502020202020204" pitchFamily="34" charset="0"/>
                <a:cs typeface="Calibri" panose="020F0502020204030204" pitchFamily="34" charset="0"/>
              </a:rPr>
              <a:t>population </a:t>
            </a:r>
            <a:r>
              <a:rPr lang="fr-FR" sz="1200" b="0" baseline="0" dirty="0">
                <a:solidFill>
                  <a:srgbClr val="115076"/>
                </a:solidFill>
                <a:latin typeface="Century Gothic" panose="020B0502020202020204" pitchFamily="34" charset="0"/>
                <a:cs typeface="Calibri" panose="020F0502020204030204" pitchFamily="34" charset="0"/>
              </a:rPr>
              <a:t>[509] </a:t>
            </a:r>
            <a:r>
              <a:rPr lang="fr-FR" sz="1200" b="1" baseline="0" dirty="0">
                <a:solidFill>
                  <a:srgbClr val="115076"/>
                </a:solidFill>
                <a:latin typeface="Century Gothic" panose="020B0502020202020204" pitchFamily="34" charset="0"/>
                <a:cs typeface="Calibri" panose="020F0502020204030204" pitchFamily="34" charset="0"/>
              </a:rPr>
              <a:t>solution </a:t>
            </a:r>
            <a:r>
              <a:rPr lang="fr-FR" sz="1200" b="0" baseline="0" dirty="0">
                <a:solidFill>
                  <a:srgbClr val="115076"/>
                </a:solidFill>
                <a:latin typeface="Century Gothic" panose="020B0502020202020204" pitchFamily="34" charset="0"/>
                <a:cs typeface="Calibri" panose="020F0502020204030204" pitchFamily="34" charset="0"/>
              </a:rPr>
              <a:t>[608] </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 5 minutes </a:t>
            </a:r>
            <a:r>
              <a:rPr lang="en-GB" b="0" dirty="0">
                <a:latin typeface="Calibri" panose="020F0502020204030204" pitchFamily="34" charset="0"/>
                <a:cs typeface="Calibri" panose="020F0502020204030204" pitchFamily="34" charset="0"/>
              </a:rPr>
              <a:t>[2 rounds]</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the pronunciation of French words with the SSC [-</a:t>
            </a:r>
            <a:r>
              <a:rPr lang="en-GB" b="0" dirty="0" err="1">
                <a:latin typeface="Calibri" panose="020F0502020204030204" pitchFamily="34" charset="0"/>
                <a:cs typeface="Calibri" panose="020F0502020204030204" pitchFamily="34" charset="0"/>
              </a:rPr>
              <a:t>tion</a:t>
            </a:r>
            <a:r>
              <a:rPr lang="en-GB" b="0" dirty="0">
                <a:latin typeface="Calibri" panose="020F0502020204030204" pitchFamily="34" charset="0"/>
                <a:cs typeface="Calibri" panose="020F0502020204030204" pitchFamily="34" charset="0"/>
              </a:rPr>
              <a:t>].</a:t>
            </a: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Procedure:</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Pupils work in pairs to practise pronunciation. They can choose where to start and have one minute to collect as many coins as possible.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Divide the class in A &amp; B and click to indicate it’s ‘</a:t>
            </a:r>
            <a:r>
              <a:rPr lang="en-GB" b="0" dirty="0" err="1">
                <a:latin typeface="Calibri" panose="020F0502020204030204" pitchFamily="34" charset="0"/>
                <a:cs typeface="Calibri" panose="020F0502020204030204" pitchFamily="34" charset="0"/>
              </a:rPr>
              <a:t>personne</a:t>
            </a:r>
            <a:r>
              <a:rPr lang="en-GB" b="0" dirty="0">
                <a:latin typeface="Calibri" panose="020F0502020204030204" pitchFamily="34" charset="0"/>
                <a:cs typeface="Calibri" panose="020F0502020204030204" pitchFamily="34" charset="0"/>
              </a:rPr>
              <a:t> A’’s turn.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 A starts from either ‘</a:t>
            </a:r>
            <a:r>
              <a:rPr lang="en-GB" b="0" dirty="0" err="1">
                <a:latin typeface="Calibri" panose="020F0502020204030204" pitchFamily="34" charset="0"/>
                <a:cs typeface="Calibri" panose="020F0502020204030204" pitchFamily="34" charset="0"/>
              </a:rPr>
              <a:t>cantar</a:t>
            </a:r>
            <a:r>
              <a:rPr lang="en-GB" b="0" dirty="0">
                <a:latin typeface="Calibri" panose="020F0502020204030204" pitchFamily="34" charset="0"/>
                <a:cs typeface="Calibri" panose="020F0502020204030204" pitchFamily="34" charset="0"/>
              </a:rPr>
              <a:t>, ‘dulce’ or ‘queso’, and follows the path to pronounce the words and collect the corresponding coins. </a:t>
            </a:r>
            <a:br>
              <a:rPr lang="en-GB" b="0" dirty="0">
                <a:latin typeface="Calibri" panose="020F0502020204030204" pitchFamily="34" charset="0"/>
                <a:cs typeface="Calibri" panose="020F0502020204030204" pitchFamily="34" charset="0"/>
              </a:rPr>
            </a:br>
            <a:r>
              <a:rPr lang="en-GB" b="0" dirty="0">
                <a:latin typeface="Calibri" panose="020F0502020204030204" pitchFamily="34" charset="0"/>
                <a:cs typeface="Calibri" panose="020F0502020204030204" pitchFamily="34" charset="0"/>
              </a:rPr>
              <a:t>Pupil B listens and notes down the number of coins for his/her partner.</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to bring up </a:t>
            </a:r>
            <a:r>
              <a:rPr lang="en-GB" b="0" dirty="0" err="1">
                <a:latin typeface="Calibri" panose="020F0502020204030204" pitchFamily="34" charset="0"/>
                <a:cs typeface="Calibri" panose="020F0502020204030204" pitchFamily="34" charset="0"/>
              </a:rPr>
              <a:t>Personne</a:t>
            </a:r>
            <a:r>
              <a:rPr lang="en-GB" b="0" dirty="0">
                <a:latin typeface="Calibri" panose="020F0502020204030204" pitchFamily="34" charset="0"/>
                <a:cs typeface="Calibri" panose="020F0502020204030204" pitchFamily="34" charset="0"/>
              </a:rPr>
              <a:t> B’s turn. </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on each word to hear it pronounced, as required.</a:t>
            </a:r>
            <a:endParaRPr lang="en-GB"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720" indent="0">
              <a:lnSpc>
                <a:spcPct val="100000"/>
              </a:lnSpc>
              <a:buClr>
                <a:srgbClr val="000000"/>
              </a:buClr>
              <a:buFont typeface="Calibri"/>
              <a:buNone/>
            </a:pPr>
            <a:r>
              <a:rPr lang="en-GB" sz="1200" b="1" strike="noStrike" spc="-1" dirty="0">
                <a:solidFill>
                  <a:srgbClr val="000000"/>
                </a:solidFill>
                <a:latin typeface="Arial"/>
              </a:rPr>
              <a:t>Frequency of unknown words and cognates</a:t>
            </a:r>
            <a:r>
              <a:rPr lang="en-GB" sz="1200" b="0" strike="noStrike" spc="-1" dirty="0">
                <a:solidFill>
                  <a:srgbClr val="000000"/>
                </a:solidFill>
                <a:latin typeface="Arial"/>
              </a:rPr>
              <a:t>:</a:t>
            </a:r>
            <a:br>
              <a:rPr lang="en-GB" sz="1200" b="0" strike="noStrike" spc="-1" dirty="0">
                <a:solidFill>
                  <a:srgbClr val="000000"/>
                </a:solidFill>
                <a:latin typeface="Arial"/>
              </a:rPr>
            </a:br>
            <a:r>
              <a:rPr lang="en-GB" sz="1200" b="0" strike="noStrike" spc="-1" dirty="0">
                <a:solidFill>
                  <a:srgbClr val="000000"/>
                </a:solidFill>
                <a:latin typeface="Arial"/>
              </a:rPr>
              <a:t>condition [281] correction [3005] </a:t>
            </a:r>
            <a:r>
              <a:rPr lang="en-GB" sz="1200" b="0" strike="noStrike" spc="-1" dirty="0" err="1">
                <a:solidFill>
                  <a:srgbClr val="000000"/>
                </a:solidFill>
                <a:latin typeface="Arial"/>
              </a:rPr>
              <a:t>création</a:t>
            </a:r>
            <a:r>
              <a:rPr lang="en-GB" sz="1200" b="0" strike="noStrike" spc="-1" dirty="0">
                <a:solidFill>
                  <a:srgbClr val="000000"/>
                </a:solidFill>
                <a:latin typeface="Arial"/>
              </a:rPr>
              <a:t> [634] direction [582] </a:t>
            </a:r>
            <a:r>
              <a:rPr lang="en-GB" sz="1200" b="0" strike="noStrike" spc="-1" dirty="0" err="1">
                <a:solidFill>
                  <a:srgbClr val="000000"/>
                </a:solidFill>
                <a:latin typeface="Arial"/>
              </a:rPr>
              <a:t>émotion</a:t>
            </a:r>
            <a:r>
              <a:rPr lang="en-GB" sz="1200" b="0" strike="noStrike" spc="-1" dirty="0">
                <a:solidFill>
                  <a:srgbClr val="000000"/>
                </a:solidFill>
                <a:latin typeface="Arial"/>
              </a:rPr>
              <a:t> [1854] fiction [3612] mention [3347] motivation [3522] motion [855] option [2156] organisation [570] pollution [3073] population [509] portion [3806] position [383] relation [356] station [1399] </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377086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5 minutes</a:t>
            </a:r>
          </a:p>
          <a:p>
            <a:endParaRPr lang="en-US" b="1" dirty="0"/>
          </a:p>
          <a:p>
            <a:r>
              <a:rPr lang="en-US" b="1" dirty="0"/>
              <a:t>Aim: </a:t>
            </a:r>
            <a:r>
              <a:rPr lang="en-US" b="0" dirty="0"/>
              <a:t>to </a:t>
            </a:r>
            <a:r>
              <a:rPr lang="en-US" b="0" dirty="0" err="1"/>
              <a:t>practise</a:t>
            </a:r>
            <a:r>
              <a:rPr lang="en-US" b="0" dirty="0"/>
              <a:t> recognition</a:t>
            </a:r>
            <a:r>
              <a:rPr lang="en-US" b="0" baseline="0" dirty="0"/>
              <a:t> of the newly learnt expressions with </a:t>
            </a:r>
            <a:r>
              <a:rPr lang="en-US" b="0" i="0" baseline="0" dirty="0"/>
              <a:t>‘faire’ </a:t>
            </a:r>
            <a:r>
              <a:rPr lang="en-US" b="0" baseline="0" dirty="0"/>
              <a:t>in the oral modality.</a:t>
            </a:r>
            <a:endParaRPr lang="en-US" b="0" dirty="0"/>
          </a:p>
          <a:p>
            <a:endParaRPr lang="en-US" b="1" dirty="0"/>
          </a:p>
          <a:p>
            <a:r>
              <a:rPr lang="en-US" b="1" dirty="0"/>
              <a:t>Procedure:</a:t>
            </a:r>
          </a:p>
          <a:p>
            <a:pPr marL="228600" indent="-228600">
              <a:buAutoNum type="arabicPeriod"/>
            </a:pPr>
            <a:r>
              <a:rPr lang="en-US" b="0" dirty="0"/>
              <a:t>Click on the numbers to play the audio.</a:t>
            </a:r>
          </a:p>
          <a:p>
            <a:pPr marL="228600" indent="-228600">
              <a:buAutoNum type="arabicPeriod"/>
            </a:pPr>
            <a:r>
              <a:rPr lang="en-US" b="0" dirty="0"/>
              <a:t>Pupils write 1 = A </a:t>
            </a:r>
            <a:r>
              <a:rPr lang="en-US" b="0" dirty="0" err="1"/>
              <a:t>etc</a:t>
            </a:r>
            <a:r>
              <a:rPr lang="en-US" b="0" dirty="0"/>
              <a:t>… (To challenge higher proficiency learners, ask them to record who is doing the action or just weather.</a:t>
            </a:r>
          </a:p>
          <a:p>
            <a:pPr marL="228600" indent="-228600">
              <a:buAutoNum type="arabicPeriod"/>
            </a:pPr>
            <a:r>
              <a:rPr lang="en-US" sz="1200" b="0" dirty="0">
                <a:solidFill>
                  <a:srgbClr val="002060"/>
                </a:solidFill>
                <a:latin typeface="Century Gothic"/>
                <a:ea typeface="Century Gothic"/>
                <a:cs typeface="Century Gothic"/>
                <a:sym typeface="Century Gothic"/>
              </a:rPr>
              <a:t>Click to provide answers.</a:t>
            </a:r>
            <a:br>
              <a:rPr lang="en-US" sz="1200" b="0" dirty="0">
                <a:solidFill>
                  <a:srgbClr val="002060"/>
                </a:solidFill>
                <a:latin typeface="Century Gothic"/>
                <a:ea typeface="Century Gothic"/>
                <a:cs typeface="Century Gothic"/>
                <a:sym typeface="Century Gothic"/>
              </a:rPr>
            </a:br>
            <a:endParaRPr lang="en-GB" sz="1200" b="1"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endParaRPr lang="en-GB" sz="1200" b="0" dirty="0">
              <a:solidFill>
                <a:srgbClr val="002060"/>
              </a:solidFill>
              <a:latin typeface="Century Gothic"/>
              <a:ea typeface="Century Gothic"/>
              <a:cs typeface="Century Gothic"/>
              <a:sym typeface="Century Gothic"/>
            </a:endParaRPr>
          </a:p>
          <a:p>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Tu fais le ménage.</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Il fait beau.</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Je fais une activité.</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Il fait la cuisine.</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Il fait chaud.</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je fais les devoirs.</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Il fait mauvais.</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Il fait froid.</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Elle fait les courses.</a:t>
            </a:r>
            <a:endParaRPr lang="en-GB" b="0"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5 minutes</a:t>
            </a:r>
          </a:p>
          <a:p>
            <a:endParaRPr lang="en-US" b="1" dirty="0"/>
          </a:p>
          <a:p>
            <a:r>
              <a:rPr lang="en-US" b="1" dirty="0"/>
              <a:t>Aim: </a:t>
            </a:r>
            <a:r>
              <a:rPr lang="en-US" b="0" dirty="0"/>
              <a:t>to </a:t>
            </a:r>
            <a:r>
              <a:rPr lang="en-US" b="0" dirty="0" err="1"/>
              <a:t>practise</a:t>
            </a:r>
            <a:r>
              <a:rPr lang="en-US" b="0" dirty="0"/>
              <a:t> written production of the 12 months of the year.</a:t>
            </a:r>
          </a:p>
          <a:p>
            <a:endParaRPr lang="en-US" b="1" dirty="0"/>
          </a:p>
          <a:p>
            <a:r>
              <a:rPr lang="en-US" b="1" dirty="0"/>
              <a:t>Procedure:</a:t>
            </a:r>
          </a:p>
          <a:p>
            <a:pPr marL="228600" indent="-228600">
              <a:buAutoNum type="arabicPeriod"/>
            </a:pPr>
            <a:r>
              <a:rPr lang="en-US" b="0" dirty="0"/>
              <a:t>Pupils draw 4 ‘season’ boxes and label them with the French words for the four seasons.</a:t>
            </a:r>
          </a:p>
          <a:p>
            <a:pPr marL="228600" indent="-228600">
              <a:buAutoNum type="arabicPeriod"/>
            </a:pPr>
            <a:r>
              <a:rPr lang="en-US" sz="1200" b="0" dirty="0">
                <a:solidFill>
                  <a:srgbClr val="002060"/>
                </a:solidFill>
                <a:latin typeface="Century Gothic"/>
                <a:ea typeface="Century Gothic"/>
                <a:cs typeface="Century Gothic"/>
                <a:sym typeface="Century Gothic"/>
              </a:rPr>
              <a:t>They then try to recall and produce in writing as many of the 12 months as they can.  Initial and final letters are given to prompt them.</a:t>
            </a:r>
          </a:p>
          <a:p>
            <a:pPr marL="228600" indent="-228600">
              <a:buAutoNum type="arabicPeriod"/>
            </a:pPr>
            <a:r>
              <a:rPr lang="en-US" sz="1200" b="0" dirty="0">
                <a:solidFill>
                  <a:srgbClr val="002060"/>
                </a:solidFill>
                <a:latin typeface="Century Gothic"/>
                <a:ea typeface="Century Gothic"/>
                <a:cs typeface="Century Gothic"/>
                <a:sym typeface="Century Gothic"/>
              </a:rPr>
              <a:t>Remind pupils there is no need to work in order (i.e., to stop if there is one they cannot remember).  </a:t>
            </a:r>
          </a:p>
          <a:p>
            <a:pPr marL="228600" indent="-228600">
              <a:buAutoNum type="arabicPeriod"/>
            </a:pPr>
            <a:r>
              <a:rPr lang="en-US" sz="1200" b="0" dirty="0">
                <a:solidFill>
                  <a:srgbClr val="002060"/>
                </a:solidFill>
                <a:latin typeface="Century Gothic"/>
                <a:ea typeface="Century Gothic"/>
                <a:cs typeface="Century Gothic"/>
                <a:sym typeface="Century Gothic"/>
              </a:rPr>
              <a:t>After 4 minutes, click to reveal the answers. NB: Click on the gapped word (MUST be right on the word, not to the side or the slide will move on), and it will be highlighted and the month will appear in the correct season box.</a:t>
            </a:r>
          </a:p>
          <a:p>
            <a:pPr marL="228600" indent="-228600">
              <a:buAutoNum type="arabicPeriod"/>
            </a:pPr>
            <a:r>
              <a:rPr lang="en-US" sz="1200" b="0" dirty="0">
                <a:solidFill>
                  <a:srgbClr val="002060"/>
                </a:solidFill>
                <a:latin typeface="Century Gothic"/>
                <a:ea typeface="Century Gothic"/>
                <a:cs typeface="Century Gothic"/>
                <a:sym typeface="Century Gothic"/>
              </a:rPr>
              <a:t>Ask pupils to write down and highlight any that they didn’t remember.</a:t>
            </a:r>
          </a:p>
          <a:p>
            <a:pPr marL="228600" indent="-228600">
              <a:buAutoNum type="arabicPeriod"/>
            </a:pPr>
            <a:r>
              <a:rPr lang="en-US" sz="1200" b="0" dirty="0">
                <a:solidFill>
                  <a:srgbClr val="002060"/>
                </a:solidFill>
                <a:latin typeface="Century Gothic"/>
                <a:sym typeface="Century Gothic"/>
              </a:rPr>
              <a:t>Click on each word to hear each month pronounced, if desired. Click on the images to hear the words for the seasons.</a:t>
            </a:r>
          </a:p>
          <a:p>
            <a:pPr marL="228600" indent="-228600">
              <a:buAutoNum type="arabicPeriod"/>
            </a:pPr>
            <a:r>
              <a:rPr lang="en-US" sz="1200" b="0" dirty="0">
                <a:solidFill>
                  <a:srgbClr val="002060"/>
                </a:solidFill>
                <a:latin typeface="Century Gothic"/>
                <a:sym typeface="Century Gothic"/>
              </a:rPr>
              <a:t>Ask pupils to tell which season different months are in, to practice saying both the seasons (which are new this week) and the months.</a:t>
            </a: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221640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listen to and join in with a short poem about seasons.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listen to the poem.</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Play again and encourage pupils to join in, saying the words aloud.</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1"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85072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(7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supported oral sentence creation of this week’s target structure and vocabulary.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for the English prompt.</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Give pupils 10 sentences to work out the sentence and practise it aloud.</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again to ‘disappear’ the distractor words.</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Say ‘trois-deux-un’ to cue choral production of the sentence.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bring up the French sentence.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Repeat steps 1-3 for the remaining six slides.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1"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93852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[2/7]</a:t>
            </a:r>
            <a:endParaRPr lang="en-GB" sz="1200" b="1"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47207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79333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48285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64197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6134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1264975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294477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521593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8977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7058106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9707321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62186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152527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10108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49406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660661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586498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5547B-90D4-4870-9DB0-A1545CD520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5592222-601C-42A7-AD5C-F5AD50E8B8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AE62117-42D7-448F-BC9A-759306A15E37}"/>
              </a:ext>
            </a:extLst>
          </p:cNvPr>
          <p:cNvSpPr>
            <a:spLocks noGrp="1"/>
          </p:cNvSpPr>
          <p:nvPr>
            <p:ph type="dt" sz="half" idx="10"/>
          </p:nvPr>
        </p:nvSpPr>
        <p:spPr/>
        <p:txBody>
          <a:bodyPr/>
          <a:lstStyle/>
          <a:p>
            <a:fld id="{7DE8494D-92E3-41FF-A957-F9D0B9E435AB}" type="datetimeFigureOut">
              <a:rPr lang="en-GB" smtClean="0"/>
              <a:t>04/05/2022</a:t>
            </a:fld>
            <a:endParaRPr lang="en-GB"/>
          </a:p>
        </p:txBody>
      </p:sp>
      <p:sp>
        <p:nvSpPr>
          <p:cNvPr id="5" name="Footer Placeholder 4">
            <a:extLst>
              <a:ext uri="{FF2B5EF4-FFF2-40B4-BE49-F238E27FC236}">
                <a16:creationId xmlns:a16="http://schemas.microsoft.com/office/drawing/2014/main" id="{9C0A2A07-B256-4F89-92BC-967417CDE5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52E074-CDD7-44E9-99BE-22BD45F2998A}"/>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1802851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7B160-6FCB-432A-BBA5-B6F5B3C642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DC7457-2E05-439E-94E0-FD940D2190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528891-821F-4DDB-9852-820351765866}"/>
              </a:ext>
            </a:extLst>
          </p:cNvPr>
          <p:cNvSpPr>
            <a:spLocks noGrp="1"/>
          </p:cNvSpPr>
          <p:nvPr>
            <p:ph type="dt" sz="half" idx="10"/>
          </p:nvPr>
        </p:nvSpPr>
        <p:spPr/>
        <p:txBody>
          <a:bodyPr/>
          <a:lstStyle/>
          <a:p>
            <a:fld id="{7DE8494D-92E3-41FF-A957-F9D0B9E435AB}" type="datetimeFigureOut">
              <a:rPr lang="en-GB" smtClean="0"/>
              <a:t>04/05/2022</a:t>
            </a:fld>
            <a:endParaRPr lang="en-GB"/>
          </a:p>
        </p:txBody>
      </p:sp>
      <p:sp>
        <p:nvSpPr>
          <p:cNvPr id="5" name="Footer Placeholder 4">
            <a:extLst>
              <a:ext uri="{FF2B5EF4-FFF2-40B4-BE49-F238E27FC236}">
                <a16:creationId xmlns:a16="http://schemas.microsoft.com/office/drawing/2014/main" id="{9EE50DB9-D610-415E-8780-9F3AE31037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34B08A-29DB-491A-8816-64B05A92A2D7}"/>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8200218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2D032-7B65-4758-8D87-364508150A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8319DE5-684C-4942-9035-4DEB4149EA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FAFD57-BCAC-4E29-AF19-EF5D996FAB5B}"/>
              </a:ext>
            </a:extLst>
          </p:cNvPr>
          <p:cNvSpPr>
            <a:spLocks noGrp="1"/>
          </p:cNvSpPr>
          <p:nvPr>
            <p:ph type="dt" sz="half" idx="10"/>
          </p:nvPr>
        </p:nvSpPr>
        <p:spPr/>
        <p:txBody>
          <a:bodyPr/>
          <a:lstStyle/>
          <a:p>
            <a:fld id="{7DE8494D-92E3-41FF-A957-F9D0B9E435AB}" type="datetimeFigureOut">
              <a:rPr lang="en-GB" smtClean="0"/>
              <a:t>04/05/2022</a:t>
            </a:fld>
            <a:endParaRPr lang="en-GB"/>
          </a:p>
        </p:txBody>
      </p:sp>
      <p:sp>
        <p:nvSpPr>
          <p:cNvPr id="5" name="Footer Placeholder 4">
            <a:extLst>
              <a:ext uri="{FF2B5EF4-FFF2-40B4-BE49-F238E27FC236}">
                <a16:creationId xmlns:a16="http://schemas.microsoft.com/office/drawing/2014/main" id="{D594D078-B300-4C31-B462-D1BE8F5E1D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211BDF-20AD-4046-92C9-84322F768849}"/>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8102559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E839A-283E-425C-92B3-B15370CC70E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A6628CC-32F3-4156-9AEE-3289B87A2B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B1328EC-FBE5-4E1C-ACB1-F2BDAE69E2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44FBCC8-3200-41F2-B2C9-3597416C334A}"/>
              </a:ext>
            </a:extLst>
          </p:cNvPr>
          <p:cNvSpPr>
            <a:spLocks noGrp="1"/>
          </p:cNvSpPr>
          <p:nvPr>
            <p:ph type="dt" sz="half" idx="10"/>
          </p:nvPr>
        </p:nvSpPr>
        <p:spPr/>
        <p:txBody>
          <a:bodyPr/>
          <a:lstStyle/>
          <a:p>
            <a:fld id="{7DE8494D-92E3-41FF-A957-F9D0B9E435AB}" type="datetimeFigureOut">
              <a:rPr lang="en-GB" smtClean="0"/>
              <a:t>04/05/2022</a:t>
            </a:fld>
            <a:endParaRPr lang="en-GB"/>
          </a:p>
        </p:txBody>
      </p:sp>
      <p:sp>
        <p:nvSpPr>
          <p:cNvPr id="6" name="Footer Placeholder 5">
            <a:extLst>
              <a:ext uri="{FF2B5EF4-FFF2-40B4-BE49-F238E27FC236}">
                <a16:creationId xmlns:a16="http://schemas.microsoft.com/office/drawing/2014/main" id="{253387E8-6270-409B-A287-0149AF8CFD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29BEA6-9445-40B8-B8FE-84AFFB2FFB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40636992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BD8FA-266F-47EB-958B-C7CE59A579B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82CA9E5-9436-4FB8-982D-8145D966E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7BDF94-150C-4A7E-9D72-E196732CB1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DC73E4-568F-47F2-A2FE-143DAD5138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D7F8E6-962B-4DC3-A8E1-D4A508FDB3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532E1E3-254E-4D4E-9737-F7E71C1C358F}"/>
              </a:ext>
            </a:extLst>
          </p:cNvPr>
          <p:cNvSpPr>
            <a:spLocks noGrp="1"/>
          </p:cNvSpPr>
          <p:nvPr>
            <p:ph type="dt" sz="half" idx="10"/>
          </p:nvPr>
        </p:nvSpPr>
        <p:spPr/>
        <p:txBody>
          <a:bodyPr/>
          <a:lstStyle/>
          <a:p>
            <a:fld id="{7DE8494D-92E3-41FF-A957-F9D0B9E435AB}" type="datetimeFigureOut">
              <a:rPr lang="en-GB" smtClean="0"/>
              <a:t>04/05/2022</a:t>
            </a:fld>
            <a:endParaRPr lang="en-GB"/>
          </a:p>
        </p:txBody>
      </p:sp>
      <p:sp>
        <p:nvSpPr>
          <p:cNvPr id="8" name="Footer Placeholder 7">
            <a:extLst>
              <a:ext uri="{FF2B5EF4-FFF2-40B4-BE49-F238E27FC236}">
                <a16:creationId xmlns:a16="http://schemas.microsoft.com/office/drawing/2014/main" id="{1E000403-C7B6-4F60-B8F0-3976FFB6371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624D03-C03E-4EA7-A4E9-5925F221D960}"/>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7908089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06770-6280-4FC0-A211-3BF9EB6B02B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EAB3DAD-9D8B-4553-9F8E-4BD7C9524AC1}"/>
              </a:ext>
            </a:extLst>
          </p:cNvPr>
          <p:cNvSpPr>
            <a:spLocks noGrp="1"/>
          </p:cNvSpPr>
          <p:nvPr>
            <p:ph type="dt" sz="half" idx="10"/>
          </p:nvPr>
        </p:nvSpPr>
        <p:spPr/>
        <p:txBody>
          <a:bodyPr/>
          <a:lstStyle/>
          <a:p>
            <a:fld id="{7DE8494D-92E3-41FF-A957-F9D0B9E435AB}" type="datetimeFigureOut">
              <a:rPr lang="en-GB" smtClean="0"/>
              <a:t>04/05/2022</a:t>
            </a:fld>
            <a:endParaRPr lang="en-GB"/>
          </a:p>
        </p:txBody>
      </p:sp>
      <p:sp>
        <p:nvSpPr>
          <p:cNvPr id="4" name="Footer Placeholder 3">
            <a:extLst>
              <a:ext uri="{FF2B5EF4-FFF2-40B4-BE49-F238E27FC236}">
                <a16:creationId xmlns:a16="http://schemas.microsoft.com/office/drawing/2014/main" id="{7203F813-3A48-47C8-9269-0520D929358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BCA820D-E098-41DB-8961-EC8EC0506586}"/>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3074924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760748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76C1E5-9D13-4304-8A48-87A09CF56FD9}"/>
              </a:ext>
            </a:extLst>
          </p:cNvPr>
          <p:cNvSpPr>
            <a:spLocks noGrp="1"/>
          </p:cNvSpPr>
          <p:nvPr>
            <p:ph type="dt" sz="half" idx="10"/>
          </p:nvPr>
        </p:nvSpPr>
        <p:spPr/>
        <p:txBody>
          <a:bodyPr/>
          <a:lstStyle/>
          <a:p>
            <a:fld id="{7DE8494D-92E3-41FF-A957-F9D0B9E435AB}" type="datetimeFigureOut">
              <a:rPr lang="en-GB" smtClean="0"/>
              <a:t>04/05/2022</a:t>
            </a:fld>
            <a:endParaRPr lang="en-GB"/>
          </a:p>
        </p:txBody>
      </p:sp>
      <p:sp>
        <p:nvSpPr>
          <p:cNvPr id="3" name="Footer Placeholder 2">
            <a:extLst>
              <a:ext uri="{FF2B5EF4-FFF2-40B4-BE49-F238E27FC236}">
                <a16:creationId xmlns:a16="http://schemas.microsoft.com/office/drawing/2014/main" id="{4EC201CD-85A1-45B4-ADA5-5F6C9F0989F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2B7B008-59B1-4781-9574-3F30B201BFC8}"/>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5195916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13CE1-3E8A-4304-9AA6-3B4482099F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0EE7EF2-89B4-47D3-9DDA-1493C5C519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FFA6DC3-1766-45F8-97BD-43A543F743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08680D-232A-4389-8B91-03D71E60462E}"/>
              </a:ext>
            </a:extLst>
          </p:cNvPr>
          <p:cNvSpPr>
            <a:spLocks noGrp="1"/>
          </p:cNvSpPr>
          <p:nvPr>
            <p:ph type="dt" sz="half" idx="10"/>
          </p:nvPr>
        </p:nvSpPr>
        <p:spPr/>
        <p:txBody>
          <a:bodyPr/>
          <a:lstStyle/>
          <a:p>
            <a:fld id="{7DE8494D-92E3-41FF-A957-F9D0B9E435AB}" type="datetimeFigureOut">
              <a:rPr lang="en-GB" smtClean="0"/>
              <a:t>04/05/2022</a:t>
            </a:fld>
            <a:endParaRPr lang="en-GB"/>
          </a:p>
        </p:txBody>
      </p:sp>
      <p:sp>
        <p:nvSpPr>
          <p:cNvPr id="6" name="Footer Placeholder 5">
            <a:extLst>
              <a:ext uri="{FF2B5EF4-FFF2-40B4-BE49-F238E27FC236}">
                <a16:creationId xmlns:a16="http://schemas.microsoft.com/office/drawing/2014/main" id="{010D6638-7094-4907-9CFF-E1DB49CEDB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D0F42A-0A81-4DD6-8C62-FD044D5BD1A2}"/>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2176845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75449-AB80-4CC4-A512-9FEA70DD7D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9B7762-12A1-4719-899C-F5B137F42B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90C27CF-DD73-406B-8F49-CE1D2C0FE1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91B86-F36B-4C82-8B37-375DAE5E22C3}"/>
              </a:ext>
            </a:extLst>
          </p:cNvPr>
          <p:cNvSpPr>
            <a:spLocks noGrp="1"/>
          </p:cNvSpPr>
          <p:nvPr>
            <p:ph type="dt" sz="half" idx="10"/>
          </p:nvPr>
        </p:nvSpPr>
        <p:spPr/>
        <p:txBody>
          <a:bodyPr/>
          <a:lstStyle/>
          <a:p>
            <a:fld id="{7DE8494D-92E3-41FF-A957-F9D0B9E435AB}" type="datetimeFigureOut">
              <a:rPr lang="en-GB" smtClean="0"/>
              <a:t>04/05/2022</a:t>
            </a:fld>
            <a:endParaRPr lang="en-GB"/>
          </a:p>
        </p:txBody>
      </p:sp>
      <p:sp>
        <p:nvSpPr>
          <p:cNvPr id="6" name="Footer Placeholder 5">
            <a:extLst>
              <a:ext uri="{FF2B5EF4-FFF2-40B4-BE49-F238E27FC236}">
                <a16:creationId xmlns:a16="http://schemas.microsoft.com/office/drawing/2014/main" id="{C2330DD5-7761-4032-A145-0DC2A67C4F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A8D36B-78E8-4EAB-9731-746C6D87B5DF}"/>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4477689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A3689-98DC-4653-8124-556A73B9069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72B055-E8ED-42C0-92E7-2DBF95E3A6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79A015-4021-440B-89A1-AF6CD9D3C722}"/>
              </a:ext>
            </a:extLst>
          </p:cNvPr>
          <p:cNvSpPr>
            <a:spLocks noGrp="1"/>
          </p:cNvSpPr>
          <p:nvPr>
            <p:ph type="dt" sz="half" idx="10"/>
          </p:nvPr>
        </p:nvSpPr>
        <p:spPr/>
        <p:txBody>
          <a:bodyPr/>
          <a:lstStyle/>
          <a:p>
            <a:fld id="{7DE8494D-92E3-41FF-A957-F9D0B9E435AB}" type="datetimeFigureOut">
              <a:rPr lang="en-GB" smtClean="0"/>
              <a:t>04/05/2022</a:t>
            </a:fld>
            <a:endParaRPr lang="en-GB"/>
          </a:p>
        </p:txBody>
      </p:sp>
      <p:sp>
        <p:nvSpPr>
          <p:cNvPr id="5" name="Footer Placeholder 4">
            <a:extLst>
              <a:ext uri="{FF2B5EF4-FFF2-40B4-BE49-F238E27FC236}">
                <a16:creationId xmlns:a16="http://schemas.microsoft.com/office/drawing/2014/main" id="{31F1E69E-00F0-4A4A-90CE-BAC9DBFFC6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7E2F26-4300-41D3-8327-CCCA58C0621E}"/>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6478138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B247AB-698E-4E4B-8F1B-B43654DA3C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C3D534-9969-46E8-8052-AF6EDAF19A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C5C671-2A86-46FA-8423-2824B3D2D2C9}"/>
              </a:ext>
            </a:extLst>
          </p:cNvPr>
          <p:cNvSpPr>
            <a:spLocks noGrp="1"/>
          </p:cNvSpPr>
          <p:nvPr>
            <p:ph type="dt" sz="half" idx="10"/>
          </p:nvPr>
        </p:nvSpPr>
        <p:spPr/>
        <p:txBody>
          <a:bodyPr/>
          <a:lstStyle/>
          <a:p>
            <a:fld id="{7DE8494D-92E3-41FF-A957-F9D0B9E435AB}" type="datetimeFigureOut">
              <a:rPr lang="en-GB" smtClean="0"/>
              <a:t>04/05/2022</a:t>
            </a:fld>
            <a:endParaRPr lang="en-GB"/>
          </a:p>
        </p:txBody>
      </p:sp>
      <p:sp>
        <p:nvSpPr>
          <p:cNvPr id="5" name="Footer Placeholder 4">
            <a:extLst>
              <a:ext uri="{FF2B5EF4-FFF2-40B4-BE49-F238E27FC236}">
                <a16:creationId xmlns:a16="http://schemas.microsoft.com/office/drawing/2014/main" id="{4605084E-5BD8-4D56-8C97-FDEF72625E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220DB4-61E1-4DEE-B8DF-09FBECEBCF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38131351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291343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29886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7009942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54737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513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798989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9846006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2920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04/05/2022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1295091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04/05/2022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4840433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04/05/2022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7108318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04/05/2022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47371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10618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80365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3885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42801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94941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2183133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006314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28C2B4-1C19-46DB-B525-F5EE37B9AD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EF953DF-1EA3-4878-AE1C-885353F4A4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A7B5E5-D666-4331-A161-1361D762CD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E8494D-92E3-41FF-A957-F9D0B9E435AB}" type="datetimeFigureOut">
              <a:rPr lang="en-GB" smtClean="0"/>
              <a:t>04/05/2022</a:t>
            </a:fld>
            <a:endParaRPr lang="en-GB"/>
          </a:p>
        </p:txBody>
      </p:sp>
      <p:sp>
        <p:nvSpPr>
          <p:cNvPr id="5" name="Footer Placeholder 4">
            <a:extLst>
              <a:ext uri="{FF2B5EF4-FFF2-40B4-BE49-F238E27FC236}">
                <a16:creationId xmlns:a16="http://schemas.microsoft.com/office/drawing/2014/main" id="{017F7BED-CD6A-423D-99B4-5CFB1FC4FD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5EA9A68-3378-45F8-A696-3627689888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0C86E1-2F26-43C1-9EDA-FF879CD37FEA}" type="slidenum">
              <a:rPr lang="en-GB" smtClean="0"/>
              <a:t>‹#›</a:t>
            </a:fld>
            <a:endParaRPr lang="en-GB"/>
          </a:p>
        </p:txBody>
      </p:sp>
    </p:spTree>
    <p:extLst>
      <p:ext uri="{BB962C8B-B14F-4D97-AF65-F5344CB8AC3E}">
        <p14:creationId xmlns:p14="http://schemas.microsoft.com/office/powerpoint/2010/main" val="111247198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40868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audio" Target="../media/audio53.wav"/><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audio" Target="../media/audio54.wav"/><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audio" Target="../media/audio55.wav"/><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audio" Target="../media/audio56.wav"/><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audio" Target="../media/audio57.wav"/><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image" Target="../media/image4.png"/><Relationship Id="rId3" Type="http://schemas.openxmlformats.org/officeDocument/2006/relationships/audio" Target="../media/audio58.wav"/><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audio" Target="../media/audio61.wav"/><Relationship Id="rId11" Type="http://schemas.openxmlformats.org/officeDocument/2006/relationships/image" Target="../media/image34.png"/><Relationship Id="rId5" Type="http://schemas.openxmlformats.org/officeDocument/2006/relationships/audio" Target="../media/audio60.wav"/><Relationship Id="rId1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audio" Target="../media/audio59.wav"/><Relationship Id="rId9" Type="http://schemas.openxmlformats.org/officeDocument/2006/relationships/image" Target="../media/image6.png"/><Relationship Id="rId1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5.png"/><Relationship Id="rId3" Type="http://schemas.openxmlformats.org/officeDocument/2006/relationships/image" Target="../media/image30.png"/><Relationship Id="rId7" Type="http://schemas.openxmlformats.org/officeDocument/2006/relationships/image" Target="../media/image22.png"/><Relationship Id="rId12"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23.png"/><Relationship Id="rId5" Type="http://schemas.openxmlformats.org/officeDocument/2006/relationships/image" Target="../media/image7.png"/><Relationship Id="rId10" Type="http://schemas.openxmlformats.org/officeDocument/2006/relationships/image" Target="../media/image37.png"/><Relationship Id="rId4" Type="http://schemas.openxmlformats.org/officeDocument/2006/relationships/image" Target="../media/image6.png"/><Relationship Id="rId9" Type="http://schemas.openxmlformats.org/officeDocument/2006/relationships/image" Target="../media/image36.png"/><Relationship Id="rId1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audio" Target="../media/audio67.wav"/><Relationship Id="rId13" Type="http://schemas.openxmlformats.org/officeDocument/2006/relationships/audio" Target="../media/audio72.wav"/><Relationship Id="rId18" Type="http://schemas.openxmlformats.org/officeDocument/2006/relationships/audio" Target="../media/audio77.wav"/><Relationship Id="rId26" Type="http://schemas.openxmlformats.org/officeDocument/2006/relationships/image" Target="../media/image40.png"/><Relationship Id="rId3" Type="http://schemas.openxmlformats.org/officeDocument/2006/relationships/audio" Target="../media/audio62.wav"/><Relationship Id="rId21" Type="http://schemas.openxmlformats.org/officeDocument/2006/relationships/audio" Target="../media/audio80.wav"/><Relationship Id="rId7" Type="http://schemas.openxmlformats.org/officeDocument/2006/relationships/audio" Target="../media/audio66.wav"/><Relationship Id="rId12" Type="http://schemas.openxmlformats.org/officeDocument/2006/relationships/audio" Target="../media/audio71.wav"/><Relationship Id="rId17" Type="http://schemas.openxmlformats.org/officeDocument/2006/relationships/audio" Target="../media/audio76.wav"/><Relationship Id="rId25" Type="http://schemas.openxmlformats.org/officeDocument/2006/relationships/image" Target="../media/image39.png"/><Relationship Id="rId2" Type="http://schemas.openxmlformats.org/officeDocument/2006/relationships/notesSlide" Target="../notesSlides/notesSlide18.xml"/><Relationship Id="rId16" Type="http://schemas.openxmlformats.org/officeDocument/2006/relationships/audio" Target="../media/audio75.wav"/><Relationship Id="rId20" Type="http://schemas.openxmlformats.org/officeDocument/2006/relationships/audio" Target="../media/audio79.wav"/><Relationship Id="rId1" Type="http://schemas.openxmlformats.org/officeDocument/2006/relationships/slideLayout" Target="../slideLayouts/slideLayout16.xml"/><Relationship Id="rId6" Type="http://schemas.openxmlformats.org/officeDocument/2006/relationships/audio" Target="../media/audio65.wav"/><Relationship Id="rId11" Type="http://schemas.openxmlformats.org/officeDocument/2006/relationships/audio" Target="../media/audio70.wav"/><Relationship Id="rId24" Type="http://schemas.openxmlformats.org/officeDocument/2006/relationships/image" Target="../media/image32.png"/><Relationship Id="rId5" Type="http://schemas.openxmlformats.org/officeDocument/2006/relationships/audio" Target="../media/audio64.wav"/><Relationship Id="rId15" Type="http://schemas.openxmlformats.org/officeDocument/2006/relationships/audio" Target="../media/audio74.wav"/><Relationship Id="rId23" Type="http://schemas.openxmlformats.org/officeDocument/2006/relationships/audio" Target="../media/audio82.wav"/><Relationship Id="rId28" Type="http://schemas.openxmlformats.org/officeDocument/2006/relationships/image" Target="../media/image42.png"/><Relationship Id="rId10" Type="http://schemas.openxmlformats.org/officeDocument/2006/relationships/audio" Target="../media/audio69.wav"/><Relationship Id="rId19" Type="http://schemas.openxmlformats.org/officeDocument/2006/relationships/audio" Target="../media/audio78.wav"/><Relationship Id="rId4" Type="http://schemas.openxmlformats.org/officeDocument/2006/relationships/audio" Target="../media/audio63.wav"/><Relationship Id="rId9" Type="http://schemas.openxmlformats.org/officeDocument/2006/relationships/audio" Target="../media/audio68.wav"/><Relationship Id="rId14" Type="http://schemas.openxmlformats.org/officeDocument/2006/relationships/audio" Target="../media/audio73.wav"/><Relationship Id="rId22" Type="http://schemas.openxmlformats.org/officeDocument/2006/relationships/audio" Target="../media/audio81.wav"/><Relationship Id="rId27"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3" Type="http://schemas.microsoft.com/office/2007/relationships/media" Target="../media/media2.mkv"/><Relationship Id="rId7" Type="http://schemas.openxmlformats.org/officeDocument/2006/relationships/audio" Target="../media/audio1.wav"/><Relationship Id="rId12" Type="http://schemas.openxmlformats.org/officeDocument/2006/relationships/image" Target="../media/image11.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10.png"/><Relationship Id="rId5" Type="http://schemas.openxmlformats.org/officeDocument/2006/relationships/slideLayout" Target="../slideLayouts/slideLayout13.xml"/><Relationship Id="rId10" Type="http://schemas.openxmlformats.org/officeDocument/2006/relationships/image" Target="../media/image9.png"/><Relationship Id="rId4" Type="http://schemas.openxmlformats.org/officeDocument/2006/relationships/video" Target="../media/media2.mkv"/><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5.png"/><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audio" Target="../media/audio5.wav"/><Relationship Id="rId11" Type="http://schemas.openxmlformats.org/officeDocument/2006/relationships/image" Target="../media/image13.png"/><Relationship Id="rId5" Type="http://schemas.openxmlformats.org/officeDocument/2006/relationships/audio" Target="../media/audio4.wav"/><Relationship Id="rId10" Type="http://schemas.openxmlformats.org/officeDocument/2006/relationships/image" Target="../media/image12.png"/><Relationship Id="rId4" Type="http://schemas.openxmlformats.org/officeDocument/2006/relationships/audio" Target="../media/audio3.wav"/><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audio" Target="../media/audio3.wav"/><Relationship Id="rId18" Type="http://schemas.openxmlformats.org/officeDocument/2006/relationships/audio" Target="../media/audio17.wav"/><Relationship Id="rId26" Type="http://schemas.openxmlformats.org/officeDocument/2006/relationships/audio" Target="../media/audio22.wav"/><Relationship Id="rId3" Type="http://schemas.openxmlformats.org/officeDocument/2006/relationships/image" Target="../media/image16.png"/><Relationship Id="rId21" Type="http://schemas.openxmlformats.org/officeDocument/2006/relationships/audio" Target="../media/audio19.wav"/><Relationship Id="rId7" Type="http://schemas.openxmlformats.org/officeDocument/2006/relationships/audio" Target="../media/audio8.wav"/><Relationship Id="rId12" Type="http://schemas.openxmlformats.org/officeDocument/2006/relationships/audio" Target="../media/audio12.wav"/><Relationship Id="rId17" Type="http://schemas.openxmlformats.org/officeDocument/2006/relationships/audio" Target="../media/audio16.wav"/><Relationship Id="rId25" Type="http://schemas.openxmlformats.org/officeDocument/2006/relationships/audio" Target="../media/audio21.wav"/><Relationship Id="rId2" Type="http://schemas.openxmlformats.org/officeDocument/2006/relationships/notesSlide" Target="../notesSlides/notesSlide4.xml"/><Relationship Id="rId16" Type="http://schemas.openxmlformats.org/officeDocument/2006/relationships/audio" Target="../media/audio15.wav"/><Relationship Id="rId20" Type="http://schemas.openxmlformats.org/officeDocument/2006/relationships/audio" Target="../media/audio18.wav"/><Relationship Id="rId1" Type="http://schemas.openxmlformats.org/officeDocument/2006/relationships/slideLayout" Target="../slideLayouts/slideLayout13.xml"/><Relationship Id="rId6" Type="http://schemas.openxmlformats.org/officeDocument/2006/relationships/audio" Target="../media/audio7.wav"/><Relationship Id="rId11" Type="http://schemas.openxmlformats.org/officeDocument/2006/relationships/audio" Target="../media/audio6.wav"/><Relationship Id="rId24" Type="http://schemas.openxmlformats.org/officeDocument/2006/relationships/audio" Target="../media/audio20.wav"/><Relationship Id="rId5" Type="http://schemas.openxmlformats.org/officeDocument/2006/relationships/audio" Target="../media/audio4.wav"/><Relationship Id="rId15" Type="http://schemas.openxmlformats.org/officeDocument/2006/relationships/audio" Target="../media/audio14.wav"/><Relationship Id="rId23" Type="http://schemas.openxmlformats.org/officeDocument/2006/relationships/image" Target="../media/image19.svg"/><Relationship Id="rId10" Type="http://schemas.openxmlformats.org/officeDocument/2006/relationships/audio" Target="../media/audio11.wav"/><Relationship Id="rId19" Type="http://schemas.openxmlformats.org/officeDocument/2006/relationships/image" Target="../media/image17.png"/><Relationship Id="rId4" Type="http://schemas.openxmlformats.org/officeDocument/2006/relationships/image" Target="../media/image8.png"/><Relationship Id="rId9" Type="http://schemas.openxmlformats.org/officeDocument/2006/relationships/audio" Target="../media/audio10.wav"/><Relationship Id="rId14" Type="http://schemas.openxmlformats.org/officeDocument/2006/relationships/audio" Target="../media/audio13.wav"/><Relationship Id="rId22"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audio" Target="../media/audio30.wav"/><Relationship Id="rId18" Type="http://schemas.openxmlformats.org/officeDocument/2006/relationships/image" Target="../media/image5.png"/><Relationship Id="rId26" Type="http://schemas.openxmlformats.org/officeDocument/2006/relationships/image" Target="../media/image26.png"/><Relationship Id="rId3" Type="http://schemas.openxmlformats.org/officeDocument/2006/relationships/image" Target="../media/image20.png"/><Relationship Id="rId21" Type="http://schemas.openxmlformats.org/officeDocument/2006/relationships/image" Target="../media/image21.png"/><Relationship Id="rId7" Type="http://schemas.openxmlformats.org/officeDocument/2006/relationships/audio" Target="../media/audio26.wav"/><Relationship Id="rId12" Type="http://schemas.openxmlformats.org/officeDocument/2006/relationships/audio" Target="../media/audio29.wav"/><Relationship Id="rId17" Type="http://schemas.openxmlformats.org/officeDocument/2006/relationships/image" Target="../media/image4.png"/><Relationship Id="rId25" Type="http://schemas.openxmlformats.org/officeDocument/2006/relationships/image" Target="../media/image25.png"/><Relationship Id="rId2" Type="http://schemas.openxmlformats.org/officeDocument/2006/relationships/notesSlide" Target="../notesSlides/notesSlide5.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slideLayout" Target="../slideLayouts/slideLayout29.xml"/><Relationship Id="rId6" Type="http://schemas.openxmlformats.org/officeDocument/2006/relationships/audio" Target="../media/audio25.wav"/><Relationship Id="rId11" Type="http://schemas.openxmlformats.org/officeDocument/2006/relationships/image" Target="../media/image19.svg"/><Relationship Id="rId24" Type="http://schemas.openxmlformats.org/officeDocument/2006/relationships/image" Target="../media/image24.png"/><Relationship Id="rId5" Type="http://schemas.openxmlformats.org/officeDocument/2006/relationships/audio" Target="../media/audio24.wav"/><Relationship Id="rId15" Type="http://schemas.openxmlformats.org/officeDocument/2006/relationships/audio" Target="../media/audio32.wav"/><Relationship Id="rId23" Type="http://schemas.openxmlformats.org/officeDocument/2006/relationships/image" Target="../media/image23.png"/><Relationship Id="rId10" Type="http://schemas.openxmlformats.org/officeDocument/2006/relationships/image" Target="../media/image18.png"/><Relationship Id="rId19" Type="http://schemas.openxmlformats.org/officeDocument/2006/relationships/image" Target="../media/image6.png"/><Relationship Id="rId4" Type="http://schemas.openxmlformats.org/officeDocument/2006/relationships/audio" Target="../media/audio23.wav"/><Relationship Id="rId9" Type="http://schemas.openxmlformats.org/officeDocument/2006/relationships/audio" Target="../media/audio28.wav"/><Relationship Id="rId14" Type="http://schemas.openxmlformats.org/officeDocument/2006/relationships/audio" Target="../media/audio31.wav"/><Relationship Id="rId22" Type="http://schemas.openxmlformats.org/officeDocument/2006/relationships/image" Target="../media/image22.png"/><Relationship Id="rId27"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audio" Target="../media/audio39.wav"/><Relationship Id="rId18" Type="http://schemas.openxmlformats.org/officeDocument/2006/relationships/audio" Target="../media/audio44.wav"/><Relationship Id="rId3" Type="http://schemas.openxmlformats.org/officeDocument/2006/relationships/audio" Target="../media/audio33.wav"/><Relationship Id="rId21" Type="http://schemas.openxmlformats.org/officeDocument/2006/relationships/audio" Target="../media/audio47.wav"/><Relationship Id="rId7" Type="http://schemas.openxmlformats.org/officeDocument/2006/relationships/audio" Target="../media/audio34.wav"/><Relationship Id="rId12" Type="http://schemas.openxmlformats.org/officeDocument/2006/relationships/audio" Target="../media/audio38.wav"/><Relationship Id="rId17" Type="http://schemas.openxmlformats.org/officeDocument/2006/relationships/audio" Target="../media/audio43.wav"/><Relationship Id="rId25" Type="http://schemas.openxmlformats.org/officeDocument/2006/relationships/image" Target="../media/image30.png"/><Relationship Id="rId2" Type="http://schemas.openxmlformats.org/officeDocument/2006/relationships/notesSlide" Target="../notesSlides/notesSlide6.xml"/><Relationship Id="rId16" Type="http://schemas.openxmlformats.org/officeDocument/2006/relationships/audio" Target="../media/audio42.wav"/><Relationship Id="rId20" Type="http://schemas.openxmlformats.org/officeDocument/2006/relationships/audio" Target="../media/audio46.wav"/><Relationship Id="rId1" Type="http://schemas.openxmlformats.org/officeDocument/2006/relationships/slideLayout" Target="../slideLayouts/slideLayout29.xml"/><Relationship Id="rId6" Type="http://schemas.openxmlformats.org/officeDocument/2006/relationships/image" Target="../media/image28.png"/><Relationship Id="rId11" Type="http://schemas.openxmlformats.org/officeDocument/2006/relationships/audio" Target="../media/audio37.wav"/><Relationship Id="rId24" Type="http://schemas.openxmlformats.org/officeDocument/2006/relationships/audio" Target="../media/audio50.wav"/><Relationship Id="rId5" Type="http://schemas.openxmlformats.org/officeDocument/2006/relationships/image" Target="../media/image19.svg"/><Relationship Id="rId15" Type="http://schemas.openxmlformats.org/officeDocument/2006/relationships/audio" Target="../media/audio41.wav"/><Relationship Id="rId23" Type="http://schemas.openxmlformats.org/officeDocument/2006/relationships/audio" Target="../media/audio49.wav"/><Relationship Id="rId10" Type="http://schemas.openxmlformats.org/officeDocument/2006/relationships/audio" Target="../media/audio36.wav"/><Relationship Id="rId19" Type="http://schemas.openxmlformats.org/officeDocument/2006/relationships/audio" Target="../media/audio45.wav"/><Relationship Id="rId4" Type="http://schemas.openxmlformats.org/officeDocument/2006/relationships/image" Target="../media/image18.png"/><Relationship Id="rId9" Type="http://schemas.openxmlformats.org/officeDocument/2006/relationships/audio" Target="../media/audio35.wav"/><Relationship Id="rId14" Type="http://schemas.openxmlformats.org/officeDocument/2006/relationships/audio" Target="../media/audio40.wav"/><Relationship Id="rId22" Type="http://schemas.openxmlformats.org/officeDocument/2006/relationships/audio" Target="../media/audio48.wav"/></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5.xml"/><Relationship Id="rId1" Type="http://schemas.openxmlformats.org/officeDocument/2006/relationships/video" Target="https://www.youtube.com/embed/l1SS549Fesw?feature=oembed" TargetMode="External"/><Relationship Id="rId6" Type="http://schemas.openxmlformats.org/officeDocument/2006/relationships/image" Target="../media/image20.png"/><Relationship Id="rId5" Type="http://schemas.openxmlformats.org/officeDocument/2006/relationships/image" Target="../media/image32.png"/><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audio" Target="../media/audio51.wav"/><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audio" Target="../media/audio52.wav"/><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E0BAEEB9-F9C8-475A-8C67-B800A4FD4040}"/>
              </a:ext>
            </a:extLst>
          </p:cNvPr>
          <p:cNvSpPr/>
          <p:nvPr/>
        </p:nvSpPr>
        <p:spPr>
          <a:xfrm>
            <a:off x="-4016"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bleu</a:t>
            </a:r>
            <a:endPar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800"/>
              <a:buFontTx/>
              <a:buNone/>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110520" y="499005"/>
            <a:ext cx="4175518" cy="1325563"/>
          </a:xfrm>
        </p:spPr>
        <p:txBody>
          <a:bodyPr>
            <a:noAutofit/>
          </a:bodyPr>
          <a:lstStyle/>
          <a:p>
            <a:pPr algn="ctr"/>
            <a:r>
              <a:rPr lang="en-GB" sz="3200" b="1" spc="-1" dirty="0">
                <a:solidFill>
                  <a:schemeClr val="bg1"/>
                </a:solidFill>
                <a:latin typeface="Century Gothic" panose="020B0502020202020204" pitchFamily="34" charset="0"/>
                <a:ea typeface="Century Gothic"/>
              </a:rPr>
              <a:t>Saying what I and others do</a:t>
            </a:r>
            <a:br>
              <a:rPr lang="en-GB" sz="3200" dirty="0">
                <a:solidFill>
                  <a:srgbClr val="000000"/>
                </a:solidFill>
                <a:latin typeface="Arial"/>
                <a:cs typeface="Arial"/>
                <a:sym typeface="Arial"/>
              </a:rPr>
            </a:br>
            <a:endParaRPr lang="en-GB" sz="32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9FA1D938-06C4-41CC-9F98-64F93AFD6D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8818" y="3246895"/>
            <a:ext cx="800821" cy="1765074"/>
          </a:xfrm>
          <a:prstGeom prst="rect">
            <a:avLst/>
          </a:prstGeom>
        </p:spPr>
      </p:pic>
      <p:pic>
        <p:nvPicPr>
          <p:cNvPr id="10" name="Picture 9" descr="A picture containing icon&#10;&#10;Description automatically generated">
            <a:extLst>
              <a:ext uri="{FF2B5EF4-FFF2-40B4-BE49-F238E27FC236}">
                <a16:creationId xmlns:a16="http://schemas.microsoft.com/office/drawing/2014/main" id="{2B6E1A08-4BD7-4D97-92B8-FAC44037132D}"/>
              </a:ext>
            </a:extLst>
          </p:cNvPr>
          <p:cNvPicPr>
            <a:picLocks noChangeAspect="1"/>
          </p:cNvPicPr>
          <p:nvPr/>
        </p:nvPicPr>
        <p:blipFill rotWithShape="1">
          <a:blip r:embed="rId5">
            <a:extLst>
              <a:ext uri="{28A0092B-C50C-407E-A947-70E740481C1C}">
                <a14:useLocalDpi xmlns:a14="http://schemas.microsoft.com/office/drawing/2010/main" val="0"/>
              </a:ext>
            </a:extLst>
          </a:blip>
          <a:srcRect r="80114"/>
          <a:stretch/>
        </p:blipFill>
        <p:spPr>
          <a:xfrm>
            <a:off x="2916504" y="1395591"/>
            <a:ext cx="585450" cy="1708867"/>
          </a:xfrm>
          <a:prstGeom prst="rect">
            <a:avLst/>
          </a:prstGeom>
        </p:spPr>
      </p:pic>
      <p:pic>
        <p:nvPicPr>
          <p:cNvPr id="11" name="Picture 10">
            <a:extLst>
              <a:ext uri="{FF2B5EF4-FFF2-40B4-BE49-F238E27FC236}">
                <a16:creationId xmlns:a16="http://schemas.microsoft.com/office/drawing/2014/main" id="{51DEFA92-8768-45F8-993A-208BA34DD4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095" y="3650369"/>
            <a:ext cx="1590046" cy="1205786"/>
          </a:xfrm>
          <a:prstGeom prst="rect">
            <a:avLst/>
          </a:prstGeom>
        </p:spPr>
      </p:pic>
      <p:grpSp>
        <p:nvGrpSpPr>
          <p:cNvPr id="12" name="Group 11">
            <a:extLst>
              <a:ext uri="{FF2B5EF4-FFF2-40B4-BE49-F238E27FC236}">
                <a16:creationId xmlns:a16="http://schemas.microsoft.com/office/drawing/2014/main" id="{503A5D26-DCBC-477A-9E36-FACF901DDF9F}"/>
              </a:ext>
            </a:extLst>
          </p:cNvPr>
          <p:cNvGrpSpPr/>
          <p:nvPr/>
        </p:nvGrpSpPr>
        <p:grpSpPr>
          <a:xfrm>
            <a:off x="215899" y="1312343"/>
            <a:ext cx="1743529" cy="1792116"/>
            <a:chOff x="215899" y="1312343"/>
            <a:chExt cx="1743529" cy="1792116"/>
          </a:xfrm>
        </p:grpSpPr>
        <p:pic>
          <p:nvPicPr>
            <p:cNvPr id="13" name="Picture 12" descr="Icon&#10;&#10;Description automatically generated">
              <a:extLst>
                <a:ext uri="{FF2B5EF4-FFF2-40B4-BE49-F238E27FC236}">
                  <a16:creationId xmlns:a16="http://schemas.microsoft.com/office/drawing/2014/main" id="{42906E6B-42D9-402B-8DC8-3F317D008E6B}"/>
                </a:ext>
              </a:extLst>
            </p:cNvPr>
            <p:cNvPicPr>
              <a:picLocks noChangeAspect="1"/>
            </p:cNvPicPr>
            <p:nvPr/>
          </p:nvPicPr>
          <p:blipFill rotWithShape="1">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l="23362" t="19766" r="19651" b="21659"/>
            <a:stretch/>
          </p:blipFill>
          <p:spPr>
            <a:xfrm>
              <a:off x="215899" y="1312343"/>
              <a:ext cx="1743529" cy="1792116"/>
            </a:xfrm>
            <a:prstGeom prst="rect">
              <a:avLst/>
            </a:prstGeom>
          </p:spPr>
        </p:pic>
        <p:pic>
          <p:nvPicPr>
            <p:cNvPr id="14" name="Picture 13">
              <a:extLst>
                <a:ext uri="{FF2B5EF4-FFF2-40B4-BE49-F238E27FC236}">
                  <a16:creationId xmlns:a16="http://schemas.microsoft.com/office/drawing/2014/main" id="{317D0C67-FF00-4DB2-BF87-2BBDC7DD625B}"/>
                </a:ext>
              </a:extLst>
            </p:cNvPr>
            <p:cNvPicPr>
              <a:picLocks noChangeAspect="1"/>
            </p:cNvPicPr>
            <p:nvPr/>
          </p:nvPicPr>
          <p:blipFill>
            <a:blip r:embed="rId8"/>
            <a:stretch>
              <a:fillRect/>
            </a:stretch>
          </p:blipFill>
          <p:spPr>
            <a:xfrm>
              <a:off x="893253" y="2265564"/>
              <a:ext cx="1066175" cy="581550"/>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3795319"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 [3/7]</a:t>
            </a:r>
            <a:endParaRPr lang="en-GB" sz="3200" dirty="0"/>
          </a:p>
        </p:txBody>
      </p:sp>
      <p:sp>
        <p:nvSpPr>
          <p:cNvPr id="15" name="Title 2">
            <a:extLst>
              <a:ext uri="{FF2B5EF4-FFF2-40B4-BE49-F238E27FC236}">
                <a16:creationId xmlns:a16="http://schemas.microsoft.com/office/drawing/2014/main" id="{1244DC33-B555-435F-B8EB-C5DF5B13D510}"/>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16" name="Picture 15" descr="Icon&#10;&#10;Description automatically generated">
            <a:extLst>
              <a:ext uri="{FF2B5EF4-FFF2-40B4-BE49-F238E27FC236}">
                <a16:creationId xmlns:a16="http://schemas.microsoft.com/office/drawing/2014/main" id="{D37B3EE7-59CE-48E6-8A12-4A3168EC6C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7" name="Google Shape;167;p2">
            <a:extLst>
              <a:ext uri="{FF2B5EF4-FFF2-40B4-BE49-F238E27FC236}">
                <a16:creationId xmlns:a16="http://schemas.microsoft.com/office/drawing/2014/main" id="{218809B7-4F5B-4094-98E3-1B0980F7E7D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Speech Bubble: Rectangle with Corners Rounded 1">
            <a:extLst>
              <a:ext uri="{FF2B5EF4-FFF2-40B4-BE49-F238E27FC236}">
                <a16:creationId xmlns:a16="http://schemas.microsoft.com/office/drawing/2014/main" id="{A315D6CC-0756-47C7-84FB-6560946A76AF}"/>
              </a:ext>
            </a:extLst>
          </p:cNvPr>
          <p:cNvSpPr/>
          <p:nvPr/>
        </p:nvSpPr>
        <p:spPr>
          <a:xfrm>
            <a:off x="3956724" y="2331866"/>
            <a:ext cx="3800820" cy="1927951"/>
          </a:xfrm>
          <a:prstGeom prst="wedgeRoundRectCallout">
            <a:avLst/>
          </a:prstGeom>
          <a:solidFill>
            <a:schemeClr val="bg1"/>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In November it is often bad weather in France.</a:t>
            </a:r>
          </a:p>
        </p:txBody>
      </p:sp>
      <p:sp>
        <p:nvSpPr>
          <p:cNvPr id="5" name="Rectangle: Rounded Corners 4">
            <a:extLst>
              <a:ext uri="{FF2B5EF4-FFF2-40B4-BE49-F238E27FC236}">
                <a16:creationId xmlns:a16="http://schemas.microsoft.com/office/drawing/2014/main" id="{DF48882A-70EA-41BA-A813-57218AB76E5A}"/>
              </a:ext>
            </a:extLst>
          </p:cNvPr>
          <p:cNvSpPr/>
          <p:nvPr/>
        </p:nvSpPr>
        <p:spPr>
          <a:xfrm>
            <a:off x="1428836" y="2867122"/>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à</a:t>
            </a:r>
          </a:p>
        </p:txBody>
      </p:sp>
      <p:sp>
        <p:nvSpPr>
          <p:cNvPr id="18" name="Rectangle: Rounded Corners 17">
            <a:extLst>
              <a:ext uri="{FF2B5EF4-FFF2-40B4-BE49-F238E27FC236}">
                <a16:creationId xmlns:a16="http://schemas.microsoft.com/office/drawing/2014/main" id="{AE4F5A10-4C88-466A-8324-D1D5B99D8480}"/>
              </a:ext>
            </a:extLst>
          </p:cNvPr>
          <p:cNvSpPr/>
          <p:nvPr/>
        </p:nvSpPr>
        <p:spPr>
          <a:xfrm>
            <a:off x="5527002" y="5729541"/>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chaud</a:t>
            </a:r>
            <a:endParaRPr lang="en-GB" sz="3200" dirty="0">
              <a:solidFill>
                <a:srgbClr val="002060"/>
              </a:solidFill>
              <a:latin typeface="Century Gothic" panose="020B0502020202020204" pitchFamily="34" charset="0"/>
            </a:endParaRPr>
          </a:p>
        </p:txBody>
      </p:sp>
      <p:sp>
        <p:nvSpPr>
          <p:cNvPr id="19" name="Rectangle: Rounded Corners 18">
            <a:extLst>
              <a:ext uri="{FF2B5EF4-FFF2-40B4-BE49-F238E27FC236}">
                <a16:creationId xmlns:a16="http://schemas.microsoft.com/office/drawing/2014/main" id="{6D3FB5EB-75CA-45D7-B5EF-E60D18A995C7}"/>
              </a:ext>
            </a:extLst>
          </p:cNvPr>
          <p:cNvSpPr/>
          <p:nvPr/>
        </p:nvSpPr>
        <p:spPr>
          <a:xfrm>
            <a:off x="1633558" y="3753138"/>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en</a:t>
            </a:r>
            <a:endParaRPr lang="en-GB" sz="3200" dirty="0">
              <a:solidFill>
                <a:srgbClr val="002060"/>
              </a:solidFill>
              <a:latin typeface="Century Gothic" panose="020B0502020202020204" pitchFamily="34" charset="0"/>
            </a:endParaRPr>
          </a:p>
        </p:txBody>
      </p:sp>
      <p:sp>
        <p:nvSpPr>
          <p:cNvPr id="20" name="Rectangle: Rounded Corners 19">
            <a:extLst>
              <a:ext uri="{FF2B5EF4-FFF2-40B4-BE49-F238E27FC236}">
                <a16:creationId xmlns:a16="http://schemas.microsoft.com/office/drawing/2014/main" id="{0EC7EE04-D94C-49F2-B8D9-2298A081E4A7}"/>
              </a:ext>
            </a:extLst>
          </p:cNvPr>
          <p:cNvSpPr/>
          <p:nvPr/>
        </p:nvSpPr>
        <p:spPr>
          <a:xfrm>
            <a:off x="8426508" y="2035828"/>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au</a:t>
            </a:r>
          </a:p>
        </p:txBody>
      </p:sp>
      <p:sp>
        <p:nvSpPr>
          <p:cNvPr id="21" name="Rectangle: Rounded Corners 20">
            <a:extLst>
              <a:ext uri="{FF2B5EF4-FFF2-40B4-BE49-F238E27FC236}">
                <a16:creationId xmlns:a16="http://schemas.microsoft.com/office/drawing/2014/main" id="{FD89F146-920A-467F-A3A2-1B3BA95C5077}"/>
              </a:ext>
            </a:extLst>
          </p:cNvPr>
          <p:cNvSpPr/>
          <p:nvPr/>
        </p:nvSpPr>
        <p:spPr>
          <a:xfrm>
            <a:off x="4093039" y="1155671"/>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fait</a:t>
            </a:r>
          </a:p>
        </p:txBody>
      </p:sp>
      <p:sp>
        <p:nvSpPr>
          <p:cNvPr id="22" name="Rectangle: Rounded Corners 21">
            <a:extLst>
              <a:ext uri="{FF2B5EF4-FFF2-40B4-BE49-F238E27FC236}">
                <a16:creationId xmlns:a16="http://schemas.microsoft.com/office/drawing/2014/main" id="{899097CB-CB9D-4475-8128-434B1CC2E4E0}"/>
              </a:ext>
            </a:extLst>
          </p:cNvPr>
          <p:cNvSpPr/>
          <p:nvPr/>
        </p:nvSpPr>
        <p:spPr>
          <a:xfrm>
            <a:off x="1719543" y="1658233"/>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souvent</a:t>
            </a:r>
            <a:endParaRPr lang="en-GB" sz="3200" dirty="0">
              <a:solidFill>
                <a:srgbClr val="002060"/>
              </a:solidFill>
              <a:latin typeface="Century Gothic" panose="020B0502020202020204" pitchFamily="34" charset="0"/>
            </a:endParaRPr>
          </a:p>
        </p:txBody>
      </p:sp>
      <p:sp>
        <p:nvSpPr>
          <p:cNvPr id="23" name="Rectangle: Rounded Corners 22">
            <a:extLst>
              <a:ext uri="{FF2B5EF4-FFF2-40B4-BE49-F238E27FC236}">
                <a16:creationId xmlns:a16="http://schemas.microsoft.com/office/drawing/2014/main" id="{F3D1C65E-860D-4121-BDBA-A1BD49B768E8}"/>
              </a:ext>
            </a:extLst>
          </p:cNvPr>
          <p:cNvSpPr/>
          <p:nvPr/>
        </p:nvSpPr>
        <p:spPr>
          <a:xfrm>
            <a:off x="6815367" y="1181891"/>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en</a:t>
            </a:r>
            <a:endParaRPr lang="en-GB" sz="3200" dirty="0">
              <a:solidFill>
                <a:srgbClr val="002060"/>
              </a:solidFill>
              <a:latin typeface="Century Gothic" panose="020B0502020202020204" pitchFamily="34" charset="0"/>
            </a:endParaRPr>
          </a:p>
        </p:txBody>
      </p:sp>
      <p:sp>
        <p:nvSpPr>
          <p:cNvPr id="24" name="Rectangle: Rounded Corners 23">
            <a:extLst>
              <a:ext uri="{FF2B5EF4-FFF2-40B4-BE49-F238E27FC236}">
                <a16:creationId xmlns:a16="http://schemas.microsoft.com/office/drawing/2014/main" id="{15CB4670-DAAE-41D2-AF3A-E531B58C568E}"/>
              </a:ext>
            </a:extLst>
          </p:cNvPr>
          <p:cNvSpPr/>
          <p:nvPr/>
        </p:nvSpPr>
        <p:spPr>
          <a:xfrm>
            <a:off x="2913033" y="4956957"/>
            <a:ext cx="2055574"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mauvais</a:t>
            </a:r>
            <a:endParaRPr lang="en-GB" sz="3200" dirty="0">
              <a:solidFill>
                <a:srgbClr val="002060"/>
              </a:solidFill>
              <a:latin typeface="Century Gothic" panose="020B0502020202020204" pitchFamily="34" charset="0"/>
            </a:endParaRPr>
          </a:p>
        </p:txBody>
      </p:sp>
      <p:sp>
        <p:nvSpPr>
          <p:cNvPr id="25" name="Rectangle: Rounded Corners 24">
            <a:extLst>
              <a:ext uri="{FF2B5EF4-FFF2-40B4-BE49-F238E27FC236}">
                <a16:creationId xmlns:a16="http://schemas.microsoft.com/office/drawing/2014/main" id="{DCFFE34A-696A-4713-AC52-7199428275B5}"/>
              </a:ext>
            </a:extLst>
          </p:cNvPr>
          <p:cNvSpPr/>
          <p:nvPr/>
        </p:nvSpPr>
        <p:spPr>
          <a:xfrm>
            <a:off x="6144092" y="4743801"/>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hiver</a:t>
            </a:r>
          </a:p>
        </p:txBody>
      </p:sp>
      <p:sp>
        <p:nvSpPr>
          <p:cNvPr id="26" name="Google Shape;410;p19">
            <a:extLst>
              <a:ext uri="{FF2B5EF4-FFF2-40B4-BE49-F238E27FC236}">
                <a16:creationId xmlns:a16="http://schemas.microsoft.com/office/drawing/2014/main" id="{CD7CBBA6-EDF3-40F5-99C4-BD7B6D186ADD}"/>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S</a:t>
            </a:r>
            <a:endParaRPr b="1" kern="0" dirty="0">
              <a:solidFill>
                <a:srgbClr val="1E4E79"/>
              </a:solidFill>
              <a:latin typeface="Century Gothic"/>
              <a:ea typeface="Century Gothic"/>
              <a:cs typeface="Century Gothic"/>
              <a:sym typeface="Century Gothic"/>
            </a:endParaRPr>
          </a:p>
        </p:txBody>
      </p:sp>
      <p:sp>
        <p:nvSpPr>
          <p:cNvPr id="27" name="Google Shape;387;p19">
            <a:extLst>
              <a:ext uri="{FF2B5EF4-FFF2-40B4-BE49-F238E27FC236}">
                <a16:creationId xmlns:a16="http://schemas.microsoft.com/office/drawing/2014/main" id="{921F0A3E-1F17-44C4-9656-1C3A051E69CD}"/>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latin typeface="Century Gothic"/>
              <a:ea typeface="Century Gothic"/>
              <a:cs typeface="Century Gothic"/>
              <a:sym typeface="Century Gothic"/>
            </a:endParaRPr>
          </a:p>
        </p:txBody>
      </p:sp>
      <p:sp>
        <p:nvSpPr>
          <p:cNvPr id="28" name="Google Shape;388;p19">
            <a:extLst>
              <a:ext uri="{FF2B5EF4-FFF2-40B4-BE49-F238E27FC236}">
                <a16:creationId xmlns:a16="http://schemas.microsoft.com/office/drawing/2014/main" id="{E8D89C28-0C1E-458A-B975-59F09365416B}"/>
              </a:ext>
            </a:extLst>
          </p:cNvPr>
          <p:cNvSpPr/>
          <p:nvPr/>
        </p:nvSpPr>
        <p:spPr>
          <a:xfrm>
            <a:off x="11000369" y="1881615"/>
            <a:ext cx="503528" cy="4156259"/>
          </a:xfrm>
          <a:prstGeom prst="rect">
            <a:avLst/>
          </a:prstGeom>
          <a:solidFill>
            <a:schemeClr val="accent1">
              <a:lumMod val="60000"/>
              <a:lumOff val="40000"/>
            </a:schemeClr>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latin typeface="Century Gothic"/>
              <a:ea typeface="Century Gothic"/>
              <a:cs typeface="Century Gothic"/>
              <a:sym typeface="Century Gothic"/>
            </a:endParaRPr>
          </a:p>
        </p:txBody>
      </p:sp>
      <p:cxnSp>
        <p:nvCxnSpPr>
          <p:cNvPr id="29" name="Google Shape;389;p19">
            <a:extLst>
              <a:ext uri="{FF2B5EF4-FFF2-40B4-BE49-F238E27FC236}">
                <a16:creationId xmlns:a16="http://schemas.microsoft.com/office/drawing/2014/main" id="{A97E0A01-7377-45CD-8B6A-F3001E129AFC}"/>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0" name="Google Shape;390;p19">
            <a:extLst>
              <a:ext uri="{FF2B5EF4-FFF2-40B4-BE49-F238E27FC236}">
                <a16:creationId xmlns:a16="http://schemas.microsoft.com/office/drawing/2014/main" id="{4ACD3872-44EB-4AE2-9BDE-7356AAB8724A}"/>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1" name="Google Shape;391;p19">
            <a:extLst>
              <a:ext uri="{FF2B5EF4-FFF2-40B4-BE49-F238E27FC236}">
                <a16:creationId xmlns:a16="http://schemas.microsoft.com/office/drawing/2014/main" id="{5BC20BFE-81DF-4C1B-9916-FB097C06B6D2}"/>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2" name="Google Shape;393;p19">
            <a:extLst>
              <a:ext uri="{FF2B5EF4-FFF2-40B4-BE49-F238E27FC236}">
                <a16:creationId xmlns:a16="http://schemas.microsoft.com/office/drawing/2014/main" id="{E2C08097-D2BE-44D4-BFB8-92B3C23336DA}"/>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10</a:t>
            </a:r>
            <a:endParaRPr sz="1400" kern="0" dirty="0">
              <a:solidFill>
                <a:srgbClr val="000000"/>
              </a:solidFill>
              <a:cs typeface="Arial"/>
              <a:sym typeface="Arial"/>
            </a:endParaRPr>
          </a:p>
        </p:txBody>
      </p:sp>
      <p:sp>
        <p:nvSpPr>
          <p:cNvPr id="33" name="Google Shape;394;p19">
            <a:extLst>
              <a:ext uri="{FF2B5EF4-FFF2-40B4-BE49-F238E27FC236}">
                <a16:creationId xmlns:a16="http://schemas.microsoft.com/office/drawing/2014/main" id="{8D863A9C-4C03-40F6-824C-F04379058057}"/>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0</a:t>
            </a:r>
            <a:endParaRPr sz="1400" kern="0" dirty="0">
              <a:solidFill>
                <a:srgbClr val="000000"/>
              </a:solidFill>
              <a:cs typeface="Arial"/>
              <a:sym typeface="Arial"/>
            </a:endParaRPr>
          </a:p>
        </p:txBody>
      </p:sp>
      <p:sp>
        <p:nvSpPr>
          <p:cNvPr id="34" name="Google Shape;395;p19">
            <a:extLst>
              <a:ext uri="{FF2B5EF4-FFF2-40B4-BE49-F238E27FC236}">
                <a16:creationId xmlns:a16="http://schemas.microsoft.com/office/drawing/2014/main" id="{B70A6FFC-AEB5-4EE0-B685-DE4600B9210D}"/>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algn="ctr">
              <a:buClr>
                <a:srgbClr val="FFFFFF"/>
              </a:buClr>
              <a:buSzPts val="1800"/>
              <a:buFont typeface="Century Gothic"/>
              <a:buNone/>
              <a:defRPr/>
            </a:pPr>
            <a:r>
              <a:rPr lang="en-GB" b="1" kern="0" dirty="0">
                <a:solidFill>
                  <a:srgbClr val="FFFFFF"/>
                </a:solidFill>
                <a:latin typeface="Century Gothic"/>
                <a:ea typeface="Century Gothic"/>
                <a:cs typeface="Century Gothic"/>
                <a:sym typeface="Century Gothic"/>
              </a:rPr>
              <a:t>DÉBUT</a:t>
            </a:r>
            <a:endParaRPr sz="1400" kern="0" dirty="0">
              <a:solidFill>
                <a:srgbClr val="000000"/>
              </a:solidFill>
              <a:cs typeface="Arial"/>
              <a:sym typeface="Arial"/>
            </a:endParaRPr>
          </a:p>
        </p:txBody>
      </p:sp>
      <p:sp>
        <p:nvSpPr>
          <p:cNvPr id="35" name="Speech Bubble: Rectangle with Corners Rounded 34">
            <a:extLst>
              <a:ext uri="{FF2B5EF4-FFF2-40B4-BE49-F238E27FC236}">
                <a16:creationId xmlns:a16="http://schemas.microsoft.com/office/drawing/2014/main" id="{64D9B77C-4AFE-47AD-9341-B4757053973C}"/>
              </a:ext>
            </a:extLst>
          </p:cNvPr>
          <p:cNvSpPr/>
          <p:nvPr/>
        </p:nvSpPr>
        <p:spPr>
          <a:xfrm>
            <a:off x="3968490" y="2350083"/>
            <a:ext cx="3800820" cy="1927951"/>
          </a:xfrm>
          <a:prstGeom prst="wedgeRoundRectCallout">
            <a:avLst/>
          </a:prstGeom>
          <a:solidFill>
            <a:srgbClr val="FF0066"/>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bg1"/>
                </a:solidFill>
                <a:latin typeface="Century Gothic" panose="020B0502020202020204" pitchFamily="34" charset="0"/>
              </a:rPr>
              <a:t>En</a:t>
            </a:r>
            <a:r>
              <a:rPr lang="en-GB" sz="3200" dirty="0">
                <a:solidFill>
                  <a:schemeClr val="bg1"/>
                </a:solidFill>
                <a:latin typeface="Century Gothic" panose="020B0502020202020204" pitchFamily="34" charset="0"/>
              </a:rPr>
              <a:t> </a:t>
            </a:r>
            <a:r>
              <a:rPr lang="en-GB" sz="3200" dirty="0" err="1">
                <a:solidFill>
                  <a:schemeClr val="bg1"/>
                </a:solidFill>
                <a:latin typeface="Century Gothic" panose="020B0502020202020204" pitchFamily="34" charset="0"/>
              </a:rPr>
              <a:t>novembre</a:t>
            </a:r>
            <a:r>
              <a:rPr lang="en-GB" sz="3200" dirty="0">
                <a:solidFill>
                  <a:schemeClr val="bg1"/>
                </a:solidFill>
                <a:latin typeface="Century Gothic" panose="020B0502020202020204" pitchFamily="34" charset="0"/>
              </a:rPr>
              <a:t> il fait </a:t>
            </a:r>
            <a:r>
              <a:rPr lang="en-GB" sz="3200" dirty="0" err="1">
                <a:solidFill>
                  <a:schemeClr val="bg1"/>
                </a:solidFill>
                <a:latin typeface="Century Gothic" panose="020B0502020202020204" pitchFamily="34" charset="0"/>
              </a:rPr>
              <a:t>souvent</a:t>
            </a:r>
            <a:r>
              <a:rPr lang="en-GB" sz="3200" dirty="0">
                <a:solidFill>
                  <a:schemeClr val="bg1"/>
                </a:solidFill>
                <a:latin typeface="Century Gothic" panose="020B0502020202020204" pitchFamily="34" charset="0"/>
              </a:rPr>
              <a:t> </a:t>
            </a:r>
            <a:r>
              <a:rPr lang="en-GB" sz="3200" dirty="0" err="1">
                <a:solidFill>
                  <a:schemeClr val="bg1"/>
                </a:solidFill>
                <a:latin typeface="Century Gothic" panose="020B0502020202020204" pitchFamily="34" charset="0"/>
              </a:rPr>
              <a:t>mauvais</a:t>
            </a:r>
            <a:r>
              <a:rPr lang="en-GB" sz="3200" dirty="0">
                <a:solidFill>
                  <a:schemeClr val="bg1"/>
                </a:solidFill>
                <a:latin typeface="Century Gothic" panose="020B0502020202020204" pitchFamily="34" charset="0"/>
              </a:rPr>
              <a:t> </a:t>
            </a:r>
            <a:r>
              <a:rPr lang="en-GB" sz="3200" dirty="0" err="1">
                <a:solidFill>
                  <a:schemeClr val="bg1"/>
                </a:solidFill>
                <a:latin typeface="Century Gothic" panose="020B0502020202020204" pitchFamily="34" charset="0"/>
              </a:rPr>
              <a:t>en</a:t>
            </a:r>
            <a:r>
              <a:rPr lang="en-GB" sz="3200" dirty="0">
                <a:solidFill>
                  <a:schemeClr val="bg1"/>
                </a:solidFill>
                <a:latin typeface="Century Gothic" panose="020B0502020202020204" pitchFamily="34" charset="0"/>
              </a:rPr>
              <a:t> France.</a:t>
            </a:r>
          </a:p>
        </p:txBody>
      </p:sp>
      <p:sp>
        <p:nvSpPr>
          <p:cNvPr id="36" name="Rectangle: Rounded Corners 35">
            <a:extLst>
              <a:ext uri="{FF2B5EF4-FFF2-40B4-BE49-F238E27FC236}">
                <a16:creationId xmlns:a16="http://schemas.microsoft.com/office/drawing/2014/main" id="{DF2DA01D-5A0A-4C0F-8AFD-96DBAFF0E73F}"/>
              </a:ext>
            </a:extLst>
          </p:cNvPr>
          <p:cNvSpPr/>
          <p:nvPr/>
        </p:nvSpPr>
        <p:spPr>
          <a:xfrm>
            <a:off x="8130685" y="3227749"/>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France</a:t>
            </a:r>
          </a:p>
        </p:txBody>
      </p:sp>
      <p:sp>
        <p:nvSpPr>
          <p:cNvPr id="37" name="Rectangle: Rounded Corners 36">
            <a:extLst>
              <a:ext uri="{FF2B5EF4-FFF2-40B4-BE49-F238E27FC236}">
                <a16:creationId xmlns:a16="http://schemas.microsoft.com/office/drawing/2014/main" id="{D534DF84-B0B4-4440-AA67-063ED4356728}"/>
              </a:ext>
            </a:extLst>
          </p:cNvPr>
          <p:cNvSpPr/>
          <p:nvPr/>
        </p:nvSpPr>
        <p:spPr>
          <a:xfrm>
            <a:off x="1206081" y="5694989"/>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il</a:t>
            </a:r>
          </a:p>
        </p:txBody>
      </p:sp>
      <p:sp>
        <p:nvSpPr>
          <p:cNvPr id="38" name="Rectangle: Rounded Corners 37">
            <a:extLst>
              <a:ext uri="{FF2B5EF4-FFF2-40B4-BE49-F238E27FC236}">
                <a16:creationId xmlns:a16="http://schemas.microsoft.com/office/drawing/2014/main" id="{2965E62B-FCB9-47BF-93E3-E43B4CF8DBA1}"/>
              </a:ext>
            </a:extLst>
          </p:cNvPr>
          <p:cNvSpPr/>
          <p:nvPr/>
        </p:nvSpPr>
        <p:spPr>
          <a:xfrm>
            <a:off x="8317160" y="5305679"/>
            <a:ext cx="238300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novembre</a:t>
            </a:r>
            <a:endParaRPr lang="en-GB" sz="32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47239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8"/>
                                        </p:tgtEl>
                                        <p:attrNameLst>
                                          <p:attrName>ppt_w</p:attrName>
                                        </p:attrNameLst>
                                      </p:cBhvr>
                                      <p:tavLst>
                                        <p:tav tm="0">
                                          <p:val>
                                            <p:strVal val="ppt_w"/>
                                          </p:val>
                                        </p:tav>
                                        <p:tav tm="100000">
                                          <p:val>
                                            <p:fltVal val="0"/>
                                          </p:val>
                                        </p:tav>
                                      </p:tavLst>
                                    </p:anim>
                                    <p:anim calcmode="lin" valueType="num">
                                      <p:cBhvr>
                                        <p:cTn id="7" dur="500"/>
                                        <p:tgtEl>
                                          <p:spTgt spid="18"/>
                                        </p:tgtEl>
                                        <p:attrNameLst>
                                          <p:attrName>ppt_h</p:attrName>
                                        </p:attrNameLst>
                                      </p:cBhvr>
                                      <p:tavLst>
                                        <p:tav tm="0">
                                          <p:val>
                                            <p:strVal val="ppt_h"/>
                                          </p:val>
                                        </p:tav>
                                        <p:tav tm="100000">
                                          <p:val>
                                            <p:fltVal val="0"/>
                                          </p:val>
                                        </p:tav>
                                      </p:tavLst>
                                    </p:anim>
                                    <p:animEffect transition="out" filter="fade">
                                      <p:cBhvr>
                                        <p:cTn id="8" dur="500"/>
                                        <p:tgtEl>
                                          <p:spTgt spid="18"/>
                                        </p:tgtEl>
                                      </p:cBhvr>
                                    </p:animEffect>
                                    <p:set>
                                      <p:cBhvr>
                                        <p:cTn id="9" dur="1" fill="hold">
                                          <p:stCondLst>
                                            <p:cond delay="499"/>
                                          </p:stCondLst>
                                        </p:cTn>
                                        <p:tgtEl>
                                          <p:spTgt spid="18"/>
                                        </p:tgtEl>
                                        <p:attrNameLst>
                                          <p:attrName>style.visibility</p:attrName>
                                        </p:attrNameLst>
                                      </p:cBhvr>
                                      <p:to>
                                        <p:strVal val="hidden"/>
                                      </p:to>
                                    </p:set>
                                  </p:childTnLst>
                                </p:cTn>
                              </p:par>
                              <p:par>
                                <p:cTn id="10" presetID="53" presetClass="exit" presetSubtype="32" fill="hold" grpId="0" nodeType="withEffect">
                                  <p:stCondLst>
                                    <p:cond delay="0"/>
                                  </p:stCondLst>
                                  <p:childTnLst>
                                    <p:anim calcmode="lin" valueType="num">
                                      <p:cBhvr>
                                        <p:cTn id="11" dur="500"/>
                                        <p:tgtEl>
                                          <p:spTgt spid="20"/>
                                        </p:tgtEl>
                                        <p:attrNameLst>
                                          <p:attrName>ppt_w</p:attrName>
                                        </p:attrNameLst>
                                      </p:cBhvr>
                                      <p:tavLst>
                                        <p:tav tm="0">
                                          <p:val>
                                            <p:strVal val="ppt_w"/>
                                          </p:val>
                                        </p:tav>
                                        <p:tav tm="100000">
                                          <p:val>
                                            <p:fltVal val="0"/>
                                          </p:val>
                                        </p:tav>
                                      </p:tavLst>
                                    </p:anim>
                                    <p:anim calcmode="lin" valueType="num">
                                      <p:cBhvr>
                                        <p:cTn id="12" dur="500"/>
                                        <p:tgtEl>
                                          <p:spTgt spid="20"/>
                                        </p:tgtEl>
                                        <p:attrNameLst>
                                          <p:attrName>ppt_h</p:attrName>
                                        </p:attrNameLst>
                                      </p:cBhvr>
                                      <p:tavLst>
                                        <p:tav tm="0">
                                          <p:val>
                                            <p:strVal val="ppt_h"/>
                                          </p:val>
                                        </p:tav>
                                        <p:tav tm="100000">
                                          <p:val>
                                            <p:fltVal val="0"/>
                                          </p:val>
                                        </p:tav>
                                      </p:tavLst>
                                    </p:anim>
                                    <p:animEffect transition="out" filter="fade">
                                      <p:cBhvr>
                                        <p:cTn id="13" dur="500"/>
                                        <p:tgtEl>
                                          <p:spTgt spid="20"/>
                                        </p:tgtEl>
                                      </p:cBhvr>
                                    </p:animEffect>
                                    <p:set>
                                      <p:cBhvr>
                                        <p:cTn id="14" dur="1" fill="hold">
                                          <p:stCondLst>
                                            <p:cond delay="499"/>
                                          </p:stCondLst>
                                        </p:cTn>
                                        <p:tgtEl>
                                          <p:spTgt spid="20"/>
                                        </p:tgtEl>
                                        <p:attrNameLst>
                                          <p:attrName>style.visibility</p:attrName>
                                        </p:attrNameLst>
                                      </p:cBhvr>
                                      <p:to>
                                        <p:strVal val="hidden"/>
                                      </p:to>
                                    </p:set>
                                  </p:childTnLst>
                                </p:cTn>
                              </p:par>
                              <p:par>
                                <p:cTn id="15" presetID="53" presetClass="exit" presetSubtype="32" fill="hold" grpId="0" nodeType="withEffect">
                                  <p:stCondLst>
                                    <p:cond delay="0"/>
                                  </p:stCondLst>
                                  <p:childTnLst>
                                    <p:anim calcmode="lin" valueType="num">
                                      <p:cBhvr>
                                        <p:cTn id="16" dur="500"/>
                                        <p:tgtEl>
                                          <p:spTgt spid="5"/>
                                        </p:tgtEl>
                                        <p:attrNameLst>
                                          <p:attrName>ppt_w</p:attrName>
                                        </p:attrNameLst>
                                      </p:cBhvr>
                                      <p:tavLst>
                                        <p:tav tm="0">
                                          <p:val>
                                            <p:strVal val="ppt_w"/>
                                          </p:val>
                                        </p:tav>
                                        <p:tav tm="100000">
                                          <p:val>
                                            <p:fltVal val="0"/>
                                          </p:val>
                                        </p:tav>
                                      </p:tavLst>
                                    </p:anim>
                                    <p:anim calcmode="lin" valueType="num">
                                      <p:cBhvr>
                                        <p:cTn id="17" dur="500"/>
                                        <p:tgtEl>
                                          <p:spTgt spid="5"/>
                                        </p:tgtEl>
                                        <p:attrNameLst>
                                          <p:attrName>ppt_h</p:attrName>
                                        </p:attrNameLst>
                                      </p:cBhvr>
                                      <p:tavLst>
                                        <p:tav tm="0">
                                          <p:val>
                                            <p:strVal val="ppt_h"/>
                                          </p:val>
                                        </p:tav>
                                        <p:tav tm="100000">
                                          <p:val>
                                            <p:fltVal val="0"/>
                                          </p:val>
                                        </p:tav>
                                      </p:tavLst>
                                    </p:anim>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par>
                                <p:cTn id="20" presetID="53" presetClass="exit" presetSubtype="32" fill="hold" grpId="0" nodeType="withEffect">
                                  <p:stCondLst>
                                    <p:cond delay="0"/>
                                  </p:stCondLst>
                                  <p:childTnLst>
                                    <p:anim calcmode="lin" valueType="num">
                                      <p:cBhvr>
                                        <p:cTn id="21" dur="500"/>
                                        <p:tgtEl>
                                          <p:spTgt spid="25"/>
                                        </p:tgtEl>
                                        <p:attrNameLst>
                                          <p:attrName>ppt_w</p:attrName>
                                        </p:attrNameLst>
                                      </p:cBhvr>
                                      <p:tavLst>
                                        <p:tav tm="0">
                                          <p:val>
                                            <p:strVal val="ppt_w"/>
                                          </p:val>
                                        </p:tav>
                                        <p:tav tm="100000">
                                          <p:val>
                                            <p:fltVal val="0"/>
                                          </p:val>
                                        </p:tav>
                                      </p:tavLst>
                                    </p:anim>
                                    <p:anim calcmode="lin" valueType="num">
                                      <p:cBhvr>
                                        <p:cTn id="22" dur="500"/>
                                        <p:tgtEl>
                                          <p:spTgt spid="25"/>
                                        </p:tgtEl>
                                        <p:attrNameLst>
                                          <p:attrName>ppt_h</p:attrName>
                                        </p:attrNameLst>
                                      </p:cBhvr>
                                      <p:tavLst>
                                        <p:tav tm="0">
                                          <p:val>
                                            <p:strVal val="ppt_h"/>
                                          </p:val>
                                        </p:tav>
                                        <p:tav tm="100000">
                                          <p:val>
                                            <p:fltVal val="0"/>
                                          </p:val>
                                        </p:tav>
                                      </p:tavLst>
                                    </p:anim>
                                    <p:animEffect transition="out" filter="fade">
                                      <p:cBhvr>
                                        <p:cTn id="23" dur="500"/>
                                        <p:tgtEl>
                                          <p:spTgt spid="25"/>
                                        </p:tgtEl>
                                      </p:cBhvr>
                                    </p:animEffect>
                                    <p:set>
                                      <p:cBhvr>
                                        <p:cTn id="24" dur="1" fill="hold">
                                          <p:stCondLst>
                                            <p:cond delay="499"/>
                                          </p:stCondLst>
                                        </p:cTn>
                                        <p:tgtEl>
                                          <p:spTgt spid="2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p:cTn id="29" dur="500" fill="hold"/>
                                        <p:tgtEl>
                                          <p:spTgt spid="35"/>
                                        </p:tgtEl>
                                        <p:attrNameLst>
                                          <p:attrName>ppt_w</p:attrName>
                                        </p:attrNameLst>
                                      </p:cBhvr>
                                      <p:tavLst>
                                        <p:tav tm="0">
                                          <p:val>
                                            <p:fltVal val="0"/>
                                          </p:val>
                                        </p:tav>
                                        <p:tav tm="100000">
                                          <p:val>
                                            <p:strVal val="#ppt_w"/>
                                          </p:val>
                                        </p:tav>
                                      </p:tavLst>
                                    </p:anim>
                                    <p:anim calcmode="lin" valueType="num">
                                      <p:cBhvr>
                                        <p:cTn id="30" dur="500" fill="hold"/>
                                        <p:tgtEl>
                                          <p:spTgt spid="35"/>
                                        </p:tgtEl>
                                        <p:attrNameLst>
                                          <p:attrName>ppt_h</p:attrName>
                                        </p:attrNameLst>
                                      </p:cBhvr>
                                      <p:tavLst>
                                        <p:tav tm="0">
                                          <p:val>
                                            <p:fltVal val="0"/>
                                          </p:val>
                                        </p:tav>
                                        <p:tav tm="100000">
                                          <p:val>
                                            <p:strVal val="#ppt_h"/>
                                          </p:val>
                                        </p:tav>
                                      </p:tavLst>
                                    </p:anim>
                                    <p:animEffect transition="in" filter="fade">
                                      <p:cBhvr>
                                        <p:cTn id="31" dur="500"/>
                                        <p:tgtEl>
                                          <p:spTgt spid="35"/>
                                        </p:tgtEl>
                                      </p:cBhvr>
                                    </p:animEffect>
                                  </p:childTnLst>
                                  <p:subTnLst>
                                    <p:audio>
                                      <p:cMediaNode>
                                        <p:cTn display="0" masterRel="sameClick">
                                          <p:stCondLst>
                                            <p:cond evt="begin" delay="0">
                                              <p:tn val="27"/>
                                            </p:cond>
                                          </p:stCondLst>
                                          <p:endCondLst>
                                            <p:cond evt="onStopAudio" delay="0">
                                              <p:tgtEl>
                                                <p:sldTgt/>
                                              </p:tgtEl>
                                            </p:cond>
                                          </p:endCondLst>
                                        </p:cTn>
                                        <p:tgtEl>
                                          <p:sndTgt r:embed="rId3" name="4.3.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34"/>
                    </p:tgtEl>
                  </p:cond>
                </p:stCondLst>
                <p:endSync evt="end" delay="0">
                  <p:rtn val="all"/>
                </p:endSync>
                <p:childTnLst>
                  <p:par>
                    <p:cTn id="33" fill="hold">
                      <p:stCondLst>
                        <p:cond delay="0"/>
                      </p:stCondLst>
                      <p:childTnLst>
                        <p:par>
                          <p:cTn id="34" fill="hold">
                            <p:stCondLst>
                              <p:cond delay="0"/>
                            </p:stCondLst>
                            <p:childTnLst>
                              <p:par>
                                <p:cTn id="35" presetID="12" presetClass="exit" presetSubtype="4" fill="remove" grpId="0" nodeType="clickEffect">
                                  <p:stCondLst>
                                    <p:cond delay="0"/>
                                  </p:stCondLst>
                                  <p:childTnLst>
                                    <p:anim calcmode="lin" valueType="num">
                                      <p:cBhvr additive="base">
                                        <p:cTn id="36" dur="10000"/>
                                        <p:tgtEl>
                                          <p:spTgt spid="28"/>
                                        </p:tgtEl>
                                        <p:attrNameLst>
                                          <p:attrName>ppt_y</p:attrName>
                                        </p:attrNameLst>
                                      </p:cBhvr>
                                      <p:tavLst>
                                        <p:tav tm="0">
                                          <p:val>
                                            <p:strVal val="#ppt_y"/>
                                          </p:val>
                                        </p:tav>
                                        <p:tav tm="100000">
                                          <p:val>
                                            <p:strVal val="#ppt_y+#ppt_h*1.125000"/>
                                          </p:val>
                                        </p:tav>
                                      </p:tavLst>
                                    </p:anim>
                                    <p:animEffect transition="out" filter="wipe(down)">
                                      <p:cBhvr>
                                        <p:cTn id="37" dur="10000"/>
                                        <p:tgtEl>
                                          <p:spTgt spid="28"/>
                                        </p:tgtEl>
                                      </p:cBhvr>
                                    </p:animEffect>
                                    <p:set>
                                      <p:cBhvr>
                                        <p:cTn id="38" dur="1" fill="hold">
                                          <p:stCondLst>
                                            <p:cond delay="9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5" grpId="0" animBg="1"/>
      <p:bldP spid="18" grpId="0" animBg="1"/>
      <p:bldP spid="20" grpId="0" animBg="1"/>
      <p:bldP spid="25" grpId="0" animBg="1"/>
      <p:bldP spid="28" grpId="0" animBg="1"/>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3795319"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 [4/7]</a:t>
            </a:r>
            <a:endParaRPr lang="en-GB" sz="3200" dirty="0"/>
          </a:p>
        </p:txBody>
      </p:sp>
      <p:sp>
        <p:nvSpPr>
          <p:cNvPr id="15" name="Title 2">
            <a:extLst>
              <a:ext uri="{FF2B5EF4-FFF2-40B4-BE49-F238E27FC236}">
                <a16:creationId xmlns:a16="http://schemas.microsoft.com/office/drawing/2014/main" id="{1244DC33-B555-435F-B8EB-C5DF5B13D510}"/>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16" name="Picture 15" descr="Icon&#10;&#10;Description automatically generated">
            <a:extLst>
              <a:ext uri="{FF2B5EF4-FFF2-40B4-BE49-F238E27FC236}">
                <a16:creationId xmlns:a16="http://schemas.microsoft.com/office/drawing/2014/main" id="{D37B3EE7-59CE-48E6-8A12-4A3168EC6C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7" name="Google Shape;167;p2">
            <a:extLst>
              <a:ext uri="{FF2B5EF4-FFF2-40B4-BE49-F238E27FC236}">
                <a16:creationId xmlns:a16="http://schemas.microsoft.com/office/drawing/2014/main" id="{218809B7-4F5B-4094-98E3-1B0980F7E7D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Speech Bubble: Rectangle with Corners Rounded 1">
            <a:extLst>
              <a:ext uri="{FF2B5EF4-FFF2-40B4-BE49-F238E27FC236}">
                <a16:creationId xmlns:a16="http://schemas.microsoft.com/office/drawing/2014/main" id="{A315D6CC-0756-47C7-84FB-6560946A76AF}"/>
              </a:ext>
            </a:extLst>
          </p:cNvPr>
          <p:cNvSpPr/>
          <p:nvPr/>
        </p:nvSpPr>
        <p:spPr>
          <a:xfrm>
            <a:off x="3956724" y="2331866"/>
            <a:ext cx="3800820" cy="1927951"/>
          </a:xfrm>
          <a:prstGeom prst="wedgeRoundRectCallout">
            <a:avLst/>
          </a:prstGeom>
          <a:solidFill>
            <a:schemeClr val="bg1"/>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In winter in Canada it is cold.</a:t>
            </a:r>
          </a:p>
        </p:txBody>
      </p:sp>
      <p:sp>
        <p:nvSpPr>
          <p:cNvPr id="5" name="Rectangle: Rounded Corners 4">
            <a:extLst>
              <a:ext uri="{FF2B5EF4-FFF2-40B4-BE49-F238E27FC236}">
                <a16:creationId xmlns:a16="http://schemas.microsoft.com/office/drawing/2014/main" id="{DF48882A-70EA-41BA-A813-57218AB76E5A}"/>
              </a:ext>
            </a:extLst>
          </p:cNvPr>
          <p:cNvSpPr/>
          <p:nvPr/>
        </p:nvSpPr>
        <p:spPr>
          <a:xfrm>
            <a:off x="1428836" y="2867122"/>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à</a:t>
            </a:r>
          </a:p>
        </p:txBody>
      </p:sp>
      <p:sp>
        <p:nvSpPr>
          <p:cNvPr id="18" name="Rectangle: Rounded Corners 17">
            <a:extLst>
              <a:ext uri="{FF2B5EF4-FFF2-40B4-BE49-F238E27FC236}">
                <a16:creationId xmlns:a16="http://schemas.microsoft.com/office/drawing/2014/main" id="{AE4F5A10-4C88-466A-8324-D1D5B99D8480}"/>
              </a:ext>
            </a:extLst>
          </p:cNvPr>
          <p:cNvSpPr/>
          <p:nvPr/>
        </p:nvSpPr>
        <p:spPr>
          <a:xfrm>
            <a:off x="8514380" y="3441615"/>
            <a:ext cx="2198513"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printemps</a:t>
            </a:r>
            <a:endParaRPr lang="en-GB" sz="3200" dirty="0">
              <a:solidFill>
                <a:srgbClr val="002060"/>
              </a:solidFill>
              <a:latin typeface="Century Gothic" panose="020B0502020202020204" pitchFamily="34" charset="0"/>
            </a:endParaRPr>
          </a:p>
        </p:txBody>
      </p:sp>
      <p:sp>
        <p:nvSpPr>
          <p:cNvPr id="20" name="Rectangle: Rounded Corners 19">
            <a:extLst>
              <a:ext uri="{FF2B5EF4-FFF2-40B4-BE49-F238E27FC236}">
                <a16:creationId xmlns:a16="http://schemas.microsoft.com/office/drawing/2014/main" id="{0EC7EE04-D94C-49F2-B8D9-2298A081E4A7}"/>
              </a:ext>
            </a:extLst>
          </p:cNvPr>
          <p:cNvSpPr/>
          <p:nvPr/>
        </p:nvSpPr>
        <p:spPr>
          <a:xfrm>
            <a:off x="8426508" y="2035828"/>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au</a:t>
            </a:r>
          </a:p>
        </p:txBody>
      </p:sp>
      <p:sp>
        <p:nvSpPr>
          <p:cNvPr id="21" name="Rectangle: Rounded Corners 20">
            <a:extLst>
              <a:ext uri="{FF2B5EF4-FFF2-40B4-BE49-F238E27FC236}">
                <a16:creationId xmlns:a16="http://schemas.microsoft.com/office/drawing/2014/main" id="{FD89F146-920A-467F-A3A2-1B3BA95C5077}"/>
              </a:ext>
            </a:extLst>
          </p:cNvPr>
          <p:cNvSpPr/>
          <p:nvPr/>
        </p:nvSpPr>
        <p:spPr>
          <a:xfrm>
            <a:off x="4093038" y="1155671"/>
            <a:ext cx="2002961"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Canada</a:t>
            </a:r>
          </a:p>
        </p:txBody>
      </p:sp>
      <p:sp>
        <p:nvSpPr>
          <p:cNvPr id="22" name="Rectangle: Rounded Corners 21">
            <a:extLst>
              <a:ext uri="{FF2B5EF4-FFF2-40B4-BE49-F238E27FC236}">
                <a16:creationId xmlns:a16="http://schemas.microsoft.com/office/drawing/2014/main" id="{899097CB-CB9D-4475-8128-434B1CC2E4E0}"/>
              </a:ext>
            </a:extLst>
          </p:cNvPr>
          <p:cNvSpPr/>
          <p:nvPr/>
        </p:nvSpPr>
        <p:spPr>
          <a:xfrm>
            <a:off x="5397181" y="4900864"/>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froid</a:t>
            </a:r>
            <a:endParaRPr lang="en-GB" sz="3200" dirty="0">
              <a:solidFill>
                <a:srgbClr val="002060"/>
              </a:solidFill>
              <a:latin typeface="Century Gothic" panose="020B0502020202020204" pitchFamily="34" charset="0"/>
            </a:endParaRPr>
          </a:p>
        </p:txBody>
      </p:sp>
      <p:sp>
        <p:nvSpPr>
          <p:cNvPr id="23" name="Rectangle: Rounded Corners 22">
            <a:extLst>
              <a:ext uri="{FF2B5EF4-FFF2-40B4-BE49-F238E27FC236}">
                <a16:creationId xmlns:a16="http://schemas.microsoft.com/office/drawing/2014/main" id="{F3D1C65E-860D-4121-BDBA-A1BD49B768E8}"/>
              </a:ext>
            </a:extLst>
          </p:cNvPr>
          <p:cNvSpPr/>
          <p:nvPr/>
        </p:nvSpPr>
        <p:spPr>
          <a:xfrm>
            <a:off x="6815367" y="1181891"/>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en</a:t>
            </a:r>
            <a:endParaRPr lang="en-GB" sz="3200" dirty="0">
              <a:solidFill>
                <a:srgbClr val="002060"/>
              </a:solidFill>
              <a:latin typeface="Century Gothic" panose="020B0502020202020204" pitchFamily="34" charset="0"/>
            </a:endParaRPr>
          </a:p>
        </p:txBody>
      </p:sp>
      <p:sp>
        <p:nvSpPr>
          <p:cNvPr id="24" name="Rectangle: Rounded Corners 23">
            <a:extLst>
              <a:ext uri="{FF2B5EF4-FFF2-40B4-BE49-F238E27FC236}">
                <a16:creationId xmlns:a16="http://schemas.microsoft.com/office/drawing/2014/main" id="{15CB4670-DAAE-41D2-AF3A-E531B58C568E}"/>
              </a:ext>
            </a:extLst>
          </p:cNvPr>
          <p:cNvSpPr/>
          <p:nvPr/>
        </p:nvSpPr>
        <p:spPr>
          <a:xfrm>
            <a:off x="1557626" y="4121127"/>
            <a:ext cx="2055574"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mauvais</a:t>
            </a:r>
            <a:endParaRPr lang="en-GB" sz="3200" dirty="0">
              <a:solidFill>
                <a:srgbClr val="002060"/>
              </a:solidFill>
              <a:latin typeface="Century Gothic" panose="020B0502020202020204" pitchFamily="34" charset="0"/>
            </a:endParaRPr>
          </a:p>
        </p:txBody>
      </p:sp>
      <p:sp>
        <p:nvSpPr>
          <p:cNvPr id="25" name="Rectangle: Rounded Corners 24">
            <a:extLst>
              <a:ext uri="{FF2B5EF4-FFF2-40B4-BE49-F238E27FC236}">
                <a16:creationId xmlns:a16="http://schemas.microsoft.com/office/drawing/2014/main" id="{DCFFE34A-696A-4713-AC52-7199428275B5}"/>
              </a:ext>
            </a:extLst>
          </p:cNvPr>
          <p:cNvSpPr/>
          <p:nvPr/>
        </p:nvSpPr>
        <p:spPr>
          <a:xfrm>
            <a:off x="1795441" y="1493079"/>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hiver</a:t>
            </a:r>
          </a:p>
        </p:txBody>
      </p:sp>
      <p:sp>
        <p:nvSpPr>
          <p:cNvPr id="26" name="Google Shape;410;p19">
            <a:extLst>
              <a:ext uri="{FF2B5EF4-FFF2-40B4-BE49-F238E27FC236}">
                <a16:creationId xmlns:a16="http://schemas.microsoft.com/office/drawing/2014/main" id="{CD7CBBA6-EDF3-40F5-99C4-BD7B6D186ADD}"/>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S</a:t>
            </a:r>
            <a:endParaRPr b="1" kern="0" dirty="0">
              <a:solidFill>
                <a:srgbClr val="1E4E79"/>
              </a:solidFill>
              <a:latin typeface="Century Gothic"/>
              <a:ea typeface="Century Gothic"/>
              <a:cs typeface="Century Gothic"/>
              <a:sym typeface="Century Gothic"/>
            </a:endParaRPr>
          </a:p>
        </p:txBody>
      </p:sp>
      <p:sp>
        <p:nvSpPr>
          <p:cNvPr id="27" name="Google Shape;387;p19">
            <a:extLst>
              <a:ext uri="{FF2B5EF4-FFF2-40B4-BE49-F238E27FC236}">
                <a16:creationId xmlns:a16="http://schemas.microsoft.com/office/drawing/2014/main" id="{921F0A3E-1F17-44C4-9656-1C3A051E69CD}"/>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latin typeface="Century Gothic"/>
              <a:ea typeface="Century Gothic"/>
              <a:cs typeface="Century Gothic"/>
              <a:sym typeface="Century Gothic"/>
            </a:endParaRPr>
          </a:p>
        </p:txBody>
      </p:sp>
      <p:sp>
        <p:nvSpPr>
          <p:cNvPr id="28" name="Google Shape;388;p19">
            <a:extLst>
              <a:ext uri="{FF2B5EF4-FFF2-40B4-BE49-F238E27FC236}">
                <a16:creationId xmlns:a16="http://schemas.microsoft.com/office/drawing/2014/main" id="{E8D89C28-0C1E-458A-B975-59F09365416B}"/>
              </a:ext>
            </a:extLst>
          </p:cNvPr>
          <p:cNvSpPr/>
          <p:nvPr/>
        </p:nvSpPr>
        <p:spPr>
          <a:xfrm>
            <a:off x="11000369" y="1881615"/>
            <a:ext cx="503528" cy="4156259"/>
          </a:xfrm>
          <a:prstGeom prst="rect">
            <a:avLst/>
          </a:prstGeom>
          <a:solidFill>
            <a:schemeClr val="accent1">
              <a:lumMod val="60000"/>
              <a:lumOff val="40000"/>
            </a:schemeClr>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latin typeface="Century Gothic"/>
              <a:ea typeface="Century Gothic"/>
              <a:cs typeface="Century Gothic"/>
              <a:sym typeface="Century Gothic"/>
            </a:endParaRPr>
          </a:p>
        </p:txBody>
      </p:sp>
      <p:cxnSp>
        <p:nvCxnSpPr>
          <p:cNvPr id="29" name="Google Shape;389;p19">
            <a:extLst>
              <a:ext uri="{FF2B5EF4-FFF2-40B4-BE49-F238E27FC236}">
                <a16:creationId xmlns:a16="http://schemas.microsoft.com/office/drawing/2014/main" id="{A97E0A01-7377-45CD-8B6A-F3001E129AFC}"/>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0" name="Google Shape;390;p19">
            <a:extLst>
              <a:ext uri="{FF2B5EF4-FFF2-40B4-BE49-F238E27FC236}">
                <a16:creationId xmlns:a16="http://schemas.microsoft.com/office/drawing/2014/main" id="{4ACD3872-44EB-4AE2-9BDE-7356AAB8724A}"/>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1" name="Google Shape;391;p19">
            <a:extLst>
              <a:ext uri="{FF2B5EF4-FFF2-40B4-BE49-F238E27FC236}">
                <a16:creationId xmlns:a16="http://schemas.microsoft.com/office/drawing/2014/main" id="{5BC20BFE-81DF-4C1B-9916-FB097C06B6D2}"/>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2" name="Google Shape;393;p19">
            <a:extLst>
              <a:ext uri="{FF2B5EF4-FFF2-40B4-BE49-F238E27FC236}">
                <a16:creationId xmlns:a16="http://schemas.microsoft.com/office/drawing/2014/main" id="{E2C08097-D2BE-44D4-BFB8-92B3C23336DA}"/>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10</a:t>
            </a:r>
            <a:endParaRPr sz="1400" kern="0" dirty="0">
              <a:solidFill>
                <a:srgbClr val="000000"/>
              </a:solidFill>
              <a:cs typeface="Arial"/>
              <a:sym typeface="Arial"/>
            </a:endParaRPr>
          </a:p>
        </p:txBody>
      </p:sp>
      <p:sp>
        <p:nvSpPr>
          <p:cNvPr id="33" name="Google Shape;394;p19">
            <a:extLst>
              <a:ext uri="{FF2B5EF4-FFF2-40B4-BE49-F238E27FC236}">
                <a16:creationId xmlns:a16="http://schemas.microsoft.com/office/drawing/2014/main" id="{8D863A9C-4C03-40F6-824C-F04379058057}"/>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0</a:t>
            </a:r>
            <a:endParaRPr sz="1400" kern="0" dirty="0">
              <a:solidFill>
                <a:srgbClr val="000000"/>
              </a:solidFill>
              <a:cs typeface="Arial"/>
              <a:sym typeface="Arial"/>
            </a:endParaRPr>
          </a:p>
        </p:txBody>
      </p:sp>
      <p:sp>
        <p:nvSpPr>
          <p:cNvPr id="34" name="Google Shape;395;p19">
            <a:extLst>
              <a:ext uri="{FF2B5EF4-FFF2-40B4-BE49-F238E27FC236}">
                <a16:creationId xmlns:a16="http://schemas.microsoft.com/office/drawing/2014/main" id="{B70A6FFC-AEB5-4EE0-B685-DE4600B9210D}"/>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algn="ctr">
              <a:buClr>
                <a:srgbClr val="FFFFFF"/>
              </a:buClr>
              <a:buSzPts val="1800"/>
              <a:buFont typeface="Century Gothic"/>
              <a:buNone/>
              <a:defRPr/>
            </a:pPr>
            <a:r>
              <a:rPr lang="en-GB" b="1" kern="0" dirty="0">
                <a:solidFill>
                  <a:srgbClr val="FFFFFF"/>
                </a:solidFill>
                <a:latin typeface="Century Gothic"/>
                <a:ea typeface="Century Gothic"/>
                <a:cs typeface="Century Gothic"/>
                <a:sym typeface="Century Gothic"/>
              </a:rPr>
              <a:t>DÉBUT</a:t>
            </a:r>
            <a:endParaRPr sz="1400" kern="0" dirty="0">
              <a:solidFill>
                <a:srgbClr val="000000"/>
              </a:solidFill>
              <a:cs typeface="Arial"/>
              <a:sym typeface="Arial"/>
            </a:endParaRPr>
          </a:p>
        </p:txBody>
      </p:sp>
      <p:sp>
        <p:nvSpPr>
          <p:cNvPr id="35" name="Speech Bubble: Rectangle with Corners Rounded 34">
            <a:extLst>
              <a:ext uri="{FF2B5EF4-FFF2-40B4-BE49-F238E27FC236}">
                <a16:creationId xmlns:a16="http://schemas.microsoft.com/office/drawing/2014/main" id="{64D9B77C-4AFE-47AD-9341-B4757053973C}"/>
              </a:ext>
            </a:extLst>
          </p:cNvPr>
          <p:cNvSpPr/>
          <p:nvPr/>
        </p:nvSpPr>
        <p:spPr>
          <a:xfrm>
            <a:off x="3924695" y="2331866"/>
            <a:ext cx="3800820" cy="1927951"/>
          </a:xfrm>
          <a:prstGeom prst="wedgeRoundRectCallout">
            <a:avLst/>
          </a:prstGeom>
          <a:solidFill>
            <a:srgbClr val="FF0066"/>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bg1"/>
                </a:solidFill>
                <a:latin typeface="Century Gothic" panose="020B0502020202020204" pitchFamily="34" charset="0"/>
              </a:rPr>
              <a:t>En</a:t>
            </a:r>
            <a:r>
              <a:rPr lang="en-GB" sz="3200" dirty="0">
                <a:solidFill>
                  <a:schemeClr val="bg1"/>
                </a:solidFill>
                <a:latin typeface="Century Gothic" panose="020B0502020202020204" pitchFamily="34" charset="0"/>
              </a:rPr>
              <a:t> hiver au Canada il fait </a:t>
            </a:r>
            <a:r>
              <a:rPr lang="en-GB" sz="3200" dirty="0" err="1">
                <a:solidFill>
                  <a:schemeClr val="bg1"/>
                </a:solidFill>
                <a:latin typeface="Century Gothic" panose="020B0502020202020204" pitchFamily="34" charset="0"/>
              </a:rPr>
              <a:t>froid</a:t>
            </a:r>
            <a:r>
              <a:rPr lang="en-GB" sz="3200" dirty="0">
                <a:solidFill>
                  <a:schemeClr val="bg1"/>
                </a:solidFill>
                <a:latin typeface="Century Gothic" panose="020B0502020202020204" pitchFamily="34" charset="0"/>
              </a:rPr>
              <a:t>.</a:t>
            </a:r>
          </a:p>
        </p:txBody>
      </p:sp>
      <p:sp>
        <p:nvSpPr>
          <p:cNvPr id="37" name="Rectangle: Rounded Corners 36">
            <a:extLst>
              <a:ext uri="{FF2B5EF4-FFF2-40B4-BE49-F238E27FC236}">
                <a16:creationId xmlns:a16="http://schemas.microsoft.com/office/drawing/2014/main" id="{D534DF84-B0B4-4440-AA67-063ED4356728}"/>
              </a:ext>
            </a:extLst>
          </p:cNvPr>
          <p:cNvSpPr/>
          <p:nvPr/>
        </p:nvSpPr>
        <p:spPr>
          <a:xfrm>
            <a:off x="2990527" y="4933292"/>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il</a:t>
            </a:r>
          </a:p>
        </p:txBody>
      </p:sp>
      <p:sp>
        <p:nvSpPr>
          <p:cNvPr id="38" name="Rectangle: Rounded Corners 37">
            <a:extLst>
              <a:ext uri="{FF2B5EF4-FFF2-40B4-BE49-F238E27FC236}">
                <a16:creationId xmlns:a16="http://schemas.microsoft.com/office/drawing/2014/main" id="{2965E62B-FCB9-47BF-93E3-E43B4CF8DBA1}"/>
              </a:ext>
            </a:extLst>
          </p:cNvPr>
          <p:cNvSpPr/>
          <p:nvPr/>
        </p:nvSpPr>
        <p:spPr>
          <a:xfrm>
            <a:off x="8130683" y="4777361"/>
            <a:ext cx="1872869"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fait</a:t>
            </a:r>
          </a:p>
        </p:txBody>
      </p:sp>
    </p:spTree>
    <p:extLst>
      <p:ext uri="{BB962C8B-B14F-4D97-AF65-F5344CB8AC3E}">
        <p14:creationId xmlns:p14="http://schemas.microsoft.com/office/powerpoint/2010/main" val="174331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8"/>
                                        </p:tgtEl>
                                        <p:attrNameLst>
                                          <p:attrName>ppt_w</p:attrName>
                                        </p:attrNameLst>
                                      </p:cBhvr>
                                      <p:tavLst>
                                        <p:tav tm="0">
                                          <p:val>
                                            <p:strVal val="ppt_w"/>
                                          </p:val>
                                        </p:tav>
                                        <p:tav tm="100000">
                                          <p:val>
                                            <p:fltVal val="0"/>
                                          </p:val>
                                        </p:tav>
                                      </p:tavLst>
                                    </p:anim>
                                    <p:anim calcmode="lin" valueType="num">
                                      <p:cBhvr>
                                        <p:cTn id="7" dur="500"/>
                                        <p:tgtEl>
                                          <p:spTgt spid="18"/>
                                        </p:tgtEl>
                                        <p:attrNameLst>
                                          <p:attrName>ppt_h</p:attrName>
                                        </p:attrNameLst>
                                      </p:cBhvr>
                                      <p:tavLst>
                                        <p:tav tm="0">
                                          <p:val>
                                            <p:strVal val="ppt_h"/>
                                          </p:val>
                                        </p:tav>
                                        <p:tav tm="100000">
                                          <p:val>
                                            <p:fltVal val="0"/>
                                          </p:val>
                                        </p:tav>
                                      </p:tavLst>
                                    </p:anim>
                                    <p:animEffect transition="out" filter="fade">
                                      <p:cBhvr>
                                        <p:cTn id="8" dur="500"/>
                                        <p:tgtEl>
                                          <p:spTgt spid="18"/>
                                        </p:tgtEl>
                                      </p:cBhvr>
                                    </p:animEffect>
                                    <p:set>
                                      <p:cBhvr>
                                        <p:cTn id="9" dur="1" fill="hold">
                                          <p:stCondLst>
                                            <p:cond delay="499"/>
                                          </p:stCondLst>
                                        </p:cTn>
                                        <p:tgtEl>
                                          <p:spTgt spid="18"/>
                                        </p:tgtEl>
                                        <p:attrNameLst>
                                          <p:attrName>style.visibility</p:attrName>
                                        </p:attrNameLst>
                                      </p:cBhvr>
                                      <p:to>
                                        <p:strVal val="hidden"/>
                                      </p:to>
                                    </p:set>
                                  </p:childTnLst>
                                </p:cTn>
                              </p:par>
                              <p:par>
                                <p:cTn id="10" presetID="53" presetClass="exit" presetSubtype="32" fill="hold" grpId="0" nodeType="withEffect">
                                  <p:stCondLst>
                                    <p:cond delay="0"/>
                                  </p:stCondLst>
                                  <p:childTnLst>
                                    <p:anim calcmode="lin" valueType="num">
                                      <p:cBhvr>
                                        <p:cTn id="11" dur="500"/>
                                        <p:tgtEl>
                                          <p:spTgt spid="5"/>
                                        </p:tgtEl>
                                        <p:attrNameLst>
                                          <p:attrName>ppt_w</p:attrName>
                                        </p:attrNameLst>
                                      </p:cBhvr>
                                      <p:tavLst>
                                        <p:tav tm="0">
                                          <p:val>
                                            <p:strVal val="ppt_w"/>
                                          </p:val>
                                        </p:tav>
                                        <p:tav tm="100000">
                                          <p:val>
                                            <p:fltVal val="0"/>
                                          </p:val>
                                        </p:tav>
                                      </p:tavLst>
                                    </p:anim>
                                    <p:anim calcmode="lin" valueType="num">
                                      <p:cBhvr>
                                        <p:cTn id="12" dur="500"/>
                                        <p:tgtEl>
                                          <p:spTgt spid="5"/>
                                        </p:tgtEl>
                                        <p:attrNameLst>
                                          <p:attrName>ppt_h</p:attrName>
                                        </p:attrNameLst>
                                      </p:cBhvr>
                                      <p:tavLst>
                                        <p:tav tm="0">
                                          <p:val>
                                            <p:strVal val="ppt_h"/>
                                          </p:val>
                                        </p:tav>
                                        <p:tav tm="100000">
                                          <p:val>
                                            <p:fltVal val="0"/>
                                          </p:val>
                                        </p:tav>
                                      </p:tavLst>
                                    </p:anim>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par>
                                <p:cTn id="15" presetID="53" presetClass="exit" presetSubtype="32" fill="hold" grpId="0" nodeType="withEffect">
                                  <p:stCondLst>
                                    <p:cond delay="0"/>
                                  </p:stCondLst>
                                  <p:childTnLst>
                                    <p:anim calcmode="lin" valueType="num">
                                      <p:cBhvr>
                                        <p:cTn id="16" dur="500"/>
                                        <p:tgtEl>
                                          <p:spTgt spid="24"/>
                                        </p:tgtEl>
                                        <p:attrNameLst>
                                          <p:attrName>ppt_w</p:attrName>
                                        </p:attrNameLst>
                                      </p:cBhvr>
                                      <p:tavLst>
                                        <p:tav tm="0">
                                          <p:val>
                                            <p:strVal val="ppt_w"/>
                                          </p:val>
                                        </p:tav>
                                        <p:tav tm="100000">
                                          <p:val>
                                            <p:fltVal val="0"/>
                                          </p:val>
                                        </p:tav>
                                      </p:tavLst>
                                    </p:anim>
                                    <p:anim calcmode="lin" valueType="num">
                                      <p:cBhvr>
                                        <p:cTn id="17" dur="500"/>
                                        <p:tgtEl>
                                          <p:spTgt spid="24"/>
                                        </p:tgtEl>
                                        <p:attrNameLst>
                                          <p:attrName>ppt_h</p:attrName>
                                        </p:attrNameLst>
                                      </p:cBhvr>
                                      <p:tavLst>
                                        <p:tav tm="0">
                                          <p:val>
                                            <p:strVal val="ppt_h"/>
                                          </p:val>
                                        </p:tav>
                                        <p:tav tm="100000">
                                          <p:val>
                                            <p:fltVal val="0"/>
                                          </p:val>
                                        </p:tav>
                                      </p:tavLst>
                                    </p:anim>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p:cTn id="24" dur="500" fill="hold"/>
                                        <p:tgtEl>
                                          <p:spTgt spid="35"/>
                                        </p:tgtEl>
                                        <p:attrNameLst>
                                          <p:attrName>ppt_w</p:attrName>
                                        </p:attrNameLst>
                                      </p:cBhvr>
                                      <p:tavLst>
                                        <p:tav tm="0">
                                          <p:val>
                                            <p:fltVal val="0"/>
                                          </p:val>
                                        </p:tav>
                                        <p:tav tm="100000">
                                          <p:val>
                                            <p:strVal val="#ppt_w"/>
                                          </p:val>
                                        </p:tav>
                                      </p:tavLst>
                                    </p:anim>
                                    <p:anim calcmode="lin" valueType="num">
                                      <p:cBhvr>
                                        <p:cTn id="25" dur="500" fill="hold"/>
                                        <p:tgtEl>
                                          <p:spTgt spid="35"/>
                                        </p:tgtEl>
                                        <p:attrNameLst>
                                          <p:attrName>ppt_h</p:attrName>
                                        </p:attrNameLst>
                                      </p:cBhvr>
                                      <p:tavLst>
                                        <p:tav tm="0">
                                          <p:val>
                                            <p:fltVal val="0"/>
                                          </p:val>
                                        </p:tav>
                                        <p:tav tm="100000">
                                          <p:val>
                                            <p:strVal val="#ppt_h"/>
                                          </p:val>
                                        </p:tav>
                                      </p:tavLst>
                                    </p:anim>
                                    <p:animEffect transition="in" filter="fade">
                                      <p:cBhvr>
                                        <p:cTn id="26" dur="500"/>
                                        <p:tgtEl>
                                          <p:spTgt spid="35"/>
                                        </p:tgtEl>
                                      </p:cBhvr>
                                    </p:animEffect>
                                  </p:childTnLst>
                                  <p:subTnLst>
                                    <p:audio>
                                      <p:cMediaNode>
                                        <p:cTn display="0" masterRel="sameClick">
                                          <p:stCondLst>
                                            <p:cond evt="begin" delay="0">
                                              <p:tn val="22"/>
                                            </p:cond>
                                          </p:stCondLst>
                                          <p:endCondLst>
                                            <p:cond evt="onStopAudio" delay="0">
                                              <p:tgtEl>
                                                <p:sldTgt/>
                                              </p:tgtEl>
                                            </p:cond>
                                          </p:endCondLst>
                                        </p:cTn>
                                        <p:tgtEl>
                                          <p:sndTgt r:embed="rId3" name="4.7.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4"/>
                    </p:tgtEl>
                  </p:cond>
                </p:stCondLst>
                <p:endSync evt="end" delay="0">
                  <p:rtn val="all"/>
                </p:endSync>
                <p:childTnLst>
                  <p:par>
                    <p:cTn id="28" fill="hold">
                      <p:stCondLst>
                        <p:cond delay="0"/>
                      </p:stCondLst>
                      <p:childTnLst>
                        <p:par>
                          <p:cTn id="29" fill="hold">
                            <p:stCondLst>
                              <p:cond delay="0"/>
                            </p:stCondLst>
                            <p:childTnLst>
                              <p:par>
                                <p:cTn id="30" presetID="12" presetClass="exit" presetSubtype="4" fill="remove" grpId="0" nodeType="clickEffect">
                                  <p:stCondLst>
                                    <p:cond delay="0"/>
                                  </p:stCondLst>
                                  <p:childTnLst>
                                    <p:anim calcmode="lin" valueType="num">
                                      <p:cBhvr additive="base">
                                        <p:cTn id="31" dur="10000"/>
                                        <p:tgtEl>
                                          <p:spTgt spid="28"/>
                                        </p:tgtEl>
                                        <p:attrNameLst>
                                          <p:attrName>ppt_y</p:attrName>
                                        </p:attrNameLst>
                                      </p:cBhvr>
                                      <p:tavLst>
                                        <p:tav tm="0">
                                          <p:val>
                                            <p:strVal val="#ppt_y"/>
                                          </p:val>
                                        </p:tav>
                                        <p:tav tm="100000">
                                          <p:val>
                                            <p:strVal val="#ppt_y+#ppt_h*1.125000"/>
                                          </p:val>
                                        </p:tav>
                                      </p:tavLst>
                                    </p:anim>
                                    <p:animEffect transition="out" filter="wipe(down)">
                                      <p:cBhvr>
                                        <p:cTn id="32" dur="10000"/>
                                        <p:tgtEl>
                                          <p:spTgt spid="28"/>
                                        </p:tgtEl>
                                      </p:cBhvr>
                                    </p:animEffect>
                                    <p:set>
                                      <p:cBhvr>
                                        <p:cTn id="33" dur="1" fill="hold">
                                          <p:stCondLst>
                                            <p:cond delay="9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5" grpId="0" animBg="1"/>
      <p:bldP spid="18" grpId="0" animBg="1"/>
      <p:bldP spid="24" grpId="0" animBg="1"/>
      <p:bldP spid="28" grpId="0" animBg="1"/>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3795319"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 [5/7]</a:t>
            </a:r>
            <a:endParaRPr lang="en-GB" sz="3200" dirty="0"/>
          </a:p>
        </p:txBody>
      </p:sp>
      <p:sp>
        <p:nvSpPr>
          <p:cNvPr id="15" name="Title 2">
            <a:extLst>
              <a:ext uri="{FF2B5EF4-FFF2-40B4-BE49-F238E27FC236}">
                <a16:creationId xmlns:a16="http://schemas.microsoft.com/office/drawing/2014/main" id="{1244DC33-B555-435F-B8EB-C5DF5B13D510}"/>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16" name="Picture 15" descr="Icon&#10;&#10;Description automatically generated">
            <a:extLst>
              <a:ext uri="{FF2B5EF4-FFF2-40B4-BE49-F238E27FC236}">
                <a16:creationId xmlns:a16="http://schemas.microsoft.com/office/drawing/2014/main" id="{D37B3EE7-59CE-48E6-8A12-4A3168EC6C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7" name="Google Shape;167;p2">
            <a:extLst>
              <a:ext uri="{FF2B5EF4-FFF2-40B4-BE49-F238E27FC236}">
                <a16:creationId xmlns:a16="http://schemas.microsoft.com/office/drawing/2014/main" id="{218809B7-4F5B-4094-98E3-1B0980F7E7D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Speech Bubble: Rectangle with Corners Rounded 1">
            <a:extLst>
              <a:ext uri="{FF2B5EF4-FFF2-40B4-BE49-F238E27FC236}">
                <a16:creationId xmlns:a16="http://schemas.microsoft.com/office/drawing/2014/main" id="{A315D6CC-0756-47C7-84FB-6560946A76AF}"/>
              </a:ext>
            </a:extLst>
          </p:cNvPr>
          <p:cNvSpPr/>
          <p:nvPr/>
        </p:nvSpPr>
        <p:spPr>
          <a:xfrm>
            <a:off x="3956724" y="2331866"/>
            <a:ext cx="3800820" cy="1927951"/>
          </a:xfrm>
          <a:prstGeom prst="wedgeRoundRectCallout">
            <a:avLst/>
          </a:prstGeom>
          <a:solidFill>
            <a:schemeClr val="bg1"/>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Normally in spring it is fine weather.</a:t>
            </a:r>
          </a:p>
        </p:txBody>
      </p:sp>
      <p:sp>
        <p:nvSpPr>
          <p:cNvPr id="5" name="Rectangle: Rounded Corners 4">
            <a:extLst>
              <a:ext uri="{FF2B5EF4-FFF2-40B4-BE49-F238E27FC236}">
                <a16:creationId xmlns:a16="http://schemas.microsoft.com/office/drawing/2014/main" id="{DF48882A-70EA-41BA-A813-57218AB76E5A}"/>
              </a:ext>
            </a:extLst>
          </p:cNvPr>
          <p:cNvSpPr/>
          <p:nvPr/>
        </p:nvSpPr>
        <p:spPr>
          <a:xfrm>
            <a:off x="5777773" y="4775208"/>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à</a:t>
            </a:r>
          </a:p>
        </p:txBody>
      </p:sp>
      <p:sp>
        <p:nvSpPr>
          <p:cNvPr id="18" name="Rectangle: Rounded Corners 17">
            <a:extLst>
              <a:ext uri="{FF2B5EF4-FFF2-40B4-BE49-F238E27FC236}">
                <a16:creationId xmlns:a16="http://schemas.microsoft.com/office/drawing/2014/main" id="{AE4F5A10-4C88-466A-8324-D1D5B99D8480}"/>
              </a:ext>
            </a:extLst>
          </p:cNvPr>
          <p:cNvSpPr/>
          <p:nvPr/>
        </p:nvSpPr>
        <p:spPr>
          <a:xfrm>
            <a:off x="8514380" y="3441615"/>
            <a:ext cx="2198513"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printemps</a:t>
            </a:r>
            <a:endParaRPr lang="en-GB" sz="3200" dirty="0">
              <a:solidFill>
                <a:srgbClr val="002060"/>
              </a:solidFill>
              <a:latin typeface="Century Gothic" panose="020B0502020202020204" pitchFamily="34" charset="0"/>
            </a:endParaRPr>
          </a:p>
        </p:txBody>
      </p:sp>
      <p:sp>
        <p:nvSpPr>
          <p:cNvPr id="20" name="Rectangle: Rounded Corners 19">
            <a:extLst>
              <a:ext uri="{FF2B5EF4-FFF2-40B4-BE49-F238E27FC236}">
                <a16:creationId xmlns:a16="http://schemas.microsoft.com/office/drawing/2014/main" id="{0EC7EE04-D94C-49F2-B8D9-2298A081E4A7}"/>
              </a:ext>
            </a:extLst>
          </p:cNvPr>
          <p:cNvSpPr/>
          <p:nvPr/>
        </p:nvSpPr>
        <p:spPr>
          <a:xfrm>
            <a:off x="8426508" y="2035828"/>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au</a:t>
            </a:r>
          </a:p>
        </p:txBody>
      </p:sp>
      <p:sp>
        <p:nvSpPr>
          <p:cNvPr id="22" name="Rectangle: Rounded Corners 21">
            <a:extLst>
              <a:ext uri="{FF2B5EF4-FFF2-40B4-BE49-F238E27FC236}">
                <a16:creationId xmlns:a16="http://schemas.microsoft.com/office/drawing/2014/main" id="{899097CB-CB9D-4475-8128-434B1CC2E4E0}"/>
              </a:ext>
            </a:extLst>
          </p:cNvPr>
          <p:cNvSpPr/>
          <p:nvPr/>
        </p:nvSpPr>
        <p:spPr>
          <a:xfrm>
            <a:off x="1327020" y="2718703"/>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beau</a:t>
            </a:r>
          </a:p>
        </p:txBody>
      </p:sp>
      <p:sp>
        <p:nvSpPr>
          <p:cNvPr id="23" name="Rectangle: Rounded Corners 22">
            <a:extLst>
              <a:ext uri="{FF2B5EF4-FFF2-40B4-BE49-F238E27FC236}">
                <a16:creationId xmlns:a16="http://schemas.microsoft.com/office/drawing/2014/main" id="{F3D1C65E-860D-4121-BDBA-A1BD49B768E8}"/>
              </a:ext>
            </a:extLst>
          </p:cNvPr>
          <p:cNvSpPr/>
          <p:nvPr/>
        </p:nvSpPr>
        <p:spPr>
          <a:xfrm>
            <a:off x="6815367" y="1181891"/>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en</a:t>
            </a:r>
            <a:endParaRPr lang="en-GB" sz="3200" dirty="0">
              <a:solidFill>
                <a:srgbClr val="002060"/>
              </a:solidFill>
              <a:latin typeface="Century Gothic" panose="020B0502020202020204" pitchFamily="34" charset="0"/>
            </a:endParaRPr>
          </a:p>
        </p:txBody>
      </p:sp>
      <p:sp>
        <p:nvSpPr>
          <p:cNvPr id="24" name="Rectangle: Rounded Corners 23">
            <a:extLst>
              <a:ext uri="{FF2B5EF4-FFF2-40B4-BE49-F238E27FC236}">
                <a16:creationId xmlns:a16="http://schemas.microsoft.com/office/drawing/2014/main" id="{15CB4670-DAAE-41D2-AF3A-E531B58C568E}"/>
              </a:ext>
            </a:extLst>
          </p:cNvPr>
          <p:cNvSpPr/>
          <p:nvPr/>
        </p:nvSpPr>
        <p:spPr>
          <a:xfrm>
            <a:off x="1557626" y="4121127"/>
            <a:ext cx="2055574"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chaud</a:t>
            </a:r>
            <a:endParaRPr lang="en-GB" sz="3200" dirty="0">
              <a:solidFill>
                <a:srgbClr val="002060"/>
              </a:solidFill>
              <a:latin typeface="Century Gothic" panose="020B0502020202020204" pitchFamily="34" charset="0"/>
            </a:endParaRPr>
          </a:p>
        </p:txBody>
      </p:sp>
      <p:sp>
        <p:nvSpPr>
          <p:cNvPr id="26" name="Google Shape;410;p19">
            <a:extLst>
              <a:ext uri="{FF2B5EF4-FFF2-40B4-BE49-F238E27FC236}">
                <a16:creationId xmlns:a16="http://schemas.microsoft.com/office/drawing/2014/main" id="{CD7CBBA6-EDF3-40F5-99C4-BD7B6D186ADD}"/>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S</a:t>
            </a:r>
            <a:endParaRPr b="1" kern="0" dirty="0">
              <a:solidFill>
                <a:srgbClr val="1E4E79"/>
              </a:solidFill>
              <a:latin typeface="Century Gothic"/>
              <a:ea typeface="Century Gothic"/>
              <a:cs typeface="Century Gothic"/>
              <a:sym typeface="Century Gothic"/>
            </a:endParaRPr>
          </a:p>
        </p:txBody>
      </p:sp>
      <p:sp>
        <p:nvSpPr>
          <p:cNvPr id="27" name="Google Shape;387;p19">
            <a:extLst>
              <a:ext uri="{FF2B5EF4-FFF2-40B4-BE49-F238E27FC236}">
                <a16:creationId xmlns:a16="http://schemas.microsoft.com/office/drawing/2014/main" id="{921F0A3E-1F17-44C4-9656-1C3A051E69CD}"/>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latin typeface="Century Gothic"/>
              <a:ea typeface="Century Gothic"/>
              <a:cs typeface="Century Gothic"/>
              <a:sym typeface="Century Gothic"/>
            </a:endParaRPr>
          </a:p>
        </p:txBody>
      </p:sp>
      <p:sp>
        <p:nvSpPr>
          <p:cNvPr id="28" name="Google Shape;388;p19">
            <a:extLst>
              <a:ext uri="{FF2B5EF4-FFF2-40B4-BE49-F238E27FC236}">
                <a16:creationId xmlns:a16="http://schemas.microsoft.com/office/drawing/2014/main" id="{E8D89C28-0C1E-458A-B975-59F09365416B}"/>
              </a:ext>
            </a:extLst>
          </p:cNvPr>
          <p:cNvSpPr/>
          <p:nvPr/>
        </p:nvSpPr>
        <p:spPr>
          <a:xfrm>
            <a:off x="11000369" y="1881615"/>
            <a:ext cx="503528" cy="4156259"/>
          </a:xfrm>
          <a:prstGeom prst="rect">
            <a:avLst/>
          </a:prstGeom>
          <a:solidFill>
            <a:schemeClr val="accent1">
              <a:lumMod val="60000"/>
              <a:lumOff val="40000"/>
            </a:schemeClr>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latin typeface="Century Gothic"/>
              <a:ea typeface="Century Gothic"/>
              <a:cs typeface="Century Gothic"/>
              <a:sym typeface="Century Gothic"/>
            </a:endParaRPr>
          </a:p>
        </p:txBody>
      </p:sp>
      <p:cxnSp>
        <p:nvCxnSpPr>
          <p:cNvPr id="29" name="Google Shape;389;p19">
            <a:extLst>
              <a:ext uri="{FF2B5EF4-FFF2-40B4-BE49-F238E27FC236}">
                <a16:creationId xmlns:a16="http://schemas.microsoft.com/office/drawing/2014/main" id="{A97E0A01-7377-45CD-8B6A-F3001E129AFC}"/>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0" name="Google Shape;390;p19">
            <a:extLst>
              <a:ext uri="{FF2B5EF4-FFF2-40B4-BE49-F238E27FC236}">
                <a16:creationId xmlns:a16="http://schemas.microsoft.com/office/drawing/2014/main" id="{4ACD3872-44EB-4AE2-9BDE-7356AAB8724A}"/>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1" name="Google Shape;391;p19">
            <a:extLst>
              <a:ext uri="{FF2B5EF4-FFF2-40B4-BE49-F238E27FC236}">
                <a16:creationId xmlns:a16="http://schemas.microsoft.com/office/drawing/2014/main" id="{5BC20BFE-81DF-4C1B-9916-FB097C06B6D2}"/>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2" name="Google Shape;393;p19">
            <a:extLst>
              <a:ext uri="{FF2B5EF4-FFF2-40B4-BE49-F238E27FC236}">
                <a16:creationId xmlns:a16="http://schemas.microsoft.com/office/drawing/2014/main" id="{E2C08097-D2BE-44D4-BFB8-92B3C23336DA}"/>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10</a:t>
            </a:r>
            <a:endParaRPr sz="1400" kern="0" dirty="0">
              <a:solidFill>
                <a:srgbClr val="000000"/>
              </a:solidFill>
              <a:cs typeface="Arial"/>
              <a:sym typeface="Arial"/>
            </a:endParaRPr>
          </a:p>
        </p:txBody>
      </p:sp>
      <p:sp>
        <p:nvSpPr>
          <p:cNvPr id="33" name="Google Shape;394;p19">
            <a:extLst>
              <a:ext uri="{FF2B5EF4-FFF2-40B4-BE49-F238E27FC236}">
                <a16:creationId xmlns:a16="http://schemas.microsoft.com/office/drawing/2014/main" id="{8D863A9C-4C03-40F6-824C-F04379058057}"/>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0</a:t>
            </a:r>
            <a:endParaRPr sz="1400" kern="0" dirty="0">
              <a:solidFill>
                <a:srgbClr val="000000"/>
              </a:solidFill>
              <a:cs typeface="Arial"/>
              <a:sym typeface="Arial"/>
            </a:endParaRPr>
          </a:p>
        </p:txBody>
      </p:sp>
      <p:sp>
        <p:nvSpPr>
          <p:cNvPr id="34" name="Google Shape;395;p19">
            <a:extLst>
              <a:ext uri="{FF2B5EF4-FFF2-40B4-BE49-F238E27FC236}">
                <a16:creationId xmlns:a16="http://schemas.microsoft.com/office/drawing/2014/main" id="{B70A6FFC-AEB5-4EE0-B685-DE4600B9210D}"/>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algn="ctr">
              <a:buClr>
                <a:srgbClr val="FFFFFF"/>
              </a:buClr>
              <a:buSzPts val="1800"/>
              <a:buFont typeface="Century Gothic"/>
              <a:buNone/>
              <a:defRPr/>
            </a:pPr>
            <a:r>
              <a:rPr lang="en-GB" b="1" kern="0" dirty="0">
                <a:solidFill>
                  <a:srgbClr val="FFFFFF"/>
                </a:solidFill>
                <a:latin typeface="Century Gothic"/>
                <a:ea typeface="Century Gothic"/>
                <a:cs typeface="Century Gothic"/>
                <a:sym typeface="Century Gothic"/>
              </a:rPr>
              <a:t>DÉBUT</a:t>
            </a:r>
            <a:endParaRPr sz="1400" kern="0" dirty="0">
              <a:solidFill>
                <a:srgbClr val="000000"/>
              </a:solidFill>
              <a:cs typeface="Arial"/>
              <a:sym typeface="Arial"/>
            </a:endParaRPr>
          </a:p>
        </p:txBody>
      </p:sp>
      <p:sp>
        <p:nvSpPr>
          <p:cNvPr id="35" name="Speech Bubble: Rectangle with Corners Rounded 34">
            <a:extLst>
              <a:ext uri="{FF2B5EF4-FFF2-40B4-BE49-F238E27FC236}">
                <a16:creationId xmlns:a16="http://schemas.microsoft.com/office/drawing/2014/main" id="{64D9B77C-4AFE-47AD-9341-B4757053973C}"/>
              </a:ext>
            </a:extLst>
          </p:cNvPr>
          <p:cNvSpPr/>
          <p:nvPr/>
        </p:nvSpPr>
        <p:spPr>
          <a:xfrm>
            <a:off x="3949615" y="2358086"/>
            <a:ext cx="3800820" cy="1927951"/>
          </a:xfrm>
          <a:prstGeom prst="wedgeRoundRectCallout">
            <a:avLst/>
          </a:prstGeom>
          <a:solidFill>
            <a:srgbClr val="FF0066"/>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bg1"/>
                </a:solidFill>
                <a:latin typeface="Century Gothic" panose="020B0502020202020204" pitchFamily="34" charset="0"/>
              </a:rPr>
              <a:t>Normalement</a:t>
            </a:r>
            <a:r>
              <a:rPr lang="en-GB" sz="3200" dirty="0">
                <a:solidFill>
                  <a:schemeClr val="bg1"/>
                </a:solidFill>
                <a:latin typeface="Century Gothic" panose="020B0502020202020204" pitchFamily="34" charset="0"/>
              </a:rPr>
              <a:t> au </a:t>
            </a:r>
            <a:r>
              <a:rPr lang="en-GB" sz="3200" dirty="0" err="1">
                <a:solidFill>
                  <a:schemeClr val="bg1"/>
                </a:solidFill>
                <a:latin typeface="Century Gothic" panose="020B0502020202020204" pitchFamily="34" charset="0"/>
              </a:rPr>
              <a:t>printemps</a:t>
            </a:r>
            <a:r>
              <a:rPr lang="en-GB" sz="3200" dirty="0">
                <a:solidFill>
                  <a:schemeClr val="bg1"/>
                </a:solidFill>
                <a:latin typeface="Century Gothic" panose="020B0502020202020204" pitchFamily="34" charset="0"/>
              </a:rPr>
              <a:t> il fait beau.</a:t>
            </a:r>
          </a:p>
        </p:txBody>
      </p:sp>
      <p:sp>
        <p:nvSpPr>
          <p:cNvPr id="37" name="Rectangle: Rounded Corners 36">
            <a:extLst>
              <a:ext uri="{FF2B5EF4-FFF2-40B4-BE49-F238E27FC236}">
                <a16:creationId xmlns:a16="http://schemas.microsoft.com/office/drawing/2014/main" id="{D534DF84-B0B4-4440-AA67-063ED4356728}"/>
              </a:ext>
            </a:extLst>
          </p:cNvPr>
          <p:cNvSpPr/>
          <p:nvPr/>
        </p:nvSpPr>
        <p:spPr>
          <a:xfrm>
            <a:off x="4376291" y="1155671"/>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il</a:t>
            </a:r>
          </a:p>
        </p:txBody>
      </p:sp>
      <p:sp>
        <p:nvSpPr>
          <p:cNvPr id="38" name="Rectangle: Rounded Corners 37">
            <a:extLst>
              <a:ext uri="{FF2B5EF4-FFF2-40B4-BE49-F238E27FC236}">
                <a16:creationId xmlns:a16="http://schemas.microsoft.com/office/drawing/2014/main" id="{2965E62B-FCB9-47BF-93E3-E43B4CF8DBA1}"/>
              </a:ext>
            </a:extLst>
          </p:cNvPr>
          <p:cNvSpPr/>
          <p:nvPr/>
        </p:nvSpPr>
        <p:spPr>
          <a:xfrm>
            <a:off x="8041327" y="4622808"/>
            <a:ext cx="1872869"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fait</a:t>
            </a:r>
          </a:p>
        </p:txBody>
      </p:sp>
      <p:sp>
        <p:nvSpPr>
          <p:cNvPr id="36" name="Rectangle: Rounded Corners 35">
            <a:extLst>
              <a:ext uri="{FF2B5EF4-FFF2-40B4-BE49-F238E27FC236}">
                <a16:creationId xmlns:a16="http://schemas.microsoft.com/office/drawing/2014/main" id="{4389AD64-1E74-4C8E-A7A6-C0873C0E2BB0}"/>
              </a:ext>
            </a:extLst>
          </p:cNvPr>
          <p:cNvSpPr/>
          <p:nvPr/>
        </p:nvSpPr>
        <p:spPr>
          <a:xfrm>
            <a:off x="2031747" y="1436610"/>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été</a:t>
            </a:r>
            <a:endParaRPr lang="en-GB" sz="3200" dirty="0">
              <a:solidFill>
                <a:srgbClr val="002060"/>
              </a:solidFill>
              <a:latin typeface="Century Gothic" panose="020B0502020202020204" pitchFamily="34" charset="0"/>
            </a:endParaRPr>
          </a:p>
        </p:txBody>
      </p:sp>
      <p:sp>
        <p:nvSpPr>
          <p:cNvPr id="39" name="Rectangle: Rounded Corners 38">
            <a:extLst>
              <a:ext uri="{FF2B5EF4-FFF2-40B4-BE49-F238E27FC236}">
                <a16:creationId xmlns:a16="http://schemas.microsoft.com/office/drawing/2014/main" id="{AB765D74-CFF8-45AB-A1CE-65DF4F99DDE3}"/>
              </a:ext>
            </a:extLst>
          </p:cNvPr>
          <p:cNvSpPr/>
          <p:nvPr/>
        </p:nvSpPr>
        <p:spPr>
          <a:xfrm>
            <a:off x="1557627" y="5100363"/>
            <a:ext cx="2913924"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normalement</a:t>
            </a:r>
            <a:endParaRPr lang="en-GB" sz="32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76513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par>
                                <p:cTn id="10" presetID="53" presetClass="exit" presetSubtype="32" fill="hold" grpId="0" nodeType="withEffect">
                                  <p:stCondLst>
                                    <p:cond delay="0"/>
                                  </p:stCondLst>
                                  <p:childTnLst>
                                    <p:anim calcmode="lin" valueType="num">
                                      <p:cBhvr>
                                        <p:cTn id="11" dur="500"/>
                                        <p:tgtEl>
                                          <p:spTgt spid="24"/>
                                        </p:tgtEl>
                                        <p:attrNameLst>
                                          <p:attrName>ppt_w</p:attrName>
                                        </p:attrNameLst>
                                      </p:cBhvr>
                                      <p:tavLst>
                                        <p:tav tm="0">
                                          <p:val>
                                            <p:strVal val="ppt_w"/>
                                          </p:val>
                                        </p:tav>
                                        <p:tav tm="100000">
                                          <p:val>
                                            <p:fltVal val="0"/>
                                          </p:val>
                                        </p:tav>
                                      </p:tavLst>
                                    </p:anim>
                                    <p:anim calcmode="lin" valueType="num">
                                      <p:cBhvr>
                                        <p:cTn id="12" dur="500"/>
                                        <p:tgtEl>
                                          <p:spTgt spid="24"/>
                                        </p:tgtEl>
                                        <p:attrNameLst>
                                          <p:attrName>ppt_h</p:attrName>
                                        </p:attrNameLst>
                                      </p:cBhvr>
                                      <p:tavLst>
                                        <p:tav tm="0">
                                          <p:val>
                                            <p:strVal val="ppt_h"/>
                                          </p:val>
                                        </p:tav>
                                        <p:tav tm="100000">
                                          <p:val>
                                            <p:fltVal val="0"/>
                                          </p:val>
                                        </p:tav>
                                      </p:tavLst>
                                    </p:anim>
                                    <p:animEffect transition="out" filter="fade">
                                      <p:cBhvr>
                                        <p:cTn id="13" dur="500"/>
                                        <p:tgtEl>
                                          <p:spTgt spid="24"/>
                                        </p:tgtEl>
                                      </p:cBhvr>
                                    </p:animEffect>
                                    <p:set>
                                      <p:cBhvr>
                                        <p:cTn id="14" dur="1" fill="hold">
                                          <p:stCondLst>
                                            <p:cond delay="499"/>
                                          </p:stCondLst>
                                        </p:cTn>
                                        <p:tgtEl>
                                          <p:spTgt spid="24"/>
                                        </p:tgtEl>
                                        <p:attrNameLst>
                                          <p:attrName>style.visibility</p:attrName>
                                        </p:attrNameLst>
                                      </p:cBhvr>
                                      <p:to>
                                        <p:strVal val="hidden"/>
                                      </p:to>
                                    </p:set>
                                  </p:childTnLst>
                                </p:cTn>
                              </p:par>
                              <p:par>
                                <p:cTn id="15" presetID="53" presetClass="exit" presetSubtype="32" fill="hold" grpId="0" nodeType="withEffect">
                                  <p:stCondLst>
                                    <p:cond delay="0"/>
                                  </p:stCondLst>
                                  <p:childTnLst>
                                    <p:anim calcmode="lin" valueType="num">
                                      <p:cBhvr>
                                        <p:cTn id="16" dur="500"/>
                                        <p:tgtEl>
                                          <p:spTgt spid="36"/>
                                        </p:tgtEl>
                                        <p:attrNameLst>
                                          <p:attrName>ppt_w</p:attrName>
                                        </p:attrNameLst>
                                      </p:cBhvr>
                                      <p:tavLst>
                                        <p:tav tm="0">
                                          <p:val>
                                            <p:strVal val="ppt_w"/>
                                          </p:val>
                                        </p:tav>
                                        <p:tav tm="100000">
                                          <p:val>
                                            <p:fltVal val="0"/>
                                          </p:val>
                                        </p:tav>
                                      </p:tavLst>
                                    </p:anim>
                                    <p:anim calcmode="lin" valueType="num">
                                      <p:cBhvr>
                                        <p:cTn id="17" dur="500"/>
                                        <p:tgtEl>
                                          <p:spTgt spid="36"/>
                                        </p:tgtEl>
                                        <p:attrNameLst>
                                          <p:attrName>ppt_h</p:attrName>
                                        </p:attrNameLst>
                                      </p:cBhvr>
                                      <p:tavLst>
                                        <p:tav tm="0">
                                          <p:val>
                                            <p:strVal val="ppt_h"/>
                                          </p:val>
                                        </p:tav>
                                        <p:tav tm="100000">
                                          <p:val>
                                            <p:fltVal val="0"/>
                                          </p:val>
                                        </p:tav>
                                      </p:tavLst>
                                    </p:anim>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cTn>
                              </p:par>
                              <p:par>
                                <p:cTn id="20" presetID="53" presetClass="exit" presetSubtype="32" fill="hold" grpId="0" nodeType="withEffect">
                                  <p:stCondLst>
                                    <p:cond delay="0"/>
                                  </p:stCondLst>
                                  <p:childTnLst>
                                    <p:anim calcmode="lin" valueType="num">
                                      <p:cBhvr>
                                        <p:cTn id="21" dur="500"/>
                                        <p:tgtEl>
                                          <p:spTgt spid="23"/>
                                        </p:tgtEl>
                                        <p:attrNameLst>
                                          <p:attrName>ppt_w</p:attrName>
                                        </p:attrNameLst>
                                      </p:cBhvr>
                                      <p:tavLst>
                                        <p:tav tm="0">
                                          <p:val>
                                            <p:strVal val="ppt_w"/>
                                          </p:val>
                                        </p:tav>
                                        <p:tav tm="100000">
                                          <p:val>
                                            <p:fltVal val="0"/>
                                          </p:val>
                                        </p:tav>
                                      </p:tavLst>
                                    </p:anim>
                                    <p:anim calcmode="lin" valueType="num">
                                      <p:cBhvr>
                                        <p:cTn id="22" dur="500"/>
                                        <p:tgtEl>
                                          <p:spTgt spid="23"/>
                                        </p:tgtEl>
                                        <p:attrNameLst>
                                          <p:attrName>ppt_h</p:attrName>
                                        </p:attrNameLst>
                                      </p:cBhvr>
                                      <p:tavLst>
                                        <p:tav tm="0">
                                          <p:val>
                                            <p:strVal val="ppt_h"/>
                                          </p:val>
                                        </p:tav>
                                        <p:tav tm="100000">
                                          <p:val>
                                            <p:fltVal val="0"/>
                                          </p:val>
                                        </p:tav>
                                      </p:tavLst>
                                    </p:anim>
                                    <p:animEffect transition="out" filter="fade">
                                      <p:cBhvr>
                                        <p:cTn id="23" dur="500"/>
                                        <p:tgtEl>
                                          <p:spTgt spid="23"/>
                                        </p:tgtEl>
                                      </p:cBhvr>
                                    </p:animEffect>
                                    <p:set>
                                      <p:cBhvr>
                                        <p:cTn id="24" dur="1" fill="hold">
                                          <p:stCondLst>
                                            <p:cond delay="499"/>
                                          </p:stCondLst>
                                        </p:cTn>
                                        <p:tgtEl>
                                          <p:spTgt spid="2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p:cTn id="29" dur="500" fill="hold"/>
                                        <p:tgtEl>
                                          <p:spTgt spid="35"/>
                                        </p:tgtEl>
                                        <p:attrNameLst>
                                          <p:attrName>ppt_w</p:attrName>
                                        </p:attrNameLst>
                                      </p:cBhvr>
                                      <p:tavLst>
                                        <p:tav tm="0">
                                          <p:val>
                                            <p:fltVal val="0"/>
                                          </p:val>
                                        </p:tav>
                                        <p:tav tm="100000">
                                          <p:val>
                                            <p:strVal val="#ppt_w"/>
                                          </p:val>
                                        </p:tav>
                                      </p:tavLst>
                                    </p:anim>
                                    <p:anim calcmode="lin" valueType="num">
                                      <p:cBhvr>
                                        <p:cTn id="30" dur="500" fill="hold"/>
                                        <p:tgtEl>
                                          <p:spTgt spid="35"/>
                                        </p:tgtEl>
                                        <p:attrNameLst>
                                          <p:attrName>ppt_h</p:attrName>
                                        </p:attrNameLst>
                                      </p:cBhvr>
                                      <p:tavLst>
                                        <p:tav tm="0">
                                          <p:val>
                                            <p:fltVal val="0"/>
                                          </p:val>
                                        </p:tav>
                                        <p:tav tm="100000">
                                          <p:val>
                                            <p:strVal val="#ppt_h"/>
                                          </p:val>
                                        </p:tav>
                                      </p:tavLst>
                                    </p:anim>
                                    <p:animEffect transition="in" filter="fade">
                                      <p:cBhvr>
                                        <p:cTn id="31" dur="500"/>
                                        <p:tgtEl>
                                          <p:spTgt spid="35"/>
                                        </p:tgtEl>
                                      </p:cBhvr>
                                    </p:animEffect>
                                  </p:childTnLst>
                                  <p:subTnLst>
                                    <p:audio>
                                      <p:cMediaNode>
                                        <p:cTn display="0" masterRel="sameClick">
                                          <p:stCondLst>
                                            <p:cond evt="begin" delay="0">
                                              <p:tn val="27"/>
                                            </p:cond>
                                          </p:stCondLst>
                                          <p:endCondLst>
                                            <p:cond evt="onStopAudio" delay="0">
                                              <p:tgtEl>
                                                <p:sldTgt/>
                                              </p:tgtEl>
                                            </p:cond>
                                          </p:endCondLst>
                                        </p:cTn>
                                        <p:tgtEl>
                                          <p:sndTgt r:embed="rId3" name="4.6.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34"/>
                    </p:tgtEl>
                  </p:cond>
                </p:stCondLst>
                <p:endSync evt="end" delay="0">
                  <p:rtn val="all"/>
                </p:endSync>
                <p:childTnLst>
                  <p:par>
                    <p:cTn id="33" fill="hold">
                      <p:stCondLst>
                        <p:cond delay="0"/>
                      </p:stCondLst>
                      <p:childTnLst>
                        <p:par>
                          <p:cTn id="34" fill="hold">
                            <p:stCondLst>
                              <p:cond delay="0"/>
                            </p:stCondLst>
                            <p:childTnLst>
                              <p:par>
                                <p:cTn id="35" presetID="12" presetClass="exit" presetSubtype="4" fill="remove" grpId="0" nodeType="clickEffect">
                                  <p:stCondLst>
                                    <p:cond delay="0"/>
                                  </p:stCondLst>
                                  <p:childTnLst>
                                    <p:anim calcmode="lin" valueType="num">
                                      <p:cBhvr additive="base">
                                        <p:cTn id="36" dur="10000"/>
                                        <p:tgtEl>
                                          <p:spTgt spid="28"/>
                                        </p:tgtEl>
                                        <p:attrNameLst>
                                          <p:attrName>ppt_y</p:attrName>
                                        </p:attrNameLst>
                                      </p:cBhvr>
                                      <p:tavLst>
                                        <p:tav tm="0">
                                          <p:val>
                                            <p:strVal val="#ppt_y"/>
                                          </p:val>
                                        </p:tav>
                                        <p:tav tm="100000">
                                          <p:val>
                                            <p:strVal val="#ppt_y+#ppt_h*1.125000"/>
                                          </p:val>
                                        </p:tav>
                                      </p:tavLst>
                                    </p:anim>
                                    <p:animEffect transition="out" filter="wipe(down)">
                                      <p:cBhvr>
                                        <p:cTn id="37" dur="10000"/>
                                        <p:tgtEl>
                                          <p:spTgt spid="28"/>
                                        </p:tgtEl>
                                      </p:cBhvr>
                                    </p:animEffect>
                                    <p:set>
                                      <p:cBhvr>
                                        <p:cTn id="38" dur="1" fill="hold">
                                          <p:stCondLst>
                                            <p:cond delay="9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5" grpId="0" animBg="1"/>
      <p:bldP spid="23" grpId="0" animBg="1"/>
      <p:bldP spid="24" grpId="0" animBg="1"/>
      <p:bldP spid="28" grpId="0" animBg="1"/>
      <p:bldP spid="35" grpId="0" animBg="1"/>
      <p:bldP spid="3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3795319"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 [6/7]</a:t>
            </a:r>
            <a:endParaRPr lang="en-GB" sz="3200" dirty="0"/>
          </a:p>
        </p:txBody>
      </p:sp>
      <p:sp>
        <p:nvSpPr>
          <p:cNvPr id="15" name="Title 2">
            <a:extLst>
              <a:ext uri="{FF2B5EF4-FFF2-40B4-BE49-F238E27FC236}">
                <a16:creationId xmlns:a16="http://schemas.microsoft.com/office/drawing/2014/main" id="{1244DC33-B555-435F-B8EB-C5DF5B13D510}"/>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16" name="Picture 15" descr="Icon&#10;&#10;Description automatically generated">
            <a:extLst>
              <a:ext uri="{FF2B5EF4-FFF2-40B4-BE49-F238E27FC236}">
                <a16:creationId xmlns:a16="http://schemas.microsoft.com/office/drawing/2014/main" id="{D37B3EE7-59CE-48E6-8A12-4A3168EC6C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7" name="Google Shape;167;p2">
            <a:extLst>
              <a:ext uri="{FF2B5EF4-FFF2-40B4-BE49-F238E27FC236}">
                <a16:creationId xmlns:a16="http://schemas.microsoft.com/office/drawing/2014/main" id="{218809B7-4F5B-4094-98E3-1B0980F7E7D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Speech Bubble: Rectangle with Corners Rounded 1">
            <a:extLst>
              <a:ext uri="{FF2B5EF4-FFF2-40B4-BE49-F238E27FC236}">
                <a16:creationId xmlns:a16="http://schemas.microsoft.com/office/drawing/2014/main" id="{A315D6CC-0756-47C7-84FB-6560946A76AF}"/>
              </a:ext>
            </a:extLst>
          </p:cNvPr>
          <p:cNvSpPr/>
          <p:nvPr/>
        </p:nvSpPr>
        <p:spPr>
          <a:xfrm>
            <a:off x="3956724" y="2331866"/>
            <a:ext cx="3800820" cy="1927951"/>
          </a:xfrm>
          <a:prstGeom prst="wedgeRoundRectCallout">
            <a:avLst/>
          </a:prstGeom>
          <a:solidFill>
            <a:schemeClr val="bg1"/>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In Haiti it is always hot.</a:t>
            </a:r>
          </a:p>
        </p:txBody>
      </p:sp>
      <p:sp>
        <p:nvSpPr>
          <p:cNvPr id="5" name="Rectangle: Rounded Corners 4">
            <a:extLst>
              <a:ext uri="{FF2B5EF4-FFF2-40B4-BE49-F238E27FC236}">
                <a16:creationId xmlns:a16="http://schemas.microsoft.com/office/drawing/2014/main" id="{DF48882A-70EA-41BA-A813-57218AB76E5A}"/>
              </a:ext>
            </a:extLst>
          </p:cNvPr>
          <p:cNvSpPr/>
          <p:nvPr/>
        </p:nvSpPr>
        <p:spPr>
          <a:xfrm>
            <a:off x="1428836" y="2867122"/>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à</a:t>
            </a:r>
          </a:p>
        </p:txBody>
      </p:sp>
      <p:sp>
        <p:nvSpPr>
          <p:cNvPr id="18" name="Rectangle: Rounded Corners 17">
            <a:extLst>
              <a:ext uri="{FF2B5EF4-FFF2-40B4-BE49-F238E27FC236}">
                <a16:creationId xmlns:a16="http://schemas.microsoft.com/office/drawing/2014/main" id="{AE4F5A10-4C88-466A-8324-D1D5B99D8480}"/>
              </a:ext>
            </a:extLst>
          </p:cNvPr>
          <p:cNvSpPr/>
          <p:nvPr/>
        </p:nvSpPr>
        <p:spPr>
          <a:xfrm>
            <a:off x="5521060" y="5140671"/>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toujours</a:t>
            </a:r>
            <a:endParaRPr lang="en-GB" sz="3200" dirty="0">
              <a:solidFill>
                <a:srgbClr val="002060"/>
              </a:solidFill>
              <a:latin typeface="Century Gothic" panose="020B0502020202020204" pitchFamily="34" charset="0"/>
            </a:endParaRPr>
          </a:p>
        </p:txBody>
      </p:sp>
      <p:sp>
        <p:nvSpPr>
          <p:cNvPr id="19" name="Rectangle: Rounded Corners 18">
            <a:extLst>
              <a:ext uri="{FF2B5EF4-FFF2-40B4-BE49-F238E27FC236}">
                <a16:creationId xmlns:a16="http://schemas.microsoft.com/office/drawing/2014/main" id="{6D3FB5EB-75CA-45D7-B5EF-E60D18A995C7}"/>
              </a:ext>
            </a:extLst>
          </p:cNvPr>
          <p:cNvSpPr/>
          <p:nvPr/>
        </p:nvSpPr>
        <p:spPr>
          <a:xfrm>
            <a:off x="1633558" y="3753138"/>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en</a:t>
            </a:r>
            <a:endParaRPr lang="en-GB" sz="3200" dirty="0">
              <a:solidFill>
                <a:srgbClr val="002060"/>
              </a:solidFill>
              <a:latin typeface="Century Gothic" panose="020B0502020202020204" pitchFamily="34" charset="0"/>
            </a:endParaRPr>
          </a:p>
        </p:txBody>
      </p:sp>
      <p:sp>
        <p:nvSpPr>
          <p:cNvPr id="20" name="Rectangle: Rounded Corners 19">
            <a:extLst>
              <a:ext uri="{FF2B5EF4-FFF2-40B4-BE49-F238E27FC236}">
                <a16:creationId xmlns:a16="http://schemas.microsoft.com/office/drawing/2014/main" id="{0EC7EE04-D94C-49F2-B8D9-2298A081E4A7}"/>
              </a:ext>
            </a:extLst>
          </p:cNvPr>
          <p:cNvSpPr/>
          <p:nvPr/>
        </p:nvSpPr>
        <p:spPr>
          <a:xfrm>
            <a:off x="8426508" y="2035828"/>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au</a:t>
            </a:r>
          </a:p>
        </p:txBody>
      </p:sp>
      <p:sp>
        <p:nvSpPr>
          <p:cNvPr id="21" name="Rectangle: Rounded Corners 20">
            <a:extLst>
              <a:ext uri="{FF2B5EF4-FFF2-40B4-BE49-F238E27FC236}">
                <a16:creationId xmlns:a16="http://schemas.microsoft.com/office/drawing/2014/main" id="{FD89F146-920A-467F-A3A2-1B3BA95C5077}"/>
              </a:ext>
            </a:extLst>
          </p:cNvPr>
          <p:cNvSpPr/>
          <p:nvPr/>
        </p:nvSpPr>
        <p:spPr>
          <a:xfrm>
            <a:off x="4093039" y="1155671"/>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fait</a:t>
            </a:r>
          </a:p>
        </p:txBody>
      </p:sp>
      <p:sp>
        <p:nvSpPr>
          <p:cNvPr id="22" name="Rectangle: Rounded Corners 21">
            <a:extLst>
              <a:ext uri="{FF2B5EF4-FFF2-40B4-BE49-F238E27FC236}">
                <a16:creationId xmlns:a16="http://schemas.microsoft.com/office/drawing/2014/main" id="{899097CB-CB9D-4475-8128-434B1CC2E4E0}"/>
              </a:ext>
            </a:extLst>
          </p:cNvPr>
          <p:cNvSpPr/>
          <p:nvPr/>
        </p:nvSpPr>
        <p:spPr>
          <a:xfrm>
            <a:off x="1719543" y="1658233"/>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beau</a:t>
            </a:r>
          </a:p>
        </p:txBody>
      </p:sp>
      <p:sp>
        <p:nvSpPr>
          <p:cNvPr id="24" name="Rectangle: Rounded Corners 23">
            <a:extLst>
              <a:ext uri="{FF2B5EF4-FFF2-40B4-BE49-F238E27FC236}">
                <a16:creationId xmlns:a16="http://schemas.microsoft.com/office/drawing/2014/main" id="{15CB4670-DAAE-41D2-AF3A-E531B58C568E}"/>
              </a:ext>
            </a:extLst>
          </p:cNvPr>
          <p:cNvSpPr/>
          <p:nvPr/>
        </p:nvSpPr>
        <p:spPr>
          <a:xfrm>
            <a:off x="2913033" y="4956957"/>
            <a:ext cx="2055574"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chaud</a:t>
            </a:r>
            <a:endParaRPr lang="en-GB" sz="3200" dirty="0">
              <a:solidFill>
                <a:srgbClr val="002060"/>
              </a:solidFill>
              <a:latin typeface="Century Gothic" panose="020B0502020202020204" pitchFamily="34" charset="0"/>
            </a:endParaRPr>
          </a:p>
        </p:txBody>
      </p:sp>
      <p:sp>
        <p:nvSpPr>
          <p:cNvPr id="25" name="Rectangle: Rounded Corners 24">
            <a:extLst>
              <a:ext uri="{FF2B5EF4-FFF2-40B4-BE49-F238E27FC236}">
                <a16:creationId xmlns:a16="http://schemas.microsoft.com/office/drawing/2014/main" id="{DCFFE34A-696A-4713-AC52-7199428275B5}"/>
              </a:ext>
            </a:extLst>
          </p:cNvPr>
          <p:cNvSpPr/>
          <p:nvPr/>
        </p:nvSpPr>
        <p:spPr>
          <a:xfrm>
            <a:off x="7892336" y="4610965"/>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été</a:t>
            </a:r>
            <a:endParaRPr lang="en-GB" sz="3200" dirty="0">
              <a:solidFill>
                <a:srgbClr val="002060"/>
              </a:solidFill>
              <a:latin typeface="Century Gothic" panose="020B0502020202020204" pitchFamily="34" charset="0"/>
            </a:endParaRPr>
          </a:p>
        </p:txBody>
      </p:sp>
      <p:sp>
        <p:nvSpPr>
          <p:cNvPr id="26" name="Google Shape;410;p19">
            <a:extLst>
              <a:ext uri="{FF2B5EF4-FFF2-40B4-BE49-F238E27FC236}">
                <a16:creationId xmlns:a16="http://schemas.microsoft.com/office/drawing/2014/main" id="{CD7CBBA6-EDF3-40F5-99C4-BD7B6D186ADD}"/>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S</a:t>
            </a:r>
            <a:endParaRPr b="1" kern="0" dirty="0">
              <a:solidFill>
                <a:srgbClr val="1E4E79"/>
              </a:solidFill>
              <a:latin typeface="Century Gothic"/>
              <a:ea typeface="Century Gothic"/>
              <a:cs typeface="Century Gothic"/>
              <a:sym typeface="Century Gothic"/>
            </a:endParaRPr>
          </a:p>
        </p:txBody>
      </p:sp>
      <p:sp>
        <p:nvSpPr>
          <p:cNvPr id="27" name="Google Shape;387;p19">
            <a:extLst>
              <a:ext uri="{FF2B5EF4-FFF2-40B4-BE49-F238E27FC236}">
                <a16:creationId xmlns:a16="http://schemas.microsoft.com/office/drawing/2014/main" id="{921F0A3E-1F17-44C4-9656-1C3A051E69CD}"/>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latin typeface="Century Gothic"/>
              <a:ea typeface="Century Gothic"/>
              <a:cs typeface="Century Gothic"/>
              <a:sym typeface="Century Gothic"/>
            </a:endParaRPr>
          </a:p>
        </p:txBody>
      </p:sp>
      <p:sp>
        <p:nvSpPr>
          <p:cNvPr id="28" name="Google Shape;388;p19">
            <a:extLst>
              <a:ext uri="{FF2B5EF4-FFF2-40B4-BE49-F238E27FC236}">
                <a16:creationId xmlns:a16="http://schemas.microsoft.com/office/drawing/2014/main" id="{E8D89C28-0C1E-458A-B975-59F09365416B}"/>
              </a:ext>
            </a:extLst>
          </p:cNvPr>
          <p:cNvSpPr/>
          <p:nvPr/>
        </p:nvSpPr>
        <p:spPr>
          <a:xfrm>
            <a:off x="11000369" y="1881615"/>
            <a:ext cx="503528" cy="4156259"/>
          </a:xfrm>
          <a:prstGeom prst="rect">
            <a:avLst/>
          </a:prstGeom>
          <a:solidFill>
            <a:schemeClr val="accent1">
              <a:lumMod val="60000"/>
              <a:lumOff val="40000"/>
            </a:schemeClr>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latin typeface="Century Gothic"/>
              <a:ea typeface="Century Gothic"/>
              <a:cs typeface="Century Gothic"/>
              <a:sym typeface="Century Gothic"/>
            </a:endParaRPr>
          </a:p>
        </p:txBody>
      </p:sp>
      <p:cxnSp>
        <p:nvCxnSpPr>
          <p:cNvPr id="29" name="Google Shape;389;p19">
            <a:extLst>
              <a:ext uri="{FF2B5EF4-FFF2-40B4-BE49-F238E27FC236}">
                <a16:creationId xmlns:a16="http://schemas.microsoft.com/office/drawing/2014/main" id="{A97E0A01-7377-45CD-8B6A-F3001E129AFC}"/>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0" name="Google Shape;390;p19">
            <a:extLst>
              <a:ext uri="{FF2B5EF4-FFF2-40B4-BE49-F238E27FC236}">
                <a16:creationId xmlns:a16="http://schemas.microsoft.com/office/drawing/2014/main" id="{4ACD3872-44EB-4AE2-9BDE-7356AAB8724A}"/>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1" name="Google Shape;391;p19">
            <a:extLst>
              <a:ext uri="{FF2B5EF4-FFF2-40B4-BE49-F238E27FC236}">
                <a16:creationId xmlns:a16="http://schemas.microsoft.com/office/drawing/2014/main" id="{5BC20BFE-81DF-4C1B-9916-FB097C06B6D2}"/>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2" name="Google Shape;393;p19">
            <a:extLst>
              <a:ext uri="{FF2B5EF4-FFF2-40B4-BE49-F238E27FC236}">
                <a16:creationId xmlns:a16="http://schemas.microsoft.com/office/drawing/2014/main" id="{E2C08097-D2BE-44D4-BFB8-92B3C23336DA}"/>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10</a:t>
            </a:r>
            <a:endParaRPr sz="1400" kern="0" dirty="0">
              <a:solidFill>
                <a:srgbClr val="000000"/>
              </a:solidFill>
              <a:cs typeface="Arial"/>
              <a:sym typeface="Arial"/>
            </a:endParaRPr>
          </a:p>
        </p:txBody>
      </p:sp>
      <p:sp>
        <p:nvSpPr>
          <p:cNvPr id="33" name="Google Shape;394;p19">
            <a:extLst>
              <a:ext uri="{FF2B5EF4-FFF2-40B4-BE49-F238E27FC236}">
                <a16:creationId xmlns:a16="http://schemas.microsoft.com/office/drawing/2014/main" id="{8D863A9C-4C03-40F6-824C-F04379058057}"/>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0</a:t>
            </a:r>
            <a:endParaRPr sz="1400" kern="0" dirty="0">
              <a:solidFill>
                <a:srgbClr val="000000"/>
              </a:solidFill>
              <a:cs typeface="Arial"/>
              <a:sym typeface="Arial"/>
            </a:endParaRPr>
          </a:p>
        </p:txBody>
      </p:sp>
      <p:sp>
        <p:nvSpPr>
          <p:cNvPr id="34" name="Google Shape;395;p19">
            <a:extLst>
              <a:ext uri="{FF2B5EF4-FFF2-40B4-BE49-F238E27FC236}">
                <a16:creationId xmlns:a16="http://schemas.microsoft.com/office/drawing/2014/main" id="{B70A6FFC-AEB5-4EE0-B685-DE4600B9210D}"/>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algn="ctr">
              <a:buClr>
                <a:srgbClr val="FFFFFF"/>
              </a:buClr>
              <a:buSzPts val="1800"/>
              <a:buFont typeface="Century Gothic"/>
              <a:buNone/>
              <a:defRPr/>
            </a:pPr>
            <a:r>
              <a:rPr lang="en-GB" b="1" kern="0" dirty="0">
                <a:solidFill>
                  <a:srgbClr val="FFFFFF"/>
                </a:solidFill>
                <a:latin typeface="Century Gothic"/>
                <a:ea typeface="Century Gothic"/>
                <a:cs typeface="Century Gothic"/>
                <a:sym typeface="Century Gothic"/>
              </a:rPr>
              <a:t>DÉBUT</a:t>
            </a:r>
            <a:endParaRPr sz="1400" kern="0" dirty="0">
              <a:solidFill>
                <a:srgbClr val="000000"/>
              </a:solidFill>
              <a:cs typeface="Arial"/>
              <a:sym typeface="Arial"/>
            </a:endParaRPr>
          </a:p>
        </p:txBody>
      </p:sp>
      <p:sp>
        <p:nvSpPr>
          <p:cNvPr id="35" name="Speech Bubble: Rectangle with Corners Rounded 34">
            <a:extLst>
              <a:ext uri="{FF2B5EF4-FFF2-40B4-BE49-F238E27FC236}">
                <a16:creationId xmlns:a16="http://schemas.microsoft.com/office/drawing/2014/main" id="{64D9B77C-4AFE-47AD-9341-B4757053973C}"/>
              </a:ext>
            </a:extLst>
          </p:cNvPr>
          <p:cNvSpPr/>
          <p:nvPr/>
        </p:nvSpPr>
        <p:spPr>
          <a:xfrm>
            <a:off x="3940820" y="2321888"/>
            <a:ext cx="3800820" cy="1927951"/>
          </a:xfrm>
          <a:prstGeom prst="wedgeRoundRectCallout">
            <a:avLst/>
          </a:prstGeom>
          <a:solidFill>
            <a:srgbClr val="FF0066"/>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latin typeface="Century Gothic" panose="020B0502020202020204" pitchFamily="34" charset="0"/>
              </a:rPr>
              <a:t>À </a:t>
            </a:r>
            <a:r>
              <a:rPr lang="en-GB" sz="3200" dirty="0" err="1">
                <a:solidFill>
                  <a:schemeClr val="bg1"/>
                </a:solidFill>
                <a:latin typeface="Century Gothic" panose="020B0502020202020204" pitchFamily="34" charset="0"/>
              </a:rPr>
              <a:t>Haïti</a:t>
            </a:r>
            <a:r>
              <a:rPr lang="en-GB" sz="3200" dirty="0">
                <a:solidFill>
                  <a:schemeClr val="bg1"/>
                </a:solidFill>
                <a:latin typeface="Century Gothic" panose="020B0502020202020204" pitchFamily="34" charset="0"/>
              </a:rPr>
              <a:t> il fait </a:t>
            </a:r>
            <a:r>
              <a:rPr lang="en-GB" sz="3200" dirty="0" err="1">
                <a:solidFill>
                  <a:schemeClr val="bg1"/>
                </a:solidFill>
                <a:latin typeface="Century Gothic" panose="020B0502020202020204" pitchFamily="34" charset="0"/>
              </a:rPr>
              <a:t>toujours</a:t>
            </a:r>
            <a:r>
              <a:rPr lang="en-GB" sz="3200" dirty="0">
                <a:solidFill>
                  <a:schemeClr val="bg1"/>
                </a:solidFill>
                <a:latin typeface="Century Gothic" panose="020B0502020202020204" pitchFamily="34" charset="0"/>
              </a:rPr>
              <a:t> </a:t>
            </a:r>
            <a:r>
              <a:rPr lang="en-GB" sz="3200" dirty="0" err="1">
                <a:solidFill>
                  <a:schemeClr val="bg1"/>
                </a:solidFill>
                <a:latin typeface="Century Gothic" panose="020B0502020202020204" pitchFamily="34" charset="0"/>
              </a:rPr>
              <a:t>chaud</a:t>
            </a:r>
            <a:r>
              <a:rPr lang="en-GB" sz="3200" dirty="0">
                <a:solidFill>
                  <a:schemeClr val="bg1"/>
                </a:solidFill>
                <a:latin typeface="Century Gothic" panose="020B0502020202020204" pitchFamily="34" charset="0"/>
              </a:rPr>
              <a:t>.</a:t>
            </a:r>
          </a:p>
        </p:txBody>
      </p:sp>
      <p:sp>
        <p:nvSpPr>
          <p:cNvPr id="36" name="Rectangle: Rounded Corners 35">
            <a:extLst>
              <a:ext uri="{FF2B5EF4-FFF2-40B4-BE49-F238E27FC236}">
                <a16:creationId xmlns:a16="http://schemas.microsoft.com/office/drawing/2014/main" id="{DF2DA01D-5A0A-4C0F-8AFD-96DBAFF0E73F}"/>
              </a:ext>
            </a:extLst>
          </p:cNvPr>
          <p:cNvSpPr/>
          <p:nvPr/>
        </p:nvSpPr>
        <p:spPr>
          <a:xfrm>
            <a:off x="8130685" y="3227749"/>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Haïti</a:t>
            </a:r>
            <a:endParaRPr lang="en-GB" sz="3200" dirty="0">
              <a:solidFill>
                <a:srgbClr val="002060"/>
              </a:solidFill>
              <a:latin typeface="Century Gothic" panose="020B0502020202020204" pitchFamily="34" charset="0"/>
            </a:endParaRPr>
          </a:p>
        </p:txBody>
      </p:sp>
      <p:sp>
        <p:nvSpPr>
          <p:cNvPr id="37" name="Rectangle: Rounded Corners 36">
            <a:extLst>
              <a:ext uri="{FF2B5EF4-FFF2-40B4-BE49-F238E27FC236}">
                <a16:creationId xmlns:a16="http://schemas.microsoft.com/office/drawing/2014/main" id="{D534DF84-B0B4-4440-AA67-063ED4356728}"/>
              </a:ext>
            </a:extLst>
          </p:cNvPr>
          <p:cNvSpPr/>
          <p:nvPr/>
        </p:nvSpPr>
        <p:spPr>
          <a:xfrm>
            <a:off x="6553640" y="1109500"/>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il</a:t>
            </a:r>
          </a:p>
        </p:txBody>
      </p:sp>
    </p:spTree>
    <p:extLst>
      <p:ext uri="{BB962C8B-B14F-4D97-AF65-F5344CB8AC3E}">
        <p14:creationId xmlns:p14="http://schemas.microsoft.com/office/powerpoint/2010/main" val="56745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0"/>
                                        </p:tgtEl>
                                        <p:attrNameLst>
                                          <p:attrName>ppt_w</p:attrName>
                                        </p:attrNameLst>
                                      </p:cBhvr>
                                      <p:tavLst>
                                        <p:tav tm="0">
                                          <p:val>
                                            <p:strVal val="ppt_w"/>
                                          </p:val>
                                        </p:tav>
                                        <p:tav tm="100000">
                                          <p:val>
                                            <p:fltVal val="0"/>
                                          </p:val>
                                        </p:tav>
                                      </p:tavLst>
                                    </p:anim>
                                    <p:anim calcmode="lin" valueType="num">
                                      <p:cBhvr>
                                        <p:cTn id="7" dur="500"/>
                                        <p:tgtEl>
                                          <p:spTgt spid="20"/>
                                        </p:tgtEl>
                                        <p:attrNameLst>
                                          <p:attrName>ppt_h</p:attrName>
                                        </p:attrNameLst>
                                      </p:cBhvr>
                                      <p:tavLst>
                                        <p:tav tm="0">
                                          <p:val>
                                            <p:strVal val="ppt_h"/>
                                          </p:val>
                                        </p:tav>
                                        <p:tav tm="100000">
                                          <p:val>
                                            <p:fltVal val="0"/>
                                          </p:val>
                                        </p:tav>
                                      </p:tavLst>
                                    </p:anim>
                                    <p:animEffect transition="out" filter="fade">
                                      <p:cBhvr>
                                        <p:cTn id="8" dur="500"/>
                                        <p:tgtEl>
                                          <p:spTgt spid="20"/>
                                        </p:tgtEl>
                                      </p:cBhvr>
                                    </p:animEffect>
                                    <p:set>
                                      <p:cBhvr>
                                        <p:cTn id="9" dur="1" fill="hold">
                                          <p:stCondLst>
                                            <p:cond delay="499"/>
                                          </p:stCondLst>
                                        </p:cTn>
                                        <p:tgtEl>
                                          <p:spTgt spid="20"/>
                                        </p:tgtEl>
                                        <p:attrNameLst>
                                          <p:attrName>style.visibility</p:attrName>
                                        </p:attrNameLst>
                                      </p:cBhvr>
                                      <p:to>
                                        <p:strVal val="hidden"/>
                                      </p:to>
                                    </p:set>
                                  </p:childTnLst>
                                </p:cTn>
                              </p:par>
                              <p:par>
                                <p:cTn id="10" presetID="53" presetClass="exit" presetSubtype="32" fill="hold" grpId="0" nodeType="withEffect">
                                  <p:stCondLst>
                                    <p:cond delay="0"/>
                                  </p:stCondLst>
                                  <p:childTnLst>
                                    <p:anim calcmode="lin" valueType="num">
                                      <p:cBhvr>
                                        <p:cTn id="11" dur="500"/>
                                        <p:tgtEl>
                                          <p:spTgt spid="25"/>
                                        </p:tgtEl>
                                        <p:attrNameLst>
                                          <p:attrName>ppt_w</p:attrName>
                                        </p:attrNameLst>
                                      </p:cBhvr>
                                      <p:tavLst>
                                        <p:tav tm="0">
                                          <p:val>
                                            <p:strVal val="ppt_w"/>
                                          </p:val>
                                        </p:tav>
                                        <p:tav tm="100000">
                                          <p:val>
                                            <p:fltVal val="0"/>
                                          </p:val>
                                        </p:tav>
                                      </p:tavLst>
                                    </p:anim>
                                    <p:anim calcmode="lin" valueType="num">
                                      <p:cBhvr>
                                        <p:cTn id="12" dur="500"/>
                                        <p:tgtEl>
                                          <p:spTgt spid="25"/>
                                        </p:tgtEl>
                                        <p:attrNameLst>
                                          <p:attrName>ppt_h</p:attrName>
                                        </p:attrNameLst>
                                      </p:cBhvr>
                                      <p:tavLst>
                                        <p:tav tm="0">
                                          <p:val>
                                            <p:strVal val="ppt_h"/>
                                          </p:val>
                                        </p:tav>
                                        <p:tav tm="100000">
                                          <p:val>
                                            <p:fltVal val="0"/>
                                          </p:val>
                                        </p:tav>
                                      </p:tavLst>
                                    </p:anim>
                                    <p:animEffect transition="out" filter="fade">
                                      <p:cBhvr>
                                        <p:cTn id="13" dur="500"/>
                                        <p:tgtEl>
                                          <p:spTgt spid="25"/>
                                        </p:tgtEl>
                                      </p:cBhvr>
                                    </p:animEffect>
                                    <p:set>
                                      <p:cBhvr>
                                        <p:cTn id="14" dur="1" fill="hold">
                                          <p:stCondLst>
                                            <p:cond delay="499"/>
                                          </p:stCondLst>
                                        </p:cTn>
                                        <p:tgtEl>
                                          <p:spTgt spid="25"/>
                                        </p:tgtEl>
                                        <p:attrNameLst>
                                          <p:attrName>style.visibility</p:attrName>
                                        </p:attrNameLst>
                                      </p:cBhvr>
                                      <p:to>
                                        <p:strVal val="hidden"/>
                                      </p:to>
                                    </p:set>
                                  </p:childTnLst>
                                </p:cTn>
                              </p:par>
                              <p:par>
                                <p:cTn id="15" presetID="53" presetClass="exit" presetSubtype="32" fill="hold" grpId="0" nodeType="withEffect">
                                  <p:stCondLst>
                                    <p:cond delay="0"/>
                                  </p:stCondLst>
                                  <p:childTnLst>
                                    <p:anim calcmode="lin" valueType="num">
                                      <p:cBhvr>
                                        <p:cTn id="16" dur="500"/>
                                        <p:tgtEl>
                                          <p:spTgt spid="19"/>
                                        </p:tgtEl>
                                        <p:attrNameLst>
                                          <p:attrName>ppt_w</p:attrName>
                                        </p:attrNameLst>
                                      </p:cBhvr>
                                      <p:tavLst>
                                        <p:tav tm="0">
                                          <p:val>
                                            <p:strVal val="ppt_w"/>
                                          </p:val>
                                        </p:tav>
                                        <p:tav tm="100000">
                                          <p:val>
                                            <p:fltVal val="0"/>
                                          </p:val>
                                        </p:tav>
                                      </p:tavLst>
                                    </p:anim>
                                    <p:anim calcmode="lin" valueType="num">
                                      <p:cBhvr>
                                        <p:cTn id="17" dur="500"/>
                                        <p:tgtEl>
                                          <p:spTgt spid="19"/>
                                        </p:tgtEl>
                                        <p:attrNameLst>
                                          <p:attrName>ppt_h</p:attrName>
                                        </p:attrNameLst>
                                      </p:cBhvr>
                                      <p:tavLst>
                                        <p:tav tm="0">
                                          <p:val>
                                            <p:strVal val="ppt_h"/>
                                          </p:val>
                                        </p:tav>
                                        <p:tav tm="100000">
                                          <p:val>
                                            <p:fltVal val="0"/>
                                          </p:val>
                                        </p:tav>
                                      </p:tavLst>
                                    </p:anim>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par>
                                <p:cTn id="20" presetID="53" presetClass="exit" presetSubtype="32" fill="hold" grpId="0" nodeType="withEffect">
                                  <p:stCondLst>
                                    <p:cond delay="0"/>
                                  </p:stCondLst>
                                  <p:childTnLst>
                                    <p:anim calcmode="lin" valueType="num">
                                      <p:cBhvr>
                                        <p:cTn id="21" dur="500"/>
                                        <p:tgtEl>
                                          <p:spTgt spid="22"/>
                                        </p:tgtEl>
                                        <p:attrNameLst>
                                          <p:attrName>ppt_w</p:attrName>
                                        </p:attrNameLst>
                                      </p:cBhvr>
                                      <p:tavLst>
                                        <p:tav tm="0">
                                          <p:val>
                                            <p:strVal val="ppt_w"/>
                                          </p:val>
                                        </p:tav>
                                        <p:tav tm="100000">
                                          <p:val>
                                            <p:fltVal val="0"/>
                                          </p:val>
                                        </p:tav>
                                      </p:tavLst>
                                    </p:anim>
                                    <p:anim calcmode="lin" valueType="num">
                                      <p:cBhvr>
                                        <p:cTn id="22" dur="500"/>
                                        <p:tgtEl>
                                          <p:spTgt spid="22"/>
                                        </p:tgtEl>
                                        <p:attrNameLst>
                                          <p:attrName>ppt_h</p:attrName>
                                        </p:attrNameLst>
                                      </p:cBhvr>
                                      <p:tavLst>
                                        <p:tav tm="0">
                                          <p:val>
                                            <p:strVal val="ppt_h"/>
                                          </p:val>
                                        </p:tav>
                                        <p:tav tm="100000">
                                          <p:val>
                                            <p:fltVal val="0"/>
                                          </p:val>
                                        </p:tav>
                                      </p:tavLst>
                                    </p:anim>
                                    <p:animEffect transition="out" filter="fade">
                                      <p:cBhvr>
                                        <p:cTn id="23" dur="500"/>
                                        <p:tgtEl>
                                          <p:spTgt spid="22"/>
                                        </p:tgtEl>
                                      </p:cBhvr>
                                    </p:animEffect>
                                    <p:set>
                                      <p:cBhvr>
                                        <p:cTn id="24" dur="1" fill="hold">
                                          <p:stCondLst>
                                            <p:cond delay="499"/>
                                          </p:stCondLst>
                                        </p:cTn>
                                        <p:tgtEl>
                                          <p:spTgt spid="2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p:cTn id="29" dur="500" fill="hold"/>
                                        <p:tgtEl>
                                          <p:spTgt spid="35"/>
                                        </p:tgtEl>
                                        <p:attrNameLst>
                                          <p:attrName>ppt_w</p:attrName>
                                        </p:attrNameLst>
                                      </p:cBhvr>
                                      <p:tavLst>
                                        <p:tav tm="0">
                                          <p:val>
                                            <p:fltVal val="0"/>
                                          </p:val>
                                        </p:tav>
                                        <p:tav tm="100000">
                                          <p:val>
                                            <p:strVal val="#ppt_w"/>
                                          </p:val>
                                        </p:tav>
                                      </p:tavLst>
                                    </p:anim>
                                    <p:anim calcmode="lin" valueType="num">
                                      <p:cBhvr>
                                        <p:cTn id="30" dur="500" fill="hold"/>
                                        <p:tgtEl>
                                          <p:spTgt spid="35"/>
                                        </p:tgtEl>
                                        <p:attrNameLst>
                                          <p:attrName>ppt_h</p:attrName>
                                        </p:attrNameLst>
                                      </p:cBhvr>
                                      <p:tavLst>
                                        <p:tav tm="0">
                                          <p:val>
                                            <p:fltVal val="0"/>
                                          </p:val>
                                        </p:tav>
                                        <p:tav tm="100000">
                                          <p:val>
                                            <p:strVal val="#ppt_h"/>
                                          </p:val>
                                        </p:tav>
                                      </p:tavLst>
                                    </p:anim>
                                    <p:animEffect transition="in" filter="fade">
                                      <p:cBhvr>
                                        <p:cTn id="31" dur="500"/>
                                        <p:tgtEl>
                                          <p:spTgt spid="35"/>
                                        </p:tgtEl>
                                      </p:cBhvr>
                                    </p:animEffect>
                                  </p:childTnLst>
                                  <p:subTnLst>
                                    <p:audio>
                                      <p:cMediaNode>
                                        <p:cTn display="0" masterRel="sameClick">
                                          <p:stCondLst>
                                            <p:cond evt="begin" delay="0">
                                              <p:tn val="27"/>
                                            </p:cond>
                                          </p:stCondLst>
                                          <p:endCondLst>
                                            <p:cond evt="onStopAudio" delay="0">
                                              <p:tgtEl>
                                                <p:sldTgt/>
                                              </p:tgtEl>
                                            </p:cond>
                                          </p:endCondLst>
                                        </p:cTn>
                                        <p:tgtEl>
                                          <p:sndTgt r:embed="rId3" name="4.4.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34"/>
                    </p:tgtEl>
                  </p:cond>
                </p:stCondLst>
                <p:endSync evt="end" delay="0">
                  <p:rtn val="all"/>
                </p:endSync>
                <p:childTnLst>
                  <p:par>
                    <p:cTn id="33" fill="hold">
                      <p:stCondLst>
                        <p:cond delay="0"/>
                      </p:stCondLst>
                      <p:childTnLst>
                        <p:par>
                          <p:cTn id="34" fill="hold">
                            <p:stCondLst>
                              <p:cond delay="0"/>
                            </p:stCondLst>
                            <p:childTnLst>
                              <p:par>
                                <p:cTn id="35" presetID="12" presetClass="exit" presetSubtype="4" fill="remove" grpId="0" nodeType="clickEffect">
                                  <p:stCondLst>
                                    <p:cond delay="0"/>
                                  </p:stCondLst>
                                  <p:childTnLst>
                                    <p:anim calcmode="lin" valueType="num">
                                      <p:cBhvr additive="base">
                                        <p:cTn id="36" dur="10000"/>
                                        <p:tgtEl>
                                          <p:spTgt spid="28"/>
                                        </p:tgtEl>
                                        <p:attrNameLst>
                                          <p:attrName>ppt_y</p:attrName>
                                        </p:attrNameLst>
                                      </p:cBhvr>
                                      <p:tavLst>
                                        <p:tav tm="0">
                                          <p:val>
                                            <p:strVal val="#ppt_y"/>
                                          </p:val>
                                        </p:tav>
                                        <p:tav tm="100000">
                                          <p:val>
                                            <p:strVal val="#ppt_y+#ppt_h*1.125000"/>
                                          </p:val>
                                        </p:tav>
                                      </p:tavLst>
                                    </p:anim>
                                    <p:animEffect transition="out" filter="wipe(down)">
                                      <p:cBhvr>
                                        <p:cTn id="37" dur="10000"/>
                                        <p:tgtEl>
                                          <p:spTgt spid="28"/>
                                        </p:tgtEl>
                                      </p:cBhvr>
                                    </p:animEffect>
                                    <p:set>
                                      <p:cBhvr>
                                        <p:cTn id="38" dur="1" fill="hold">
                                          <p:stCondLst>
                                            <p:cond delay="9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19" grpId="0" animBg="1"/>
      <p:bldP spid="20" grpId="0" animBg="1"/>
      <p:bldP spid="22" grpId="0" animBg="1"/>
      <p:bldP spid="25" grpId="0" animBg="1"/>
      <p:bldP spid="28" grpId="0" animBg="1"/>
      <p:bldP spid="3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3795319"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 [7/7]</a:t>
            </a:r>
            <a:endParaRPr lang="en-GB" sz="3200" dirty="0"/>
          </a:p>
        </p:txBody>
      </p:sp>
      <p:sp>
        <p:nvSpPr>
          <p:cNvPr id="15" name="Title 2">
            <a:extLst>
              <a:ext uri="{FF2B5EF4-FFF2-40B4-BE49-F238E27FC236}">
                <a16:creationId xmlns:a16="http://schemas.microsoft.com/office/drawing/2014/main" id="{1244DC33-B555-435F-B8EB-C5DF5B13D510}"/>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16" name="Picture 15" descr="Icon&#10;&#10;Description automatically generated">
            <a:extLst>
              <a:ext uri="{FF2B5EF4-FFF2-40B4-BE49-F238E27FC236}">
                <a16:creationId xmlns:a16="http://schemas.microsoft.com/office/drawing/2014/main" id="{D37B3EE7-59CE-48E6-8A12-4A3168EC6C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7" name="Google Shape;167;p2">
            <a:extLst>
              <a:ext uri="{FF2B5EF4-FFF2-40B4-BE49-F238E27FC236}">
                <a16:creationId xmlns:a16="http://schemas.microsoft.com/office/drawing/2014/main" id="{218809B7-4F5B-4094-98E3-1B0980F7E7D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Speech Bubble: Rectangle with Corners Rounded 1">
            <a:extLst>
              <a:ext uri="{FF2B5EF4-FFF2-40B4-BE49-F238E27FC236}">
                <a16:creationId xmlns:a16="http://schemas.microsoft.com/office/drawing/2014/main" id="{A315D6CC-0756-47C7-84FB-6560946A76AF}"/>
              </a:ext>
            </a:extLst>
          </p:cNvPr>
          <p:cNvSpPr/>
          <p:nvPr/>
        </p:nvSpPr>
        <p:spPr>
          <a:xfrm>
            <a:off x="3956724" y="2331866"/>
            <a:ext cx="3800820" cy="1927951"/>
          </a:xfrm>
          <a:prstGeom prst="wedgeRoundRectCallout">
            <a:avLst/>
          </a:prstGeom>
          <a:solidFill>
            <a:schemeClr val="bg1"/>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In summer it is hot in the south of France.</a:t>
            </a:r>
          </a:p>
        </p:txBody>
      </p:sp>
      <p:sp>
        <p:nvSpPr>
          <p:cNvPr id="5" name="Rectangle: Rounded Corners 4">
            <a:extLst>
              <a:ext uri="{FF2B5EF4-FFF2-40B4-BE49-F238E27FC236}">
                <a16:creationId xmlns:a16="http://schemas.microsoft.com/office/drawing/2014/main" id="{DF48882A-70EA-41BA-A813-57218AB76E5A}"/>
              </a:ext>
            </a:extLst>
          </p:cNvPr>
          <p:cNvSpPr/>
          <p:nvPr/>
        </p:nvSpPr>
        <p:spPr>
          <a:xfrm>
            <a:off x="1274535" y="2713939"/>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été</a:t>
            </a:r>
            <a:endParaRPr lang="en-GB" sz="3200" dirty="0">
              <a:solidFill>
                <a:srgbClr val="002060"/>
              </a:solidFill>
              <a:latin typeface="Century Gothic" panose="020B0502020202020204" pitchFamily="34" charset="0"/>
            </a:endParaRPr>
          </a:p>
        </p:txBody>
      </p:sp>
      <p:sp>
        <p:nvSpPr>
          <p:cNvPr id="18" name="Rectangle: Rounded Corners 17">
            <a:extLst>
              <a:ext uri="{FF2B5EF4-FFF2-40B4-BE49-F238E27FC236}">
                <a16:creationId xmlns:a16="http://schemas.microsoft.com/office/drawing/2014/main" id="{AE4F5A10-4C88-466A-8324-D1D5B99D8480}"/>
              </a:ext>
            </a:extLst>
          </p:cNvPr>
          <p:cNvSpPr/>
          <p:nvPr/>
        </p:nvSpPr>
        <p:spPr>
          <a:xfrm>
            <a:off x="5521060" y="5140671"/>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chaud</a:t>
            </a:r>
            <a:endParaRPr lang="en-GB" sz="3200" dirty="0">
              <a:solidFill>
                <a:srgbClr val="002060"/>
              </a:solidFill>
              <a:latin typeface="Century Gothic" panose="020B0502020202020204" pitchFamily="34" charset="0"/>
            </a:endParaRPr>
          </a:p>
        </p:txBody>
      </p:sp>
      <p:sp>
        <p:nvSpPr>
          <p:cNvPr id="19" name="Rectangle: Rounded Corners 18">
            <a:extLst>
              <a:ext uri="{FF2B5EF4-FFF2-40B4-BE49-F238E27FC236}">
                <a16:creationId xmlns:a16="http://schemas.microsoft.com/office/drawing/2014/main" id="{6D3FB5EB-75CA-45D7-B5EF-E60D18A995C7}"/>
              </a:ext>
            </a:extLst>
          </p:cNvPr>
          <p:cNvSpPr/>
          <p:nvPr/>
        </p:nvSpPr>
        <p:spPr>
          <a:xfrm>
            <a:off x="1633558" y="3787968"/>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en</a:t>
            </a:r>
            <a:endParaRPr lang="en-GB" sz="3200" dirty="0">
              <a:solidFill>
                <a:srgbClr val="002060"/>
              </a:solidFill>
              <a:latin typeface="Century Gothic" panose="020B0502020202020204" pitchFamily="34" charset="0"/>
            </a:endParaRPr>
          </a:p>
        </p:txBody>
      </p:sp>
      <p:sp>
        <p:nvSpPr>
          <p:cNvPr id="20" name="Rectangle: Rounded Corners 19">
            <a:extLst>
              <a:ext uri="{FF2B5EF4-FFF2-40B4-BE49-F238E27FC236}">
                <a16:creationId xmlns:a16="http://schemas.microsoft.com/office/drawing/2014/main" id="{0EC7EE04-D94C-49F2-B8D9-2298A081E4A7}"/>
              </a:ext>
            </a:extLst>
          </p:cNvPr>
          <p:cNvSpPr/>
          <p:nvPr/>
        </p:nvSpPr>
        <p:spPr>
          <a:xfrm>
            <a:off x="8426508" y="2035828"/>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au</a:t>
            </a:r>
          </a:p>
        </p:txBody>
      </p:sp>
      <p:sp>
        <p:nvSpPr>
          <p:cNvPr id="21" name="Rectangle: Rounded Corners 20">
            <a:extLst>
              <a:ext uri="{FF2B5EF4-FFF2-40B4-BE49-F238E27FC236}">
                <a16:creationId xmlns:a16="http://schemas.microsoft.com/office/drawing/2014/main" id="{FD89F146-920A-467F-A3A2-1B3BA95C5077}"/>
              </a:ext>
            </a:extLst>
          </p:cNvPr>
          <p:cNvSpPr/>
          <p:nvPr/>
        </p:nvSpPr>
        <p:spPr>
          <a:xfrm>
            <a:off x="3648192" y="1048622"/>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fait</a:t>
            </a:r>
          </a:p>
        </p:txBody>
      </p:sp>
      <p:sp>
        <p:nvSpPr>
          <p:cNvPr id="22" name="Rectangle: Rounded Corners 21">
            <a:extLst>
              <a:ext uri="{FF2B5EF4-FFF2-40B4-BE49-F238E27FC236}">
                <a16:creationId xmlns:a16="http://schemas.microsoft.com/office/drawing/2014/main" id="{899097CB-CB9D-4475-8128-434B1CC2E4E0}"/>
              </a:ext>
            </a:extLst>
          </p:cNvPr>
          <p:cNvSpPr/>
          <p:nvPr/>
        </p:nvSpPr>
        <p:spPr>
          <a:xfrm>
            <a:off x="1719543" y="1658233"/>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beau</a:t>
            </a:r>
          </a:p>
        </p:txBody>
      </p:sp>
      <p:sp>
        <p:nvSpPr>
          <p:cNvPr id="24" name="Rectangle: Rounded Corners 23">
            <a:extLst>
              <a:ext uri="{FF2B5EF4-FFF2-40B4-BE49-F238E27FC236}">
                <a16:creationId xmlns:a16="http://schemas.microsoft.com/office/drawing/2014/main" id="{15CB4670-DAAE-41D2-AF3A-E531B58C568E}"/>
              </a:ext>
            </a:extLst>
          </p:cNvPr>
          <p:cNvSpPr/>
          <p:nvPr/>
        </p:nvSpPr>
        <p:spPr>
          <a:xfrm>
            <a:off x="2913033" y="4956957"/>
            <a:ext cx="2055574"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le </a:t>
            </a:r>
            <a:r>
              <a:rPr lang="en-GB" sz="3200" dirty="0" err="1">
                <a:solidFill>
                  <a:srgbClr val="002060"/>
                </a:solidFill>
                <a:latin typeface="Century Gothic" panose="020B0502020202020204" pitchFamily="34" charset="0"/>
              </a:rPr>
              <a:t>sud</a:t>
            </a:r>
            <a:endParaRPr lang="en-GB" sz="3200" dirty="0">
              <a:solidFill>
                <a:srgbClr val="002060"/>
              </a:solidFill>
              <a:latin typeface="Century Gothic" panose="020B0502020202020204" pitchFamily="34" charset="0"/>
            </a:endParaRPr>
          </a:p>
        </p:txBody>
      </p:sp>
      <p:sp>
        <p:nvSpPr>
          <p:cNvPr id="25" name="Rectangle: Rounded Corners 24">
            <a:extLst>
              <a:ext uri="{FF2B5EF4-FFF2-40B4-BE49-F238E27FC236}">
                <a16:creationId xmlns:a16="http://schemas.microsoft.com/office/drawing/2014/main" id="{DCFFE34A-696A-4713-AC52-7199428275B5}"/>
              </a:ext>
            </a:extLst>
          </p:cNvPr>
          <p:cNvSpPr/>
          <p:nvPr/>
        </p:nvSpPr>
        <p:spPr>
          <a:xfrm>
            <a:off x="8458537" y="4016226"/>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à</a:t>
            </a:r>
          </a:p>
        </p:txBody>
      </p:sp>
      <p:sp>
        <p:nvSpPr>
          <p:cNvPr id="26" name="Google Shape;410;p19">
            <a:extLst>
              <a:ext uri="{FF2B5EF4-FFF2-40B4-BE49-F238E27FC236}">
                <a16:creationId xmlns:a16="http://schemas.microsoft.com/office/drawing/2014/main" id="{CD7CBBA6-EDF3-40F5-99C4-BD7B6D186ADD}"/>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S</a:t>
            </a:r>
            <a:endParaRPr b="1" kern="0" dirty="0">
              <a:solidFill>
                <a:srgbClr val="1E4E79"/>
              </a:solidFill>
              <a:latin typeface="Century Gothic"/>
              <a:ea typeface="Century Gothic"/>
              <a:cs typeface="Century Gothic"/>
              <a:sym typeface="Century Gothic"/>
            </a:endParaRPr>
          </a:p>
        </p:txBody>
      </p:sp>
      <p:sp>
        <p:nvSpPr>
          <p:cNvPr id="27" name="Google Shape;387;p19">
            <a:extLst>
              <a:ext uri="{FF2B5EF4-FFF2-40B4-BE49-F238E27FC236}">
                <a16:creationId xmlns:a16="http://schemas.microsoft.com/office/drawing/2014/main" id="{921F0A3E-1F17-44C4-9656-1C3A051E69CD}"/>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latin typeface="Century Gothic"/>
              <a:ea typeface="Century Gothic"/>
              <a:cs typeface="Century Gothic"/>
              <a:sym typeface="Century Gothic"/>
            </a:endParaRPr>
          </a:p>
        </p:txBody>
      </p:sp>
      <p:sp>
        <p:nvSpPr>
          <p:cNvPr id="28" name="Google Shape;388;p19">
            <a:extLst>
              <a:ext uri="{FF2B5EF4-FFF2-40B4-BE49-F238E27FC236}">
                <a16:creationId xmlns:a16="http://schemas.microsoft.com/office/drawing/2014/main" id="{E8D89C28-0C1E-458A-B975-59F09365416B}"/>
              </a:ext>
            </a:extLst>
          </p:cNvPr>
          <p:cNvSpPr/>
          <p:nvPr/>
        </p:nvSpPr>
        <p:spPr>
          <a:xfrm>
            <a:off x="11000369" y="1881615"/>
            <a:ext cx="503528" cy="4156259"/>
          </a:xfrm>
          <a:prstGeom prst="rect">
            <a:avLst/>
          </a:prstGeom>
          <a:solidFill>
            <a:schemeClr val="accent1">
              <a:lumMod val="60000"/>
              <a:lumOff val="40000"/>
            </a:schemeClr>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latin typeface="Century Gothic"/>
              <a:ea typeface="Century Gothic"/>
              <a:cs typeface="Century Gothic"/>
              <a:sym typeface="Century Gothic"/>
            </a:endParaRPr>
          </a:p>
        </p:txBody>
      </p:sp>
      <p:cxnSp>
        <p:nvCxnSpPr>
          <p:cNvPr id="29" name="Google Shape;389;p19">
            <a:extLst>
              <a:ext uri="{FF2B5EF4-FFF2-40B4-BE49-F238E27FC236}">
                <a16:creationId xmlns:a16="http://schemas.microsoft.com/office/drawing/2014/main" id="{A97E0A01-7377-45CD-8B6A-F3001E129AFC}"/>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0" name="Google Shape;390;p19">
            <a:extLst>
              <a:ext uri="{FF2B5EF4-FFF2-40B4-BE49-F238E27FC236}">
                <a16:creationId xmlns:a16="http://schemas.microsoft.com/office/drawing/2014/main" id="{4ACD3872-44EB-4AE2-9BDE-7356AAB8724A}"/>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1" name="Google Shape;391;p19">
            <a:extLst>
              <a:ext uri="{FF2B5EF4-FFF2-40B4-BE49-F238E27FC236}">
                <a16:creationId xmlns:a16="http://schemas.microsoft.com/office/drawing/2014/main" id="{5BC20BFE-81DF-4C1B-9916-FB097C06B6D2}"/>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2" name="Google Shape;393;p19">
            <a:extLst>
              <a:ext uri="{FF2B5EF4-FFF2-40B4-BE49-F238E27FC236}">
                <a16:creationId xmlns:a16="http://schemas.microsoft.com/office/drawing/2014/main" id="{E2C08097-D2BE-44D4-BFB8-92B3C23336DA}"/>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10</a:t>
            </a:r>
            <a:endParaRPr sz="1400" kern="0" dirty="0">
              <a:solidFill>
                <a:srgbClr val="000000"/>
              </a:solidFill>
              <a:cs typeface="Arial"/>
              <a:sym typeface="Arial"/>
            </a:endParaRPr>
          </a:p>
        </p:txBody>
      </p:sp>
      <p:sp>
        <p:nvSpPr>
          <p:cNvPr id="33" name="Google Shape;394;p19">
            <a:extLst>
              <a:ext uri="{FF2B5EF4-FFF2-40B4-BE49-F238E27FC236}">
                <a16:creationId xmlns:a16="http://schemas.microsoft.com/office/drawing/2014/main" id="{8D863A9C-4C03-40F6-824C-F04379058057}"/>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0</a:t>
            </a:r>
            <a:endParaRPr sz="1400" kern="0" dirty="0">
              <a:solidFill>
                <a:srgbClr val="000000"/>
              </a:solidFill>
              <a:cs typeface="Arial"/>
              <a:sym typeface="Arial"/>
            </a:endParaRPr>
          </a:p>
        </p:txBody>
      </p:sp>
      <p:sp>
        <p:nvSpPr>
          <p:cNvPr id="34" name="Google Shape;395;p19">
            <a:extLst>
              <a:ext uri="{FF2B5EF4-FFF2-40B4-BE49-F238E27FC236}">
                <a16:creationId xmlns:a16="http://schemas.microsoft.com/office/drawing/2014/main" id="{B70A6FFC-AEB5-4EE0-B685-DE4600B9210D}"/>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algn="ctr">
              <a:buClr>
                <a:srgbClr val="FFFFFF"/>
              </a:buClr>
              <a:buSzPts val="1800"/>
              <a:buFont typeface="Century Gothic"/>
              <a:buNone/>
              <a:defRPr/>
            </a:pPr>
            <a:r>
              <a:rPr lang="en-GB" b="1" kern="0" dirty="0">
                <a:solidFill>
                  <a:srgbClr val="FFFFFF"/>
                </a:solidFill>
                <a:latin typeface="Century Gothic"/>
                <a:ea typeface="Century Gothic"/>
                <a:cs typeface="Century Gothic"/>
                <a:sym typeface="Century Gothic"/>
              </a:rPr>
              <a:t>DÉBUT</a:t>
            </a:r>
            <a:endParaRPr sz="1400" kern="0" dirty="0">
              <a:solidFill>
                <a:srgbClr val="000000"/>
              </a:solidFill>
              <a:cs typeface="Arial"/>
              <a:sym typeface="Arial"/>
            </a:endParaRPr>
          </a:p>
        </p:txBody>
      </p:sp>
      <p:sp>
        <p:nvSpPr>
          <p:cNvPr id="35" name="Speech Bubble: Rectangle with Corners Rounded 34">
            <a:extLst>
              <a:ext uri="{FF2B5EF4-FFF2-40B4-BE49-F238E27FC236}">
                <a16:creationId xmlns:a16="http://schemas.microsoft.com/office/drawing/2014/main" id="{64D9B77C-4AFE-47AD-9341-B4757053973C}"/>
              </a:ext>
            </a:extLst>
          </p:cNvPr>
          <p:cNvSpPr/>
          <p:nvPr/>
        </p:nvSpPr>
        <p:spPr>
          <a:xfrm>
            <a:off x="3956724" y="2331866"/>
            <a:ext cx="3800820" cy="1927951"/>
          </a:xfrm>
          <a:prstGeom prst="wedgeRoundRectCallout">
            <a:avLst/>
          </a:prstGeom>
          <a:solidFill>
            <a:srgbClr val="FF0066"/>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bg1"/>
                </a:solidFill>
                <a:latin typeface="Century Gothic" panose="020B0502020202020204" pitchFamily="34" charset="0"/>
              </a:rPr>
              <a:t>En</a:t>
            </a:r>
            <a:r>
              <a:rPr lang="en-GB" sz="3200" dirty="0">
                <a:solidFill>
                  <a:schemeClr val="bg1"/>
                </a:solidFill>
                <a:latin typeface="Century Gothic" panose="020B0502020202020204" pitchFamily="34" charset="0"/>
              </a:rPr>
              <a:t> </a:t>
            </a:r>
            <a:r>
              <a:rPr lang="en-GB" sz="3200" dirty="0" err="1">
                <a:solidFill>
                  <a:schemeClr val="bg1"/>
                </a:solidFill>
                <a:latin typeface="Century Gothic" panose="020B0502020202020204" pitchFamily="34" charset="0"/>
              </a:rPr>
              <a:t>été</a:t>
            </a:r>
            <a:r>
              <a:rPr lang="en-GB" sz="3200" dirty="0">
                <a:solidFill>
                  <a:schemeClr val="bg1"/>
                </a:solidFill>
                <a:latin typeface="Century Gothic" panose="020B0502020202020204" pitchFamily="34" charset="0"/>
              </a:rPr>
              <a:t> il fait </a:t>
            </a:r>
            <a:r>
              <a:rPr lang="en-GB" sz="3200" dirty="0" err="1">
                <a:solidFill>
                  <a:schemeClr val="bg1"/>
                </a:solidFill>
                <a:latin typeface="Century Gothic" panose="020B0502020202020204" pitchFamily="34" charset="0"/>
              </a:rPr>
              <a:t>chaud</a:t>
            </a:r>
            <a:r>
              <a:rPr lang="en-GB" sz="3200" dirty="0">
                <a:solidFill>
                  <a:schemeClr val="bg1"/>
                </a:solidFill>
                <a:latin typeface="Century Gothic" panose="020B0502020202020204" pitchFamily="34" charset="0"/>
              </a:rPr>
              <a:t> dans le </a:t>
            </a:r>
            <a:r>
              <a:rPr lang="en-GB" sz="3200" dirty="0" err="1">
                <a:solidFill>
                  <a:schemeClr val="bg1"/>
                </a:solidFill>
                <a:latin typeface="Century Gothic" panose="020B0502020202020204" pitchFamily="34" charset="0"/>
              </a:rPr>
              <a:t>sud</a:t>
            </a:r>
            <a:r>
              <a:rPr lang="en-GB" sz="3200" dirty="0">
                <a:solidFill>
                  <a:schemeClr val="bg1"/>
                </a:solidFill>
                <a:latin typeface="Century Gothic" panose="020B0502020202020204" pitchFamily="34" charset="0"/>
              </a:rPr>
              <a:t> de la France.</a:t>
            </a:r>
          </a:p>
        </p:txBody>
      </p:sp>
      <p:sp>
        <p:nvSpPr>
          <p:cNvPr id="36" name="Rectangle: Rounded Corners 35">
            <a:extLst>
              <a:ext uri="{FF2B5EF4-FFF2-40B4-BE49-F238E27FC236}">
                <a16:creationId xmlns:a16="http://schemas.microsoft.com/office/drawing/2014/main" id="{DF2DA01D-5A0A-4C0F-8AFD-96DBAFF0E73F}"/>
              </a:ext>
            </a:extLst>
          </p:cNvPr>
          <p:cNvSpPr/>
          <p:nvPr/>
        </p:nvSpPr>
        <p:spPr>
          <a:xfrm>
            <a:off x="8189884" y="2950946"/>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dans</a:t>
            </a:r>
          </a:p>
        </p:txBody>
      </p:sp>
      <p:sp>
        <p:nvSpPr>
          <p:cNvPr id="37" name="Rectangle: Rounded Corners 36">
            <a:extLst>
              <a:ext uri="{FF2B5EF4-FFF2-40B4-BE49-F238E27FC236}">
                <a16:creationId xmlns:a16="http://schemas.microsoft.com/office/drawing/2014/main" id="{D534DF84-B0B4-4440-AA67-063ED4356728}"/>
              </a:ext>
            </a:extLst>
          </p:cNvPr>
          <p:cNvSpPr/>
          <p:nvPr/>
        </p:nvSpPr>
        <p:spPr>
          <a:xfrm>
            <a:off x="6031433" y="1507220"/>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il</a:t>
            </a:r>
          </a:p>
        </p:txBody>
      </p:sp>
      <p:sp>
        <p:nvSpPr>
          <p:cNvPr id="38" name="Rectangle: Rounded Corners 37">
            <a:extLst>
              <a:ext uri="{FF2B5EF4-FFF2-40B4-BE49-F238E27FC236}">
                <a16:creationId xmlns:a16="http://schemas.microsoft.com/office/drawing/2014/main" id="{5D32F59E-298A-4A67-B845-D8785CC6BFF5}"/>
              </a:ext>
            </a:extLst>
          </p:cNvPr>
          <p:cNvSpPr/>
          <p:nvPr/>
        </p:nvSpPr>
        <p:spPr>
          <a:xfrm>
            <a:off x="8342533" y="4956957"/>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de</a:t>
            </a:r>
          </a:p>
        </p:txBody>
      </p:sp>
      <p:sp>
        <p:nvSpPr>
          <p:cNvPr id="39" name="Rectangle: Rounded Corners 38">
            <a:extLst>
              <a:ext uri="{FF2B5EF4-FFF2-40B4-BE49-F238E27FC236}">
                <a16:creationId xmlns:a16="http://schemas.microsoft.com/office/drawing/2014/main" id="{0D06954B-3AB4-4BBB-99ED-AEE9F44CF679}"/>
              </a:ext>
            </a:extLst>
          </p:cNvPr>
          <p:cNvSpPr/>
          <p:nvPr/>
        </p:nvSpPr>
        <p:spPr>
          <a:xfrm>
            <a:off x="7904301" y="973497"/>
            <a:ext cx="2193119"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la France</a:t>
            </a:r>
          </a:p>
        </p:txBody>
      </p:sp>
    </p:spTree>
    <p:extLst>
      <p:ext uri="{BB962C8B-B14F-4D97-AF65-F5344CB8AC3E}">
        <p14:creationId xmlns:p14="http://schemas.microsoft.com/office/powerpoint/2010/main" val="302315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0"/>
                                        </p:tgtEl>
                                        <p:attrNameLst>
                                          <p:attrName>ppt_w</p:attrName>
                                        </p:attrNameLst>
                                      </p:cBhvr>
                                      <p:tavLst>
                                        <p:tav tm="0">
                                          <p:val>
                                            <p:strVal val="ppt_w"/>
                                          </p:val>
                                        </p:tav>
                                        <p:tav tm="100000">
                                          <p:val>
                                            <p:fltVal val="0"/>
                                          </p:val>
                                        </p:tav>
                                      </p:tavLst>
                                    </p:anim>
                                    <p:anim calcmode="lin" valueType="num">
                                      <p:cBhvr>
                                        <p:cTn id="7" dur="500"/>
                                        <p:tgtEl>
                                          <p:spTgt spid="20"/>
                                        </p:tgtEl>
                                        <p:attrNameLst>
                                          <p:attrName>ppt_h</p:attrName>
                                        </p:attrNameLst>
                                      </p:cBhvr>
                                      <p:tavLst>
                                        <p:tav tm="0">
                                          <p:val>
                                            <p:strVal val="ppt_h"/>
                                          </p:val>
                                        </p:tav>
                                        <p:tav tm="100000">
                                          <p:val>
                                            <p:fltVal val="0"/>
                                          </p:val>
                                        </p:tav>
                                      </p:tavLst>
                                    </p:anim>
                                    <p:animEffect transition="out" filter="fade">
                                      <p:cBhvr>
                                        <p:cTn id="8" dur="500"/>
                                        <p:tgtEl>
                                          <p:spTgt spid="20"/>
                                        </p:tgtEl>
                                      </p:cBhvr>
                                    </p:animEffect>
                                    <p:set>
                                      <p:cBhvr>
                                        <p:cTn id="9" dur="1" fill="hold">
                                          <p:stCondLst>
                                            <p:cond delay="499"/>
                                          </p:stCondLst>
                                        </p:cTn>
                                        <p:tgtEl>
                                          <p:spTgt spid="20"/>
                                        </p:tgtEl>
                                        <p:attrNameLst>
                                          <p:attrName>style.visibility</p:attrName>
                                        </p:attrNameLst>
                                      </p:cBhvr>
                                      <p:to>
                                        <p:strVal val="hidden"/>
                                      </p:to>
                                    </p:set>
                                  </p:childTnLst>
                                </p:cTn>
                              </p:par>
                              <p:par>
                                <p:cTn id="10" presetID="53" presetClass="exit" presetSubtype="32" fill="hold" grpId="0" nodeType="withEffect">
                                  <p:stCondLst>
                                    <p:cond delay="0"/>
                                  </p:stCondLst>
                                  <p:childTnLst>
                                    <p:anim calcmode="lin" valueType="num">
                                      <p:cBhvr>
                                        <p:cTn id="11" dur="500"/>
                                        <p:tgtEl>
                                          <p:spTgt spid="25"/>
                                        </p:tgtEl>
                                        <p:attrNameLst>
                                          <p:attrName>ppt_w</p:attrName>
                                        </p:attrNameLst>
                                      </p:cBhvr>
                                      <p:tavLst>
                                        <p:tav tm="0">
                                          <p:val>
                                            <p:strVal val="ppt_w"/>
                                          </p:val>
                                        </p:tav>
                                        <p:tav tm="100000">
                                          <p:val>
                                            <p:fltVal val="0"/>
                                          </p:val>
                                        </p:tav>
                                      </p:tavLst>
                                    </p:anim>
                                    <p:anim calcmode="lin" valueType="num">
                                      <p:cBhvr>
                                        <p:cTn id="12" dur="500"/>
                                        <p:tgtEl>
                                          <p:spTgt spid="25"/>
                                        </p:tgtEl>
                                        <p:attrNameLst>
                                          <p:attrName>ppt_h</p:attrName>
                                        </p:attrNameLst>
                                      </p:cBhvr>
                                      <p:tavLst>
                                        <p:tav tm="0">
                                          <p:val>
                                            <p:strVal val="ppt_h"/>
                                          </p:val>
                                        </p:tav>
                                        <p:tav tm="100000">
                                          <p:val>
                                            <p:fltVal val="0"/>
                                          </p:val>
                                        </p:tav>
                                      </p:tavLst>
                                    </p:anim>
                                    <p:animEffect transition="out" filter="fade">
                                      <p:cBhvr>
                                        <p:cTn id="13" dur="500"/>
                                        <p:tgtEl>
                                          <p:spTgt spid="25"/>
                                        </p:tgtEl>
                                      </p:cBhvr>
                                    </p:animEffect>
                                    <p:set>
                                      <p:cBhvr>
                                        <p:cTn id="14" dur="1" fill="hold">
                                          <p:stCondLst>
                                            <p:cond delay="499"/>
                                          </p:stCondLst>
                                        </p:cTn>
                                        <p:tgtEl>
                                          <p:spTgt spid="25"/>
                                        </p:tgtEl>
                                        <p:attrNameLst>
                                          <p:attrName>style.visibility</p:attrName>
                                        </p:attrNameLst>
                                      </p:cBhvr>
                                      <p:to>
                                        <p:strVal val="hidden"/>
                                      </p:to>
                                    </p:set>
                                  </p:childTnLst>
                                </p:cTn>
                              </p:par>
                              <p:par>
                                <p:cTn id="15" presetID="53" presetClass="exit" presetSubtype="32" fill="hold" grpId="0" nodeType="withEffect">
                                  <p:stCondLst>
                                    <p:cond delay="0"/>
                                  </p:stCondLst>
                                  <p:childTnLst>
                                    <p:anim calcmode="lin" valueType="num">
                                      <p:cBhvr>
                                        <p:cTn id="16" dur="500"/>
                                        <p:tgtEl>
                                          <p:spTgt spid="22"/>
                                        </p:tgtEl>
                                        <p:attrNameLst>
                                          <p:attrName>ppt_w</p:attrName>
                                        </p:attrNameLst>
                                      </p:cBhvr>
                                      <p:tavLst>
                                        <p:tav tm="0">
                                          <p:val>
                                            <p:strVal val="ppt_w"/>
                                          </p:val>
                                        </p:tav>
                                        <p:tav tm="100000">
                                          <p:val>
                                            <p:fltVal val="0"/>
                                          </p:val>
                                        </p:tav>
                                      </p:tavLst>
                                    </p:anim>
                                    <p:anim calcmode="lin" valueType="num">
                                      <p:cBhvr>
                                        <p:cTn id="17" dur="500"/>
                                        <p:tgtEl>
                                          <p:spTgt spid="22"/>
                                        </p:tgtEl>
                                        <p:attrNameLst>
                                          <p:attrName>ppt_h</p:attrName>
                                        </p:attrNameLst>
                                      </p:cBhvr>
                                      <p:tavLst>
                                        <p:tav tm="0">
                                          <p:val>
                                            <p:strVal val="ppt_h"/>
                                          </p:val>
                                        </p:tav>
                                        <p:tav tm="100000">
                                          <p:val>
                                            <p:fltVal val="0"/>
                                          </p:val>
                                        </p:tav>
                                      </p:tavLst>
                                    </p:anim>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p:cTn id="24" dur="500" fill="hold"/>
                                        <p:tgtEl>
                                          <p:spTgt spid="35"/>
                                        </p:tgtEl>
                                        <p:attrNameLst>
                                          <p:attrName>ppt_w</p:attrName>
                                        </p:attrNameLst>
                                      </p:cBhvr>
                                      <p:tavLst>
                                        <p:tav tm="0">
                                          <p:val>
                                            <p:fltVal val="0"/>
                                          </p:val>
                                        </p:tav>
                                        <p:tav tm="100000">
                                          <p:val>
                                            <p:strVal val="#ppt_w"/>
                                          </p:val>
                                        </p:tav>
                                      </p:tavLst>
                                    </p:anim>
                                    <p:anim calcmode="lin" valueType="num">
                                      <p:cBhvr>
                                        <p:cTn id="25" dur="500" fill="hold"/>
                                        <p:tgtEl>
                                          <p:spTgt spid="35"/>
                                        </p:tgtEl>
                                        <p:attrNameLst>
                                          <p:attrName>ppt_h</p:attrName>
                                        </p:attrNameLst>
                                      </p:cBhvr>
                                      <p:tavLst>
                                        <p:tav tm="0">
                                          <p:val>
                                            <p:fltVal val="0"/>
                                          </p:val>
                                        </p:tav>
                                        <p:tav tm="100000">
                                          <p:val>
                                            <p:strVal val="#ppt_h"/>
                                          </p:val>
                                        </p:tav>
                                      </p:tavLst>
                                    </p:anim>
                                    <p:animEffect transition="in" filter="fade">
                                      <p:cBhvr>
                                        <p:cTn id="26" dur="500"/>
                                        <p:tgtEl>
                                          <p:spTgt spid="35"/>
                                        </p:tgtEl>
                                      </p:cBhvr>
                                    </p:animEffect>
                                  </p:childTnLst>
                                  <p:subTnLst>
                                    <p:audio>
                                      <p:cMediaNode>
                                        <p:cTn display="0" masterRel="sameClick">
                                          <p:stCondLst>
                                            <p:cond evt="begin" delay="0">
                                              <p:tn val="22"/>
                                            </p:cond>
                                          </p:stCondLst>
                                          <p:endCondLst>
                                            <p:cond evt="onStopAudio" delay="0">
                                              <p:tgtEl>
                                                <p:sldTgt/>
                                              </p:tgtEl>
                                            </p:cond>
                                          </p:endCondLst>
                                        </p:cTn>
                                        <p:tgtEl>
                                          <p:sndTgt r:embed="rId3" name="4.5.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4"/>
                    </p:tgtEl>
                  </p:cond>
                </p:stCondLst>
                <p:endSync evt="end" delay="0">
                  <p:rtn val="all"/>
                </p:endSync>
                <p:childTnLst>
                  <p:par>
                    <p:cTn id="28" fill="hold">
                      <p:stCondLst>
                        <p:cond delay="0"/>
                      </p:stCondLst>
                      <p:childTnLst>
                        <p:par>
                          <p:cTn id="29" fill="hold">
                            <p:stCondLst>
                              <p:cond delay="0"/>
                            </p:stCondLst>
                            <p:childTnLst>
                              <p:par>
                                <p:cTn id="30" presetID="12" presetClass="exit" presetSubtype="4" fill="remove" grpId="0" nodeType="clickEffect">
                                  <p:stCondLst>
                                    <p:cond delay="0"/>
                                  </p:stCondLst>
                                  <p:childTnLst>
                                    <p:anim calcmode="lin" valueType="num">
                                      <p:cBhvr additive="base">
                                        <p:cTn id="31" dur="10000"/>
                                        <p:tgtEl>
                                          <p:spTgt spid="28"/>
                                        </p:tgtEl>
                                        <p:attrNameLst>
                                          <p:attrName>ppt_y</p:attrName>
                                        </p:attrNameLst>
                                      </p:cBhvr>
                                      <p:tavLst>
                                        <p:tav tm="0">
                                          <p:val>
                                            <p:strVal val="#ppt_y"/>
                                          </p:val>
                                        </p:tav>
                                        <p:tav tm="100000">
                                          <p:val>
                                            <p:strVal val="#ppt_y+#ppt_h*1.125000"/>
                                          </p:val>
                                        </p:tav>
                                      </p:tavLst>
                                    </p:anim>
                                    <p:animEffect transition="out" filter="wipe(down)">
                                      <p:cBhvr>
                                        <p:cTn id="32" dur="10000"/>
                                        <p:tgtEl>
                                          <p:spTgt spid="28"/>
                                        </p:tgtEl>
                                      </p:cBhvr>
                                    </p:animEffect>
                                    <p:set>
                                      <p:cBhvr>
                                        <p:cTn id="33" dur="1" fill="hold">
                                          <p:stCondLst>
                                            <p:cond delay="9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20" grpId="0" animBg="1"/>
      <p:bldP spid="22" grpId="0" animBg="1"/>
      <p:bldP spid="25" grpId="0" animBg="1"/>
      <p:bldP spid="28" grpId="0" animBg="1"/>
      <p:bldP spid="3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310D7C92-0C97-48AB-9EEA-4B3178EDAFBD}"/>
              </a:ext>
            </a:extLst>
          </p:cNvPr>
          <p:cNvSpPr txBox="1"/>
          <p:nvPr/>
        </p:nvSpPr>
        <p:spPr>
          <a:xfrm>
            <a:off x="322724" y="1434868"/>
            <a:ext cx="50353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1</a:t>
            </a:r>
            <a:r>
              <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_____________________________</a:t>
            </a:r>
          </a:p>
        </p:txBody>
      </p:sp>
      <p:sp>
        <p:nvSpPr>
          <p:cNvPr id="18" name="TextBox 17">
            <a:extLst>
              <a:ext uri="{FF2B5EF4-FFF2-40B4-BE49-F238E27FC236}">
                <a16:creationId xmlns:a16="http://schemas.microsoft.com/office/drawing/2014/main" id="{68AB5848-EB1B-4670-B0E2-9E79D3DF3EC7}"/>
              </a:ext>
            </a:extLst>
          </p:cNvPr>
          <p:cNvSpPr txBox="1"/>
          <p:nvPr/>
        </p:nvSpPr>
        <p:spPr>
          <a:xfrm>
            <a:off x="333570" y="2357210"/>
            <a:ext cx="50353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2</a:t>
            </a:r>
            <a:r>
              <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_____________________________</a:t>
            </a:r>
          </a:p>
        </p:txBody>
      </p:sp>
      <p:sp>
        <p:nvSpPr>
          <p:cNvPr id="19" name="TextBox 18">
            <a:extLst>
              <a:ext uri="{FF2B5EF4-FFF2-40B4-BE49-F238E27FC236}">
                <a16:creationId xmlns:a16="http://schemas.microsoft.com/office/drawing/2014/main" id="{DAFCF14F-26E1-4375-8DC0-F41AAF9BF3DF}"/>
              </a:ext>
            </a:extLst>
          </p:cNvPr>
          <p:cNvSpPr txBox="1"/>
          <p:nvPr/>
        </p:nvSpPr>
        <p:spPr>
          <a:xfrm>
            <a:off x="350947" y="3332266"/>
            <a:ext cx="50353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3</a:t>
            </a:r>
            <a:r>
              <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_____________________________</a:t>
            </a:r>
          </a:p>
        </p:txBody>
      </p:sp>
      <p:sp>
        <p:nvSpPr>
          <p:cNvPr id="20" name="TextBox 19">
            <a:extLst>
              <a:ext uri="{FF2B5EF4-FFF2-40B4-BE49-F238E27FC236}">
                <a16:creationId xmlns:a16="http://schemas.microsoft.com/office/drawing/2014/main" id="{207C148F-45EB-4409-B006-B3FFBC980597}"/>
              </a:ext>
            </a:extLst>
          </p:cNvPr>
          <p:cNvSpPr txBox="1"/>
          <p:nvPr/>
        </p:nvSpPr>
        <p:spPr>
          <a:xfrm>
            <a:off x="3356575" y="48570"/>
            <a:ext cx="68435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Écris</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sept phrases</a:t>
            </a: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842D6A3C-AE49-4B93-894B-52D70908C966}"/>
              </a:ext>
            </a:extLst>
          </p:cNvPr>
          <p:cNvSpPr txBox="1"/>
          <p:nvPr/>
        </p:nvSpPr>
        <p:spPr>
          <a:xfrm>
            <a:off x="171692" y="562573"/>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4" name="Picture 33" descr="Icon&#10;&#10;Description automatically generated">
            <a:extLst>
              <a:ext uri="{FF2B5EF4-FFF2-40B4-BE49-F238E27FC236}">
                <a16:creationId xmlns:a16="http://schemas.microsoft.com/office/drawing/2014/main" id="{D7A95D6E-4BF0-4EE5-BF20-EA95A3CA38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35" name="Google Shape;167;p2">
            <a:extLst>
              <a:ext uri="{FF2B5EF4-FFF2-40B4-BE49-F238E27FC236}">
                <a16:creationId xmlns:a16="http://schemas.microsoft.com/office/drawing/2014/main" id="{F41BD53F-7ABA-478A-AAAD-4B84A1C8BF38}"/>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66" name="Picture 2" descr="Résultat de recherche d'images pour &quot;carte france vierge&quot;">
            <a:extLst>
              <a:ext uri="{FF2B5EF4-FFF2-40B4-BE49-F238E27FC236}">
                <a16:creationId xmlns:a16="http://schemas.microsoft.com/office/drawing/2014/main" id="{C5637D8A-28F5-422A-BC36-219422488AD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432" t="1801" r="1097" b="486"/>
          <a:stretch/>
        </p:blipFill>
        <p:spPr bwMode="auto">
          <a:xfrm>
            <a:off x="6796024" y="1042011"/>
            <a:ext cx="4806709" cy="458051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67" name="Rectangle 66">
            <a:extLst>
              <a:ext uri="{FF2B5EF4-FFF2-40B4-BE49-F238E27FC236}">
                <a16:creationId xmlns:a16="http://schemas.microsoft.com/office/drawing/2014/main" id="{CF3E59E1-E484-4C09-9770-946714CBBBF6}"/>
              </a:ext>
            </a:extLst>
          </p:cNvPr>
          <p:cNvSpPr/>
          <p:nvPr/>
        </p:nvSpPr>
        <p:spPr>
          <a:xfrm>
            <a:off x="5776014" y="3521711"/>
            <a:ext cx="1731205" cy="875579"/>
          </a:xfrm>
          <a:prstGeom prst="rect">
            <a:avLst/>
          </a:prstGeom>
          <a:solidFill>
            <a:sysClr val="window" lastClr="FFFFFF"/>
          </a:solidFill>
          <a:ln w="25400" cap="flat" cmpd="sng" algn="ctr">
            <a:solidFill>
              <a:sysClr val="windowText" lastClr="000000"/>
            </a:solidFill>
            <a:prstDash val="solid"/>
          </a:ln>
          <a:effectLst/>
        </p:spPr>
        <p:txBody>
          <a:bodyPr rtlCol="0" anchor="t"/>
          <a:lstStyle/>
          <a:p>
            <a:pPr algn="ctr" eaLnBrk="0" hangingPunct="0">
              <a:defRPr/>
            </a:pPr>
            <a:r>
              <a:rPr lang="en-GB" sz="2000" kern="0" dirty="0">
                <a:solidFill>
                  <a:srgbClr val="002060"/>
                </a:solidFill>
                <a:latin typeface="Century Gothic" panose="020B0502020202020204" pitchFamily="34" charset="0"/>
              </a:rPr>
              <a:t>Bordeaux</a:t>
            </a:r>
          </a:p>
        </p:txBody>
      </p:sp>
      <p:sp>
        <p:nvSpPr>
          <p:cNvPr id="69" name="Rectangle 68">
            <a:extLst>
              <a:ext uri="{FF2B5EF4-FFF2-40B4-BE49-F238E27FC236}">
                <a16:creationId xmlns:a16="http://schemas.microsoft.com/office/drawing/2014/main" id="{B87CED1E-6E46-45BE-A069-38866729168C}"/>
              </a:ext>
            </a:extLst>
          </p:cNvPr>
          <p:cNvSpPr/>
          <p:nvPr/>
        </p:nvSpPr>
        <p:spPr>
          <a:xfrm>
            <a:off x="5740218" y="2590209"/>
            <a:ext cx="1731205" cy="792088"/>
          </a:xfrm>
          <a:prstGeom prst="rect">
            <a:avLst/>
          </a:prstGeom>
          <a:solidFill>
            <a:sysClr val="window" lastClr="FFFFFF"/>
          </a:solidFill>
          <a:ln w="25400" cap="flat" cmpd="sng" algn="ctr">
            <a:solidFill>
              <a:srgbClr val="002060"/>
            </a:solidFill>
            <a:prstDash val="solid"/>
          </a:ln>
          <a:effectLst/>
        </p:spPr>
        <p:txBody>
          <a:bodyPr rtlCol="0" anchor="t"/>
          <a:lstStyle/>
          <a:p>
            <a:pPr algn="ctr" eaLnBrk="0" hangingPunct="0">
              <a:defRPr/>
            </a:pPr>
            <a:r>
              <a:rPr lang="en-GB" sz="2000" kern="0" dirty="0">
                <a:solidFill>
                  <a:prstClr val="black"/>
                </a:solidFill>
                <a:latin typeface="Century Gothic" panose="020B0502020202020204" pitchFamily="34" charset="0"/>
              </a:rPr>
              <a:t>La Rochelle</a:t>
            </a:r>
          </a:p>
        </p:txBody>
      </p:sp>
      <p:sp>
        <p:nvSpPr>
          <p:cNvPr id="70" name="Rectangle 69">
            <a:extLst>
              <a:ext uri="{FF2B5EF4-FFF2-40B4-BE49-F238E27FC236}">
                <a16:creationId xmlns:a16="http://schemas.microsoft.com/office/drawing/2014/main" id="{1E378055-AE6C-40AA-B3A8-5CE256589C5B}"/>
              </a:ext>
            </a:extLst>
          </p:cNvPr>
          <p:cNvSpPr/>
          <p:nvPr/>
        </p:nvSpPr>
        <p:spPr>
          <a:xfrm>
            <a:off x="8122320" y="4313133"/>
            <a:ext cx="1368450" cy="953583"/>
          </a:xfrm>
          <a:prstGeom prst="rect">
            <a:avLst/>
          </a:prstGeom>
          <a:solidFill>
            <a:sysClr val="window" lastClr="FFFFFF"/>
          </a:solidFill>
          <a:ln w="25400" cap="flat" cmpd="sng" algn="ctr">
            <a:solidFill>
              <a:srgbClr val="002060"/>
            </a:solidFill>
            <a:prstDash val="solid"/>
          </a:ln>
          <a:effectLst/>
        </p:spPr>
        <p:txBody>
          <a:bodyPr rtlCol="0" anchor="t"/>
          <a:lstStyle/>
          <a:p>
            <a:pPr algn="ctr" eaLnBrk="0" hangingPunct="0">
              <a:defRPr/>
            </a:pPr>
            <a:r>
              <a:rPr lang="en-GB" sz="2000" kern="0" dirty="0">
                <a:solidFill>
                  <a:prstClr val="black"/>
                </a:solidFill>
                <a:latin typeface="Century Gothic" panose="020B0502020202020204" pitchFamily="34" charset="0"/>
              </a:rPr>
              <a:t>Toulouse</a:t>
            </a:r>
          </a:p>
        </p:txBody>
      </p:sp>
      <p:sp>
        <p:nvSpPr>
          <p:cNvPr id="71" name="Rectangle 70">
            <a:extLst>
              <a:ext uri="{FF2B5EF4-FFF2-40B4-BE49-F238E27FC236}">
                <a16:creationId xmlns:a16="http://schemas.microsoft.com/office/drawing/2014/main" id="{498FBB21-AFD5-4353-B1D4-4134F3D26ABA}"/>
              </a:ext>
            </a:extLst>
          </p:cNvPr>
          <p:cNvSpPr/>
          <p:nvPr/>
        </p:nvSpPr>
        <p:spPr>
          <a:xfrm>
            <a:off x="6658677" y="1660614"/>
            <a:ext cx="1008112" cy="792088"/>
          </a:xfrm>
          <a:prstGeom prst="rect">
            <a:avLst/>
          </a:prstGeom>
          <a:solidFill>
            <a:sysClr val="window" lastClr="FFFFFF"/>
          </a:solidFill>
          <a:ln w="25400" cap="flat" cmpd="sng" algn="ctr">
            <a:solidFill>
              <a:srgbClr val="002060"/>
            </a:solidFill>
            <a:prstDash val="solid"/>
          </a:ln>
          <a:effectLst/>
        </p:spPr>
        <p:txBody>
          <a:bodyPr rtlCol="0" anchor="t"/>
          <a:lstStyle/>
          <a:p>
            <a:pPr algn="ctr" eaLnBrk="0" hangingPunct="0">
              <a:defRPr/>
            </a:pPr>
            <a:r>
              <a:rPr lang="en-GB" sz="2000" kern="0" dirty="0">
                <a:solidFill>
                  <a:srgbClr val="002060"/>
                </a:solidFill>
                <a:latin typeface="Century Gothic" panose="020B0502020202020204" pitchFamily="34" charset="0"/>
              </a:rPr>
              <a:t>Brest</a:t>
            </a:r>
          </a:p>
        </p:txBody>
      </p:sp>
      <p:sp>
        <p:nvSpPr>
          <p:cNvPr id="72" name="Rectangle 71">
            <a:extLst>
              <a:ext uri="{FF2B5EF4-FFF2-40B4-BE49-F238E27FC236}">
                <a16:creationId xmlns:a16="http://schemas.microsoft.com/office/drawing/2014/main" id="{32548648-A6F8-4D16-8B69-7588A86E53E2}"/>
              </a:ext>
            </a:extLst>
          </p:cNvPr>
          <p:cNvSpPr/>
          <p:nvPr/>
        </p:nvSpPr>
        <p:spPr>
          <a:xfrm>
            <a:off x="8573505" y="1953246"/>
            <a:ext cx="1008112" cy="792088"/>
          </a:xfrm>
          <a:prstGeom prst="rect">
            <a:avLst/>
          </a:prstGeom>
          <a:solidFill>
            <a:sysClr val="window" lastClr="FFFFFF"/>
          </a:solidFill>
          <a:ln w="25400" cap="flat" cmpd="sng" algn="ctr">
            <a:solidFill>
              <a:srgbClr val="002060"/>
            </a:solidFill>
            <a:prstDash val="solid"/>
          </a:ln>
          <a:effectLst/>
        </p:spPr>
        <p:txBody>
          <a:bodyPr rtlCol="0" anchor="t"/>
          <a:lstStyle/>
          <a:p>
            <a:pPr algn="ctr" eaLnBrk="0" hangingPunct="0">
              <a:defRPr/>
            </a:pPr>
            <a:r>
              <a:rPr lang="en-GB" sz="2000" kern="0" dirty="0">
                <a:solidFill>
                  <a:prstClr val="black"/>
                </a:solidFill>
                <a:latin typeface="Century Gothic" panose="020B0502020202020204" pitchFamily="34" charset="0"/>
              </a:rPr>
              <a:t>Paris</a:t>
            </a:r>
          </a:p>
        </p:txBody>
      </p:sp>
      <p:sp>
        <p:nvSpPr>
          <p:cNvPr id="84" name="Rectangle 83">
            <a:extLst>
              <a:ext uri="{FF2B5EF4-FFF2-40B4-BE49-F238E27FC236}">
                <a16:creationId xmlns:a16="http://schemas.microsoft.com/office/drawing/2014/main" id="{C9992612-7EA4-4481-A587-F5618930E259}"/>
              </a:ext>
            </a:extLst>
          </p:cNvPr>
          <p:cNvSpPr/>
          <p:nvPr/>
        </p:nvSpPr>
        <p:spPr>
          <a:xfrm flipV="1">
            <a:off x="9735600" y="3270394"/>
            <a:ext cx="193718" cy="152838"/>
          </a:xfrm>
          <a:prstGeom prst="rect">
            <a:avLst/>
          </a:prstGeom>
          <a:solidFill>
            <a:srgbClr val="FFFFFF"/>
          </a:solidFill>
          <a:ln w="12700" cap="flat" cmpd="sng" algn="ctr">
            <a:solidFill>
              <a:srgbClr val="FFFFFF"/>
            </a:solid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85" name="Rectangle 84">
            <a:extLst>
              <a:ext uri="{FF2B5EF4-FFF2-40B4-BE49-F238E27FC236}">
                <a16:creationId xmlns:a16="http://schemas.microsoft.com/office/drawing/2014/main" id="{A0421D1F-A51E-4E13-9FE7-C330F35D1764}"/>
              </a:ext>
            </a:extLst>
          </p:cNvPr>
          <p:cNvSpPr/>
          <p:nvPr/>
        </p:nvSpPr>
        <p:spPr>
          <a:xfrm flipV="1">
            <a:off x="8801299" y="1507776"/>
            <a:ext cx="193718" cy="152838"/>
          </a:xfrm>
          <a:prstGeom prst="rect">
            <a:avLst/>
          </a:prstGeom>
          <a:solidFill>
            <a:srgbClr val="FFFFFF"/>
          </a:solidFill>
          <a:ln w="12700" cap="flat" cmpd="sng" algn="ctr">
            <a:solidFill>
              <a:srgbClr val="FFFFFF"/>
            </a:solid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grpSp>
        <p:nvGrpSpPr>
          <p:cNvPr id="63" name="Group 62">
            <a:extLst>
              <a:ext uri="{FF2B5EF4-FFF2-40B4-BE49-F238E27FC236}">
                <a16:creationId xmlns:a16="http://schemas.microsoft.com/office/drawing/2014/main" id="{FB932BA6-7C91-44C9-BF4C-2794148F4F4A}"/>
              </a:ext>
            </a:extLst>
          </p:cNvPr>
          <p:cNvGrpSpPr/>
          <p:nvPr/>
        </p:nvGrpSpPr>
        <p:grpSpPr>
          <a:xfrm>
            <a:off x="8750157" y="2166274"/>
            <a:ext cx="816264" cy="722945"/>
            <a:chOff x="215899" y="1312343"/>
            <a:chExt cx="1743529" cy="1792116"/>
          </a:xfrm>
        </p:grpSpPr>
        <p:pic>
          <p:nvPicPr>
            <p:cNvPr id="64" name="Picture 63" descr="Icon&#10;&#10;Description automatically generated">
              <a:extLst>
                <a:ext uri="{FF2B5EF4-FFF2-40B4-BE49-F238E27FC236}">
                  <a16:creationId xmlns:a16="http://schemas.microsoft.com/office/drawing/2014/main" id="{BA748C05-D89A-4BAE-8148-BF3506495E17}"/>
                </a:ext>
              </a:extLst>
            </p:cNvPr>
            <p:cNvPicPr>
              <a:picLocks noChangeAspect="1"/>
            </p:cNvPicPr>
            <p:nvPr/>
          </p:nvPicPr>
          <p:blipFill rotWithShape="1">
            <a:blip r:embed="rId9">
              <a:clrChange>
                <a:clrFrom>
                  <a:srgbClr val="F7F7F7"/>
                </a:clrFrom>
                <a:clrTo>
                  <a:srgbClr val="F7F7F7">
                    <a:alpha val="0"/>
                  </a:srgbClr>
                </a:clrTo>
              </a:clrChange>
              <a:extLst>
                <a:ext uri="{28A0092B-C50C-407E-A947-70E740481C1C}">
                  <a14:useLocalDpi xmlns:a14="http://schemas.microsoft.com/office/drawing/2010/main" val="0"/>
                </a:ext>
              </a:extLst>
            </a:blip>
            <a:srcRect l="23362" t="19766" r="19651" b="21659"/>
            <a:stretch/>
          </p:blipFill>
          <p:spPr>
            <a:xfrm>
              <a:off x="215899" y="1312343"/>
              <a:ext cx="1743529" cy="1792116"/>
            </a:xfrm>
            <a:prstGeom prst="rect">
              <a:avLst/>
            </a:prstGeom>
          </p:spPr>
        </p:pic>
        <p:pic>
          <p:nvPicPr>
            <p:cNvPr id="65" name="Picture 64">
              <a:extLst>
                <a:ext uri="{FF2B5EF4-FFF2-40B4-BE49-F238E27FC236}">
                  <a16:creationId xmlns:a16="http://schemas.microsoft.com/office/drawing/2014/main" id="{7450CD00-B099-4F92-A506-90DDDEF6B904}"/>
                </a:ext>
              </a:extLst>
            </p:cNvPr>
            <p:cNvPicPr>
              <a:picLocks noChangeAspect="1"/>
            </p:cNvPicPr>
            <p:nvPr/>
          </p:nvPicPr>
          <p:blipFill>
            <a:blip r:embed="rId10"/>
            <a:stretch>
              <a:fillRect/>
            </a:stretch>
          </p:blipFill>
          <p:spPr>
            <a:xfrm>
              <a:off x="893253" y="2265564"/>
              <a:ext cx="1066175" cy="581550"/>
            </a:xfrm>
            <a:prstGeom prst="rect">
              <a:avLst/>
            </a:prstGeom>
          </p:spPr>
        </p:pic>
      </p:grpSp>
      <p:pic>
        <p:nvPicPr>
          <p:cNvPr id="4" name="Graphic 3" descr="Question Mark with solid fill">
            <a:extLst>
              <a:ext uri="{FF2B5EF4-FFF2-40B4-BE49-F238E27FC236}">
                <a16:creationId xmlns:a16="http://schemas.microsoft.com/office/drawing/2014/main" id="{E98D5391-CE95-4830-BC81-1375910FE63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91938" y="3792481"/>
            <a:ext cx="556510" cy="556510"/>
          </a:xfrm>
          <a:prstGeom prst="rect">
            <a:avLst/>
          </a:prstGeom>
        </p:spPr>
      </p:pic>
      <p:pic>
        <p:nvPicPr>
          <p:cNvPr id="61" name="Picture 60" descr="A picture containing icon&#10;&#10;Description automatically generated">
            <a:extLst>
              <a:ext uri="{FF2B5EF4-FFF2-40B4-BE49-F238E27FC236}">
                <a16:creationId xmlns:a16="http://schemas.microsoft.com/office/drawing/2014/main" id="{C50BE4F3-5C50-413D-8EB3-851EE40D0BED}"/>
              </a:ext>
            </a:extLst>
          </p:cNvPr>
          <p:cNvPicPr>
            <a:picLocks noChangeAspect="1"/>
          </p:cNvPicPr>
          <p:nvPr/>
        </p:nvPicPr>
        <p:blipFill rotWithShape="1">
          <a:blip r:embed="rId13">
            <a:extLst>
              <a:ext uri="{28A0092B-C50C-407E-A947-70E740481C1C}">
                <a14:useLocalDpi xmlns:a14="http://schemas.microsoft.com/office/drawing/2010/main" val="0"/>
              </a:ext>
            </a:extLst>
          </a:blip>
          <a:srcRect r="80114"/>
          <a:stretch/>
        </p:blipFill>
        <p:spPr>
          <a:xfrm>
            <a:off x="8685836" y="4700298"/>
            <a:ext cx="170001" cy="496214"/>
          </a:xfrm>
          <a:prstGeom prst="rect">
            <a:avLst/>
          </a:prstGeom>
        </p:spPr>
      </p:pic>
      <p:pic>
        <p:nvPicPr>
          <p:cNvPr id="62" name="Picture 61">
            <a:extLst>
              <a:ext uri="{FF2B5EF4-FFF2-40B4-BE49-F238E27FC236}">
                <a16:creationId xmlns:a16="http://schemas.microsoft.com/office/drawing/2014/main" id="{8C479B3D-B96E-4C57-AD9C-82587401BF0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22938" y="1953246"/>
            <a:ext cx="689960" cy="523220"/>
          </a:xfrm>
          <a:prstGeom prst="rect">
            <a:avLst/>
          </a:prstGeom>
        </p:spPr>
      </p:pic>
      <p:sp>
        <p:nvSpPr>
          <p:cNvPr id="86" name="Rectangle 85">
            <a:extLst>
              <a:ext uri="{FF2B5EF4-FFF2-40B4-BE49-F238E27FC236}">
                <a16:creationId xmlns:a16="http://schemas.microsoft.com/office/drawing/2014/main" id="{BFCA472B-96D3-4766-AACB-6CFEAAE12710}"/>
              </a:ext>
            </a:extLst>
          </p:cNvPr>
          <p:cNvSpPr/>
          <p:nvPr/>
        </p:nvSpPr>
        <p:spPr>
          <a:xfrm>
            <a:off x="9107658" y="605617"/>
            <a:ext cx="1368450" cy="953583"/>
          </a:xfrm>
          <a:prstGeom prst="rect">
            <a:avLst/>
          </a:prstGeom>
          <a:solidFill>
            <a:sysClr val="window" lastClr="FFFFFF"/>
          </a:solidFill>
          <a:ln w="25400" cap="flat" cmpd="sng" algn="ctr">
            <a:solidFill>
              <a:srgbClr val="002060"/>
            </a:solidFill>
            <a:prstDash val="solid"/>
          </a:ln>
          <a:effectLst/>
        </p:spPr>
        <p:txBody>
          <a:bodyPr rtlCol="0" anchor="t"/>
          <a:lstStyle/>
          <a:p>
            <a:pPr algn="ctr" eaLnBrk="0" hangingPunct="0">
              <a:defRPr/>
            </a:pPr>
            <a:r>
              <a:rPr lang="en-GB" sz="2000" kern="0" dirty="0">
                <a:solidFill>
                  <a:srgbClr val="002060"/>
                </a:solidFill>
                <a:latin typeface="Century Gothic" panose="020B0502020202020204" pitchFamily="34" charset="0"/>
              </a:rPr>
              <a:t>Calais</a:t>
            </a:r>
          </a:p>
        </p:txBody>
      </p:sp>
      <p:sp>
        <p:nvSpPr>
          <p:cNvPr id="87" name="Rectangle 86">
            <a:extLst>
              <a:ext uri="{FF2B5EF4-FFF2-40B4-BE49-F238E27FC236}">
                <a16:creationId xmlns:a16="http://schemas.microsoft.com/office/drawing/2014/main" id="{E8A8F1C2-6227-47F6-BF30-4733FE0C8311}"/>
              </a:ext>
            </a:extLst>
          </p:cNvPr>
          <p:cNvSpPr/>
          <p:nvPr/>
        </p:nvSpPr>
        <p:spPr>
          <a:xfrm>
            <a:off x="8415460" y="2911608"/>
            <a:ext cx="1451852" cy="792088"/>
          </a:xfrm>
          <a:prstGeom prst="rect">
            <a:avLst/>
          </a:prstGeom>
          <a:solidFill>
            <a:sysClr val="window" lastClr="FFFFFF"/>
          </a:solidFill>
          <a:ln w="25400" cap="flat" cmpd="sng" algn="ctr">
            <a:solidFill>
              <a:srgbClr val="002060"/>
            </a:solidFill>
            <a:prstDash val="solid"/>
          </a:ln>
          <a:effectLst/>
        </p:spPr>
        <p:txBody>
          <a:bodyPr rtlCol="0" anchor="t"/>
          <a:lstStyle/>
          <a:p>
            <a:pPr algn="ctr" eaLnBrk="0" hangingPunct="0">
              <a:defRPr/>
            </a:pPr>
            <a:r>
              <a:rPr lang="en-GB" sz="2000" kern="0" dirty="0">
                <a:solidFill>
                  <a:prstClr val="black"/>
                </a:solidFill>
                <a:latin typeface="Century Gothic" panose="020B0502020202020204" pitchFamily="34" charset="0"/>
              </a:rPr>
              <a:t>Blois</a:t>
            </a:r>
          </a:p>
        </p:txBody>
      </p:sp>
      <p:pic>
        <p:nvPicPr>
          <p:cNvPr id="89" name="Graphic 88" descr="Question Mark with solid fill">
            <a:extLst>
              <a:ext uri="{FF2B5EF4-FFF2-40B4-BE49-F238E27FC236}">
                <a16:creationId xmlns:a16="http://schemas.microsoft.com/office/drawing/2014/main" id="{1A97CB19-07CA-43A7-983E-E5DE946A69E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921123" y="3150794"/>
            <a:ext cx="556510" cy="556510"/>
          </a:xfrm>
          <a:prstGeom prst="rect">
            <a:avLst/>
          </a:prstGeom>
        </p:spPr>
      </p:pic>
      <p:pic>
        <p:nvPicPr>
          <p:cNvPr id="60" name="Picture 59" descr="A picture containing diagram&#10;&#10;Description automatically generated">
            <a:extLst>
              <a:ext uri="{FF2B5EF4-FFF2-40B4-BE49-F238E27FC236}">
                <a16:creationId xmlns:a16="http://schemas.microsoft.com/office/drawing/2014/main" id="{48453BDA-EA37-4D95-BFF7-40C3E023488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515160" y="2890235"/>
            <a:ext cx="207811" cy="458032"/>
          </a:xfrm>
          <a:prstGeom prst="rect">
            <a:avLst/>
          </a:prstGeom>
        </p:spPr>
      </p:pic>
      <p:pic>
        <p:nvPicPr>
          <p:cNvPr id="90" name="Graphic 89" descr="Question Mark with solid fill">
            <a:extLst>
              <a:ext uri="{FF2B5EF4-FFF2-40B4-BE49-F238E27FC236}">
                <a16:creationId xmlns:a16="http://schemas.microsoft.com/office/drawing/2014/main" id="{8D8EA094-C6D4-425A-9E7D-162D412F243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542754" y="918012"/>
            <a:ext cx="556510" cy="556510"/>
          </a:xfrm>
          <a:prstGeom prst="rect">
            <a:avLst/>
          </a:prstGeom>
        </p:spPr>
      </p:pic>
      <p:sp>
        <p:nvSpPr>
          <p:cNvPr id="91" name="TextBox 90">
            <a:extLst>
              <a:ext uri="{FF2B5EF4-FFF2-40B4-BE49-F238E27FC236}">
                <a16:creationId xmlns:a16="http://schemas.microsoft.com/office/drawing/2014/main" id="{B463DC8D-FDC0-4819-A27A-5936DE2504CF}"/>
              </a:ext>
            </a:extLst>
          </p:cNvPr>
          <p:cNvSpPr txBox="1"/>
          <p:nvPr/>
        </p:nvSpPr>
        <p:spPr>
          <a:xfrm>
            <a:off x="1137521" y="820564"/>
            <a:ext cx="68435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Exemple</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92" name="TextBox 91">
            <a:extLst>
              <a:ext uri="{FF2B5EF4-FFF2-40B4-BE49-F238E27FC236}">
                <a16:creationId xmlns:a16="http://schemas.microsoft.com/office/drawing/2014/main" id="{53CC6C02-25ED-48A2-A3F1-3D9C32D121DD}"/>
              </a:ext>
            </a:extLst>
          </p:cNvPr>
          <p:cNvSpPr txBox="1"/>
          <p:nvPr/>
        </p:nvSpPr>
        <p:spPr>
          <a:xfrm>
            <a:off x="887862" y="1385664"/>
            <a:ext cx="516433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Il fait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froid</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à La Rochelle.</a:t>
            </a: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itle 2">
            <a:extLst>
              <a:ext uri="{FF2B5EF4-FFF2-40B4-BE49-F238E27FC236}">
                <a16:creationId xmlns:a16="http://schemas.microsoft.com/office/drawing/2014/main" id="{EB23F3F6-9F04-4702-B0C7-CEA344AE0CDD}"/>
              </a:ext>
            </a:extLst>
          </p:cNvPr>
          <p:cNvSpPr txBox="1">
            <a:spLocks/>
          </p:cNvSpPr>
          <p:nvPr/>
        </p:nvSpPr>
        <p:spPr>
          <a:xfrm>
            <a:off x="11151774" y="1135676"/>
            <a:ext cx="953857" cy="374973"/>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93" name="TextBox 92">
            <a:extLst>
              <a:ext uri="{FF2B5EF4-FFF2-40B4-BE49-F238E27FC236}">
                <a16:creationId xmlns:a16="http://schemas.microsoft.com/office/drawing/2014/main" id="{4F9BBC0C-A006-477C-9632-E57C70E2BE0A}"/>
              </a:ext>
            </a:extLst>
          </p:cNvPr>
          <p:cNvSpPr txBox="1"/>
          <p:nvPr/>
        </p:nvSpPr>
        <p:spPr>
          <a:xfrm>
            <a:off x="346382" y="4351262"/>
            <a:ext cx="50353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4</a:t>
            </a:r>
            <a:r>
              <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_____________________________</a:t>
            </a:r>
          </a:p>
        </p:txBody>
      </p:sp>
      <p:sp>
        <p:nvSpPr>
          <p:cNvPr id="94" name="TextBox 93">
            <a:extLst>
              <a:ext uri="{FF2B5EF4-FFF2-40B4-BE49-F238E27FC236}">
                <a16:creationId xmlns:a16="http://schemas.microsoft.com/office/drawing/2014/main" id="{1EAB2202-FDBA-4854-91CB-B712488DBBE8}"/>
              </a:ext>
            </a:extLst>
          </p:cNvPr>
          <p:cNvSpPr txBox="1"/>
          <p:nvPr/>
        </p:nvSpPr>
        <p:spPr>
          <a:xfrm>
            <a:off x="360624" y="5384364"/>
            <a:ext cx="50353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5</a:t>
            </a:r>
            <a:r>
              <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_____________________________</a:t>
            </a:r>
          </a:p>
        </p:txBody>
      </p:sp>
      <p:sp>
        <p:nvSpPr>
          <p:cNvPr id="96" name="TextBox 95">
            <a:extLst>
              <a:ext uri="{FF2B5EF4-FFF2-40B4-BE49-F238E27FC236}">
                <a16:creationId xmlns:a16="http://schemas.microsoft.com/office/drawing/2014/main" id="{69FC428D-F920-49AF-BECB-71CF9B06E538}"/>
              </a:ext>
            </a:extLst>
          </p:cNvPr>
          <p:cNvSpPr txBox="1"/>
          <p:nvPr/>
        </p:nvSpPr>
        <p:spPr>
          <a:xfrm>
            <a:off x="360624" y="6126210"/>
            <a:ext cx="50353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6</a:t>
            </a:r>
            <a:r>
              <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_____________________________</a:t>
            </a:r>
          </a:p>
        </p:txBody>
      </p:sp>
      <p:sp>
        <p:nvSpPr>
          <p:cNvPr id="97" name="TextBox 96">
            <a:extLst>
              <a:ext uri="{FF2B5EF4-FFF2-40B4-BE49-F238E27FC236}">
                <a16:creationId xmlns:a16="http://schemas.microsoft.com/office/drawing/2014/main" id="{2A1DFFE6-DEBC-47E7-A0B4-9567B7ACA391}"/>
              </a:ext>
            </a:extLst>
          </p:cNvPr>
          <p:cNvSpPr txBox="1"/>
          <p:nvPr/>
        </p:nvSpPr>
        <p:spPr>
          <a:xfrm>
            <a:off x="5545590" y="6105773"/>
            <a:ext cx="672812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7</a:t>
            </a:r>
            <a:r>
              <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________________________________________</a:t>
            </a:r>
          </a:p>
        </p:txBody>
      </p:sp>
      <p:grpSp>
        <p:nvGrpSpPr>
          <p:cNvPr id="98" name="Group 97">
            <a:extLst>
              <a:ext uri="{FF2B5EF4-FFF2-40B4-BE49-F238E27FC236}">
                <a16:creationId xmlns:a16="http://schemas.microsoft.com/office/drawing/2014/main" id="{4C0FF873-CA51-43AA-BA1C-3AAB1D786083}"/>
              </a:ext>
            </a:extLst>
          </p:cNvPr>
          <p:cNvGrpSpPr/>
          <p:nvPr/>
        </p:nvGrpSpPr>
        <p:grpSpPr>
          <a:xfrm>
            <a:off x="10054286" y="4715097"/>
            <a:ext cx="1952533" cy="1043788"/>
            <a:chOff x="9047345" y="228600"/>
            <a:chExt cx="1930778" cy="1043788"/>
          </a:xfrm>
        </p:grpSpPr>
        <p:sp>
          <p:nvSpPr>
            <p:cNvPr id="99" name="Speech Bubble: Rectangle with Corners Rounded 98">
              <a:extLst>
                <a:ext uri="{FF2B5EF4-FFF2-40B4-BE49-F238E27FC236}">
                  <a16:creationId xmlns:a16="http://schemas.microsoft.com/office/drawing/2014/main" id="{9BB39319-CB13-4D38-A1D0-B2DDD4E91C94}"/>
                </a:ext>
              </a:extLst>
            </p:cNvPr>
            <p:cNvSpPr/>
            <p:nvPr/>
          </p:nvSpPr>
          <p:spPr>
            <a:xfrm>
              <a:off x="9047345" y="228600"/>
              <a:ext cx="1902057" cy="1043788"/>
            </a:xfrm>
            <a:prstGeom prst="wedgeRoundRectCallout">
              <a:avLst>
                <a:gd name="adj1" fmla="val -66236"/>
                <a:gd name="adj2" fmla="val 1748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TextBox 99">
              <a:extLst>
                <a:ext uri="{FF2B5EF4-FFF2-40B4-BE49-F238E27FC236}">
                  <a16:creationId xmlns:a16="http://schemas.microsoft.com/office/drawing/2014/main" id="{F07764BF-ED49-4CCF-A1B9-251BC423E67D}"/>
                </a:ext>
              </a:extLst>
            </p:cNvPr>
            <p:cNvSpPr txBox="1"/>
            <p:nvPr/>
          </p:nvSpPr>
          <p:spPr>
            <a:xfrm>
              <a:off x="9076066" y="340820"/>
              <a:ext cx="1902057" cy="830997"/>
            </a:xfrm>
            <a:prstGeom prst="rect">
              <a:avLst/>
            </a:prstGeom>
            <a:noFill/>
          </p:spPr>
          <p:txBody>
            <a:bodyPr wrap="square">
              <a:spAutoFit/>
            </a:bodyPr>
            <a:lstStyle/>
            <a:p>
              <a:pPr algn="ct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Rhyme the ? phrases.</a:t>
              </a:r>
              <a:endParaRPr lang="en-GB" dirty="0"/>
            </a:p>
          </p:txBody>
        </p:sp>
      </p:grpSp>
      <p:sp>
        <p:nvSpPr>
          <p:cNvPr id="101" name="TextBox 100">
            <a:extLst>
              <a:ext uri="{FF2B5EF4-FFF2-40B4-BE49-F238E27FC236}">
                <a16:creationId xmlns:a16="http://schemas.microsoft.com/office/drawing/2014/main" id="{4FE520FD-2838-483D-9965-A892666666E3}"/>
              </a:ext>
            </a:extLst>
          </p:cNvPr>
          <p:cNvSpPr txBox="1"/>
          <p:nvPr/>
        </p:nvSpPr>
        <p:spPr>
          <a:xfrm>
            <a:off x="5368461" y="2466295"/>
            <a:ext cx="465891" cy="646331"/>
          </a:xfrm>
          <a:prstGeom prst="rect">
            <a:avLst/>
          </a:prstGeom>
          <a:noFill/>
        </p:spPr>
        <p:txBody>
          <a:bodyPr wrap="square">
            <a:spAutoFit/>
          </a:bodyPr>
          <a:lstStyle/>
          <a:p>
            <a:pPr algn="ct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1</a:t>
            </a:r>
            <a:endParaRPr lang="en-GB" dirty="0"/>
          </a:p>
        </p:txBody>
      </p:sp>
      <p:sp>
        <p:nvSpPr>
          <p:cNvPr id="102" name="TextBox 101">
            <a:extLst>
              <a:ext uri="{FF2B5EF4-FFF2-40B4-BE49-F238E27FC236}">
                <a16:creationId xmlns:a16="http://schemas.microsoft.com/office/drawing/2014/main" id="{B6D77055-1286-4DBC-BFD1-4887CD2EA5D8}"/>
              </a:ext>
            </a:extLst>
          </p:cNvPr>
          <p:cNvSpPr txBox="1"/>
          <p:nvPr/>
        </p:nvSpPr>
        <p:spPr>
          <a:xfrm>
            <a:off x="6259641" y="1573002"/>
            <a:ext cx="465891" cy="646331"/>
          </a:xfrm>
          <a:prstGeom prst="rect">
            <a:avLst/>
          </a:prstGeom>
          <a:noFill/>
        </p:spPr>
        <p:txBody>
          <a:bodyPr wrap="square">
            <a:spAutoFit/>
          </a:bodyPr>
          <a:lstStyle/>
          <a:p>
            <a:pPr algn="ct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2</a:t>
            </a:r>
            <a:endParaRPr lang="en-GB" dirty="0"/>
          </a:p>
        </p:txBody>
      </p:sp>
      <p:sp>
        <p:nvSpPr>
          <p:cNvPr id="103" name="TextBox 102">
            <a:extLst>
              <a:ext uri="{FF2B5EF4-FFF2-40B4-BE49-F238E27FC236}">
                <a16:creationId xmlns:a16="http://schemas.microsoft.com/office/drawing/2014/main" id="{0DF8BCFA-B056-44C4-97D9-AA1DD18928DD}"/>
              </a:ext>
            </a:extLst>
          </p:cNvPr>
          <p:cNvSpPr txBox="1"/>
          <p:nvPr/>
        </p:nvSpPr>
        <p:spPr>
          <a:xfrm>
            <a:off x="8114370" y="1777642"/>
            <a:ext cx="465891" cy="646331"/>
          </a:xfrm>
          <a:prstGeom prst="rect">
            <a:avLst/>
          </a:prstGeom>
          <a:noFill/>
        </p:spPr>
        <p:txBody>
          <a:bodyPr wrap="square">
            <a:spAutoFit/>
          </a:bodyPr>
          <a:lstStyle/>
          <a:p>
            <a:pPr algn="ct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3</a:t>
            </a:r>
            <a:endParaRPr lang="en-GB" dirty="0"/>
          </a:p>
        </p:txBody>
      </p:sp>
      <p:sp>
        <p:nvSpPr>
          <p:cNvPr id="104" name="TextBox 103">
            <a:extLst>
              <a:ext uri="{FF2B5EF4-FFF2-40B4-BE49-F238E27FC236}">
                <a16:creationId xmlns:a16="http://schemas.microsoft.com/office/drawing/2014/main" id="{AB4340DB-B3D4-4CD0-BCD3-C1F3165BF233}"/>
              </a:ext>
            </a:extLst>
          </p:cNvPr>
          <p:cNvSpPr txBox="1"/>
          <p:nvPr/>
        </p:nvSpPr>
        <p:spPr>
          <a:xfrm>
            <a:off x="7705242" y="4267186"/>
            <a:ext cx="465891" cy="646331"/>
          </a:xfrm>
          <a:prstGeom prst="rect">
            <a:avLst/>
          </a:prstGeom>
          <a:noFill/>
        </p:spPr>
        <p:txBody>
          <a:bodyPr wrap="square">
            <a:spAutoFit/>
          </a:bodyPr>
          <a:lstStyle/>
          <a:p>
            <a:pPr algn="ct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4</a:t>
            </a:r>
            <a:endParaRPr lang="en-GB" dirty="0"/>
          </a:p>
        </p:txBody>
      </p:sp>
      <p:sp>
        <p:nvSpPr>
          <p:cNvPr id="105" name="TextBox 104">
            <a:extLst>
              <a:ext uri="{FF2B5EF4-FFF2-40B4-BE49-F238E27FC236}">
                <a16:creationId xmlns:a16="http://schemas.microsoft.com/office/drawing/2014/main" id="{B5804088-75A6-4D28-877A-2E493C8D9434}"/>
              </a:ext>
            </a:extLst>
          </p:cNvPr>
          <p:cNvSpPr txBox="1"/>
          <p:nvPr/>
        </p:nvSpPr>
        <p:spPr>
          <a:xfrm>
            <a:off x="8678249" y="479119"/>
            <a:ext cx="465891" cy="646331"/>
          </a:xfrm>
          <a:prstGeom prst="rect">
            <a:avLst/>
          </a:prstGeom>
          <a:noFill/>
        </p:spPr>
        <p:txBody>
          <a:bodyPr wrap="square">
            <a:spAutoFit/>
          </a:bodyPr>
          <a:lstStyle/>
          <a:p>
            <a:pPr algn="ct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5</a:t>
            </a:r>
            <a:endParaRPr lang="en-GB" dirty="0"/>
          </a:p>
        </p:txBody>
      </p:sp>
      <p:sp>
        <p:nvSpPr>
          <p:cNvPr id="106" name="TextBox 105">
            <a:extLst>
              <a:ext uri="{FF2B5EF4-FFF2-40B4-BE49-F238E27FC236}">
                <a16:creationId xmlns:a16="http://schemas.microsoft.com/office/drawing/2014/main" id="{C56472DA-8837-4351-A6C4-E629F62C4EDF}"/>
              </a:ext>
            </a:extLst>
          </p:cNvPr>
          <p:cNvSpPr txBox="1"/>
          <p:nvPr/>
        </p:nvSpPr>
        <p:spPr>
          <a:xfrm>
            <a:off x="7971467" y="2776901"/>
            <a:ext cx="465891" cy="646331"/>
          </a:xfrm>
          <a:prstGeom prst="rect">
            <a:avLst/>
          </a:prstGeom>
          <a:noFill/>
        </p:spPr>
        <p:txBody>
          <a:bodyPr wrap="square">
            <a:spAutoFit/>
          </a:bodyPr>
          <a:lstStyle/>
          <a:p>
            <a:pPr algn="ct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6</a:t>
            </a:r>
            <a:endParaRPr lang="en-GB" dirty="0"/>
          </a:p>
        </p:txBody>
      </p:sp>
      <p:sp>
        <p:nvSpPr>
          <p:cNvPr id="107" name="TextBox 106">
            <a:extLst>
              <a:ext uri="{FF2B5EF4-FFF2-40B4-BE49-F238E27FC236}">
                <a16:creationId xmlns:a16="http://schemas.microsoft.com/office/drawing/2014/main" id="{B1FAC6E5-5106-493E-B42A-C2DA97352A73}"/>
              </a:ext>
            </a:extLst>
          </p:cNvPr>
          <p:cNvSpPr txBox="1"/>
          <p:nvPr/>
        </p:nvSpPr>
        <p:spPr>
          <a:xfrm>
            <a:off x="5358390" y="3402076"/>
            <a:ext cx="465891" cy="646331"/>
          </a:xfrm>
          <a:prstGeom prst="rect">
            <a:avLst/>
          </a:prstGeom>
          <a:noFill/>
        </p:spPr>
        <p:txBody>
          <a:bodyPr wrap="square">
            <a:spAutoFit/>
          </a:bodyPr>
          <a:lstStyle/>
          <a:p>
            <a:pPr algn="ct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7</a:t>
            </a:r>
            <a:endParaRPr lang="en-GB" dirty="0"/>
          </a:p>
        </p:txBody>
      </p:sp>
      <p:sp>
        <p:nvSpPr>
          <p:cNvPr id="108" name="TextBox 107">
            <a:extLst>
              <a:ext uri="{FF2B5EF4-FFF2-40B4-BE49-F238E27FC236}">
                <a16:creationId xmlns:a16="http://schemas.microsoft.com/office/drawing/2014/main" id="{3966BA22-07A8-48BC-BADC-74C5F8BFD2F8}"/>
              </a:ext>
            </a:extLst>
          </p:cNvPr>
          <p:cNvSpPr txBox="1"/>
          <p:nvPr/>
        </p:nvSpPr>
        <p:spPr>
          <a:xfrm>
            <a:off x="808655" y="2334466"/>
            <a:ext cx="516433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Il fait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mauvais</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à Brest.</a:t>
            </a: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109" name="TextBox 108">
            <a:extLst>
              <a:ext uri="{FF2B5EF4-FFF2-40B4-BE49-F238E27FC236}">
                <a16:creationId xmlns:a16="http://schemas.microsoft.com/office/drawing/2014/main" id="{F1D498CE-7CA8-4603-8FF0-7AC7AF6760B9}"/>
              </a:ext>
            </a:extLst>
          </p:cNvPr>
          <p:cNvSpPr txBox="1"/>
          <p:nvPr/>
        </p:nvSpPr>
        <p:spPr>
          <a:xfrm>
            <a:off x="855691" y="3345686"/>
            <a:ext cx="516433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Il fait beau à Paris.</a:t>
            </a: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110" name="TextBox 109">
            <a:extLst>
              <a:ext uri="{FF2B5EF4-FFF2-40B4-BE49-F238E27FC236}">
                <a16:creationId xmlns:a16="http://schemas.microsoft.com/office/drawing/2014/main" id="{76859E48-9F95-441C-9769-46F810E23989}"/>
              </a:ext>
            </a:extLst>
          </p:cNvPr>
          <p:cNvSpPr txBox="1"/>
          <p:nvPr/>
        </p:nvSpPr>
        <p:spPr>
          <a:xfrm>
            <a:off x="808654" y="4369471"/>
            <a:ext cx="5164331" cy="584775"/>
          </a:xfrm>
          <a:prstGeom prst="rect">
            <a:avLst/>
          </a:prstGeom>
          <a:noFill/>
        </p:spPr>
        <p:txBody>
          <a:bodyPr wrap="square" rtlCol="0">
            <a:spAutoFit/>
          </a:bodyPr>
          <a:lstStyle/>
          <a:p>
            <a:pPr lvl="0">
              <a:buClr>
                <a:srgbClr val="000000"/>
              </a:buClr>
              <a:defRPr/>
            </a:pP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Il fait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chaud</a:t>
            </a:r>
            <a:r>
              <a:rPr lang="en-GB" sz="3200" b="1" spc="-1" dirty="0">
                <a:solidFill>
                  <a:srgbClr val="002060"/>
                </a:solidFill>
                <a:latin typeface="Century Gothic" panose="020B0502020202020204" pitchFamily="34" charset="0"/>
                <a:ea typeface="Century Gothic"/>
              </a:rPr>
              <a:t> à Toulouse.</a:t>
            </a: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112" name="TextBox 111">
            <a:extLst>
              <a:ext uri="{FF2B5EF4-FFF2-40B4-BE49-F238E27FC236}">
                <a16:creationId xmlns:a16="http://schemas.microsoft.com/office/drawing/2014/main" id="{8AF94B36-443B-4E5F-B1FC-7FBFF6E111C5}"/>
              </a:ext>
            </a:extLst>
          </p:cNvPr>
          <p:cNvSpPr txBox="1"/>
          <p:nvPr/>
        </p:nvSpPr>
        <p:spPr>
          <a:xfrm>
            <a:off x="774409" y="5393256"/>
            <a:ext cx="516433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Il fait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mauvais</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à Calais.</a:t>
            </a: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113" name="TextBox 112">
            <a:extLst>
              <a:ext uri="{FF2B5EF4-FFF2-40B4-BE49-F238E27FC236}">
                <a16:creationId xmlns:a16="http://schemas.microsoft.com/office/drawing/2014/main" id="{8E1B91CE-E80E-47AB-8F4A-D8876CBD075D}"/>
              </a:ext>
            </a:extLst>
          </p:cNvPr>
          <p:cNvSpPr txBox="1"/>
          <p:nvPr/>
        </p:nvSpPr>
        <p:spPr>
          <a:xfrm>
            <a:off x="808654" y="6140561"/>
            <a:ext cx="516433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Il fait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froid</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à Blois.</a:t>
            </a: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114" name="TextBox 113">
            <a:extLst>
              <a:ext uri="{FF2B5EF4-FFF2-40B4-BE49-F238E27FC236}">
                <a16:creationId xmlns:a16="http://schemas.microsoft.com/office/drawing/2014/main" id="{A9BA380F-62EC-4DC9-AB09-2BD552FB135F}"/>
              </a:ext>
            </a:extLst>
          </p:cNvPr>
          <p:cNvSpPr txBox="1"/>
          <p:nvPr/>
        </p:nvSpPr>
        <p:spPr>
          <a:xfrm>
            <a:off x="5986079" y="6114638"/>
            <a:ext cx="627454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Il fait beau/</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chaud</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à Bordeaux.</a:t>
            </a: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114426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4b.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4b.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4b.1.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4b.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108" grpId="0"/>
      <p:bldP spid="109" grpId="0"/>
      <p:bldP spid="110" grpId="0"/>
      <p:bldP spid="112" grpId="0"/>
      <p:bldP spid="113" grpId="0"/>
      <p:bldP spid="1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07C148F-45EB-4409-B006-B3FFBC980597}"/>
              </a:ext>
            </a:extLst>
          </p:cNvPr>
          <p:cNvSpPr txBox="1"/>
          <p:nvPr/>
        </p:nvSpPr>
        <p:spPr>
          <a:xfrm>
            <a:off x="3356575" y="48570"/>
            <a:ext cx="68435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Écris</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six phrases</a:t>
            </a: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842D6A3C-AE49-4B93-894B-52D70908C966}"/>
              </a:ext>
            </a:extLst>
          </p:cNvPr>
          <p:cNvSpPr txBox="1"/>
          <p:nvPr/>
        </p:nvSpPr>
        <p:spPr>
          <a:xfrm>
            <a:off x="171692" y="562573"/>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4" name="Picture 33" descr="Icon&#10;&#10;Description automatically generated">
            <a:extLst>
              <a:ext uri="{FF2B5EF4-FFF2-40B4-BE49-F238E27FC236}">
                <a16:creationId xmlns:a16="http://schemas.microsoft.com/office/drawing/2014/main" id="{D7A95D6E-4BF0-4EE5-BF20-EA95A3CA3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35" name="Google Shape;167;p2">
            <a:extLst>
              <a:ext uri="{FF2B5EF4-FFF2-40B4-BE49-F238E27FC236}">
                <a16:creationId xmlns:a16="http://schemas.microsoft.com/office/drawing/2014/main" id="{F41BD53F-7ABA-478A-AAAD-4B84A1C8BF38}"/>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3" name="Title 2">
            <a:extLst>
              <a:ext uri="{FF2B5EF4-FFF2-40B4-BE49-F238E27FC236}">
                <a16:creationId xmlns:a16="http://schemas.microsoft.com/office/drawing/2014/main" id="{EB23F3F6-9F04-4702-B0C7-CEA344AE0CDD}"/>
              </a:ext>
            </a:extLst>
          </p:cNvPr>
          <p:cNvSpPr txBox="1">
            <a:spLocks/>
          </p:cNvSpPr>
          <p:nvPr/>
        </p:nvSpPr>
        <p:spPr>
          <a:xfrm>
            <a:off x="11151774" y="1135676"/>
            <a:ext cx="953857" cy="374973"/>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98" name="Group 97">
            <a:extLst>
              <a:ext uri="{FF2B5EF4-FFF2-40B4-BE49-F238E27FC236}">
                <a16:creationId xmlns:a16="http://schemas.microsoft.com/office/drawing/2014/main" id="{4C0FF873-CA51-43AA-BA1C-3AAB1D786083}"/>
              </a:ext>
            </a:extLst>
          </p:cNvPr>
          <p:cNvGrpSpPr/>
          <p:nvPr/>
        </p:nvGrpSpPr>
        <p:grpSpPr>
          <a:xfrm>
            <a:off x="6389782" y="669116"/>
            <a:ext cx="4632440" cy="1420148"/>
            <a:chOff x="8587144" y="228599"/>
            <a:chExt cx="2390980" cy="1615573"/>
          </a:xfrm>
        </p:grpSpPr>
        <p:sp>
          <p:nvSpPr>
            <p:cNvPr id="99" name="Speech Bubble: Rectangle with Corners Rounded 98">
              <a:extLst>
                <a:ext uri="{FF2B5EF4-FFF2-40B4-BE49-F238E27FC236}">
                  <a16:creationId xmlns:a16="http://schemas.microsoft.com/office/drawing/2014/main" id="{9BB39319-CB13-4D38-A1D0-B2DDD4E91C94}"/>
                </a:ext>
              </a:extLst>
            </p:cNvPr>
            <p:cNvSpPr/>
            <p:nvPr/>
          </p:nvSpPr>
          <p:spPr>
            <a:xfrm>
              <a:off x="8587144" y="228599"/>
              <a:ext cx="2362258" cy="1615573"/>
            </a:xfrm>
            <a:prstGeom prst="wedgeRoundRectCallout">
              <a:avLst>
                <a:gd name="adj1" fmla="val -66236"/>
                <a:gd name="adj2" fmla="val 1748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TextBox 99">
              <a:extLst>
                <a:ext uri="{FF2B5EF4-FFF2-40B4-BE49-F238E27FC236}">
                  <a16:creationId xmlns:a16="http://schemas.microsoft.com/office/drawing/2014/main" id="{F07764BF-ED49-4CCF-A1B9-251BC423E67D}"/>
                </a:ext>
              </a:extLst>
            </p:cNvPr>
            <p:cNvSpPr txBox="1"/>
            <p:nvPr/>
          </p:nvSpPr>
          <p:spPr>
            <a:xfrm>
              <a:off x="8587145" y="340820"/>
              <a:ext cx="2390979" cy="1200329"/>
            </a:xfrm>
            <a:prstGeom prst="rect">
              <a:avLst/>
            </a:prstGeom>
            <a:noFill/>
          </p:spPr>
          <p:txBody>
            <a:bodyPr wrap="square">
              <a:spAutoFit/>
            </a:bodyPr>
            <a:lstStyle/>
            <a:p>
              <a:pPr algn="ct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You are on holiday. </a:t>
              </a:r>
              <a:b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Write any six sentences about your activities. </a:t>
              </a:r>
              <a:endParaRPr lang="en-GB" dirty="0"/>
            </a:p>
          </p:txBody>
        </p:sp>
      </p:grpSp>
      <p:grpSp>
        <p:nvGrpSpPr>
          <p:cNvPr id="53" name="Group 52">
            <a:extLst>
              <a:ext uri="{FF2B5EF4-FFF2-40B4-BE49-F238E27FC236}">
                <a16:creationId xmlns:a16="http://schemas.microsoft.com/office/drawing/2014/main" id="{29640C2F-3B5D-4037-AB88-4DE1258CEC13}"/>
              </a:ext>
            </a:extLst>
          </p:cNvPr>
          <p:cNvGrpSpPr/>
          <p:nvPr/>
        </p:nvGrpSpPr>
        <p:grpSpPr>
          <a:xfrm>
            <a:off x="7420568" y="2431828"/>
            <a:ext cx="1074320" cy="951499"/>
            <a:chOff x="215899" y="1312343"/>
            <a:chExt cx="1743529" cy="1792116"/>
          </a:xfrm>
        </p:grpSpPr>
        <p:pic>
          <p:nvPicPr>
            <p:cNvPr id="54" name="Picture 53" descr="Icon&#10;&#10;Description automatically generated">
              <a:extLst>
                <a:ext uri="{FF2B5EF4-FFF2-40B4-BE49-F238E27FC236}">
                  <a16:creationId xmlns:a16="http://schemas.microsoft.com/office/drawing/2014/main" id="{C5E61B59-BAB9-4C01-8296-288393CF138A}"/>
                </a:ext>
              </a:extLst>
            </p:cNvPr>
            <p:cNvPicPr>
              <a:picLocks noChangeAspect="1"/>
            </p:cNvPicPr>
            <p:nvPr/>
          </p:nvPicPr>
          <p:blipFill rotWithShape="1">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l="23362" t="19766" r="19651" b="21659"/>
            <a:stretch/>
          </p:blipFill>
          <p:spPr>
            <a:xfrm>
              <a:off x="215899" y="1312343"/>
              <a:ext cx="1743529" cy="1792116"/>
            </a:xfrm>
            <a:prstGeom prst="rect">
              <a:avLst/>
            </a:prstGeom>
          </p:spPr>
        </p:pic>
        <p:pic>
          <p:nvPicPr>
            <p:cNvPr id="55" name="Picture 54">
              <a:extLst>
                <a:ext uri="{FF2B5EF4-FFF2-40B4-BE49-F238E27FC236}">
                  <a16:creationId xmlns:a16="http://schemas.microsoft.com/office/drawing/2014/main" id="{EF74FCF9-876D-4303-A0EC-E2D0953D56B9}"/>
                </a:ext>
              </a:extLst>
            </p:cNvPr>
            <p:cNvPicPr>
              <a:picLocks noChangeAspect="1"/>
            </p:cNvPicPr>
            <p:nvPr/>
          </p:nvPicPr>
          <p:blipFill>
            <a:blip r:embed="rId5"/>
            <a:stretch>
              <a:fillRect/>
            </a:stretch>
          </p:blipFill>
          <p:spPr>
            <a:xfrm>
              <a:off x="893253" y="2265564"/>
              <a:ext cx="1066175" cy="581550"/>
            </a:xfrm>
            <a:prstGeom prst="rect">
              <a:avLst/>
            </a:prstGeom>
          </p:spPr>
        </p:pic>
      </p:grpSp>
      <p:pic>
        <p:nvPicPr>
          <p:cNvPr id="56" name="Picture 55" descr="A picture containing icon&#10;&#10;Description automatically generated">
            <a:extLst>
              <a:ext uri="{FF2B5EF4-FFF2-40B4-BE49-F238E27FC236}">
                <a16:creationId xmlns:a16="http://schemas.microsoft.com/office/drawing/2014/main" id="{0F567832-20F6-4EF4-885E-87D492FB80AF}"/>
              </a:ext>
            </a:extLst>
          </p:cNvPr>
          <p:cNvPicPr>
            <a:picLocks noChangeAspect="1"/>
          </p:cNvPicPr>
          <p:nvPr/>
        </p:nvPicPr>
        <p:blipFill rotWithShape="1">
          <a:blip r:embed="rId6">
            <a:extLst>
              <a:ext uri="{28A0092B-C50C-407E-A947-70E740481C1C}">
                <a14:useLocalDpi xmlns:a14="http://schemas.microsoft.com/office/drawing/2010/main" val="0"/>
              </a:ext>
            </a:extLst>
          </a:blip>
          <a:srcRect r="80114"/>
          <a:stretch/>
        </p:blipFill>
        <p:spPr>
          <a:xfrm>
            <a:off x="4640363" y="3330385"/>
            <a:ext cx="248844" cy="726348"/>
          </a:xfrm>
          <a:prstGeom prst="rect">
            <a:avLst/>
          </a:prstGeom>
        </p:spPr>
      </p:pic>
      <p:pic>
        <p:nvPicPr>
          <p:cNvPr id="57" name="Picture 56" descr="Icon&#10;&#10;Description automatically generated">
            <a:extLst>
              <a:ext uri="{FF2B5EF4-FFF2-40B4-BE49-F238E27FC236}">
                <a16:creationId xmlns:a16="http://schemas.microsoft.com/office/drawing/2014/main" id="{D8FC06EA-8493-4711-8C87-62BF2258EC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60796" y="4954862"/>
            <a:ext cx="1288994" cy="1233606"/>
          </a:xfrm>
          <a:prstGeom prst="rect">
            <a:avLst/>
          </a:prstGeom>
        </p:spPr>
      </p:pic>
      <p:pic>
        <p:nvPicPr>
          <p:cNvPr id="58" name="Picture 57" descr="A picture containing graphical user interface&#10;&#10;Description automatically generated">
            <a:extLst>
              <a:ext uri="{FF2B5EF4-FFF2-40B4-BE49-F238E27FC236}">
                <a16:creationId xmlns:a16="http://schemas.microsoft.com/office/drawing/2014/main" id="{7CCAC57C-0751-4307-A1FA-E6DBFE339D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22949" y="3727955"/>
            <a:ext cx="679124" cy="991195"/>
          </a:xfrm>
          <a:prstGeom prst="rect">
            <a:avLst/>
          </a:prstGeom>
        </p:spPr>
      </p:pic>
      <p:pic>
        <p:nvPicPr>
          <p:cNvPr id="5" name="Picture 4" descr="Diagram&#10;&#10;Description automatically generated">
            <a:extLst>
              <a:ext uri="{FF2B5EF4-FFF2-40B4-BE49-F238E27FC236}">
                <a16:creationId xmlns:a16="http://schemas.microsoft.com/office/drawing/2014/main" id="{12F6CAEE-2DEA-4C6B-B407-D6E2EB6AF4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49738" y="4183414"/>
            <a:ext cx="1436533" cy="1436533"/>
          </a:xfrm>
          <a:prstGeom prst="rect">
            <a:avLst/>
          </a:prstGeom>
        </p:spPr>
      </p:pic>
      <p:pic>
        <p:nvPicPr>
          <p:cNvPr id="7" name="Picture 6" descr="A picture containing background pattern&#10;&#10;Description automatically generated">
            <a:extLst>
              <a:ext uri="{FF2B5EF4-FFF2-40B4-BE49-F238E27FC236}">
                <a16:creationId xmlns:a16="http://schemas.microsoft.com/office/drawing/2014/main" id="{C7C253F4-5137-4BE1-B497-525643AA9E0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8376" y="4576160"/>
            <a:ext cx="1476297" cy="1043788"/>
          </a:xfrm>
          <a:prstGeom prst="rect">
            <a:avLst/>
          </a:prstGeom>
        </p:spPr>
      </p:pic>
      <p:grpSp>
        <p:nvGrpSpPr>
          <p:cNvPr id="68" name="Group 67">
            <a:extLst>
              <a:ext uri="{FF2B5EF4-FFF2-40B4-BE49-F238E27FC236}">
                <a16:creationId xmlns:a16="http://schemas.microsoft.com/office/drawing/2014/main" id="{50AA465F-7A7A-4C9F-8A48-930B267830E0}"/>
              </a:ext>
            </a:extLst>
          </p:cNvPr>
          <p:cNvGrpSpPr/>
          <p:nvPr/>
        </p:nvGrpSpPr>
        <p:grpSpPr>
          <a:xfrm>
            <a:off x="1806566" y="2192357"/>
            <a:ext cx="1829000" cy="1159987"/>
            <a:chOff x="9184028" y="3389018"/>
            <a:chExt cx="2305360" cy="1474223"/>
          </a:xfrm>
        </p:grpSpPr>
        <p:pic>
          <p:nvPicPr>
            <p:cNvPr id="73" name="Picture 72" descr="A picture containing text&#10;&#10;Description automatically generated">
              <a:extLst>
                <a:ext uri="{FF2B5EF4-FFF2-40B4-BE49-F238E27FC236}">
                  <a16:creationId xmlns:a16="http://schemas.microsoft.com/office/drawing/2014/main" id="{3BFE719F-49A6-406B-A99D-9E8BA33C10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43448" y="3691136"/>
              <a:ext cx="2045940" cy="1022970"/>
            </a:xfrm>
            <a:prstGeom prst="rect">
              <a:avLst/>
            </a:prstGeom>
          </p:spPr>
        </p:pic>
        <p:pic>
          <p:nvPicPr>
            <p:cNvPr id="74" name="Picture 73" descr="A picture containing icon&#10;&#10;Description automatically generated">
              <a:extLst>
                <a:ext uri="{FF2B5EF4-FFF2-40B4-BE49-F238E27FC236}">
                  <a16:creationId xmlns:a16="http://schemas.microsoft.com/office/drawing/2014/main" id="{71E6B5C4-B6B0-49F5-80D1-A161AE98DD8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84028" y="3985721"/>
              <a:ext cx="960022" cy="877520"/>
            </a:xfrm>
            <a:prstGeom prst="rect">
              <a:avLst/>
            </a:prstGeom>
          </p:spPr>
        </p:pic>
        <p:pic>
          <p:nvPicPr>
            <p:cNvPr id="75" name="Picture 74" descr="A picture containing toy&#10;&#10;Description automatically generated">
              <a:extLst>
                <a:ext uri="{FF2B5EF4-FFF2-40B4-BE49-F238E27FC236}">
                  <a16:creationId xmlns:a16="http://schemas.microsoft.com/office/drawing/2014/main" id="{A52D2F20-7D7B-47A8-803B-6BAD3E56DCBF}"/>
                </a:ext>
              </a:extLst>
            </p:cNvPr>
            <p:cNvPicPr>
              <a:picLocks noChangeAspect="1"/>
            </p:cNvPicPr>
            <p:nvPr/>
          </p:nvPicPr>
          <p:blipFill rotWithShape="1">
            <a:blip r:embed="rId13">
              <a:extLst>
                <a:ext uri="{28A0092B-C50C-407E-A947-70E740481C1C}">
                  <a14:useLocalDpi xmlns:a14="http://schemas.microsoft.com/office/drawing/2010/main" val="0"/>
                </a:ext>
              </a:extLst>
            </a:blip>
            <a:srcRect r="59881"/>
            <a:stretch/>
          </p:blipFill>
          <p:spPr>
            <a:xfrm>
              <a:off x="10890173" y="3389018"/>
              <a:ext cx="583341" cy="1122324"/>
            </a:xfrm>
            <a:prstGeom prst="rect">
              <a:avLst/>
            </a:prstGeom>
          </p:spPr>
        </p:pic>
      </p:grpSp>
      <p:pic>
        <p:nvPicPr>
          <p:cNvPr id="76" name="Picture 75">
            <a:extLst>
              <a:ext uri="{FF2B5EF4-FFF2-40B4-BE49-F238E27FC236}">
                <a16:creationId xmlns:a16="http://schemas.microsoft.com/office/drawing/2014/main" id="{0E7583F3-28C8-4305-ACD2-BD6BDE05913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21078" y="2966567"/>
            <a:ext cx="1993245" cy="1069708"/>
          </a:xfrm>
          <a:prstGeom prst="rect">
            <a:avLst/>
          </a:prstGeom>
        </p:spPr>
      </p:pic>
    </p:spTree>
    <p:extLst>
      <p:ext uri="{BB962C8B-B14F-4D97-AF65-F5344CB8AC3E}">
        <p14:creationId xmlns:p14="http://schemas.microsoft.com/office/powerpoint/2010/main" val="24057944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 name="Table 4">
            <a:extLst>
              <a:ext uri="{FF2B5EF4-FFF2-40B4-BE49-F238E27FC236}">
                <a16:creationId xmlns:a16="http://schemas.microsoft.com/office/drawing/2014/main" id="{6D20467B-D6BF-4756-8AF4-9394BE130E47}"/>
              </a:ext>
            </a:extLst>
          </p:cNvPr>
          <p:cNvGraphicFramePr>
            <a:graphicFrameLocks noGrp="1"/>
          </p:cNvGraphicFramePr>
          <p:nvPr>
            <p:extLst>
              <p:ext uri="{D42A27DB-BD31-4B8C-83A1-F6EECF244321}">
                <p14:modId xmlns:p14="http://schemas.microsoft.com/office/powerpoint/2010/main" val="2021415707"/>
              </p:ext>
            </p:extLst>
          </p:nvPr>
        </p:nvGraphicFramePr>
        <p:xfrm>
          <a:off x="578096" y="779362"/>
          <a:ext cx="9810698" cy="5936599"/>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l’année</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les gens</a:t>
                      </a:r>
                    </a:p>
                  </a:txBody>
                  <a:tcPr/>
                </a:tc>
                <a:tc>
                  <a:txBody>
                    <a:bodyPr/>
                    <a:lstStyle/>
                    <a:p>
                      <a:r>
                        <a:rPr lang="en-GB" sz="2400" b="1" dirty="0">
                          <a:solidFill>
                            <a:srgbClr val="00B0F0"/>
                          </a:solidFill>
                          <a:latin typeface="Century Gothic" panose="020B0502020202020204" pitchFamily="34" charset="0"/>
                        </a:rPr>
                        <a:t>porter</a:t>
                      </a: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a:t>
                      </a:r>
                      <a:r>
                        <a:rPr lang="en-GB" sz="2400" b="1" dirty="0" err="1">
                          <a:solidFill>
                            <a:srgbClr val="00B0F0"/>
                          </a:solidFill>
                          <a:latin typeface="Century Gothic" panose="020B0502020202020204" pitchFamily="34" charset="0"/>
                        </a:rPr>
                        <a:t>santé</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a:t>
                      </a:r>
                      <a:r>
                        <a:rPr lang="en-GB" sz="2400" b="1" dirty="0" err="1">
                          <a:solidFill>
                            <a:srgbClr val="00B0F0"/>
                          </a:solidFill>
                          <a:latin typeface="Century Gothic" panose="020B0502020202020204" pitchFamily="34" charset="0"/>
                        </a:rPr>
                        <a:t>vêtement</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l’histoire</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760878619"/>
                  </a:ext>
                </a:extLst>
              </a:tr>
              <a:tr h="800423">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a:t>
                      </a:r>
                      <a:r>
                        <a:rPr lang="en-GB" sz="2400" b="1" dirty="0" err="1">
                          <a:solidFill>
                            <a:srgbClr val="92D050"/>
                          </a:solidFill>
                          <a:latin typeface="Century Gothic" panose="020B0502020202020204" pitchFamily="34" charset="0"/>
                        </a:rPr>
                        <a:t>marché</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piscine</a:t>
                      </a:r>
                    </a:p>
                  </a:txBody>
                  <a:tcPr/>
                </a:tc>
                <a:tc>
                  <a:txBody>
                    <a:bodyPr/>
                    <a:lstStyle/>
                    <a:p>
                      <a:r>
                        <a:rPr lang="en-GB" sz="2400" b="1" dirty="0" err="1">
                          <a:solidFill>
                            <a:srgbClr val="92D050"/>
                          </a:solidFill>
                          <a:latin typeface="Century Gothic" panose="020B0502020202020204" pitchFamily="34" charset="0"/>
                        </a:rPr>
                        <a:t>tu</a:t>
                      </a:r>
                      <a:r>
                        <a:rPr lang="en-GB" sz="2400" b="1" dirty="0">
                          <a:solidFill>
                            <a:srgbClr val="92D050"/>
                          </a:solidFill>
                          <a:latin typeface="Century Gothic" panose="020B0502020202020204" pitchFamily="34" charset="0"/>
                        </a:rPr>
                        <a:t> vas</a:t>
                      </a:r>
                    </a:p>
                  </a:txBody>
                  <a:tcPr/>
                </a:tc>
                <a:extLst>
                  <a:ext uri="{0D108BD9-81ED-4DB2-BD59-A6C34878D82A}">
                    <a16:rowId xmlns:a16="http://schemas.microsoft.com/office/drawing/2014/main" val="1047692962"/>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je </a:t>
                      </a:r>
                      <a:r>
                        <a:rPr lang="en-GB" sz="2400" b="1" dirty="0" err="1">
                          <a:solidFill>
                            <a:srgbClr val="92D050"/>
                          </a:solidFill>
                          <a:latin typeface="Century Gothic" panose="020B0502020202020204" pitchFamily="34" charset="0"/>
                        </a:rPr>
                        <a:t>vais</a:t>
                      </a:r>
                      <a:endParaRPr lang="en-GB" sz="2400" b="1" dirty="0">
                        <a:solidFill>
                          <a:srgbClr val="92D050"/>
                        </a:solidFill>
                        <a:latin typeface="Century Gothic" panose="020B0502020202020204" pitchFamily="34" charset="0"/>
                      </a:endParaRPr>
                    </a:p>
                  </a:txBody>
                  <a:tcPr/>
                </a:tc>
                <a:tc>
                  <a:txBody>
                    <a:bodyPr/>
                    <a:lstStyle/>
                    <a:p>
                      <a:r>
                        <a:rPr lang="en-GB" sz="2300" b="1" dirty="0" err="1">
                          <a:solidFill>
                            <a:srgbClr val="92D050"/>
                          </a:solidFill>
                          <a:latin typeface="Century Gothic" panose="020B0502020202020204" pitchFamily="34" charset="0"/>
                        </a:rPr>
                        <a:t>tu</a:t>
                      </a:r>
                      <a:r>
                        <a:rPr lang="en-GB" sz="2300" b="1" dirty="0">
                          <a:solidFill>
                            <a:srgbClr val="92D050"/>
                          </a:solidFill>
                          <a:latin typeface="Century Gothic" panose="020B0502020202020204" pitchFamily="34" charset="0"/>
                        </a:rPr>
                        <a:t> es</a:t>
                      </a:r>
                    </a:p>
                  </a:txBody>
                  <a:tcPr/>
                </a:tc>
                <a:tc>
                  <a:txBody>
                    <a:bodyPr/>
                    <a:lstStyle/>
                    <a:p>
                      <a:r>
                        <a:rPr lang="en-GB" sz="2400" b="1" dirty="0" err="1">
                          <a:solidFill>
                            <a:srgbClr val="92D050"/>
                          </a:solidFill>
                          <a:latin typeface="Century Gothic" panose="020B0502020202020204" pitchFamily="34" charset="0"/>
                        </a:rPr>
                        <a:t>chaud</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je </a:t>
                      </a:r>
                      <a:r>
                        <a:rPr lang="en-GB" sz="2400" b="1" dirty="0" err="1">
                          <a:solidFill>
                            <a:srgbClr val="92D050"/>
                          </a:solidFill>
                          <a:latin typeface="Century Gothic" panose="020B0502020202020204" pitchFamily="34" charset="0"/>
                        </a:rPr>
                        <a:t>suis</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à</a:t>
                      </a:r>
                    </a:p>
                  </a:txBody>
                  <a:tcPr/>
                </a:tc>
                <a:tc>
                  <a:txBody>
                    <a:bodyPr/>
                    <a:lstStyle/>
                    <a:p>
                      <a:r>
                        <a:rPr lang="en-GB" sz="2400" b="1" dirty="0" err="1">
                          <a:solidFill>
                            <a:srgbClr val="92D050"/>
                          </a:solidFill>
                          <a:latin typeface="Century Gothic" panose="020B0502020202020204" pitchFamily="34" charset="0"/>
                        </a:rPr>
                        <a:t>froid</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3343226472"/>
                  </a:ext>
                </a:extLst>
              </a:tr>
              <a:tr h="800423">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l’hiver</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beau</a:t>
                      </a:r>
                    </a:p>
                  </a:txBody>
                  <a:tcPr/>
                </a:tc>
                <a:tc>
                  <a:txBody>
                    <a:bodyPr/>
                    <a:lstStyle/>
                    <a:p>
                      <a:r>
                        <a:rPr lang="en-GB" sz="2400" b="1" dirty="0">
                          <a:solidFill>
                            <a:srgbClr val="FF3399"/>
                          </a:solidFill>
                          <a:latin typeface="Century Gothic" panose="020B0502020202020204" pitchFamily="34" charset="0"/>
                        </a:rPr>
                        <a:t>le </a:t>
                      </a:r>
                      <a:r>
                        <a:rPr lang="en-GB" sz="2400" b="1" dirty="0" err="1">
                          <a:solidFill>
                            <a:srgbClr val="FF3399"/>
                          </a:solidFill>
                          <a:latin typeface="Century Gothic" panose="020B0502020202020204" pitchFamily="34" charset="0"/>
                        </a:rPr>
                        <a:t>printemps</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r h="800423">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l’éte</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mauvais</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l’automne</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80090313"/>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7" name="Picture 46">
            <a:extLst>
              <a:ext uri="{FF2B5EF4-FFF2-40B4-BE49-F238E27FC236}">
                <a16:creationId xmlns:a16="http://schemas.microsoft.com/office/drawing/2014/main" id="{A1916067-1A4C-4B10-B58A-092279331CC2}"/>
              </a:ext>
            </a:extLst>
          </p:cNvPr>
          <p:cNvPicPr>
            <a:picLocks noChangeAspect="1"/>
          </p:cNvPicPr>
          <p:nvPr/>
        </p:nvPicPr>
        <p:blipFill>
          <a:blip r:embed="rId5"/>
          <a:stretch>
            <a:fillRect/>
          </a:stretch>
        </p:blipFill>
        <p:spPr>
          <a:xfrm>
            <a:off x="882147" y="3352863"/>
            <a:ext cx="1186070" cy="1080360"/>
          </a:xfrm>
          <a:prstGeom prst="rect">
            <a:avLst/>
          </a:prstGeom>
        </p:spPr>
      </p:pic>
      <p:pic>
        <p:nvPicPr>
          <p:cNvPr id="48" name="Picture 47" descr="Icon&#10;&#10;Description automatically generated">
            <a:extLst>
              <a:ext uri="{FF2B5EF4-FFF2-40B4-BE49-F238E27FC236}">
                <a16:creationId xmlns:a16="http://schemas.microsoft.com/office/drawing/2014/main" id="{AFF9C3AB-B5B0-4925-BA57-592933EF34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50" name="Picture 49">
            <a:extLst>
              <a:ext uri="{FF2B5EF4-FFF2-40B4-BE49-F238E27FC236}">
                <a16:creationId xmlns:a16="http://schemas.microsoft.com/office/drawing/2014/main" id="{46FA8D0E-C976-4A34-9E7A-16B9D703243E}"/>
              </a:ext>
            </a:extLst>
          </p:cNvPr>
          <p:cNvPicPr>
            <a:picLocks noChangeAspect="1"/>
          </p:cNvPicPr>
          <p:nvPr/>
        </p:nvPicPr>
        <p:blipFill>
          <a:blip r:embed="rId7"/>
          <a:stretch>
            <a:fillRect/>
          </a:stretch>
        </p:blipFill>
        <p:spPr>
          <a:xfrm>
            <a:off x="758008" y="5867896"/>
            <a:ext cx="705322" cy="668200"/>
          </a:xfrm>
          <a:prstGeom prst="rect">
            <a:avLst/>
          </a:prstGeom>
        </p:spPr>
      </p:pic>
      <p:sp>
        <p:nvSpPr>
          <p:cNvPr id="51" name="TextBox 50">
            <a:extLst>
              <a:ext uri="{FF2B5EF4-FFF2-40B4-BE49-F238E27FC236}">
                <a16:creationId xmlns:a16="http://schemas.microsoft.com/office/drawing/2014/main" id="{8D1359A7-364F-487C-97CD-6410DCD00537}"/>
              </a:ext>
            </a:extLst>
          </p:cNvPr>
          <p:cNvSpPr txBox="1"/>
          <p:nvPr/>
        </p:nvSpPr>
        <p:spPr>
          <a:xfrm>
            <a:off x="1593379" y="593113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2" name="TextBox 51">
            <a:extLst>
              <a:ext uri="{FF2B5EF4-FFF2-40B4-BE49-F238E27FC236}">
                <a16:creationId xmlns:a16="http://schemas.microsoft.com/office/drawing/2014/main" id="{B30F6E6B-42CB-473B-8C02-10E7A8437DE4}"/>
              </a:ext>
            </a:extLst>
          </p:cNvPr>
          <p:cNvSpPr txBox="1"/>
          <p:nvPr/>
        </p:nvSpPr>
        <p:spPr>
          <a:xfrm>
            <a:off x="1158599" y="46332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3" name="TextBox 52">
            <a:extLst>
              <a:ext uri="{FF2B5EF4-FFF2-40B4-BE49-F238E27FC236}">
                <a16:creationId xmlns:a16="http://schemas.microsoft.com/office/drawing/2014/main" id="{3E8DBC73-1D43-4556-B541-4CEF1640FC24}"/>
              </a:ext>
            </a:extLst>
          </p:cNvPr>
          <p:cNvSpPr txBox="1"/>
          <p:nvPr/>
        </p:nvSpPr>
        <p:spPr>
          <a:xfrm>
            <a:off x="1110669" y="241484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4" name="TextBox 53">
            <a:extLst>
              <a:ext uri="{FF2B5EF4-FFF2-40B4-BE49-F238E27FC236}">
                <a16:creationId xmlns:a16="http://schemas.microsoft.com/office/drawing/2014/main" id="{53AD7996-BC00-418F-A4D6-8D617ED7239C}"/>
              </a:ext>
            </a:extLst>
          </p:cNvPr>
          <p:cNvSpPr txBox="1"/>
          <p:nvPr/>
        </p:nvSpPr>
        <p:spPr>
          <a:xfrm>
            <a:off x="2297328" y="5565075"/>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winter</a:t>
            </a:r>
          </a:p>
        </p:txBody>
      </p:sp>
      <p:sp>
        <p:nvSpPr>
          <p:cNvPr id="55" name="TextBox 54">
            <a:extLst>
              <a:ext uri="{FF2B5EF4-FFF2-40B4-BE49-F238E27FC236}">
                <a16:creationId xmlns:a16="http://schemas.microsoft.com/office/drawing/2014/main" id="{57F09D3C-86A0-4CE3-AFB7-F047CA8FD956}"/>
              </a:ext>
            </a:extLst>
          </p:cNvPr>
          <p:cNvSpPr txBox="1"/>
          <p:nvPr/>
        </p:nvSpPr>
        <p:spPr>
          <a:xfrm>
            <a:off x="4702334" y="5544886"/>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fine/good</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6" name="TextBox 55">
            <a:extLst>
              <a:ext uri="{FF2B5EF4-FFF2-40B4-BE49-F238E27FC236}">
                <a16:creationId xmlns:a16="http://schemas.microsoft.com/office/drawing/2014/main" id="{0C394843-9E23-4A9A-B9A0-22B3BCE63FA3}"/>
              </a:ext>
            </a:extLst>
          </p:cNvPr>
          <p:cNvSpPr txBox="1"/>
          <p:nvPr/>
        </p:nvSpPr>
        <p:spPr>
          <a:xfrm>
            <a:off x="7710458" y="5553013"/>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spring</a:t>
            </a:r>
          </a:p>
        </p:txBody>
      </p:sp>
      <p:sp>
        <p:nvSpPr>
          <p:cNvPr id="57" name="TextBox 56">
            <a:extLst>
              <a:ext uri="{FF2B5EF4-FFF2-40B4-BE49-F238E27FC236}">
                <a16:creationId xmlns:a16="http://schemas.microsoft.com/office/drawing/2014/main" id="{E17946EF-F93F-4434-9F55-E4B139C31FAE}"/>
              </a:ext>
            </a:extLst>
          </p:cNvPr>
          <p:cNvSpPr txBox="1"/>
          <p:nvPr/>
        </p:nvSpPr>
        <p:spPr>
          <a:xfrm>
            <a:off x="2252704" y="4730458"/>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I am</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8" name="TextBox 57">
            <a:extLst>
              <a:ext uri="{FF2B5EF4-FFF2-40B4-BE49-F238E27FC236}">
                <a16:creationId xmlns:a16="http://schemas.microsoft.com/office/drawing/2014/main" id="{C06CE59E-B564-46BD-A1EB-B80FA5553BCA}"/>
              </a:ext>
            </a:extLst>
          </p:cNvPr>
          <p:cNvSpPr txBox="1"/>
          <p:nvPr/>
        </p:nvSpPr>
        <p:spPr>
          <a:xfrm>
            <a:off x="4675659" y="4742134"/>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at, to, in</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839E6EBF-DDB8-4C06-B428-41FDF712E3AA}"/>
              </a:ext>
            </a:extLst>
          </p:cNvPr>
          <p:cNvSpPr txBox="1"/>
          <p:nvPr/>
        </p:nvSpPr>
        <p:spPr>
          <a:xfrm>
            <a:off x="7683853" y="4724411"/>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cold</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0" name="TextBox 59">
            <a:extLst>
              <a:ext uri="{FF2B5EF4-FFF2-40B4-BE49-F238E27FC236}">
                <a16:creationId xmlns:a16="http://schemas.microsoft.com/office/drawing/2014/main" id="{5DCB7683-CC1E-4D1E-87CB-CBB652E4D1C3}"/>
              </a:ext>
            </a:extLst>
          </p:cNvPr>
          <p:cNvSpPr txBox="1"/>
          <p:nvPr/>
        </p:nvSpPr>
        <p:spPr>
          <a:xfrm>
            <a:off x="2301817" y="3921257"/>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 go, am going</a:t>
            </a:r>
          </a:p>
        </p:txBody>
      </p:sp>
      <p:sp>
        <p:nvSpPr>
          <p:cNvPr id="61" name="TextBox 60">
            <a:extLst>
              <a:ext uri="{FF2B5EF4-FFF2-40B4-BE49-F238E27FC236}">
                <a16:creationId xmlns:a16="http://schemas.microsoft.com/office/drawing/2014/main" id="{1D4AF4A4-7FE5-4995-97F6-FE36C4848CA7}"/>
              </a:ext>
            </a:extLst>
          </p:cNvPr>
          <p:cNvSpPr txBox="1"/>
          <p:nvPr/>
        </p:nvSpPr>
        <p:spPr>
          <a:xfrm>
            <a:off x="4721048" y="3941535"/>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you are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2" name="TextBox 61">
            <a:extLst>
              <a:ext uri="{FF2B5EF4-FFF2-40B4-BE49-F238E27FC236}">
                <a16:creationId xmlns:a16="http://schemas.microsoft.com/office/drawing/2014/main" id="{53982CEC-4146-4DE6-945A-557A22BFFACF}"/>
              </a:ext>
            </a:extLst>
          </p:cNvPr>
          <p:cNvSpPr txBox="1"/>
          <p:nvPr/>
        </p:nvSpPr>
        <p:spPr>
          <a:xfrm>
            <a:off x="7702994" y="3948833"/>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heat, (hot)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3" name="TextBox 62">
            <a:extLst>
              <a:ext uri="{FF2B5EF4-FFF2-40B4-BE49-F238E27FC236}">
                <a16:creationId xmlns:a16="http://schemas.microsoft.com/office/drawing/2014/main" id="{343A6B05-3CAB-43D7-A9C5-C42EF2807B41}"/>
              </a:ext>
            </a:extLst>
          </p:cNvPr>
          <p:cNvSpPr txBox="1"/>
          <p:nvPr/>
        </p:nvSpPr>
        <p:spPr>
          <a:xfrm>
            <a:off x="2332890" y="3096553"/>
            <a:ext cx="25315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market</a:t>
            </a:r>
          </a:p>
        </p:txBody>
      </p:sp>
      <p:sp>
        <p:nvSpPr>
          <p:cNvPr id="64" name="TextBox 63">
            <a:extLst>
              <a:ext uri="{FF2B5EF4-FFF2-40B4-BE49-F238E27FC236}">
                <a16:creationId xmlns:a16="http://schemas.microsoft.com/office/drawing/2014/main" id="{5423A409-DA13-4432-8806-46B9FB1DC030}"/>
              </a:ext>
            </a:extLst>
          </p:cNvPr>
          <p:cNvSpPr txBox="1"/>
          <p:nvPr/>
        </p:nvSpPr>
        <p:spPr>
          <a:xfrm>
            <a:off x="4652437" y="3123311"/>
            <a:ext cx="24107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pool</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5" name="TextBox 64">
            <a:extLst>
              <a:ext uri="{FF2B5EF4-FFF2-40B4-BE49-F238E27FC236}">
                <a16:creationId xmlns:a16="http://schemas.microsoft.com/office/drawing/2014/main" id="{7134AB6E-D5F6-4E80-8917-6BE820B91141}"/>
              </a:ext>
            </a:extLst>
          </p:cNvPr>
          <p:cNvSpPr txBox="1"/>
          <p:nvPr/>
        </p:nvSpPr>
        <p:spPr>
          <a:xfrm>
            <a:off x="7702994" y="3123311"/>
            <a:ext cx="26858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you go, are going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6" name="TextBox 65">
            <a:extLst>
              <a:ext uri="{FF2B5EF4-FFF2-40B4-BE49-F238E27FC236}">
                <a16:creationId xmlns:a16="http://schemas.microsoft.com/office/drawing/2014/main" id="{8F13D433-1943-4A9A-AA62-42C1B505C79D}"/>
              </a:ext>
            </a:extLst>
          </p:cNvPr>
          <p:cNvSpPr txBox="1"/>
          <p:nvPr/>
        </p:nvSpPr>
        <p:spPr>
          <a:xfrm>
            <a:off x="2252704" y="2351748"/>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health</a:t>
            </a:r>
          </a:p>
        </p:txBody>
      </p:sp>
      <p:sp>
        <p:nvSpPr>
          <p:cNvPr id="67" name="TextBox 66">
            <a:extLst>
              <a:ext uri="{FF2B5EF4-FFF2-40B4-BE49-F238E27FC236}">
                <a16:creationId xmlns:a16="http://schemas.microsoft.com/office/drawing/2014/main" id="{C4609612-73F0-4298-A255-F13E4A3D4FE4}"/>
              </a:ext>
            </a:extLst>
          </p:cNvPr>
          <p:cNvSpPr txBox="1"/>
          <p:nvPr/>
        </p:nvSpPr>
        <p:spPr>
          <a:xfrm>
            <a:off x="4750819" y="2332591"/>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item of clothing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8" name="TextBox 67">
            <a:extLst>
              <a:ext uri="{FF2B5EF4-FFF2-40B4-BE49-F238E27FC236}">
                <a16:creationId xmlns:a16="http://schemas.microsoft.com/office/drawing/2014/main" id="{A574AE94-70A1-432B-9182-1D34DF9DB81B}"/>
              </a:ext>
            </a:extLst>
          </p:cNvPr>
          <p:cNvSpPr txBox="1"/>
          <p:nvPr/>
        </p:nvSpPr>
        <p:spPr>
          <a:xfrm>
            <a:off x="7702994" y="2332591"/>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history</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9" name="TextBox 68">
            <a:extLst>
              <a:ext uri="{FF2B5EF4-FFF2-40B4-BE49-F238E27FC236}">
                <a16:creationId xmlns:a16="http://schemas.microsoft.com/office/drawing/2014/main" id="{64280B8F-B508-4662-9F05-EA1AA838EE4A}"/>
              </a:ext>
            </a:extLst>
          </p:cNvPr>
          <p:cNvSpPr txBox="1"/>
          <p:nvPr/>
        </p:nvSpPr>
        <p:spPr>
          <a:xfrm>
            <a:off x="2313711" y="1318881"/>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000" kern="0" noProof="0" dirty="0">
                <a:solidFill>
                  <a:srgbClr val="002060"/>
                </a:solidFill>
                <a:latin typeface="Century Gothic" panose="020B0502020202020204" pitchFamily="34" charset="0"/>
                <a:cs typeface="Arial"/>
                <a:sym typeface="Arial"/>
              </a:rPr>
              <a:t>(the) year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0" name="TextBox 69">
            <a:extLst>
              <a:ext uri="{FF2B5EF4-FFF2-40B4-BE49-F238E27FC236}">
                <a16:creationId xmlns:a16="http://schemas.microsoft.com/office/drawing/2014/main" id="{79382738-D0E1-4FEB-ABCC-005B1F3241EA}"/>
              </a:ext>
            </a:extLst>
          </p:cNvPr>
          <p:cNvSpPr txBox="1"/>
          <p:nvPr/>
        </p:nvSpPr>
        <p:spPr>
          <a:xfrm>
            <a:off x="4665489" y="1300339"/>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(the) people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1" name="TextBox 70">
            <a:extLst>
              <a:ext uri="{FF2B5EF4-FFF2-40B4-BE49-F238E27FC236}">
                <a16:creationId xmlns:a16="http://schemas.microsoft.com/office/drawing/2014/main" id="{8A3A4295-A1E6-4285-95B5-EBF80D7D4829}"/>
              </a:ext>
            </a:extLst>
          </p:cNvPr>
          <p:cNvSpPr txBox="1"/>
          <p:nvPr/>
        </p:nvSpPr>
        <p:spPr>
          <a:xfrm>
            <a:off x="7721429" y="1300339"/>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wear, carry</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786A9DD-5F5A-4C5F-8F21-FCA776211612}"/>
              </a:ext>
            </a:extLst>
          </p:cNvPr>
          <p:cNvSpPr txBox="1"/>
          <p:nvPr/>
        </p:nvSpPr>
        <p:spPr>
          <a:xfrm>
            <a:off x="2332890" y="6334565"/>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summer</a:t>
            </a:r>
          </a:p>
        </p:txBody>
      </p:sp>
      <p:sp>
        <p:nvSpPr>
          <p:cNvPr id="36" name="TextBox 35">
            <a:extLst>
              <a:ext uri="{FF2B5EF4-FFF2-40B4-BE49-F238E27FC236}">
                <a16:creationId xmlns:a16="http://schemas.microsoft.com/office/drawing/2014/main" id="{B1F1B387-4963-47EC-BFAB-9F14210E33B1}"/>
              </a:ext>
            </a:extLst>
          </p:cNvPr>
          <p:cNvSpPr txBox="1"/>
          <p:nvPr/>
        </p:nvSpPr>
        <p:spPr>
          <a:xfrm>
            <a:off x="4737896" y="6314376"/>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bad</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04856E24-C002-41DB-AAF3-2BDB630B32D7}"/>
              </a:ext>
            </a:extLst>
          </p:cNvPr>
          <p:cNvSpPr txBox="1"/>
          <p:nvPr/>
        </p:nvSpPr>
        <p:spPr>
          <a:xfrm>
            <a:off x="7746020" y="6322503"/>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autumn</a:t>
            </a:r>
          </a:p>
        </p:txBody>
      </p:sp>
    </p:spTree>
    <p:extLst>
      <p:ext uri="{BB962C8B-B14F-4D97-AF65-F5344CB8AC3E}">
        <p14:creationId xmlns:p14="http://schemas.microsoft.com/office/powerpoint/2010/main" val="95281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35" grpId="0"/>
      <p:bldP spid="36" grpId="0"/>
      <p:bldP spid="3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 name="Table 4">
            <a:extLst>
              <a:ext uri="{FF2B5EF4-FFF2-40B4-BE49-F238E27FC236}">
                <a16:creationId xmlns:a16="http://schemas.microsoft.com/office/drawing/2014/main" id="{A509EEE2-08A8-4FB9-89CC-80AD9DB70681}"/>
              </a:ext>
            </a:extLst>
          </p:cNvPr>
          <p:cNvGraphicFramePr>
            <a:graphicFrameLocks noGrp="1"/>
          </p:cNvGraphicFramePr>
          <p:nvPr>
            <p:extLst>
              <p:ext uri="{D42A27DB-BD31-4B8C-83A1-F6EECF244321}">
                <p14:modId xmlns:p14="http://schemas.microsoft.com/office/powerpoint/2010/main" val="1529246289"/>
              </p:ext>
            </p:extLst>
          </p:nvPr>
        </p:nvGraphicFramePr>
        <p:xfrm>
          <a:off x="578096" y="779362"/>
          <a:ext cx="9810698" cy="5936599"/>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history</a:t>
                      </a:r>
                    </a:p>
                  </a:txBody>
                  <a:tcPr/>
                </a:tc>
                <a:tc>
                  <a:txBody>
                    <a:bodyPr/>
                    <a:lstStyle/>
                    <a:p>
                      <a:r>
                        <a:rPr lang="en-GB" sz="2400" b="1" dirty="0">
                          <a:solidFill>
                            <a:srgbClr val="00B0F0"/>
                          </a:solidFill>
                          <a:latin typeface="Century Gothic" panose="020B0502020202020204" pitchFamily="34" charset="0"/>
                        </a:rPr>
                        <a:t>(the) health</a:t>
                      </a:r>
                    </a:p>
                  </a:txBody>
                  <a:tcPr/>
                </a:tc>
                <a:tc>
                  <a:txBody>
                    <a:bodyPr/>
                    <a:lstStyle/>
                    <a:p>
                      <a:r>
                        <a:rPr lang="en-GB" sz="1800" b="1" dirty="0">
                          <a:solidFill>
                            <a:srgbClr val="00B0F0"/>
                          </a:solidFill>
                          <a:latin typeface="Century Gothic" panose="020B0502020202020204" pitchFamily="34" charset="0"/>
                        </a:rPr>
                        <a:t>(the) item of clothing</a:t>
                      </a: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 wear, carry</a:t>
                      </a:r>
                    </a:p>
                  </a:txBody>
                  <a:tcPr/>
                </a:tc>
                <a:tc>
                  <a:txBody>
                    <a:bodyPr/>
                    <a:lstStyle/>
                    <a:p>
                      <a:r>
                        <a:rPr lang="en-GB" sz="2400" b="1" dirty="0">
                          <a:solidFill>
                            <a:srgbClr val="00B0F0"/>
                          </a:solidFill>
                          <a:latin typeface="Century Gothic" panose="020B0502020202020204" pitchFamily="34" charset="0"/>
                        </a:rPr>
                        <a:t>(the) year</a:t>
                      </a:r>
                    </a:p>
                  </a:txBody>
                  <a:tcPr/>
                </a:tc>
                <a:tc>
                  <a:txBody>
                    <a:bodyPr/>
                    <a:lstStyle/>
                    <a:p>
                      <a:r>
                        <a:rPr lang="en-GB" sz="2400" b="1" dirty="0">
                          <a:solidFill>
                            <a:srgbClr val="00B0F0"/>
                          </a:solidFill>
                          <a:latin typeface="Century Gothic" panose="020B0502020202020204" pitchFamily="34" charset="0"/>
                        </a:rPr>
                        <a:t>(the) people</a:t>
                      </a:r>
                    </a:p>
                  </a:txBody>
                  <a:tcPr/>
                </a:tc>
                <a:extLst>
                  <a:ext uri="{0D108BD9-81ED-4DB2-BD59-A6C34878D82A}">
                    <a16:rowId xmlns:a16="http://schemas.microsoft.com/office/drawing/2014/main" val="760878619"/>
                  </a:ext>
                </a:extLst>
              </a:tr>
              <a:tr h="800423">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to, at, in</a:t>
                      </a:r>
                    </a:p>
                  </a:txBody>
                  <a:tcPr/>
                </a:tc>
                <a:tc>
                  <a:txBody>
                    <a:bodyPr/>
                    <a:lstStyle/>
                    <a:p>
                      <a:r>
                        <a:rPr lang="en-GB" sz="2400" b="1" dirty="0">
                          <a:solidFill>
                            <a:srgbClr val="92D050"/>
                          </a:solidFill>
                          <a:latin typeface="Century Gothic" panose="020B0502020202020204" pitchFamily="34" charset="0"/>
                        </a:rPr>
                        <a:t>(the) market</a:t>
                      </a:r>
                    </a:p>
                  </a:txBody>
                  <a:tcPr/>
                </a:tc>
                <a:tc>
                  <a:txBody>
                    <a:bodyPr/>
                    <a:lstStyle/>
                    <a:p>
                      <a:r>
                        <a:rPr lang="en-GB" sz="2400" b="1" dirty="0">
                          <a:solidFill>
                            <a:srgbClr val="92D050"/>
                          </a:solidFill>
                          <a:latin typeface="Century Gothic" panose="020B0502020202020204" pitchFamily="34" charset="0"/>
                        </a:rPr>
                        <a:t>(the) pool</a:t>
                      </a:r>
                    </a:p>
                  </a:txBody>
                  <a:tcPr/>
                </a:tc>
                <a:extLst>
                  <a:ext uri="{0D108BD9-81ED-4DB2-BD59-A6C34878D82A}">
                    <a16:rowId xmlns:a16="http://schemas.microsoft.com/office/drawing/2014/main" val="1047692962"/>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I go, am going</a:t>
                      </a:r>
                    </a:p>
                  </a:txBody>
                  <a:tcPr/>
                </a:tc>
                <a:tc>
                  <a:txBody>
                    <a:bodyPr/>
                    <a:lstStyle/>
                    <a:p>
                      <a:r>
                        <a:rPr lang="en-GB" sz="2300" b="1" dirty="0">
                          <a:solidFill>
                            <a:srgbClr val="92D050"/>
                          </a:solidFill>
                          <a:latin typeface="Century Gothic" panose="020B0502020202020204" pitchFamily="34" charset="0"/>
                        </a:rPr>
                        <a:t>you are</a:t>
                      </a:r>
                    </a:p>
                  </a:txBody>
                  <a:tcPr/>
                </a:tc>
                <a:tc>
                  <a:txBody>
                    <a:bodyPr/>
                    <a:lstStyle/>
                    <a:p>
                      <a:r>
                        <a:rPr lang="en-GB" sz="2400" b="1" dirty="0">
                          <a:solidFill>
                            <a:srgbClr val="92D050"/>
                          </a:solidFill>
                          <a:latin typeface="Century Gothic" panose="020B0502020202020204" pitchFamily="34" charset="0"/>
                        </a:rPr>
                        <a:t>I am</a:t>
                      </a: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cold</a:t>
                      </a:r>
                    </a:p>
                  </a:txBody>
                  <a:tcPr/>
                </a:tc>
                <a:tc>
                  <a:txBody>
                    <a:bodyPr/>
                    <a:lstStyle/>
                    <a:p>
                      <a:r>
                        <a:rPr lang="en-GB" sz="2400" b="1" dirty="0">
                          <a:solidFill>
                            <a:srgbClr val="92D050"/>
                          </a:solidFill>
                          <a:latin typeface="Century Gothic" panose="020B0502020202020204" pitchFamily="34" charset="0"/>
                        </a:rPr>
                        <a:t>heat (hot)</a:t>
                      </a:r>
                    </a:p>
                  </a:txBody>
                  <a:tcPr/>
                </a:tc>
                <a:tc>
                  <a:txBody>
                    <a:bodyPr/>
                    <a:lstStyle/>
                    <a:p>
                      <a:r>
                        <a:rPr lang="en-GB" sz="2400" b="1" dirty="0">
                          <a:solidFill>
                            <a:srgbClr val="92D050"/>
                          </a:solidFill>
                          <a:latin typeface="Century Gothic" panose="020B0502020202020204" pitchFamily="34" charset="0"/>
                        </a:rPr>
                        <a:t>you go</a:t>
                      </a:r>
                    </a:p>
                  </a:txBody>
                  <a:tcPr/>
                </a:tc>
                <a:extLst>
                  <a:ext uri="{0D108BD9-81ED-4DB2-BD59-A6C34878D82A}">
                    <a16:rowId xmlns:a16="http://schemas.microsoft.com/office/drawing/2014/main" val="3343226472"/>
                  </a:ext>
                </a:extLst>
              </a:tr>
              <a:tr h="800423">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winter</a:t>
                      </a:r>
                    </a:p>
                  </a:txBody>
                  <a:tcPr/>
                </a:tc>
                <a:tc>
                  <a:txBody>
                    <a:bodyPr/>
                    <a:lstStyle/>
                    <a:p>
                      <a:r>
                        <a:rPr lang="en-GB" sz="2400" b="1" dirty="0">
                          <a:solidFill>
                            <a:srgbClr val="FF3399"/>
                          </a:solidFill>
                          <a:latin typeface="Century Gothic" panose="020B0502020202020204" pitchFamily="34" charset="0"/>
                        </a:rPr>
                        <a:t>fine/good</a:t>
                      </a:r>
                    </a:p>
                  </a:txBody>
                  <a:tcPr/>
                </a:tc>
                <a:tc>
                  <a:txBody>
                    <a:bodyPr/>
                    <a:lstStyle/>
                    <a:p>
                      <a:r>
                        <a:rPr lang="en-GB" sz="2400" b="1" dirty="0">
                          <a:solidFill>
                            <a:srgbClr val="FF3399"/>
                          </a:solidFill>
                          <a:latin typeface="Century Gothic" panose="020B0502020202020204" pitchFamily="34" charset="0"/>
                        </a:rPr>
                        <a:t>bad</a:t>
                      </a:r>
                    </a:p>
                  </a:txBody>
                  <a:tcPr/>
                </a:tc>
                <a:extLst>
                  <a:ext uri="{0D108BD9-81ED-4DB2-BD59-A6C34878D82A}">
                    <a16:rowId xmlns:a16="http://schemas.microsoft.com/office/drawing/2014/main" val="3232139915"/>
                  </a:ext>
                </a:extLst>
              </a:tr>
              <a:tr h="800423">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autumn</a:t>
                      </a:r>
                    </a:p>
                  </a:txBody>
                  <a:tcPr/>
                </a:tc>
                <a:tc>
                  <a:txBody>
                    <a:bodyPr/>
                    <a:lstStyle/>
                    <a:p>
                      <a:r>
                        <a:rPr lang="en-GB" sz="2400" b="1" dirty="0">
                          <a:solidFill>
                            <a:srgbClr val="FF3399"/>
                          </a:solidFill>
                          <a:latin typeface="Century Gothic" panose="020B0502020202020204" pitchFamily="34" charset="0"/>
                        </a:rPr>
                        <a:t>summer</a:t>
                      </a:r>
                    </a:p>
                  </a:txBody>
                  <a:tcPr/>
                </a:tc>
                <a:tc>
                  <a:txBody>
                    <a:bodyPr/>
                    <a:lstStyle/>
                    <a:p>
                      <a:r>
                        <a:rPr lang="en-GB" sz="2400" b="1" dirty="0">
                          <a:solidFill>
                            <a:srgbClr val="FF3399"/>
                          </a:solidFill>
                          <a:latin typeface="Century Gothic" panose="020B0502020202020204" pitchFamily="34" charset="0"/>
                        </a:rPr>
                        <a:t>spring</a:t>
                      </a:r>
                    </a:p>
                  </a:txBody>
                  <a:tcPr/>
                </a:tc>
                <a:extLst>
                  <a:ext uri="{0D108BD9-81ED-4DB2-BD59-A6C34878D82A}">
                    <a16:rowId xmlns:a16="http://schemas.microsoft.com/office/drawing/2014/main" val="80090313"/>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pic>
        <p:nvPicPr>
          <p:cNvPr id="48" name="Picture 47">
            <a:extLst>
              <a:ext uri="{FF2B5EF4-FFF2-40B4-BE49-F238E27FC236}">
                <a16:creationId xmlns:a16="http://schemas.microsoft.com/office/drawing/2014/main" id="{2C1A7233-AA46-48C3-98E6-61482D53C69A}"/>
              </a:ext>
            </a:extLst>
          </p:cNvPr>
          <p:cNvPicPr>
            <a:picLocks noChangeAspect="1"/>
          </p:cNvPicPr>
          <p:nvPr/>
        </p:nvPicPr>
        <p:blipFill>
          <a:blip r:embed="rId26"/>
          <a:stretch>
            <a:fillRect/>
          </a:stretch>
        </p:blipFill>
        <p:spPr>
          <a:xfrm>
            <a:off x="882147" y="3352863"/>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CBDF9A8E-8694-426F-BDF1-3A3687B0F3B6}"/>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51" name="Picture 50">
            <a:extLst>
              <a:ext uri="{FF2B5EF4-FFF2-40B4-BE49-F238E27FC236}">
                <a16:creationId xmlns:a16="http://schemas.microsoft.com/office/drawing/2014/main" id="{866274EE-DC9F-43E7-B624-369271AB05D1}"/>
              </a:ext>
            </a:extLst>
          </p:cNvPr>
          <p:cNvPicPr>
            <a:picLocks noChangeAspect="1"/>
          </p:cNvPicPr>
          <p:nvPr/>
        </p:nvPicPr>
        <p:blipFill>
          <a:blip r:embed="rId28"/>
          <a:stretch>
            <a:fillRect/>
          </a:stretch>
        </p:blipFill>
        <p:spPr>
          <a:xfrm>
            <a:off x="758008" y="5867896"/>
            <a:ext cx="705322" cy="668200"/>
          </a:xfrm>
          <a:prstGeom prst="rect">
            <a:avLst/>
          </a:prstGeom>
        </p:spPr>
      </p:pic>
      <p:sp>
        <p:nvSpPr>
          <p:cNvPr id="52" name="TextBox 51">
            <a:extLst>
              <a:ext uri="{FF2B5EF4-FFF2-40B4-BE49-F238E27FC236}">
                <a16:creationId xmlns:a16="http://schemas.microsoft.com/office/drawing/2014/main" id="{42FB3B8D-C46C-48DC-AE07-B8C9BCADBD55}"/>
              </a:ext>
            </a:extLst>
          </p:cNvPr>
          <p:cNvSpPr txBox="1"/>
          <p:nvPr/>
        </p:nvSpPr>
        <p:spPr>
          <a:xfrm>
            <a:off x="1593379" y="593113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81A2DA49-6E27-4A49-959A-9C56E56C83DE}"/>
              </a:ext>
            </a:extLst>
          </p:cNvPr>
          <p:cNvSpPr txBox="1"/>
          <p:nvPr/>
        </p:nvSpPr>
        <p:spPr>
          <a:xfrm>
            <a:off x="1158599" y="46332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240ECB-8281-403E-BAD2-20CC117FCA75}"/>
              </a:ext>
            </a:extLst>
          </p:cNvPr>
          <p:cNvSpPr txBox="1"/>
          <p:nvPr/>
        </p:nvSpPr>
        <p:spPr>
          <a:xfrm>
            <a:off x="1043414" y="216338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extLst>
              <a:ext uri="{FF2B5EF4-FFF2-40B4-BE49-F238E27FC236}">
                <a16:creationId xmlns:a16="http://schemas.microsoft.com/office/drawing/2014/main" id="{1FFEDB00-E1A1-4302-AEF5-770AD149C238}"/>
              </a:ext>
            </a:extLst>
          </p:cNvPr>
          <p:cNvSpPr txBox="1"/>
          <p:nvPr/>
        </p:nvSpPr>
        <p:spPr>
          <a:xfrm>
            <a:off x="2297328" y="5565075"/>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l’hiver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6" name="TextBox 55">
            <a:extLst>
              <a:ext uri="{FF2B5EF4-FFF2-40B4-BE49-F238E27FC236}">
                <a16:creationId xmlns:a16="http://schemas.microsoft.com/office/drawing/2014/main" id="{463312C5-AA6D-470C-B383-B3BA97F3BCFF}"/>
              </a:ext>
            </a:extLst>
          </p:cNvPr>
          <p:cNvSpPr txBox="1"/>
          <p:nvPr/>
        </p:nvSpPr>
        <p:spPr>
          <a:xfrm>
            <a:off x="4702334" y="5544886"/>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beau</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7" name="TextBox 56">
            <a:extLst>
              <a:ext uri="{FF2B5EF4-FFF2-40B4-BE49-F238E27FC236}">
                <a16:creationId xmlns:a16="http://schemas.microsoft.com/office/drawing/2014/main" id="{5E02A525-2957-4ABB-A3B6-2417E6234EC0}"/>
              </a:ext>
            </a:extLst>
          </p:cNvPr>
          <p:cNvSpPr txBox="1"/>
          <p:nvPr/>
        </p:nvSpPr>
        <p:spPr>
          <a:xfrm>
            <a:off x="7710458" y="5553013"/>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mauvais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8" name="TextBox 57">
            <a:extLst>
              <a:ext uri="{FF2B5EF4-FFF2-40B4-BE49-F238E27FC236}">
                <a16:creationId xmlns:a16="http://schemas.microsoft.com/office/drawing/2014/main" id="{D851A05D-E67D-4B52-86F1-4A915EEDAB2C}"/>
              </a:ext>
            </a:extLst>
          </p:cNvPr>
          <p:cNvSpPr txBox="1"/>
          <p:nvPr/>
        </p:nvSpPr>
        <p:spPr>
          <a:xfrm>
            <a:off x="2252704" y="4730458"/>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froid</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224D84EC-9DFC-43A7-8B59-730402E7F37B}"/>
              </a:ext>
            </a:extLst>
          </p:cNvPr>
          <p:cNvSpPr txBox="1"/>
          <p:nvPr/>
        </p:nvSpPr>
        <p:spPr>
          <a:xfrm>
            <a:off x="4675659" y="4742134"/>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chaud</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0" name="TextBox 59">
            <a:extLst>
              <a:ext uri="{FF2B5EF4-FFF2-40B4-BE49-F238E27FC236}">
                <a16:creationId xmlns:a16="http://schemas.microsoft.com/office/drawing/2014/main" id="{5C7BCC13-E66A-44AD-A9A0-D3C9ABF58E13}"/>
              </a:ext>
            </a:extLst>
          </p:cNvPr>
          <p:cNvSpPr txBox="1"/>
          <p:nvPr/>
        </p:nvSpPr>
        <p:spPr>
          <a:xfrm>
            <a:off x="7731145" y="4742134"/>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tu</a:t>
            </a:r>
            <a:r>
              <a:rPr lang="en-GB" sz="2000" kern="0" dirty="0">
                <a:solidFill>
                  <a:srgbClr val="002060"/>
                </a:solidFill>
                <a:latin typeface="Century Gothic" panose="020B0502020202020204" pitchFamily="34" charset="0"/>
                <a:cs typeface="Arial"/>
                <a:sym typeface="Arial"/>
              </a:rPr>
              <a:t> vas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1" name="TextBox 60">
            <a:extLst>
              <a:ext uri="{FF2B5EF4-FFF2-40B4-BE49-F238E27FC236}">
                <a16:creationId xmlns:a16="http://schemas.microsoft.com/office/drawing/2014/main" id="{085CD6A8-3188-444D-8CA1-3AA852F08F67}"/>
              </a:ext>
            </a:extLst>
          </p:cNvPr>
          <p:cNvSpPr txBox="1"/>
          <p:nvPr/>
        </p:nvSpPr>
        <p:spPr>
          <a:xfrm>
            <a:off x="2301817" y="3921257"/>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je </a:t>
            </a:r>
            <a:r>
              <a:rPr lang="en-GB" sz="2000" kern="0" dirty="0" err="1">
                <a:solidFill>
                  <a:srgbClr val="002060"/>
                </a:solidFill>
                <a:latin typeface="Century Gothic" panose="020B0502020202020204" pitchFamily="34" charset="0"/>
                <a:cs typeface="Arial"/>
                <a:sym typeface="Arial"/>
              </a:rPr>
              <a:t>vais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2" name="TextBox 61">
            <a:extLst>
              <a:ext uri="{FF2B5EF4-FFF2-40B4-BE49-F238E27FC236}">
                <a16:creationId xmlns:a16="http://schemas.microsoft.com/office/drawing/2014/main" id="{FA9BFE23-AB6F-46CE-987B-07BDBDD5A5E2}"/>
              </a:ext>
            </a:extLst>
          </p:cNvPr>
          <p:cNvSpPr txBox="1"/>
          <p:nvPr/>
        </p:nvSpPr>
        <p:spPr>
          <a:xfrm>
            <a:off x="4721048" y="3941535"/>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err="1">
                <a:solidFill>
                  <a:srgbClr val="002060"/>
                </a:solidFill>
                <a:latin typeface="Century Gothic" panose="020B0502020202020204" pitchFamily="34" charset="0"/>
                <a:cs typeface="Arial"/>
                <a:sym typeface="Arial"/>
              </a:rPr>
              <a:t>tu</a:t>
            </a:r>
            <a:r>
              <a:rPr lang="en-GB" sz="2000" kern="0" noProof="0" dirty="0">
                <a:solidFill>
                  <a:srgbClr val="002060"/>
                </a:solidFill>
                <a:latin typeface="Century Gothic" panose="020B0502020202020204" pitchFamily="34" charset="0"/>
                <a:cs typeface="Arial"/>
                <a:sym typeface="Arial"/>
              </a:rPr>
              <a:t> es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3" name="TextBox 62">
            <a:extLst>
              <a:ext uri="{FF2B5EF4-FFF2-40B4-BE49-F238E27FC236}">
                <a16:creationId xmlns:a16="http://schemas.microsoft.com/office/drawing/2014/main" id="{E48C9784-F317-4054-AA1D-6AF3F97485A4}"/>
              </a:ext>
            </a:extLst>
          </p:cNvPr>
          <p:cNvSpPr txBox="1"/>
          <p:nvPr/>
        </p:nvSpPr>
        <p:spPr>
          <a:xfrm>
            <a:off x="7702994" y="3948833"/>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je </a:t>
            </a:r>
            <a:r>
              <a:rPr lang="en-GB" sz="2000" kern="0" dirty="0" err="1">
                <a:solidFill>
                  <a:srgbClr val="002060"/>
                </a:solidFill>
                <a:latin typeface="Century Gothic" panose="020B0502020202020204" pitchFamily="34" charset="0"/>
                <a:cs typeface="Arial"/>
                <a:sym typeface="Arial"/>
              </a:rPr>
              <a:t>suis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CF1C04E6-CC46-4092-8129-D5FD20EBDC50}"/>
              </a:ext>
            </a:extLst>
          </p:cNvPr>
          <p:cNvSpPr txBox="1"/>
          <p:nvPr/>
        </p:nvSpPr>
        <p:spPr>
          <a:xfrm>
            <a:off x="2332890" y="3096553"/>
            <a:ext cx="25315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à</a:t>
            </a:r>
          </a:p>
        </p:txBody>
      </p:sp>
      <p:sp>
        <p:nvSpPr>
          <p:cNvPr id="65" name="TextBox 64">
            <a:extLst>
              <a:ext uri="{FF2B5EF4-FFF2-40B4-BE49-F238E27FC236}">
                <a16:creationId xmlns:a16="http://schemas.microsoft.com/office/drawing/2014/main" id="{E4F7C49D-EC54-41E9-8FF5-C6902A566846}"/>
              </a:ext>
            </a:extLst>
          </p:cNvPr>
          <p:cNvSpPr txBox="1"/>
          <p:nvPr/>
        </p:nvSpPr>
        <p:spPr>
          <a:xfrm>
            <a:off x="4689594" y="3123020"/>
            <a:ext cx="24107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le </a:t>
            </a:r>
            <a:r>
              <a:rPr lang="en-GB" sz="2000" kern="0" noProof="0" dirty="0" err="1">
                <a:solidFill>
                  <a:srgbClr val="002060"/>
                </a:solidFill>
                <a:latin typeface="Century Gothic" panose="020B0502020202020204" pitchFamily="34" charset="0"/>
                <a:cs typeface="Arial"/>
                <a:sym typeface="Arial"/>
              </a:rPr>
              <a:t>marché</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6" name="TextBox 65">
            <a:extLst>
              <a:ext uri="{FF2B5EF4-FFF2-40B4-BE49-F238E27FC236}">
                <a16:creationId xmlns:a16="http://schemas.microsoft.com/office/drawing/2014/main" id="{F431C344-AEC8-46EE-B414-7220C1D532D6}"/>
              </a:ext>
            </a:extLst>
          </p:cNvPr>
          <p:cNvSpPr txBox="1"/>
          <p:nvPr/>
        </p:nvSpPr>
        <p:spPr>
          <a:xfrm>
            <a:off x="7731145" y="3121986"/>
            <a:ext cx="18995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la piscine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7" name="TextBox 66">
            <a:extLst>
              <a:ext uri="{FF2B5EF4-FFF2-40B4-BE49-F238E27FC236}">
                <a16:creationId xmlns:a16="http://schemas.microsoft.com/office/drawing/2014/main" id="{B9FE227C-3A99-4150-AE07-050175FEA1DD}"/>
              </a:ext>
            </a:extLst>
          </p:cNvPr>
          <p:cNvSpPr txBox="1"/>
          <p:nvPr/>
        </p:nvSpPr>
        <p:spPr>
          <a:xfrm>
            <a:off x="2282257" y="2297325"/>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000" kern="0" dirty="0">
                <a:solidFill>
                  <a:srgbClr val="002060"/>
                </a:solidFill>
                <a:latin typeface="Century Gothic" panose="020B0502020202020204" pitchFamily="34" charset="0"/>
                <a:cs typeface="Arial"/>
                <a:sym typeface="Arial"/>
              </a:rPr>
              <a:t>porter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8" name="TextBox 67">
            <a:extLst>
              <a:ext uri="{FF2B5EF4-FFF2-40B4-BE49-F238E27FC236}">
                <a16:creationId xmlns:a16="http://schemas.microsoft.com/office/drawing/2014/main" id="{96DFF905-B2CC-453D-ABF3-9A05FF656EBF}"/>
              </a:ext>
            </a:extLst>
          </p:cNvPr>
          <p:cNvSpPr txBox="1"/>
          <p:nvPr/>
        </p:nvSpPr>
        <p:spPr>
          <a:xfrm>
            <a:off x="4750819" y="2332591"/>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l’année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9" name="TextBox 68">
            <a:extLst>
              <a:ext uri="{FF2B5EF4-FFF2-40B4-BE49-F238E27FC236}">
                <a16:creationId xmlns:a16="http://schemas.microsoft.com/office/drawing/2014/main" id="{14179226-097A-4F90-B236-5DB56536E0FA}"/>
              </a:ext>
            </a:extLst>
          </p:cNvPr>
          <p:cNvSpPr txBox="1"/>
          <p:nvPr/>
        </p:nvSpPr>
        <p:spPr>
          <a:xfrm>
            <a:off x="7702994" y="2332591"/>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les gens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0" name="TextBox 69">
            <a:extLst>
              <a:ext uri="{FF2B5EF4-FFF2-40B4-BE49-F238E27FC236}">
                <a16:creationId xmlns:a16="http://schemas.microsoft.com/office/drawing/2014/main" id="{C7CA7934-9660-4FBC-AD53-C94091A7D9FB}"/>
              </a:ext>
            </a:extLst>
          </p:cNvPr>
          <p:cNvSpPr txBox="1"/>
          <p:nvPr/>
        </p:nvSpPr>
        <p:spPr>
          <a:xfrm>
            <a:off x="2332890" y="1300608"/>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000" kern="0" noProof="0" dirty="0" err="1">
                <a:solidFill>
                  <a:srgbClr val="002060"/>
                </a:solidFill>
                <a:latin typeface="Century Gothic" panose="020B0502020202020204" pitchFamily="34" charset="0"/>
                <a:cs typeface="Arial"/>
                <a:sym typeface="Arial"/>
              </a:rPr>
              <a:t>l’histoire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1" name="TextBox 70">
            <a:extLst>
              <a:ext uri="{FF2B5EF4-FFF2-40B4-BE49-F238E27FC236}">
                <a16:creationId xmlns:a16="http://schemas.microsoft.com/office/drawing/2014/main" id="{E8CE419F-F962-40E6-B56B-15EA51ED51AD}"/>
              </a:ext>
            </a:extLst>
          </p:cNvPr>
          <p:cNvSpPr txBox="1"/>
          <p:nvPr/>
        </p:nvSpPr>
        <p:spPr>
          <a:xfrm>
            <a:off x="4750819" y="1300103"/>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la </a:t>
            </a:r>
            <a:r>
              <a:rPr lang="en-GB" sz="2000" kern="0" noProof="0" dirty="0" err="1">
                <a:solidFill>
                  <a:srgbClr val="002060"/>
                </a:solidFill>
                <a:latin typeface="Century Gothic" panose="020B0502020202020204" pitchFamily="34" charset="0"/>
                <a:cs typeface="Arial"/>
                <a:sym typeface="Arial"/>
              </a:rPr>
              <a:t>santé</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2" name="TextBox 71">
            <a:extLst>
              <a:ext uri="{FF2B5EF4-FFF2-40B4-BE49-F238E27FC236}">
                <a16:creationId xmlns:a16="http://schemas.microsoft.com/office/drawing/2014/main" id="{6981A301-38B2-4BF2-B9AA-9FF2FF10BF9F}"/>
              </a:ext>
            </a:extLst>
          </p:cNvPr>
          <p:cNvSpPr txBox="1"/>
          <p:nvPr/>
        </p:nvSpPr>
        <p:spPr>
          <a:xfrm>
            <a:off x="7745075" y="1315704"/>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le </a:t>
            </a:r>
            <a:r>
              <a:rPr lang="en-GB" sz="2000" kern="0" dirty="0" err="1">
                <a:solidFill>
                  <a:srgbClr val="002060"/>
                </a:solidFill>
                <a:latin typeface="Century Gothic" panose="020B0502020202020204" pitchFamily="34" charset="0"/>
                <a:cs typeface="Arial"/>
                <a:sym typeface="Arial"/>
              </a:rPr>
              <a:t>vêtement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3" name="TextBox 72">
            <a:extLst>
              <a:ext uri="{FF2B5EF4-FFF2-40B4-BE49-F238E27FC236}">
                <a16:creationId xmlns:a16="http://schemas.microsoft.com/office/drawing/2014/main" id="{45D659A4-7409-4A95-AB13-B54071F988B1}"/>
              </a:ext>
            </a:extLst>
          </p:cNvPr>
          <p:cNvSpPr txBox="1"/>
          <p:nvPr/>
        </p:nvSpPr>
        <p:spPr>
          <a:xfrm>
            <a:off x="2332890" y="6334565"/>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l’automne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4" name="TextBox 73">
            <a:extLst>
              <a:ext uri="{FF2B5EF4-FFF2-40B4-BE49-F238E27FC236}">
                <a16:creationId xmlns:a16="http://schemas.microsoft.com/office/drawing/2014/main" id="{6F12AD07-8744-41E1-B98B-1E34DCAE7618}"/>
              </a:ext>
            </a:extLst>
          </p:cNvPr>
          <p:cNvSpPr txBox="1"/>
          <p:nvPr/>
        </p:nvSpPr>
        <p:spPr>
          <a:xfrm>
            <a:off x="4737896" y="6314376"/>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l’été</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5" name="TextBox 74">
            <a:extLst>
              <a:ext uri="{FF2B5EF4-FFF2-40B4-BE49-F238E27FC236}">
                <a16:creationId xmlns:a16="http://schemas.microsoft.com/office/drawing/2014/main" id="{6C54787B-C906-4DCB-9500-A1E870CAA71A}"/>
              </a:ext>
            </a:extLst>
          </p:cNvPr>
          <p:cNvSpPr txBox="1"/>
          <p:nvPr/>
        </p:nvSpPr>
        <p:spPr>
          <a:xfrm>
            <a:off x="7746020" y="6322503"/>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printemps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20429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v.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v.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v.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v.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v.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v.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v.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v.8.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v.9.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v.10.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v.11.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v.12.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v.13.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v.14.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v.15.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v.20.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v.21.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v.24.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v.25.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v.26.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v.2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24" name="Table 4">
            <a:extLst>
              <a:ext uri="{FF2B5EF4-FFF2-40B4-BE49-F238E27FC236}">
                <a16:creationId xmlns:a16="http://schemas.microsoft.com/office/drawing/2014/main" id="{542B1BD2-825C-4901-802D-2F6A4526A789}"/>
              </a:ext>
            </a:extLst>
          </p:cNvPr>
          <p:cNvGraphicFramePr>
            <a:graphicFrameLocks noGrp="1"/>
          </p:cNvGraphicFramePr>
          <p:nvPr>
            <p:extLst>
              <p:ext uri="{D42A27DB-BD31-4B8C-83A1-F6EECF244321}">
                <p14:modId xmlns:p14="http://schemas.microsoft.com/office/powerpoint/2010/main" val="1085925810"/>
              </p:ext>
            </p:extLst>
          </p:nvPr>
        </p:nvGraphicFramePr>
        <p:xfrm>
          <a:off x="578096" y="779362"/>
          <a:ext cx="9810698" cy="5936599"/>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l’année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les gens</a:t>
                      </a:r>
                    </a:p>
                  </a:txBody>
                  <a:tcPr/>
                </a:tc>
                <a:tc>
                  <a:txBody>
                    <a:bodyPr/>
                    <a:lstStyle/>
                    <a:p>
                      <a:r>
                        <a:rPr lang="en-GB" sz="2400" b="1" dirty="0">
                          <a:solidFill>
                            <a:srgbClr val="002060"/>
                          </a:solidFill>
                          <a:latin typeface="Century Gothic" panose="020B0502020202020204" pitchFamily="34" charset="0"/>
                        </a:rPr>
                        <a:t>porter</a:t>
                      </a: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santé</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vêtement</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l’histoire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0423">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marché</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piscine</a:t>
                      </a:r>
                    </a:p>
                  </a:txBody>
                  <a:tcPr/>
                </a:tc>
                <a:tc>
                  <a:txBody>
                    <a:bodyPr/>
                    <a:lstStyle/>
                    <a:p>
                      <a:r>
                        <a:rPr lang="en-GB" sz="2400" b="1" dirty="0" err="1">
                          <a:solidFill>
                            <a:srgbClr val="002060"/>
                          </a:solidFill>
                          <a:latin typeface="Century Gothic" panose="020B0502020202020204" pitchFamily="34" charset="0"/>
                        </a:rPr>
                        <a:t>tu</a:t>
                      </a:r>
                      <a:r>
                        <a:rPr lang="en-GB" sz="2400" b="1" dirty="0">
                          <a:solidFill>
                            <a:srgbClr val="002060"/>
                          </a:solidFill>
                          <a:latin typeface="Century Gothic" panose="020B0502020202020204" pitchFamily="34" charset="0"/>
                        </a:rPr>
                        <a:t> vas</a:t>
                      </a:r>
                    </a:p>
                  </a:txBody>
                  <a:tcPr/>
                </a:tc>
                <a:extLst>
                  <a:ext uri="{0D108BD9-81ED-4DB2-BD59-A6C34878D82A}">
                    <a16:rowId xmlns:a16="http://schemas.microsoft.com/office/drawing/2014/main" val="1047692962"/>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je </a:t>
                      </a:r>
                      <a:r>
                        <a:rPr lang="en-GB" sz="2400" b="1" dirty="0" err="1">
                          <a:solidFill>
                            <a:srgbClr val="002060"/>
                          </a:solidFill>
                          <a:latin typeface="Century Gothic" panose="020B0502020202020204" pitchFamily="34" charset="0"/>
                        </a:rPr>
                        <a:t>vais</a:t>
                      </a:r>
                      <a:endParaRPr lang="en-GB" sz="2400" b="1" dirty="0">
                        <a:solidFill>
                          <a:srgbClr val="002060"/>
                        </a:solidFill>
                        <a:latin typeface="Century Gothic" panose="020B0502020202020204" pitchFamily="34" charset="0"/>
                      </a:endParaRPr>
                    </a:p>
                  </a:txBody>
                  <a:tcPr/>
                </a:tc>
                <a:tc>
                  <a:txBody>
                    <a:bodyPr/>
                    <a:lstStyle/>
                    <a:p>
                      <a:r>
                        <a:rPr lang="en-GB" sz="2300" b="1" dirty="0" err="1">
                          <a:solidFill>
                            <a:srgbClr val="002060"/>
                          </a:solidFill>
                          <a:latin typeface="Century Gothic" panose="020B0502020202020204" pitchFamily="34" charset="0"/>
                        </a:rPr>
                        <a:t>tu</a:t>
                      </a:r>
                      <a:r>
                        <a:rPr lang="en-GB" sz="2300" b="1" dirty="0">
                          <a:solidFill>
                            <a:srgbClr val="002060"/>
                          </a:solidFill>
                          <a:latin typeface="Century Gothic" panose="020B0502020202020204" pitchFamily="34" charset="0"/>
                        </a:rPr>
                        <a:t> es</a:t>
                      </a:r>
                    </a:p>
                  </a:txBody>
                  <a:tcPr/>
                </a:tc>
                <a:tc>
                  <a:txBody>
                    <a:bodyPr/>
                    <a:lstStyle/>
                    <a:p>
                      <a:r>
                        <a:rPr lang="en-GB" sz="2400" b="1" dirty="0" err="1">
                          <a:solidFill>
                            <a:srgbClr val="002060"/>
                          </a:solidFill>
                          <a:latin typeface="Century Gothic" panose="020B0502020202020204" pitchFamily="34" charset="0"/>
                        </a:rPr>
                        <a:t>chaud</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je </a:t>
                      </a:r>
                      <a:r>
                        <a:rPr lang="en-GB" sz="2400" b="1" dirty="0" err="1">
                          <a:solidFill>
                            <a:srgbClr val="002060"/>
                          </a:solidFill>
                          <a:latin typeface="Century Gothic" panose="020B0502020202020204" pitchFamily="34" charset="0"/>
                        </a:rPr>
                        <a:t>suis</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à</a:t>
                      </a:r>
                    </a:p>
                  </a:txBody>
                  <a:tcPr/>
                </a:tc>
                <a:tc>
                  <a:txBody>
                    <a:bodyPr/>
                    <a:lstStyle/>
                    <a:p>
                      <a:r>
                        <a:rPr lang="en-GB" sz="2400" b="1" dirty="0" err="1">
                          <a:solidFill>
                            <a:srgbClr val="002060"/>
                          </a:solidFill>
                          <a:latin typeface="Century Gothic" panose="020B0502020202020204" pitchFamily="34" charset="0"/>
                        </a:rPr>
                        <a:t>froid</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00423">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l’hiver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beau</a:t>
                      </a: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printemps</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r h="800423">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l’éte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mauvais</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l’automne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80090313"/>
                  </a:ext>
                </a:extLst>
              </a:tr>
            </a:tbl>
          </a:graphicData>
        </a:graphic>
      </p:graphicFrame>
      <p:pic>
        <p:nvPicPr>
          <p:cNvPr id="25" name="Picture 24">
            <a:extLst>
              <a:ext uri="{FF2B5EF4-FFF2-40B4-BE49-F238E27FC236}">
                <a16:creationId xmlns:a16="http://schemas.microsoft.com/office/drawing/2014/main" id="{E40F710C-2D5C-4C10-8F30-3750C7F77790}"/>
              </a:ext>
            </a:extLst>
          </p:cNvPr>
          <p:cNvPicPr>
            <a:picLocks noChangeAspect="1"/>
          </p:cNvPicPr>
          <p:nvPr/>
        </p:nvPicPr>
        <p:blipFill>
          <a:blip r:embed="rId5"/>
          <a:stretch>
            <a:fillRect/>
          </a:stretch>
        </p:blipFill>
        <p:spPr>
          <a:xfrm>
            <a:off x="882147" y="3352863"/>
            <a:ext cx="1186070" cy="1080360"/>
          </a:xfrm>
          <a:prstGeom prst="rect">
            <a:avLst/>
          </a:prstGeom>
        </p:spPr>
      </p:pic>
      <p:pic>
        <p:nvPicPr>
          <p:cNvPr id="26" name="Picture 25" descr="Icon&#10;&#10;Description automatically generated">
            <a:extLst>
              <a:ext uri="{FF2B5EF4-FFF2-40B4-BE49-F238E27FC236}">
                <a16:creationId xmlns:a16="http://schemas.microsoft.com/office/drawing/2014/main" id="{D865FFA1-DBDB-46D1-A9F4-B309D1C2EF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27" name="Picture 26">
            <a:extLst>
              <a:ext uri="{FF2B5EF4-FFF2-40B4-BE49-F238E27FC236}">
                <a16:creationId xmlns:a16="http://schemas.microsoft.com/office/drawing/2014/main" id="{8DF1410C-6165-43BE-8DCF-77EC3B75D9D3}"/>
              </a:ext>
            </a:extLst>
          </p:cNvPr>
          <p:cNvPicPr>
            <a:picLocks noChangeAspect="1"/>
          </p:cNvPicPr>
          <p:nvPr/>
        </p:nvPicPr>
        <p:blipFill>
          <a:blip r:embed="rId7"/>
          <a:stretch>
            <a:fillRect/>
          </a:stretch>
        </p:blipFill>
        <p:spPr>
          <a:xfrm>
            <a:off x="758008" y="5867896"/>
            <a:ext cx="705322" cy="668200"/>
          </a:xfrm>
          <a:prstGeom prst="rect">
            <a:avLst/>
          </a:prstGeom>
        </p:spPr>
      </p:pic>
      <p:sp>
        <p:nvSpPr>
          <p:cNvPr id="29" name="TextBox 28">
            <a:extLst>
              <a:ext uri="{FF2B5EF4-FFF2-40B4-BE49-F238E27FC236}">
                <a16:creationId xmlns:a16="http://schemas.microsoft.com/office/drawing/2014/main" id="{2DE28037-FD1B-490C-B07E-1A852E9BC574}"/>
              </a:ext>
            </a:extLst>
          </p:cNvPr>
          <p:cNvSpPr txBox="1"/>
          <p:nvPr/>
        </p:nvSpPr>
        <p:spPr>
          <a:xfrm>
            <a:off x="1593379" y="593113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30" name="TextBox 29">
            <a:extLst>
              <a:ext uri="{FF2B5EF4-FFF2-40B4-BE49-F238E27FC236}">
                <a16:creationId xmlns:a16="http://schemas.microsoft.com/office/drawing/2014/main" id="{60984484-1349-4484-BF94-F9E0E82E0D85}"/>
              </a:ext>
            </a:extLst>
          </p:cNvPr>
          <p:cNvSpPr txBox="1"/>
          <p:nvPr/>
        </p:nvSpPr>
        <p:spPr>
          <a:xfrm>
            <a:off x="1158599" y="46332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1" name="TextBox 30">
            <a:extLst>
              <a:ext uri="{FF2B5EF4-FFF2-40B4-BE49-F238E27FC236}">
                <a16:creationId xmlns:a16="http://schemas.microsoft.com/office/drawing/2014/main" id="{438E17FA-5BC2-4DEB-8B06-89766ACA6C5C}"/>
              </a:ext>
            </a:extLst>
          </p:cNvPr>
          <p:cNvSpPr txBox="1"/>
          <p:nvPr/>
        </p:nvSpPr>
        <p:spPr>
          <a:xfrm>
            <a:off x="1110669" y="241484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2859344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9"/>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tion</a:t>
            </a:r>
            <a:r>
              <a:rPr lang="en-GB" sz="7200" b="1" spc="-1" dirty="0">
                <a:solidFill>
                  <a:srgbClr val="002060"/>
                </a:solidFill>
                <a:latin typeface="Century Gothic" panose="020B0502020202020204" pitchFamily="34" charset="0"/>
                <a:ea typeface="Century Gothic"/>
              </a:rPr>
              <a:t>]</a:t>
            </a:r>
            <a:endParaRPr lang="en-GB" sz="7200" dirty="0"/>
          </a:p>
        </p:txBody>
      </p:sp>
      <p:sp>
        <p:nvSpPr>
          <p:cNvPr id="5" name="TextBox 4">
            <a:extLst>
              <a:ext uri="{FF2B5EF4-FFF2-40B4-BE49-F238E27FC236}">
                <a16:creationId xmlns:a16="http://schemas.microsoft.com/office/drawing/2014/main" id="{AD90477A-DA1A-40A8-A2D0-DA810EAAA4E4}"/>
              </a:ext>
            </a:extLst>
          </p:cNvPr>
          <p:cNvSpPr txBox="1"/>
          <p:nvPr/>
        </p:nvSpPr>
        <p:spPr>
          <a:xfrm>
            <a:off x="4128935" y="4822028"/>
            <a:ext cx="4186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Atten</a:t>
            </a:r>
            <a:r>
              <a:rPr kumimoji="0" lang="en-GB" sz="6000" b="1" i="0" u="none" strike="noStrike" kern="1200" cap="none" spc="0" normalizeH="0" baseline="0" noProof="0" dirty="0">
                <a:ln>
                  <a:noFill/>
                </a:ln>
                <a:solidFill>
                  <a:srgbClr val="FF0066"/>
                </a:solidFill>
                <a:effectLst/>
                <a:uLnTx/>
                <a:uFillTx/>
                <a:latin typeface="Century Gothic" panose="020B0502020202020204" pitchFamily="34" charset="0"/>
              </a:rPr>
              <a:t>tion </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9" name="Picture 8" descr="a warning sign with someone slipping on it">
            <a:extLst>
              <a:ext uri="{FF2B5EF4-FFF2-40B4-BE49-F238E27FC236}">
                <a16:creationId xmlns:a16="http://schemas.microsoft.com/office/drawing/2014/main" id="{744BDE5F-4F99-4D39-9772-7B6FABEEBEC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3045" y="1415729"/>
            <a:ext cx="3558385" cy="3130267"/>
          </a:xfrm>
          <a:prstGeom prst="rect">
            <a:avLst/>
          </a:prstGeom>
        </p:spPr>
      </p:pic>
      <p:pic>
        <p:nvPicPr>
          <p:cNvPr id="3" name="tion BT3W3 video">
            <a:hlinkClick r:id="" action="ppaction://media"/>
            <a:extLst>
              <a:ext uri="{FF2B5EF4-FFF2-40B4-BE49-F238E27FC236}">
                <a16:creationId xmlns:a16="http://schemas.microsoft.com/office/drawing/2014/main" id="{67D13434-C3B1-463D-8912-6F8B35E7C36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1"/>
          <a:srcRect l="22917" r="14375"/>
          <a:stretch/>
        </p:blipFill>
        <p:spPr>
          <a:xfrm>
            <a:off x="304800" y="1422204"/>
            <a:ext cx="3558385" cy="3191907"/>
          </a:xfrm>
          <a:prstGeom prst="rect">
            <a:avLst/>
          </a:prstGeom>
        </p:spPr>
      </p:pic>
      <p:pic>
        <p:nvPicPr>
          <p:cNvPr id="4" name="attention BT3W3 video">
            <a:hlinkClick r:id="" action="ppaction://media"/>
            <a:extLst>
              <a:ext uri="{FF2B5EF4-FFF2-40B4-BE49-F238E27FC236}">
                <a16:creationId xmlns:a16="http://schemas.microsoft.com/office/drawing/2014/main" id="{43132C0A-27F4-467B-BB3E-F08F13D5D0D6}"/>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2"/>
          <a:srcRect l="22291" r="4896"/>
          <a:stretch/>
        </p:blipFill>
        <p:spPr>
          <a:xfrm>
            <a:off x="8287521" y="1688298"/>
            <a:ext cx="3771900" cy="2913914"/>
          </a:xfrm>
          <a:prstGeom prst="rect">
            <a:avLst/>
          </a:prstGeom>
        </p:spPr>
      </p:pic>
    </p:spTree>
    <p:extLst>
      <p:ext uri="{BB962C8B-B14F-4D97-AF65-F5344CB8AC3E}">
        <p14:creationId xmlns:p14="http://schemas.microsoft.com/office/powerpoint/2010/main" val="387382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tio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4597"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8" name="attention.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8" name="attention.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childTnLst>
                                </p:cTn>
                              </p:par>
                              <p:par>
                                <p:cTn id="26" presetID="1" presetClass="mediacall" presetSubtype="0" fill="hold" nodeType="withEffect">
                                  <p:stCondLst>
                                    <p:cond delay="0"/>
                                  </p:stCondLst>
                                  <p:childTnLst>
                                    <p:cmd type="call" cmd="playFrom(0.0)">
                                      <p:cBhvr>
                                        <p:cTn id="27" dur="45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3"/>
                </p:tgtEl>
              </p:cMediaNode>
            </p:video>
            <p:video>
              <p:cMediaNode vol="80000">
                <p:cTn id="29" fill="hold" display="0">
                  <p:stCondLst>
                    <p:cond delay="indefinite"/>
                  </p:stCondLst>
                </p:cTn>
                <p:tgtEl>
                  <p:spTgt spid="4"/>
                </p:tgtEl>
              </p:cMediaNode>
            </p:video>
          </p:childTnLst>
        </p:cTn>
      </p:par>
    </p:tnLst>
    <p:bldLst>
      <p:bldP spid="2"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7" name="Table 4">
            <a:extLst>
              <a:ext uri="{FF2B5EF4-FFF2-40B4-BE49-F238E27FC236}">
                <a16:creationId xmlns:a16="http://schemas.microsoft.com/office/drawing/2014/main" id="{EFFBE2D9-7EE3-4515-834D-D99D709990AB}"/>
              </a:ext>
            </a:extLst>
          </p:cNvPr>
          <p:cNvGraphicFramePr>
            <a:graphicFrameLocks noGrp="1"/>
          </p:cNvGraphicFramePr>
          <p:nvPr>
            <p:extLst>
              <p:ext uri="{D42A27DB-BD31-4B8C-83A1-F6EECF244321}">
                <p14:modId xmlns:p14="http://schemas.microsoft.com/office/powerpoint/2010/main" val="2507894807"/>
              </p:ext>
            </p:extLst>
          </p:nvPr>
        </p:nvGraphicFramePr>
        <p:xfrm>
          <a:off x="578096" y="779362"/>
          <a:ext cx="9810698" cy="5936599"/>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history</a:t>
                      </a:r>
                    </a:p>
                  </a:txBody>
                  <a:tcPr/>
                </a:tc>
                <a:tc>
                  <a:txBody>
                    <a:bodyPr/>
                    <a:lstStyle/>
                    <a:p>
                      <a:r>
                        <a:rPr lang="en-GB" sz="2400" b="1" dirty="0">
                          <a:solidFill>
                            <a:srgbClr val="00B0F0"/>
                          </a:solidFill>
                          <a:latin typeface="Century Gothic" panose="020B0502020202020204" pitchFamily="34" charset="0"/>
                        </a:rPr>
                        <a:t>(the) health</a:t>
                      </a:r>
                    </a:p>
                  </a:txBody>
                  <a:tcPr/>
                </a:tc>
                <a:tc>
                  <a:txBody>
                    <a:bodyPr/>
                    <a:lstStyle/>
                    <a:p>
                      <a:r>
                        <a:rPr lang="en-GB" sz="1800" b="1" dirty="0">
                          <a:solidFill>
                            <a:srgbClr val="00B0F0"/>
                          </a:solidFill>
                          <a:latin typeface="Century Gothic" panose="020B0502020202020204" pitchFamily="34" charset="0"/>
                        </a:rPr>
                        <a:t>(the) item of clothing</a:t>
                      </a: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 wear, carry</a:t>
                      </a:r>
                    </a:p>
                  </a:txBody>
                  <a:tcPr/>
                </a:tc>
                <a:tc>
                  <a:txBody>
                    <a:bodyPr/>
                    <a:lstStyle/>
                    <a:p>
                      <a:r>
                        <a:rPr lang="en-GB" sz="2400" b="1" dirty="0">
                          <a:solidFill>
                            <a:srgbClr val="00B0F0"/>
                          </a:solidFill>
                          <a:latin typeface="Century Gothic" panose="020B0502020202020204" pitchFamily="34" charset="0"/>
                        </a:rPr>
                        <a:t>(the) year</a:t>
                      </a:r>
                    </a:p>
                  </a:txBody>
                  <a:tcPr/>
                </a:tc>
                <a:tc>
                  <a:txBody>
                    <a:bodyPr/>
                    <a:lstStyle/>
                    <a:p>
                      <a:r>
                        <a:rPr lang="en-GB" sz="2400" b="1" dirty="0">
                          <a:solidFill>
                            <a:srgbClr val="00B0F0"/>
                          </a:solidFill>
                          <a:latin typeface="Century Gothic" panose="020B0502020202020204" pitchFamily="34" charset="0"/>
                        </a:rPr>
                        <a:t>(the) people</a:t>
                      </a:r>
                    </a:p>
                  </a:txBody>
                  <a:tcPr/>
                </a:tc>
                <a:extLst>
                  <a:ext uri="{0D108BD9-81ED-4DB2-BD59-A6C34878D82A}">
                    <a16:rowId xmlns:a16="http://schemas.microsoft.com/office/drawing/2014/main" val="760878619"/>
                  </a:ext>
                </a:extLst>
              </a:tr>
              <a:tr h="800423">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to, at, in</a:t>
                      </a:r>
                    </a:p>
                  </a:txBody>
                  <a:tcPr/>
                </a:tc>
                <a:tc>
                  <a:txBody>
                    <a:bodyPr/>
                    <a:lstStyle/>
                    <a:p>
                      <a:r>
                        <a:rPr lang="en-GB" sz="2400" b="1" dirty="0">
                          <a:solidFill>
                            <a:srgbClr val="92D050"/>
                          </a:solidFill>
                          <a:latin typeface="Century Gothic" panose="020B0502020202020204" pitchFamily="34" charset="0"/>
                        </a:rPr>
                        <a:t>(the) market</a:t>
                      </a:r>
                    </a:p>
                  </a:txBody>
                  <a:tcPr/>
                </a:tc>
                <a:tc>
                  <a:txBody>
                    <a:bodyPr/>
                    <a:lstStyle/>
                    <a:p>
                      <a:r>
                        <a:rPr lang="en-GB" sz="2400" b="1" dirty="0">
                          <a:solidFill>
                            <a:srgbClr val="92D050"/>
                          </a:solidFill>
                          <a:latin typeface="Century Gothic" panose="020B0502020202020204" pitchFamily="34" charset="0"/>
                        </a:rPr>
                        <a:t>(the) pool</a:t>
                      </a:r>
                    </a:p>
                  </a:txBody>
                  <a:tcPr/>
                </a:tc>
                <a:extLst>
                  <a:ext uri="{0D108BD9-81ED-4DB2-BD59-A6C34878D82A}">
                    <a16:rowId xmlns:a16="http://schemas.microsoft.com/office/drawing/2014/main" val="1047692962"/>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I go, am going</a:t>
                      </a:r>
                    </a:p>
                  </a:txBody>
                  <a:tcPr/>
                </a:tc>
                <a:tc>
                  <a:txBody>
                    <a:bodyPr/>
                    <a:lstStyle/>
                    <a:p>
                      <a:r>
                        <a:rPr lang="en-GB" sz="2300" b="1" dirty="0">
                          <a:solidFill>
                            <a:srgbClr val="92D050"/>
                          </a:solidFill>
                          <a:latin typeface="Century Gothic" panose="020B0502020202020204" pitchFamily="34" charset="0"/>
                        </a:rPr>
                        <a:t>you are</a:t>
                      </a:r>
                    </a:p>
                  </a:txBody>
                  <a:tcPr/>
                </a:tc>
                <a:tc>
                  <a:txBody>
                    <a:bodyPr/>
                    <a:lstStyle/>
                    <a:p>
                      <a:r>
                        <a:rPr lang="en-GB" sz="2400" b="1" dirty="0">
                          <a:solidFill>
                            <a:srgbClr val="92D050"/>
                          </a:solidFill>
                          <a:latin typeface="Century Gothic" panose="020B0502020202020204" pitchFamily="34" charset="0"/>
                        </a:rPr>
                        <a:t>I am</a:t>
                      </a: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cold</a:t>
                      </a:r>
                    </a:p>
                  </a:txBody>
                  <a:tcPr/>
                </a:tc>
                <a:tc>
                  <a:txBody>
                    <a:bodyPr/>
                    <a:lstStyle/>
                    <a:p>
                      <a:r>
                        <a:rPr lang="en-GB" sz="2400" b="1" dirty="0">
                          <a:solidFill>
                            <a:srgbClr val="92D050"/>
                          </a:solidFill>
                          <a:latin typeface="Century Gothic" panose="020B0502020202020204" pitchFamily="34" charset="0"/>
                        </a:rPr>
                        <a:t>heat (hot)</a:t>
                      </a:r>
                    </a:p>
                  </a:txBody>
                  <a:tcPr/>
                </a:tc>
                <a:tc>
                  <a:txBody>
                    <a:bodyPr/>
                    <a:lstStyle/>
                    <a:p>
                      <a:r>
                        <a:rPr lang="en-GB" sz="2400" b="1" dirty="0">
                          <a:solidFill>
                            <a:srgbClr val="92D050"/>
                          </a:solidFill>
                          <a:latin typeface="Century Gothic" panose="020B0502020202020204" pitchFamily="34" charset="0"/>
                        </a:rPr>
                        <a:t>you go</a:t>
                      </a:r>
                    </a:p>
                  </a:txBody>
                  <a:tcPr/>
                </a:tc>
                <a:extLst>
                  <a:ext uri="{0D108BD9-81ED-4DB2-BD59-A6C34878D82A}">
                    <a16:rowId xmlns:a16="http://schemas.microsoft.com/office/drawing/2014/main" val="3343226472"/>
                  </a:ext>
                </a:extLst>
              </a:tr>
              <a:tr h="800423">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winter</a:t>
                      </a:r>
                    </a:p>
                  </a:txBody>
                  <a:tcPr/>
                </a:tc>
                <a:tc>
                  <a:txBody>
                    <a:bodyPr/>
                    <a:lstStyle/>
                    <a:p>
                      <a:r>
                        <a:rPr lang="en-GB" sz="2400" b="1" dirty="0">
                          <a:solidFill>
                            <a:srgbClr val="FF3399"/>
                          </a:solidFill>
                          <a:latin typeface="Century Gothic" panose="020B0502020202020204" pitchFamily="34" charset="0"/>
                        </a:rPr>
                        <a:t>fine/good</a:t>
                      </a:r>
                    </a:p>
                  </a:txBody>
                  <a:tcPr/>
                </a:tc>
                <a:tc>
                  <a:txBody>
                    <a:bodyPr/>
                    <a:lstStyle/>
                    <a:p>
                      <a:r>
                        <a:rPr lang="en-GB" sz="2400" b="1" dirty="0">
                          <a:solidFill>
                            <a:srgbClr val="FF3399"/>
                          </a:solidFill>
                          <a:latin typeface="Century Gothic" panose="020B0502020202020204" pitchFamily="34" charset="0"/>
                        </a:rPr>
                        <a:t>bad</a:t>
                      </a:r>
                    </a:p>
                  </a:txBody>
                  <a:tcPr/>
                </a:tc>
                <a:extLst>
                  <a:ext uri="{0D108BD9-81ED-4DB2-BD59-A6C34878D82A}">
                    <a16:rowId xmlns:a16="http://schemas.microsoft.com/office/drawing/2014/main" val="3232139915"/>
                  </a:ext>
                </a:extLst>
              </a:tr>
              <a:tr h="800423">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autumn</a:t>
                      </a:r>
                    </a:p>
                  </a:txBody>
                  <a:tcPr/>
                </a:tc>
                <a:tc>
                  <a:txBody>
                    <a:bodyPr/>
                    <a:lstStyle/>
                    <a:p>
                      <a:r>
                        <a:rPr lang="en-GB" sz="2400" b="1" dirty="0">
                          <a:solidFill>
                            <a:srgbClr val="FF3399"/>
                          </a:solidFill>
                          <a:latin typeface="Century Gothic" panose="020B0502020202020204" pitchFamily="34" charset="0"/>
                        </a:rPr>
                        <a:t>summer</a:t>
                      </a:r>
                    </a:p>
                  </a:txBody>
                  <a:tcPr/>
                </a:tc>
                <a:tc>
                  <a:txBody>
                    <a:bodyPr/>
                    <a:lstStyle/>
                    <a:p>
                      <a:r>
                        <a:rPr lang="en-GB" sz="2400" b="1" dirty="0">
                          <a:solidFill>
                            <a:srgbClr val="FF3399"/>
                          </a:solidFill>
                          <a:latin typeface="Century Gothic" panose="020B0502020202020204" pitchFamily="34" charset="0"/>
                        </a:rPr>
                        <a:t>spring</a:t>
                      </a:r>
                    </a:p>
                  </a:txBody>
                  <a:tcPr/>
                </a:tc>
                <a:extLst>
                  <a:ext uri="{0D108BD9-81ED-4DB2-BD59-A6C34878D82A}">
                    <a16:rowId xmlns:a16="http://schemas.microsoft.com/office/drawing/2014/main" val="80090313"/>
                  </a:ext>
                </a:extLst>
              </a:tr>
            </a:tbl>
          </a:graphicData>
        </a:graphic>
      </p:graphicFrame>
      <p:pic>
        <p:nvPicPr>
          <p:cNvPr id="18" name="Picture 17">
            <a:extLst>
              <a:ext uri="{FF2B5EF4-FFF2-40B4-BE49-F238E27FC236}">
                <a16:creationId xmlns:a16="http://schemas.microsoft.com/office/drawing/2014/main" id="{5F186820-411E-4B0F-8193-68CD9748D58F}"/>
              </a:ext>
            </a:extLst>
          </p:cNvPr>
          <p:cNvPicPr>
            <a:picLocks noChangeAspect="1"/>
          </p:cNvPicPr>
          <p:nvPr/>
        </p:nvPicPr>
        <p:blipFill>
          <a:blip r:embed="rId5"/>
          <a:stretch>
            <a:fillRect/>
          </a:stretch>
        </p:blipFill>
        <p:spPr>
          <a:xfrm>
            <a:off x="882147" y="3352863"/>
            <a:ext cx="1186070" cy="1080360"/>
          </a:xfrm>
          <a:prstGeom prst="rect">
            <a:avLst/>
          </a:prstGeom>
        </p:spPr>
      </p:pic>
      <p:pic>
        <p:nvPicPr>
          <p:cNvPr id="19" name="Picture 18" descr="Icon&#10;&#10;Description automatically generated">
            <a:extLst>
              <a:ext uri="{FF2B5EF4-FFF2-40B4-BE49-F238E27FC236}">
                <a16:creationId xmlns:a16="http://schemas.microsoft.com/office/drawing/2014/main" id="{6CAED7A7-9CFC-4D52-8F83-D4F2B75886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20" name="Picture 19">
            <a:extLst>
              <a:ext uri="{FF2B5EF4-FFF2-40B4-BE49-F238E27FC236}">
                <a16:creationId xmlns:a16="http://schemas.microsoft.com/office/drawing/2014/main" id="{C395B0A2-E879-4407-B811-FD1CFE20C3FC}"/>
              </a:ext>
            </a:extLst>
          </p:cNvPr>
          <p:cNvPicPr>
            <a:picLocks noChangeAspect="1"/>
          </p:cNvPicPr>
          <p:nvPr/>
        </p:nvPicPr>
        <p:blipFill>
          <a:blip r:embed="rId7"/>
          <a:stretch>
            <a:fillRect/>
          </a:stretch>
        </p:blipFill>
        <p:spPr>
          <a:xfrm>
            <a:off x="758008" y="5867896"/>
            <a:ext cx="705322" cy="668200"/>
          </a:xfrm>
          <a:prstGeom prst="rect">
            <a:avLst/>
          </a:prstGeom>
        </p:spPr>
      </p:pic>
      <p:sp>
        <p:nvSpPr>
          <p:cNvPr id="21" name="TextBox 20">
            <a:extLst>
              <a:ext uri="{FF2B5EF4-FFF2-40B4-BE49-F238E27FC236}">
                <a16:creationId xmlns:a16="http://schemas.microsoft.com/office/drawing/2014/main" id="{BC1B7F3F-0097-4B66-AD64-38998FC8985E}"/>
              </a:ext>
            </a:extLst>
          </p:cNvPr>
          <p:cNvSpPr txBox="1"/>
          <p:nvPr/>
        </p:nvSpPr>
        <p:spPr>
          <a:xfrm>
            <a:off x="1593379" y="593113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2" name="TextBox 21">
            <a:extLst>
              <a:ext uri="{FF2B5EF4-FFF2-40B4-BE49-F238E27FC236}">
                <a16:creationId xmlns:a16="http://schemas.microsoft.com/office/drawing/2014/main" id="{FACA0FE5-AF84-42E0-B817-EC8F3744068B}"/>
              </a:ext>
            </a:extLst>
          </p:cNvPr>
          <p:cNvSpPr txBox="1"/>
          <p:nvPr/>
        </p:nvSpPr>
        <p:spPr>
          <a:xfrm>
            <a:off x="1158599" y="46332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3" name="TextBox 22">
            <a:extLst>
              <a:ext uri="{FF2B5EF4-FFF2-40B4-BE49-F238E27FC236}">
                <a16:creationId xmlns:a16="http://schemas.microsoft.com/office/drawing/2014/main" id="{C936BF6E-ED5B-4B83-899E-CBFC298B8752}"/>
              </a:ext>
            </a:extLst>
          </p:cNvPr>
          <p:cNvSpPr txBox="1"/>
          <p:nvPr/>
        </p:nvSpPr>
        <p:spPr>
          <a:xfrm>
            <a:off x="1110669" y="241484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339553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8"/>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0331" y="60177"/>
            <a:ext cx="3175220"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tion</a:t>
            </a:r>
            <a:r>
              <a:rPr lang="en-GB" sz="7200" b="1" spc="-1" dirty="0">
                <a:solidFill>
                  <a:srgbClr val="002060"/>
                </a:solidFill>
                <a:latin typeface="Century Gothic" panose="020B0502020202020204" pitchFamily="34" charset="0"/>
                <a:ea typeface="Century Gothic"/>
              </a:rPr>
              <a:t>]</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338668" y="280598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pollu</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tion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mo</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tion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ADDAC545-8342-4020-84A7-A55ABB7C4456}"/>
              </a:ext>
            </a:extLst>
          </p:cNvPr>
          <p:cNvSpPr txBox="1"/>
          <p:nvPr/>
        </p:nvSpPr>
        <p:spPr>
          <a:xfrm>
            <a:off x="7970397" y="5590845"/>
            <a:ext cx="39932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popula</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tion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solu</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tion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1" name="TextBox 20">
            <a:extLst>
              <a:ext uri="{FF2B5EF4-FFF2-40B4-BE49-F238E27FC236}">
                <a16:creationId xmlns:a16="http://schemas.microsoft.com/office/drawing/2014/main" id="{14F76000-F566-43EE-B141-F7A9B9CD83CB}"/>
              </a:ext>
            </a:extLst>
          </p:cNvPr>
          <p:cNvSpPr txBox="1"/>
          <p:nvPr/>
        </p:nvSpPr>
        <p:spPr>
          <a:xfrm>
            <a:off x="4002698" y="3742243"/>
            <a:ext cx="4186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Atten</a:t>
            </a:r>
            <a:r>
              <a:rPr kumimoji="0" lang="en-GB" sz="6000" b="1" i="0" u="none" strike="noStrike" kern="1200" cap="none" spc="0" normalizeH="0" baseline="0" noProof="0" dirty="0">
                <a:ln>
                  <a:noFill/>
                </a:ln>
                <a:solidFill>
                  <a:srgbClr val="FF0066"/>
                </a:solidFill>
                <a:effectLst/>
                <a:uLnTx/>
                <a:uFillTx/>
                <a:latin typeface="Century Gothic" panose="020B0502020202020204" pitchFamily="34" charset="0"/>
              </a:rPr>
              <a:t>tion </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22" name="Picture 21" descr="a warning sign with someone slipping on it">
            <a:extLst>
              <a:ext uri="{FF2B5EF4-FFF2-40B4-BE49-F238E27FC236}">
                <a16:creationId xmlns:a16="http://schemas.microsoft.com/office/drawing/2014/main" id="{771C6620-8A29-4DE7-B2CD-12F10FA8273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85921" y="1415729"/>
            <a:ext cx="2743568" cy="2413483"/>
          </a:xfrm>
          <a:prstGeom prst="rect">
            <a:avLst/>
          </a:prstGeom>
        </p:spPr>
      </p:pic>
      <p:pic>
        <p:nvPicPr>
          <p:cNvPr id="26" name="Picture 25" descr="Logo&#10;&#10;Description automatically generated with low confidence">
            <a:extLst>
              <a:ext uri="{FF2B5EF4-FFF2-40B4-BE49-F238E27FC236}">
                <a16:creationId xmlns:a16="http://schemas.microsoft.com/office/drawing/2014/main" id="{B9B294B0-3582-4331-8CEA-505ADA24AFD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27279" y="3795246"/>
            <a:ext cx="1579362" cy="1925318"/>
          </a:xfrm>
          <a:prstGeom prst="rect">
            <a:avLst/>
          </a:prstGeom>
        </p:spPr>
      </p:pic>
      <p:pic>
        <p:nvPicPr>
          <p:cNvPr id="30" name="Picture 29">
            <a:extLst>
              <a:ext uri="{FF2B5EF4-FFF2-40B4-BE49-F238E27FC236}">
                <a16:creationId xmlns:a16="http://schemas.microsoft.com/office/drawing/2014/main" id="{5F0B5525-CD8E-429D-B91B-1BC5381B8BB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66371" y="4062350"/>
            <a:ext cx="1538411" cy="1538411"/>
          </a:xfrm>
          <a:prstGeom prst="rect">
            <a:avLst/>
          </a:prstGeom>
        </p:spPr>
      </p:pic>
      <p:pic>
        <p:nvPicPr>
          <p:cNvPr id="4" name="Picture 3" descr="A picture containing transport, wheel&#10;&#10;Description automatically generated">
            <a:extLst>
              <a:ext uri="{FF2B5EF4-FFF2-40B4-BE49-F238E27FC236}">
                <a16:creationId xmlns:a16="http://schemas.microsoft.com/office/drawing/2014/main" id="{2B04FDF5-0E6A-4A11-9351-D762FA42C96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4960" y="1185074"/>
            <a:ext cx="2521548" cy="1800543"/>
          </a:xfrm>
          <a:prstGeom prst="rect">
            <a:avLst/>
          </a:prstGeom>
        </p:spPr>
      </p:pic>
      <p:pic>
        <p:nvPicPr>
          <p:cNvPr id="6" name="Picture 5" descr="A picture containing company name&#10;&#10;Description automatically generated">
            <a:extLst>
              <a:ext uri="{FF2B5EF4-FFF2-40B4-BE49-F238E27FC236}">
                <a16:creationId xmlns:a16="http://schemas.microsoft.com/office/drawing/2014/main" id="{D994EE16-B223-4BC0-9876-27C3DB6CC3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08827" y="910866"/>
            <a:ext cx="1995955" cy="1869649"/>
          </a:xfrm>
          <a:prstGeom prst="rect">
            <a:avLst/>
          </a:prstGeom>
        </p:spPr>
      </p:pic>
    </p:spTree>
    <p:extLst>
      <p:ext uri="{BB962C8B-B14F-4D97-AF65-F5344CB8AC3E}">
        <p14:creationId xmlns:p14="http://schemas.microsoft.com/office/powerpoint/2010/main" val="230063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ttention.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subTnLst>
                                    <p:audio>
                                      <p:cMediaNode>
                                        <p:cTn display="0" masterRel="sameClick">
                                          <p:stCondLst>
                                            <p:cond evt="begin" delay="0">
                                              <p:tn val="9"/>
                                            </p:cond>
                                          </p:stCondLst>
                                          <p:endCondLst>
                                            <p:cond evt="onStopAudio" delay="0">
                                              <p:tgtEl>
                                                <p:sldTgt/>
                                              </p:tgtEl>
                                            </p:cond>
                                          </p:endCondLst>
                                        </p:cTn>
                                        <p:tgtEl>
                                          <p:sndTgt r:embed="rId3" name="attention.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p.5.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p.5.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5" name="p_pollution.wav"/>
                                        </p:tgtEl>
                                      </p:cMediaNode>
                                    </p:audio>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5" name="p_pollution.wav"/>
                                        </p:tgtEl>
                                      </p:cMediaNode>
                                    </p:audio>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6" name="p_solution.wav"/>
                                        </p:tgtEl>
                                      </p:cMediaNode>
                                    </p:audio>
                                  </p:sub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6" name="p_solution.wav"/>
                                        </p:tgtEl>
                                      </p:cMediaNode>
                                    </p:audio>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7" name="p.18.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7" name="p.1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01521EDB-6A1A-4FEB-B05B-E7F517D20983}"/>
              </a:ext>
            </a:extLst>
          </p:cNvPr>
          <p:cNvPicPr>
            <a:picLocks noChangeAspect="1"/>
          </p:cNvPicPr>
          <p:nvPr/>
        </p:nvPicPr>
        <p:blipFill>
          <a:blip r:embed="rId3"/>
          <a:stretch>
            <a:fillRect/>
          </a:stretch>
        </p:blipFill>
        <p:spPr>
          <a:xfrm>
            <a:off x="-1569247" y="-1135887"/>
            <a:ext cx="12325350" cy="10837007"/>
          </a:xfrm>
          <a:prstGeom prst="rect">
            <a:avLst/>
          </a:prstGeom>
        </p:spPr>
      </p:pic>
      <p:pic>
        <p:nvPicPr>
          <p:cNvPr id="54" name="Google Shape;111;p3"/>
          <p:cNvPicPr/>
          <p:nvPr/>
        </p:nvPicPr>
        <p:blipFill>
          <a:blip r:embed="rId4"/>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4" name="Title 3">
            <a:extLst>
              <a:ext uri="{FF2B5EF4-FFF2-40B4-BE49-F238E27FC236}">
                <a16:creationId xmlns:a16="http://schemas.microsoft.com/office/drawing/2014/main" id="{0E555F53-7F8E-4169-BC63-62DDD4D20F06}"/>
              </a:ext>
            </a:extLst>
          </p:cNvPr>
          <p:cNvSpPr>
            <a:spLocks noGrp="1"/>
          </p:cNvSpPr>
          <p:nvPr>
            <p:ph type="title"/>
          </p:nvPr>
        </p:nvSpPr>
        <p:spPr>
          <a:xfrm>
            <a:off x="10811132" y="1146129"/>
            <a:ext cx="2496577" cy="481143"/>
          </a:xfrm>
        </p:spPr>
        <p:txBody>
          <a:bodyPr/>
          <a:lstStyle/>
          <a:p>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br>
              <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rPr>
            </a:br>
            <a:endParaRPr lang="en-GB" sz="2000" dirty="0"/>
          </a:p>
        </p:txBody>
      </p:sp>
      <p:sp>
        <p:nvSpPr>
          <p:cNvPr id="11" name="Google Shape;290;p6">
            <a:hlinkClick r:id="" action="ppaction://noaction">
              <a:snd r:embed="rId5" name="p_pollution.wav"/>
            </a:hlinkClick>
            <a:extLst>
              <a:ext uri="{FF2B5EF4-FFF2-40B4-BE49-F238E27FC236}">
                <a16:creationId xmlns:a16="http://schemas.microsoft.com/office/drawing/2014/main" id="{11EA1DD8-5AF6-4A3D-915A-27FDCC97E069}"/>
              </a:ext>
            </a:extLst>
          </p:cNvPr>
          <p:cNvSpPr txBox="1"/>
          <p:nvPr/>
        </p:nvSpPr>
        <p:spPr>
          <a:xfrm>
            <a:off x="7688200" y="4821147"/>
            <a:ext cx="2485751" cy="523180"/>
          </a:xfrm>
          <a:prstGeom prst="rect">
            <a:avLst/>
          </a:prstGeom>
          <a:noFill/>
          <a:ln>
            <a:noFill/>
          </a:ln>
        </p:spPr>
        <p:txBody>
          <a:bodyPr spcFirstLastPara="1" wrap="square" lIns="91425" tIns="45700" rIns="91425" bIns="45700" anchor="t" anchorCtr="0">
            <a:spAutoFit/>
          </a:bodyPr>
          <a:lstStyle/>
          <a:p>
            <a:pPr algn="ctr">
              <a:buClr>
                <a:srgbClr val="1F3864"/>
              </a:buClr>
              <a:buSzPts val="2400"/>
              <a:buFont typeface="Century Gothic"/>
              <a:buNone/>
              <a:defRPr/>
            </a:pPr>
            <a:r>
              <a:rPr lang="en-US" sz="2800" kern="0" dirty="0">
                <a:solidFill>
                  <a:srgbClr val="1F3864"/>
                </a:solidFill>
                <a:latin typeface="Century Gothic"/>
                <a:ea typeface="Century Gothic"/>
                <a:cs typeface="Century Gothic"/>
                <a:sym typeface="Century Gothic"/>
              </a:rPr>
              <a:t>pollu</a:t>
            </a:r>
            <a:r>
              <a:rPr lang="en-US" sz="2800" b="1" kern="0" dirty="0">
                <a:solidFill>
                  <a:srgbClr val="FF0066"/>
                </a:solidFill>
                <a:latin typeface="Century Gothic"/>
                <a:ea typeface="Century Gothic"/>
                <a:cs typeface="Century Gothic"/>
                <a:sym typeface="Century Gothic"/>
              </a:rPr>
              <a:t>tion</a:t>
            </a:r>
            <a:endParaRPr lang="en-US" sz="2800" kern="0" dirty="0">
              <a:solidFill>
                <a:srgbClr val="1F3864"/>
              </a:solidFill>
              <a:latin typeface="Century Gothic"/>
              <a:ea typeface="Century Gothic"/>
              <a:cs typeface="Century Gothic"/>
              <a:sym typeface="Century Gothic"/>
            </a:endParaRPr>
          </a:p>
        </p:txBody>
      </p:sp>
      <p:sp>
        <p:nvSpPr>
          <p:cNvPr id="12" name="Google Shape;290;p6">
            <a:hlinkClick r:id="" action="ppaction://noaction">
              <a:snd r:embed="rId6" name="p.8.wav"/>
            </a:hlinkClick>
            <a:extLst>
              <a:ext uri="{FF2B5EF4-FFF2-40B4-BE49-F238E27FC236}">
                <a16:creationId xmlns:a16="http://schemas.microsoft.com/office/drawing/2014/main" id="{9C681A85-3D8E-4A17-A6BF-121D4C2B1C6E}"/>
              </a:ext>
            </a:extLst>
          </p:cNvPr>
          <p:cNvSpPr txBox="1"/>
          <p:nvPr/>
        </p:nvSpPr>
        <p:spPr>
          <a:xfrm>
            <a:off x="5543898" y="4658870"/>
            <a:ext cx="1670717" cy="523180"/>
          </a:xfrm>
          <a:prstGeom prst="rect">
            <a:avLst/>
          </a:prstGeom>
          <a:noFill/>
          <a:ln>
            <a:noFill/>
          </a:ln>
        </p:spPr>
        <p:txBody>
          <a:bodyPr spcFirstLastPara="1" wrap="square" lIns="91425" tIns="45700" rIns="91425" bIns="45700" anchor="t" anchorCtr="0">
            <a:spAutoFit/>
          </a:bodyPr>
          <a:lstStyle/>
          <a:p>
            <a:pPr algn="ctr">
              <a:buClr>
                <a:srgbClr val="1F3864"/>
              </a:buClr>
              <a:buSzPts val="2400"/>
              <a:buFont typeface="Century Gothic"/>
              <a:buNone/>
              <a:defRPr/>
            </a:pPr>
            <a:r>
              <a:rPr lang="en-US" sz="2800" kern="0" dirty="0">
                <a:solidFill>
                  <a:srgbClr val="1F3864"/>
                </a:solidFill>
                <a:latin typeface="Century Gothic"/>
                <a:ea typeface="Century Gothic"/>
                <a:cs typeface="Century Gothic"/>
                <a:sym typeface="Century Gothic"/>
              </a:rPr>
              <a:t>op</a:t>
            </a:r>
            <a:r>
              <a:rPr lang="en-US" sz="2800" b="1" kern="0" dirty="0">
                <a:solidFill>
                  <a:srgbClr val="FF0066"/>
                </a:solidFill>
                <a:latin typeface="Century Gothic"/>
                <a:ea typeface="Century Gothic"/>
                <a:cs typeface="Century Gothic"/>
                <a:sym typeface="Century Gothic"/>
              </a:rPr>
              <a:t>tion</a:t>
            </a:r>
            <a:endParaRPr lang="en-US" sz="2800" kern="0" dirty="0">
              <a:solidFill>
                <a:srgbClr val="1F3864"/>
              </a:solidFill>
              <a:latin typeface="Century Gothic"/>
              <a:ea typeface="Century Gothic"/>
              <a:cs typeface="Century Gothic"/>
              <a:sym typeface="Century Gothic"/>
            </a:endParaRPr>
          </a:p>
        </p:txBody>
      </p:sp>
      <p:sp>
        <p:nvSpPr>
          <p:cNvPr id="13" name="Google Shape;290;p6">
            <a:hlinkClick r:id="" action="ppaction://noaction">
              <a:snd r:embed="rId7" name="p.11.wav"/>
            </a:hlinkClick>
            <a:extLst>
              <a:ext uri="{FF2B5EF4-FFF2-40B4-BE49-F238E27FC236}">
                <a16:creationId xmlns:a16="http://schemas.microsoft.com/office/drawing/2014/main" id="{E1C719E3-BB00-41B4-81AA-570C61CBA58B}"/>
              </a:ext>
            </a:extLst>
          </p:cNvPr>
          <p:cNvSpPr txBox="1"/>
          <p:nvPr/>
        </p:nvSpPr>
        <p:spPr>
          <a:xfrm>
            <a:off x="4403091" y="3875657"/>
            <a:ext cx="2435005" cy="523180"/>
          </a:xfrm>
          <a:prstGeom prst="rect">
            <a:avLst/>
          </a:prstGeom>
          <a:noFill/>
          <a:ln>
            <a:noFill/>
          </a:ln>
        </p:spPr>
        <p:txBody>
          <a:bodyPr spcFirstLastPara="1" wrap="square" lIns="91425" tIns="45700" rIns="91425" bIns="45700" anchor="t" anchorCtr="0">
            <a:spAutoFit/>
          </a:bodyPr>
          <a:lstStyle/>
          <a:p>
            <a:pPr algn="ctr">
              <a:buClr>
                <a:srgbClr val="1F3864"/>
              </a:buClr>
              <a:buSzPts val="2400"/>
              <a:buFont typeface="Century Gothic"/>
              <a:buNone/>
              <a:defRPr/>
            </a:pPr>
            <a:r>
              <a:rPr lang="en-US" sz="2800" kern="0" dirty="0">
                <a:solidFill>
                  <a:srgbClr val="1F3864"/>
                </a:solidFill>
                <a:latin typeface="Century Gothic"/>
                <a:ea typeface="Century Gothic"/>
                <a:cs typeface="Century Gothic"/>
                <a:sym typeface="Century Gothic"/>
              </a:rPr>
              <a:t>direc</a:t>
            </a:r>
            <a:r>
              <a:rPr lang="en-US" sz="2800" b="1" kern="0" dirty="0">
                <a:solidFill>
                  <a:srgbClr val="FF0066"/>
                </a:solidFill>
                <a:latin typeface="Century Gothic"/>
                <a:ea typeface="Century Gothic"/>
                <a:cs typeface="Century Gothic"/>
                <a:sym typeface="Century Gothic"/>
              </a:rPr>
              <a:t>tion</a:t>
            </a:r>
            <a:endParaRPr lang="en-US" sz="2800" kern="0" dirty="0">
              <a:solidFill>
                <a:srgbClr val="1F3864"/>
              </a:solidFill>
              <a:latin typeface="Century Gothic"/>
              <a:ea typeface="Century Gothic"/>
              <a:cs typeface="Century Gothic"/>
              <a:sym typeface="Century Gothic"/>
            </a:endParaRPr>
          </a:p>
        </p:txBody>
      </p:sp>
      <p:sp>
        <p:nvSpPr>
          <p:cNvPr id="14" name="Google Shape;290;p6">
            <a:hlinkClick r:id="" action="ppaction://noaction">
              <a:snd r:embed="rId8" name="p.12.wav"/>
            </a:hlinkClick>
            <a:extLst>
              <a:ext uri="{FF2B5EF4-FFF2-40B4-BE49-F238E27FC236}">
                <a16:creationId xmlns:a16="http://schemas.microsoft.com/office/drawing/2014/main" id="{8BA1EBF3-2C81-49E0-98A6-59CDC04D6949}"/>
              </a:ext>
            </a:extLst>
          </p:cNvPr>
          <p:cNvSpPr txBox="1"/>
          <p:nvPr/>
        </p:nvSpPr>
        <p:spPr>
          <a:xfrm>
            <a:off x="2965313" y="3071105"/>
            <a:ext cx="2461660" cy="523180"/>
          </a:xfrm>
          <a:prstGeom prst="rect">
            <a:avLst/>
          </a:prstGeom>
          <a:noFill/>
          <a:ln>
            <a:noFill/>
          </a:ln>
        </p:spPr>
        <p:txBody>
          <a:bodyPr spcFirstLastPara="1" wrap="square" lIns="91425" tIns="45700" rIns="91425" bIns="45700" anchor="t" anchorCtr="0">
            <a:spAutoFit/>
          </a:bodyPr>
          <a:lstStyle/>
          <a:p>
            <a:pPr algn="ctr">
              <a:buClr>
                <a:srgbClr val="1F3864"/>
              </a:buClr>
              <a:buSzPts val="2400"/>
              <a:buFont typeface="Century Gothic"/>
              <a:buNone/>
              <a:defRPr/>
            </a:pPr>
            <a:r>
              <a:rPr lang="en-US" sz="2800" kern="0" dirty="0" err="1">
                <a:solidFill>
                  <a:srgbClr val="1F3864"/>
                </a:solidFill>
                <a:latin typeface="Century Gothic"/>
                <a:ea typeface="Century Gothic"/>
                <a:cs typeface="Century Gothic"/>
                <a:sym typeface="Century Gothic"/>
              </a:rPr>
              <a:t>créa</a:t>
            </a:r>
            <a:r>
              <a:rPr lang="en-US" sz="2800" b="1" kern="0" dirty="0" err="1">
                <a:solidFill>
                  <a:srgbClr val="FF0066"/>
                </a:solidFill>
                <a:latin typeface="Century Gothic"/>
                <a:ea typeface="Century Gothic"/>
                <a:cs typeface="Century Gothic"/>
                <a:sym typeface="Century Gothic"/>
              </a:rPr>
              <a:t>tion</a:t>
            </a:r>
            <a:endParaRPr lang="en-US" sz="2800" kern="0" dirty="0">
              <a:solidFill>
                <a:srgbClr val="1F3864"/>
              </a:solidFill>
              <a:latin typeface="Century Gothic"/>
              <a:ea typeface="Century Gothic"/>
              <a:cs typeface="Century Gothic"/>
              <a:sym typeface="Century Gothic"/>
            </a:endParaRPr>
          </a:p>
        </p:txBody>
      </p:sp>
      <p:sp>
        <p:nvSpPr>
          <p:cNvPr id="16" name="Google Shape;290;p6">
            <a:hlinkClick r:id="" action="ppaction://noaction">
              <a:snd r:embed="rId9" name="p.3.wav"/>
            </a:hlinkClick>
            <a:extLst>
              <a:ext uri="{FF2B5EF4-FFF2-40B4-BE49-F238E27FC236}">
                <a16:creationId xmlns:a16="http://schemas.microsoft.com/office/drawing/2014/main" id="{93D761FA-1821-4A2E-9154-3B999B745B39}"/>
              </a:ext>
            </a:extLst>
          </p:cNvPr>
          <p:cNvSpPr txBox="1"/>
          <p:nvPr/>
        </p:nvSpPr>
        <p:spPr>
          <a:xfrm>
            <a:off x="7315504" y="5481309"/>
            <a:ext cx="2371654" cy="523180"/>
          </a:xfrm>
          <a:prstGeom prst="rect">
            <a:avLst/>
          </a:prstGeom>
          <a:noFill/>
          <a:ln>
            <a:noFill/>
          </a:ln>
        </p:spPr>
        <p:txBody>
          <a:bodyPr spcFirstLastPara="1" wrap="square" lIns="91425" tIns="45700" rIns="91425" bIns="45700" anchor="t" anchorCtr="0">
            <a:spAutoFit/>
          </a:bodyPr>
          <a:lstStyle/>
          <a:p>
            <a:pPr algn="ctr">
              <a:buClr>
                <a:srgbClr val="1F3864"/>
              </a:buClr>
              <a:buSzPts val="2400"/>
              <a:buFont typeface="Century Gothic"/>
              <a:buNone/>
              <a:defRPr/>
            </a:pPr>
            <a:r>
              <a:rPr lang="en-US" sz="2800" kern="0" dirty="0">
                <a:solidFill>
                  <a:srgbClr val="1F3864"/>
                </a:solidFill>
                <a:latin typeface="Century Gothic"/>
                <a:ea typeface="Century Gothic"/>
                <a:cs typeface="Century Gothic"/>
                <a:sym typeface="Century Gothic"/>
              </a:rPr>
              <a:t>por</a:t>
            </a:r>
            <a:r>
              <a:rPr lang="en-US" sz="2800" b="1" kern="0" dirty="0">
                <a:solidFill>
                  <a:srgbClr val="FF0066"/>
                </a:solidFill>
                <a:latin typeface="Century Gothic"/>
                <a:ea typeface="Century Gothic"/>
                <a:cs typeface="Century Gothic"/>
                <a:sym typeface="Century Gothic"/>
              </a:rPr>
              <a:t>tion</a:t>
            </a:r>
            <a:endParaRPr lang="en-US" sz="2800" kern="0" dirty="0">
              <a:solidFill>
                <a:srgbClr val="1F3864"/>
              </a:solidFill>
              <a:latin typeface="Century Gothic"/>
              <a:ea typeface="Century Gothic"/>
              <a:cs typeface="Century Gothic"/>
              <a:sym typeface="Century Gothic"/>
            </a:endParaRPr>
          </a:p>
        </p:txBody>
      </p:sp>
      <p:sp>
        <p:nvSpPr>
          <p:cNvPr id="18" name="Google Shape;290;p6">
            <a:hlinkClick r:id="" action="ppaction://noaction">
              <a:snd r:embed="rId10" name="p.4.wav"/>
            </a:hlinkClick>
            <a:extLst>
              <a:ext uri="{FF2B5EF4-FFF2-40B4-BE49-F238E27FC236}">
                <a16:creationId xmlns:a16="http://schemas.microsoft.com/office/drawing/2014/main" id="{8D7AA27D-AE14-4407-8394-6124CB88064D}"/>
              </a:ext>
            </a:extLst>
          </p:cNvPr>
          <p:cNvSpPr txBox="1"/>
          <p:nvPr/>
        </p:nvSpPr>
        <p:spPr>
          <a:xfrm>
            <a:off x="7637638" y="1674750"/>
            <a:ext cx="2373123" cy="523180"/>
          </a:xfrm>
          <a:prstGeom prst="rect">
            <a:avLst/>
          </a:prstGeom>
          <a:noFill/>
          <a:ln>
            <a:noFill/>
          </a:ln>
        </p:spPr>
        <p:txBody>
          <a:bodyPr spcFirstLastPara="1" wrap="square" lIns="91425" tIns="45700" rIns="91425" bIns="45700" anchor="t" anchorCtr="0">
            <a:spAutoFit/>
          </a:bodyPr>
          <a:lstStyle/>
          <a:p>
            <a:pPr algn="ctr">
              <a:buClr>
                <a:srgbClr val="1F3864"/>
              </a:buClr>
              <a:buSzPts val="2400"/>
              <a:buFont typeface="Century Gothic"/>
              <a:buNone/>
              <a:defRPr/>
            </a:pPr>
            <a:r>
              <a:rPr lang="en-US" sz="2800" kern="0" dirty="0" err="1">
                <a:solidFill>
                  <a:srgbClr val="1F3864"/>
                </a:solidFill>
                <a:latin typeface="Century Gothic"/>
                <a:ea typeface="Century Gothic"/>
                <a:cs typeface="Century Gothic"/>
                <a:sym typeface="Century Gothic"/>
              </a:rPr>
              <a:t>organisa</a:t>
            </a:r>
            <a:r>
              <a:rPr lang="en-US" sz="2800" b="1" kern="0" dirty="0" err="1">
                <a:solidFill>
                  <a:srgbClr val="FF0066"/>
                </a:solidFill>
                <a:latin typeface="Century Gothic"/>
                <a:ea typeface="Century Gothic"/>
                <a:cs typeface="Century Gothic"/>
                <a:sym typeface="Century Gothic"/>
              </a:rPr>
              <a:t>tion</a:t>
            </a:r>
            <a:endParaRPr lang="en-US" sz="2800" kern="0" dirty="0">
              <a:solidFill>
                <a:srgbClr val="1F3864"/>
              </a:solidFill>
              <a:latin typeface="Century Gothic"/>
              <a:ea typeface="Century Gothic"/>
              <a:cs typeface="Century Gothic"/>
              <a:sym typeface="Century Gothic"/>
            </a:endParaRPr>
          </a:p>
        </p:txBody>
      </p:sp>
      <p:sp>
        <p:nvSpPr>
          <p:cNvPr id="19" name="Google Shape;290;p6">
            <a:hlinkClick r:id="" action="ppaction://noaction">
              <a:snd r:embed="rId11" name="p.18.wav"/>
            </a:hlinkClick>
            <a:extLst>
              <a:ext uri="{FF2B5EF4-FFF2-40B4-BE49-F238E27FC236}">
                <a16:creationId xmlns:a16="http://schemas.microsoft.com/office/drawing/2014/main" id="{7D5C5E4C-70FD-40FC-9B4C-48B44D0E6D3B}"/>
              </a:ext>
            </a:extLst>
          </p:cNvPr>
          <p:cNvSpPr txBox="1"/>
          <p:nvPr/>
        </p:nvSpPr>
        <p:spPr>
          <a:xfrm>
            <a:off x="5171625" y="5776478"/>
            <a:ext cx="2176015" cy="523180"/>
          </a:xfrm>
          <a:prstGeom prst="rect">
            <a:avLst/>
          </a:prstGeom>
          <a:noFill/>
          <a:ln>
            <a:noFill/>
          </a:ln>
        </p:spPr>
        <p:txBody>
          <a:bodyPr spcFirstLastPara="1" wrap="square" lIns="91425" tIns="45700" rIns="91425" bIns="45700" anchor="t" anchorCtr="0">
            <a:spAutoFit/>
          </a:bodyPr>
          <a:lstStyle/>
          <a:p>
            <a:pPr algn="ctr">
              <a:buClr>
                <a:srgbClr val="1F3864"/>
              </a:buClr>
              <a:buSzPts val="2400"/>
              <a:buFont typeface="Century Gothic"/>
              <a:buNone/>
              <a:defRPr/>
            </a:pPr>
            <a:r>
              <a:rPr lang="en-US" sz="2800" kern="0" dirty="0">
                <a:solidFill>
                  <a:srgbClr val="1F3864"/>
                </a:solidFill>
                <a:latin typeface="Century Gothic"/>
                <a:ea typeface="Century Gothic"/>
                <a:cs typeface="Century Gothic"/>
                <a:sym typeface="Century Gothic"/>
              </a:rPr>
              <a:t>popula</a:t>
            </a:r>
            <a:r>
              <a:rPr lang="en-US" sz="2800" b="1" kern="0" dirty="0">
                <a:solidFill>
                  <a:srgbClr val="FF0066"/>
                </a:solidFill>
                <a:latin typeface="Century Gothic"/>
                <a:ea typeface="Century Gothic"/>
                <a:cs typeface="Century Gothic"/>
                <a:sym typeface="Century Gothic"/>
              </a:rPr>
              <a:t>tion</a:t>
            </a:r>
            <a:endParaRPr lang="en-US" sz="2800" kern="0" dirty="0">
              <a:solidFill>
                <a:srgbClr val="1F3864"/>
              </a:solidFill>
              <a:latin typeface="Century Gothic"/>
              <a:ea typeface="Century Gothic"/>
              <a:cs typeface="Century Gothic"/>
              <a:sym typeface="Century Gothic"/>
            </a:endParaRPr>
          </a:p>
        </p:txBody>
      </p:sp>
      <p:sp>
        <p:nvSpPr>
          <p:cNvPr id="20" name="Google Shape;290;p6">
            <a:hlinkClick r:id="" action="ppaction://noaction">
              <a:snd r:embed="rId12" name="p.13.wav"/>
            </a:hlinkClick>
            <a:extLst>
              <a:ext uri="{FF2B5EF4-FFF2-40B4-BE49-F238E27FC236}">
                <a16:creationId xmlns:a16="http://schemas.microsoft.com/office/drawing/2014/main" id="{DFB3C3AD-56CE-40DE-AF72-DA8ABEB3BE31}"/>
              </a:ext>
            </a:extLst>
          </p:cNvPr>
          <p:cNvSpPr txBox="1"/>
          <p:nvPr/>
        </p:nvSpPr>
        <p:spPr>
          <a:xfrm>
            <a:off x="4303338" y="5146327"/>
            <a:ext cx="1670717" cy="523180"/>
          </a:xfrm>
          <a:prstGeom prst="rect">
            <a:avLst/>
          </a:prstGeom>
          <a:noFill/>
          <a:ln>
            <a:noFill/>
          </a:ln>
        </p:spPr>
        <p:txBody>
          <a:bodyPr spcFirstLastPara="1" wrap="square" lIns="91425" tIns="45700" rIns="91425" bIns="45700" anchor="t" anchorCtr="0">
            <a:spAutoFit/>
          </a:bodyPr>
          <a:lstStyle/>
          <a:p>
            <a:pPr algn="ctr">
              <a:buClr>
                <a:srgbClr val="1F3864"/>
              </a:buClr>
              <a:buSzPts val="2400"/>
              <a:buFont typeface="Century Gothic"/>
              <a:buNone/>
              <a:defRPr/>
            </a:pPr>
            <a:r>
              <a:rPr lang="en-US" sz="2800" kern="0" dirty="0">
                <a:solidFill>
                  <a:srgbClr val="1F3864"/>
                </a:solidFill>
                <a:latin typeface="Century Gothic"/>
                <a:ea typeface="Century Gothic"/>
                <a:cs typeface="Century Gothic"/>
                <a:sym typeface="Century Gothic"/>
              </a:rPr>
              <a:t>sta</a:t>
            </a:r>
            <a:r>
              <a:rPr lang="en-US" sz="2800" b="1" kern="0" dirty="0">
                <a:solidFill>
                  <a:srgbClr val="FF0066"/>
                </a:solidFill>
                <a:latin typeface="Century Gothic"/>
                <a:ea typeface="Century Gothic"/>
                <a:cs typeface="Century Gothic"/>
                <a:sym typeface="Century Gothic"/>
              </a:rPr>
              <a:t>tion</a:t>
            </a:r>
            <a:endParaRPr lang="en-US" sz="2800" kern="0" dirty="0">
              <a:solidFill>
                <a:srgbClr val="1F3864"/>
              </a:solidFill>
              <a:latin typeface="Century Gothic"/>
              <a:ea typeface="Century Gothic"/>
              <a:cs typeface="Century Gothic"/>
              <a:sym typeface="Century Gothic"/>
            </a:endParaRPr>
          </a:p>
        </p:txBody>
      </p:sp>
      <p:sp>
        <p:nvSpPr>
          <p:cNvPr id="21" name="Google Shape;290;p6">
            <a:hlinkClick r:id="" action="ppaction://noaction">
              <a:snd r:embed="rId13" name="p.5.wav"/>
            </a:hlinkClick>
            <a:extLst>
              <a:ext uri="{FF2B5EF4-FFF2-40B4-BE49-F238E27FC236}">
                <a16:creationId xmlns:a16="http://schemas.microsoft.com/office/drawing/2014/main" id="{B0F4B1E4-B8E1-441C-B4C9-8F7A5C8DA46B}"/>
              </a:ext>
            </a:extLst>
          </p:cNvPr>
          <p:cNvSpPr txBox="1"/>
          <p:nvPr/>
        </p:nvSpPr>
        <p:spPr>
          <a:xfrm rot="21345157">
            <a:off x="3201432" y="5939332"/>
            <a:ext cx="1670717" cy="523180"/>
          </a:xfrm>
          <a:prstGeom prst="rect">
            <a:avLst/>
          </a:prstGeom>
          <a:noFill/>
          <a:ln>
            <a:noFill/>
          </a:ln>
        </p:spPr>
        <p:txBody>
          <a:bodyPr spcFirstLastPara="1" wrap="square" lIns="91425" tIns="45700" rIns="91425" bIns="45700" anchor="t" anchorCtr="0">
            <a:spAutoFit/>
          </a:bodyPr>
          <a:lstStyle/>
          <a:p>
            <a:pPr algn="ctr">
              <a:buClr>
                <a:srgbClr val="1F3864"/>
              </a:buClr>
              <a:buSzPts val="2400"/>
              <a:buFont typeface="Century Gothic"/>
              <a:buNone/>
              <a:defRPr/>
            </a:pPr>
            <a:r>
              <a:rPr lang="en-US" sz="2800" kern="0" dirty="0">
                <a:solidFill>
                  <a:srgbClr val="1F3864"/>
                </a:solidFill>
                <a:latin typeface="Century Gothic"/>
                <a:ea typeface="Century Gothic"/>
                <a:cs typeface="Century Gothic"/>
                <a:sym typeface="Century Gothic"/>
              </a:rPr>
              <a:t>mo</a:t>
            </a:r>
            <a:r>
              <a:rPr lang="en-US" sz="2800" b="1" kern="0" dirty="0">
                <a:solidFill>
                  <a:srgbClr val="FF0066"/>
                </a:solidFill>
                <a:latin typeface="Century Gothic"/>
                <a:ea typeface="Century Gothic"/>
                <a:cs typeface="Century Gothic"/>
                <a:sym typeface="Century Gothic"/>
              </a:rPr>
              <a:t>tion</a:t>
            </a:r>
            <a:endParaRPr lang="en-US" sz="2800" kern="0" dirty="0">
              <a:solidFill>
                <a:srgbClr val="1F3864"/>
              </a:solidFill>
              <a:latin typeface="Century Gothic"/>
              <a:ea typeface="Century Gothic"/>
              <a:cs typeface="Century Gothic"/>
              <a:sym typeface="Century Gothic"/>
            </a:endParaRPr>
          </a:p>
        </p:txBody>
      </p:sp>
      <p:sp>
        <p:nvSpPr>
          <p:cNvPr id="22" name="Google Shape;290;p6">
            <a:hlinkClick r:id="" action="ppaction://noaction">
              <a:snd r:embed="rId14" name="p.20.wav"/>
            </a:hlinkClick>
            <a:extLst>
              <a:ext uri="{FF2B5EF4-FFF2-40B4-BE49-F238E27FC236}">
                <a16:creationId xmlns:a16="http://schemas.microsoft.com/office/drawing/2014/main" id="{F446F7BB-D11B-4762-A80A-D3EE2CAE99CC}"/>
              </a:ext>
            </a:extLst>
          </p:cNvPr>
          <p:cNvSpPr txBox="1"/>
          <p:nvPr/>
        </p:nvSpPr>
        <p:spPr>
          <a:xfrm rot="20927195">
            <a:off x="3095230" y="4691209"/>
            <a:ext cx="1670717" cy="523180"/>
          </a:xfrm>
          <a:prstGeom prst="rect">
            <a:avLst/>
          </a:prstGeom>
          <a:noFill/>
          <a:ln>
            <a:noFill/>
          </a:ln>
        </p:spPr>
        <p:txBody>
          <a:bodyPr spcFirstLastPara="1" wrap="square" lIns="91425" tIns="45700" rIns="91425" bIns="45700" anchor="t" anchorCtr="0">
            <a:spAutoFit/>
          </a:bodyPr>
          <a:lstStyle/>
          <a:p>
            <a:pPr algn="ctr">
              <a:buClr>
                <a:srgbClr val="1F3864"/>
              </a:buClr>
              <a:buSzPts val="2400"/>
              <a:buFont typeface="Century Gothic"/>
              <a:buNone/>
              <a:defRPr/>
            </a:pPr>
            <a:r>
              <a:rPr lang="en-US" sz="2800" kern="0" dirty="0">
                <a:solidFill>
                  <a:srgbClr val="1F3864"/>
                </a:solidFill>
                <a:latin typeface="Century Gothic"/>
                <a:ea typeface="Century Gothic"/>
                <a:cs typeface="Century Gothic"/>
                <a:sym typeface="Century Gothic"/>
              </a:rPr>
              <a:t>men</a:t>
            </a:r>
            <a:r>
              <a:rPr lang="en-US" sz="2800" b="1" kern="0" dirty="0">
                <a:solidFill>
                  <a:srgbClr val="FF0066"/>
                </a:solidFill>
                <a:latin typeface="Century Gothic"/>
                <a:ea typeface="Century Gothic"/>
                <a:cs typeface="Century Gothic"/>
                <a:sym typeface="Century Gothic"/>
              </a:rPr>
              <a:t>tion</a:t>
            </a:r>
            <a:endParaRPr lang="en-US" sz="2800" kern="0" dirty="0">
              <a:solidFill>
                <a:srgbClr val="1F3864"/>
              </a:solidFill>
              <a:latin typeface="Century Gothic"/>
              <a:ea typeface="Century Gothic"/>
              <a:cs typeface="Century Gothic"/>
              <a:sym typeface="Century Gothic"/>
            </a:endParaRPr>
          </a:p>
        </p:txBody>
      </p:sp>
      <p:sp>
        <p:nvSpPr>
          <p:cNvPr id="23" name="Google Shape;290;p6">
            <a:hlinkClick r:id="" action="ppaction://noaction">
              <a:snd r:embed="rId15" name="p.21.wav"/>
            </a:hlinkClick>
            <a:extLst>
              <a:ext uri="{FF2B5EF4-FFF2-40B4-BE49-F238E27FC236}">
                <a16:creationId xmlns:a16="http://schemas.microsoft.com/office/drawing/2014/main" id="{8D43D55B-5491-41D4-8756-5708170A814C}"/>
              </a:ext>
            </a:extLst>
          </p:cNvPr>
          <p:cNvSpPr txBox="1"/>
          <p:nvPr/>
        </p:nvSpPr>
        <p:spPr>
          <a:xfrm>
            <a:off x="5854700" y="2095158"/>
            <a:ext cx="1966793" cy="523180"/>
          </a:xfrm>
          <a:prstGeom prst="rect">
            <a:avLst/>
          </a:prstGeom>
          <a:noFill/>
          <a:ln>
            <a:noFill/>
          </a:ln>
        </p:spPr>
        <p:txBody>
          <a:bodyPr spcFirstLastPara="1" wrap="square" lIns="91425" tIns="45700" rIns="91425" bIns="45700" anchor="t" anchorCtr="0">
            <a:spAutoFit/>
          </a:bodyPr>
          <a:lstStyle/>
          <a:p>
            <a:pPr algn="ctr">
              <a:buClr>
                <a:srgbClr val="1F3864"/>
              </a:buClr>
              <a:buSzPts val="2400"/>
              <a:buFont typeface="Century Gothic"/>
              <a:buNone/>
              <a:defRPr/>
            </a:pPr>
            <a:r>
              <a:rPr lang="en-US" sz="2800" kern="0" dirty="0">
                <a:solidFill>
                  <a:srgbClr val="1F3864"/>
                </a:solidFill>
                <a:latin typeface="Century Gothic"/>
                <a:ea typeface="Century Gothic"/>
                <a:cs typeface="Century Gothic"/>
                <a:sym typeface="Century Gothic"/>
              </a:rPr>
              <a:t>rela</a:t>
            </a:r>
            <a:r>
              <a:rPr lang="en-US" sz="2800" b="1" kern="0" dirty="0">
                <a:solidFill>
                  <a:srgbClr val="FF0066"/>
                </a:solidFill>
                <a:latin typeface="Century Gothic"/>
                <a:ea typeface="Century Gothic"/>
                <a:cs typeface="Century Gothic"/>
                <a:sym typeface="Century Gothic"/>
              </a:rPr>
              <a:t>tion</a:t>
            </a:r>
            <a:endParaRPr lang="en-US" sz="2800" kern="0" dirty="0">
              <a:solidFill>
                <a:srgbClr val="1F3864"/>
              </a:solidFill>
              <a:latin typeface="Century Gothic"/>
              <a:ea typeface="Century Gothic"/>
              <a:cs typeface="Century Gothic"/>
              <a:sym typeface="Century Gothic"/>
            </a:endParaRPr>
          </a:p>
        </p:txBody>
      </p:sp>
      <p:sp>
        <p:nvSpPr>
          <p:cNvPr id="24" name="Google Shape;290;p6">
            <a:hlinkClick r:id="" action="ppaction://noaction">
              <a:snd r:embed="rId16" name="p.19.wav"/>
            </a:hlinkClick>
            <a:extLst>
              <a:ext uri="{FF2B5EF4-FFF2-40B4-BE49-F238E27FC236}">
                <a16:creationId xmlns:a16="http://schemas.microsoft.com/office/drawing/2014/main" id="{76A06C83-74DC-4AC3-9E1E-C96A3B641B1F}"/>
              </a:ext>
            </a:extLst>
          </p:cNvPr>
          <p:cNvSpPr txBox="1"/>
          <p:nvPr/>
        </p:nvSpPr>
        <p:spPr>
          <a:xfrm rot="475429">
            <a:off x="3690844" y="1322838"/>
            <a:ext cx="2037441" cy="523180"/>
          </a:xfrm>
          <a:prstGeom prst="rect">
            <a:avLst/>
          </a:prstGeom>
          <a:noFill/>
          <a:ln>
            <a:noFill/>
          </a:ln>
        </p:spPr>
        <p:txBody>
          <a:bodyPr spcFirstLastPara="1" wrap="square" lIns="91425" tIns="45700" rIns="91425" bIns="45700" anchor="t" anchorCtr="0">
            <a:spAutoFit/>
          </a:bodyPr>
          <a:lstStyle/>
          <a:p>
            <a:pPr algn="ctr">
              <a:buClr>
                <a:srgbClr val="1F3864"/>
              </a:buClr>
              <a:buSzPts val="2400"/>
              <a:buFont typeface="Century Gothic"/>
              <a:buNone/>
              <a:defRPr/>
            </a:pPr>
            <a:r>
              <a:rPr lang="en-US" sz="2800" kern="0" dirty="0">
                <a:solidFill>
                  <a:srgbClr val="1F3864"/>
                </a:solidFill>
                <a:latin typeface="Century Gothic"/>
                <a:ea typeface="Century Gothic"/>
                <a:cs typeface="Century Gothic"/>
                <a:sym typeface="Century Gothic"/>
              </a:rPr>
              <a:t>correc</a:t>
            </a:r>
            <a:r>
              <a:rPr lang="en-US" sz="2800" b="1" kern="0" dirty="0">
                <a:solidFill>
                  <a:srgbClr val="FF0066"/>
                </a:solidFill>
                <a:latin typeface="Century Gothic"/>
                <a:ea typeface="Century Gothic"/>
                <a:cs typeface="Century Gothic"/>
                <a:sym typeface="Century Gothic"/>
              </a:rPr>
              <a:t>tion</a:t>
            </a:r>
            <a:endParaRPr lang="en-US" sz="2800" kern="0" dirty="0">
              <a:solidFill>
                <a:srgbClr val="1F3864"/>
              </a:solidFill>
              <a:latin typeface="Century Gothic"/>
              <a:ea typeface="Century Gothic"/>
              <a:cs typeface="Century Gothic"/>
              <a:sym typeface="Century Gothic"/>
            </a:endParaRPr>
          </a:p>
        </p:txBody>
      </p:sp>
      <p:sp>
        <p:nvSpPr>
          <p:cNvPr id="25" name="Google Shape;290;p6">
            <a:hlinkClick r:id="" action="ppaction://noaction">
              <a:snd r:embed="rId17" name="p.9.wav"/>
            </a:hlinkClick>
            <a:extLst>
              <a:ext uri="{FF2B5EF4-FFF2-40B4-BE49-F238E27FC236}">
                <a16:creationId xmlns:a16="http://schemas.microsoft.com/office/drawing/2014/main" id="{57B1B785-0CB2-4AB4-8CF5-DEB6622983A6}"/>
              </a:ext>
            </a:extLst>
          </p:cNvPr>
          <p:cNvSpPr txBox="1"/>
          <p:nvPr/>
        </p:nvSpPr>
        <p:spPr>
          <a:xfrm>
            <a:off x="5965846" y="2648544"/>
            <a:ext cx="1670717" cy="523180"/>
          </a:xfrm>
          <a:prstGeom prst="rect">
            <a:avLst/>
          </a:prstGeom>
          <a:noFill/>
          <a:ln>
            <a:noFill/>
          </a:ln>
        </p:spPr>
        <p:txBody>
          <a:bodyPr spcFirstLastPara="1" wrap="square" lIns="91425" tIns="45700" rIns="91425" bIns="45700" anchor="t" anchorCtr="0">
            <a:spAutoFit/>
          </a:bodyPr>
          <a:lstStyle/>
          <a:p>
            <a:pPr algn="ctr">
              <a:buClr>
                <a:srgbClr val="1F3864"/>
              </a:buClr>
              <a:buSzPts val="2400"/>
              <a:buFont typeface="Century Gothic"/>
              <a:buNone/>
              <a:defRPr/>
            </a:pPr>
            <a:r>
              <a:rPr lang="en-US" sz="2800" kern="0" dirty="0" err="1">
                <a:solidFill>
                  <a:srgbClr val="1F3864"/>
                </a:solidFill>
                <a:latin typeface="Century Gothic"/>
                <a:ea typeface="Century Gothic"/>
                <a:cs typeface="Century Gothic"/>
                <a:sym typeface="Century Gothic"/>
              </a:rPr>
              <a:t>émo</a:t>
            </a:r>
            <a:r>
              <a:rPr lang="en-US" sz="2800" b="1" kern="0" dirty="0" err="1">
                <a:solidFill>
                  <a:srgbClr val="FF0066"/>
                </a:solidFill>
                <a:latin typeface="Century Gothic"/>
                <a:ea typeface="Century Gothic"/>
                <a:cs typeface="Century Gothic"/>
                <a:sym typeface="Century Gothic"/>
              </a:rPr>
              <a:t>tion</a:t>
            </a:r>
            <a:endParaRPr lang="en-US" sz="2800" kern="0" dirty="0">
              <a:solidFill>
                <a:srgbClr val="1F3864"/>
              </a:solidFill>
              <a:latin typeface="Century Gothic"/>
              <a:ea typeface="Century Gothic"/>
              <a:cs typeface="Century Gothic"/>
              <a:sym typeface="Century Gothic"/>
            </a:endParaRPr>
          </a:p>
        </p:txBody>
      </p:sp>
      <p:sp>
        <p:nvSpPr>
          <p:cNvPr id="26" name="Google Shape;290;p6">
            <a:hlinkClick r:id="" action="ppaction://noaction">
              <a:snd r:embed="rId18" name="p.14.wav"/>
            </a:hlinkClick>
            <a:extLst>
              <a:ext uri="{FF2B5EF4-FFF2-40B4-BE49-F238E27FC236}">
                <a16:creationId xmlns:a16="http://schemas.microsoft.com/office/drawing/2014/main" id="{B762A4EA-4350-4FE5-A51A-40B4FD26B108}"/>
              </a:ext>
            </a:extLst>
          </p:cNvPr>
          <p:cNvSpPr txBox="1"/>
          <p:nvPr/>
        </p:nvSpPr>
        <p:spPr>
          <a:xfrm>
            <a:off x="1116782" y="1845498"/>
            <a:ext cx="2400026" cy="523180"/>
          </a:xfrm>
          <a:prstGeom prst="rect">
            <a:avLst/>
          </a:prstGeom>
          <a:noFill/>
          <a:ln>
            <a:noFill/>
          </a:ln>
        </p:spPr>
        <p:txBody>
          <a:bodyPr spcFirstLastPara="1" wrap="square" lIns="91425" tIns="45700" rIns="91425" bIns="45700" anchor="t" anchorCtr="0">
            <a:spAutoFit/>
          </a:bodyPr>
          <a:lstStyle/>
          <a:p>
            <a:pPr algn="ctr">
              <a:buClr>
                <a:srgbClr val="1F3864"/>
              </a:buClr>
              <a:buSzPts val="2400"/>
              <a:buFont typeface="Century Gothic"/>
              <a:buNone/>
              <a:defRPr/>
            </a:pPr>
            <a:r>
              <a:rPr lang="en-US" sz="2800" kern="0" dirty="0">
                <a:solidFill>
                  <a:srgbClr val="1F3864"/>
                </a:solidFill>
                <a:latin typeface="Century Gothic"/>
                <a:ea typeface="Century Gothic"/>
                <a:cs typeface="Century Gothic"/>
                <a:sym typeface="Century Gothic"/>
              </a:rPr>
              <a:t>motiva</a:t>
            </a:r>
            <a:r>
              <a:rPr lang="en-US" sz="2800" b="1" kern="0" dirty="0">
                <a:solidFill>
                  <a:srgbClr val="FF0066"/>
                </a:solidFill>
                <a:latin typeface="Century Gothic"/>
                <a:ea typeface="Century Gothic"/>
                <a:cs typeface="Century Gothic"/>
                <a:sym typeface="Century Gothic"/>
              </a:rPr>
              <a:t>tion</a:t>
            </a:r>
            <a:endParaRPr lang="en-US" sz="2800" kern="0" dirty="0">
              <a:solidFill>
                <a:srgbClr val="1F3864"/>
              </a:solidFill>
              <a:latin typeface="Century Gothic"/>
              <a:ea typeface="Century Gothic"/>
              <a:cs typeface="Century Gothic"/>
              <a:sym typeface="Century Gothic"/>
            </a:endParaRPr>
          </a:p>
        </p:txBody>
      </p:sp>
      <p:sp>
        <p:nvSpPr>
          <p:cNvPr id="27" name="Arc 26">
            <a:extLst>
              <a:ext uri="{FF2B5EF4-FFF2-40B4-BE49-F238E27FC236}">
                <a16:creationId xmlns:a16="http://schemas.microsoft.com/office/drawing/2014/main" id="{0AE3240E-6D68-43C7-935A-7E72C47D0425}"/>
              </a:ext>
            </a:extLst>
          </p:cNvPr>
          <p:cNvSpPr/>
          <p:nvPr/>
        </p:nvSpPr>
        <p:spPr>
          <a:xfrm rot="6797221">
            <a:off x="6262394" y="4352211"/>
            <a:ext cx="1357995" cy="988980"/>
          </a:xfrm>
          <a:prstGeom prst="arc">
            <a:avLst>
              <a:gd name="adj1" fmla="val 16200000"/>
              <a:gd name="adj2" fmla="val 19683839"/>
            </a:avLst>
          </a:prstGeom>
          <a:noFill/>
          <a:ln w="85725" cap="rnd" cmpd="sng" algn="ctr">
            <a:solidFill>
              <a:srgbClr val="C00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28" name="Picture 10" descr="Lámina, Oro, Moneda, Metal, Dorado, Redondo, 3D">
            <a:extLst>
              <a:ext uri="{FF2B5EF4-FFF2-40B4-BE49-F238E27FC236}">
                <a16:creationId xmlns:a16="http://schemas.microsoft.com/office/drawing/2014/main" id="{D8045A25-9337-4A85-9D43-0460417A407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703819" y="5743214"/>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Lámina, Oro, Moneda, Metal, Dorado, Redondo, 3D">
            <a:extLst>
              <a:ext uri="{FF2B5EF4-FFF2-40B4-BE49-F238E27FC236}">
                <a16:creationId xmlns:a16="http://schemas.microsoft.com/office/drawing/2014/main" id="{9D8B4BC0-1D02-492B-B69A-9BA6607577F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696664" y="5706803"/>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Lámina, Oro, Moneda, Metal, Dorado, Redondo, 3D">
            <a:extLst>
              <a:ext uri="{FF2B5EF4-FFF2-40B4-BE49-F238E27FC236}">
                <a16:creationId xmlns:a16="http://schemas.microsoft.com/office/drawing/2014/main" id="{60E9ACFB-328D-4CF7-9C5B-240A0E1D2EB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006413" y="6210697"/>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Lámina, Oro, Moneda, Metal, Dorado, Redondo, 3D">
            <a:extLst>
              <a:ext uri="{FF2B5EF4-FFF2-40B4-BE49-F238E27FC236}">
                <a16:creationId xmlns:a16="http://schemas.microsoft.com/office/drawing/2014/main" id="{470CC342-5C06-4382-8DD7-6590AF2FFC5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087852" y="6171908"/>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Lámina, Oro, Moneda, Metal, Dorado, Redondo, 3D">
            <a:extLst>
              <a:ext uri="{FF2B5EF4-FFF2-40B4-BE49-F238E27FC236}">
                <a16:creationId xmlns:a16="http://schemas.microsoft.com/office/drawing/2014/main" id="{BAB3574D-7126-4BBB-8F1B-0A3BD1FE970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633295" y="6124000"/>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Lámina, Oro, Moneda, Metal, Dorado, Redondo, 3D">
            <a:extLst>
              <a:ext uri="{FF2B5EF4-FFF2-40B4-BE49-F238E27FC236}">
                <a16:creationId xmlns:a16="http://schemas.microsoft.com/office/drawing/2014/main" id="{529ED136-C1DF-41D2-9BB1-399CD3C5C76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755418" y="5363903"/>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Lámina, Oro, Moneda, Metal, Dorado, Redondo, 3D">
            <a:extLst>
              <a:ext uri="{FF2B5EF4-FFF2-40B4-BE49-F238E27FC236}">
                <a16:creationId xmlns:a16="http://schemas.microsoft.com/office/drawing/2014/main" id="{E83A8EEB-1904-4A30-8CC1-2460650247C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501194" y="5162133"/>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Lámina, Oro, Moneda, Metal, Dorado, Redondo, 3D">
            <a:extLst>
              <a:ext uri="{FF2B5EF4-FFF2-40B4-BE49-F238E27FC236}">
                <a16:creationId xmlns:a16="http://schemas.microsoft.com/office/drawing/2014/main" id="{A08D7B75-EA93-4364-B361-FFA4CEEF242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473278" y="5014834"/>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Lámina, Oro, Moneda, Metal, Dorado, Redondo, 3D">
            <a:extLst>
              <a:ext uri="{FF2B5EF4-FFF2-40B4-BE49-F238E27FC236}">
                <a16:creationId xmlns:a16="http://schemas.microsoft.com/office/drawing/2014/main" id="{194D8BAA-21E4-4A3F-A4D1-7B10C196046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686274" y="5054398"/>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Lámina, Oro, Moneda, Metal, Dorado, Redondo, 3D">
            <a:extLst>
              <a:ext uri="{FF2B5EF4-FFF2-40B4-BE49-F238E27FC236}">
                <a16:creationId xmlns:a16="http://schemas.microsoft.com/office/drawing/2014/main" id="{E5441AF5-7496-4550-BE98-27001CB66C1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120391" y="3298782"/>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Lámina, Oro, Moneda, Metal, Dorado, Redondo, 3D">
            <a:extLst>
              <a:ext uri="{FF2B5EF4-FFF2-40B4-BE49-F238E27FC236}">
                <a16:creationId xmlns:a16="http://schemas.microsoft.com/office/drawing/2014/main" id="{F38DCD12-86EA-4077-9AD6-F24B13F2F6E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120391" y="3170823"/>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Lámina, Oro, Moneda, Metal, Dorado, Redondo, 3D">
            <a:extLst>
              <a:ext uri="{FF2B5EF4-FFF2-40B4-BE49-F238E27FC236}">
                <a16:creationId xmlns:a16="http://schemas.microsoft.com/office/drawing/2014/main" id="{4C4A49E8-48CD-44A2-B872-D087C40D120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910410" y="3236059"/>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descr="Lámina, Oro, Moneda, Metal, Dorado, Redondo, 3D">
            <a:extLst>
              <a:ext uri="{FF2B5EF4-FFF2-40B4-BE49-F238E27FC236}">
                <a16:creationId xmlns:a16="http://schemas.microsoft.com/office/drawing/2014/main" id="{41434D4A-4F08-40F4-961A-DC4A42B8E38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926758" y="3386031"/>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Lámina, Oro, Moneda, Metal, Dorado, Redondo, 3D">
            <a:extLst>
              <a:ext uri="{FF2B5EF4-FFF2-40B4-BE49-F238E27FC236}">
                <a16:creationId xmlns:a16="http://schemas.microsoft.com/office/drawing/2014/main" id="{40BEAD39-255B-4F8B-AB12-C066564F5C0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991701" y="4851201"/>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0" descr="Lámina, Oro, Moneda, Metal, Dorado, Redondo, 3D">
            <a:extLst>
              <a:ext uri="{FF2B5EF4-FFF2-40B4-BE49-F238E27FC236}">
                <a16:creationId xmlns:a16="http://schemas.microsoft.com/office/drawing/2014/main" id="{1014B1B9-941E-4A1D-B288-64D2D3C0034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734108" y="4669957"/>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0" descr="Lámina, Oro, Moneda, Metal, Dorado, Redondo, 3D">
            <a:extLst>
              <a:ext uri="{FF2B5EF4-FFF2-40B4-BE49-F238E27FC236}">
                <a16:creationId xmlns:a16="http://schemas.microsoft.com/office/drawing/2014/main" id="{6B32D6AA-CF90-487D-8669-B286C7163F2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644283" y="4570163"/>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Lámina, Oro, Moneda, Metal, Dorado, Redondo, 3D">
            <a:extLst>
              <a:ext uri="{FF2B5EF4-FFF2-40B4-BE49-F238E27FC236}">
                <a16:creationId xmlns:a16="http://schemas.microsoft.com/office/drawing/2014/main" id="{CE2E66A1-35C2-4F2E-8179-BA07A8F0874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833270" y="3828924"/>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Lámina, Oro, Moneda, Metal, Dorado, Redondo, 3D">
            <a:extLst>
              <a:ext uri="{FF2B5EF4-FFF2-40B4-BE49-F238E27FC236}">
                <a16:creationId xmlns:a16="http://schemas.microsoft.com/office/drawing/2014/main" id="{222BB89F-40AD-4871-AA66-E487ADEEFB0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941666" y="3971144"/>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0" descr="Lámina, Oro, Moneda, Metal, Dorado, Redondo, 3D">
            <a:extLst>
              <a:ext uri="{FF2B5EF4-FFF2-40B4-BE49-F238E27FC236}">
                <a16:creationId xmlns:a16="http://schemas.microsoft.com/office/drawing/2014/main" id="{B30D1A3C-8AB1-4A40-B59B-AB9AD579DF2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418123" y="2640766"/>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0" descr="Lámina, Oro, Moneda, Metal, Dorado, Redondo, 3D">
            <a:extLst>
              <a:ext uri="{FF2B5EF4-FFF2-40B4-BE49-F238E27FC236}">
                <a16:creationId xmlns:a16="http://schemas.microsoft.com/office/drawing/2014/main" id="{B859B3F8-02A1-464B-8E21-3FA7641B8DF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299419" y="2633777"/>
            <a:ext cx="327266" cy="14928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0" descr="Lámina, Oro, Moneda, Metal, Dorado, Redondo, 3D">
            <a:extLst>
              <a:ext uri="{FF2B5EF4-FFF2-40B4-BE49-F238E27FC236}">
                <a16:creationId xmlns:a16="http://schemas.microsoft.com/office/drawing/2014/main" id="{3D68C000-B1EA-4173-882C-8099E4CC169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914414" y="1768034"/>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0" descr="Lámina, Oro, Moneda, Metal, Dorado, Redondo, 3D">
            <a:extLst>
              <a:ext uri="{FF2B5EF4-FFF2-40B4-BE49-F238E27FC236}">
                <a16:creationId xmlns:a16="http://schemas.microsoft.com/office/drawing/2014/main" id="{6FEECB20-DFC5-4EC3-9743-C9AB142C8CE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878684" y="1660923"/>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0" descr="Lámina, Oro, Moneda, Metal, Dorado, Redondo, 3D">
            <a:extLst>
              <a:ext uri="{FF2B5EF4-FFF2-40B4-BE49-F238E27FC236}">
                <a16:creationId xmlns:a16="http://schemas.microsoft.com/office/drawing/2014/main" id="{B00C96CF-2612-40CB-B5E2-23414A1A96A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072410" y="1676297"/>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0" descr="Lámina, Oro, Moneda, Metal, Dorado, Redondo, 3D">
            <a:extLst>
              <a:ext uri="{FF2B5EF4-FFF2-40B4-BE49-F238E27FC236}">
                <a16:creationId xmlns:a16="http://schemas.microsoft.com/office/drawing/2014/main" id="{1F9A8272-C910-4A49-8FC6-797596C5F8C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920237" y="1989959"/>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0" descr="Lámina, Oro, Moneda, Metal, Dorado, Redondo, 3D">
            <a:extLst>
              <a:ext uri="{FF2B5EF4-FFF2-40B4-BE49-F238E27FC236}">
                <a16:creationId xmlns:a16="http://schemas.microsoft.com/office/drawing/2014/main" id="{66376C60-ED62-419E-AE0B-FDD7BC6C02D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083148" y="2052153"/>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Lámina, Oro, Moneda, Metal, Dorado, Redondo, 3D">
            <a:extLst>
              <a:ext uri="{FF2B5EF4-FFF2-40B4-BE49-F238E27FC236}">
                <a16:creationId xmlns:a16="http://schemas.microsoft.com/office/drawing/2014/main" id="{369EFA96-CAB2-48BE-AB9B-01D4F1B1256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785514">
            <a:off x="5666382" y="1701992"/>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Lámina, Oro, Moneda, Metal, Dorado, Redondo, 3D">
            <a:extLst>
              <a:ext uri="{FF2B5EF4-FFF2-40B4-BE49-F238E27FC236}">
                <a16:creationId xmlns:a16="http://schemas.microsoft.com/office/drawing/2014/main" id="{A60740E6-0331-452F-8206-9B63D3932C9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708304" y="2844921"/>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0" descr="Lámina, Oro, Moneda, Metal, Dorado, Redondo, 3D">
            <a:extLst>
              <a:ext uri="{FF2B5EF4-FFF2-40B4-BE49-F238E27FC236}">
                <a16:creationId xmlns:a16="http://schemas.microsoft.com/office/drawing/2014/main" id="{773173AD-922D-448C-BE31-97C6E861E4C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448533" y="1759935"/>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0" descr="Lámina, Oro, Moneda, Metal, Dorado, Redondo, 3D">
            <a:extLst>
              <a:ext uri="{FF2B5EF4-FFF2-40B4-BE49-F238E27FC236}">
                <a16:creationId xmlns:a16="http://schemas.microsoft.com/office/drawing/2014/main" id="{C5B45E01-7189-439B-A48E-161287CF351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306678" y="1678868"/>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0" descr="Lámina, Oro, Moneda, Metal, Dorado, Redondo, 3D">
            <a:extLst>
              <a:ext uri="{FF2B5EF4-FFF2-40B4-BE49-F238E27FC236}">
                <a16:creationId xmlns:a16="http://schemas.microsoft.com/office/drawing/2014/main" id="{6EDF8704-03F3-4D23-B54F-7C406BDB794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096000" y="3814382"/>
            <a:ext cx="327266" cy="203197"/>
          </a:xfrm>
          <a:prstGeom prst="rect">
            <a:avLst/>
          </a:prstGeom>
          <a:noFill/>
          <a:extLst>
            <a:ext uri="{909E8E84-426E-40DD-AFC4-6F175D3DCCD1}">
              <a14:hiddenFill xmlns:a14="http://schemas.microsoft.com/office/drawing/2010/main">
                <a:solidFill>
                  <a:srgbClr val="FFFFFF"/>
                </a:solidFill>
              </a14:hiddenFill>
            </a:ext>
          </a:extLst>
        </p:spPr>
      </p:pic>
      <p:sp>
        <p:nvSpPr>
          <p:cNvPr id="66" name="Rectangle: Rounded Corners 65">
            <a:extLst>
              <a:ext uri="{FF2B5EF4-FFF2-40B4-BE49-F238E27FC236}">
                <a16:creationId xmlns:a16="http://schemas.microsoft.com/office/drawing/2014/main" id="{00911469-0B98-4D46-99E3-C53B879D366B}"/>
              </a:ext>
            </a:extLst>
          </p:cNvPr>
          <p:cNvSpPr/>
          <p:nvPr/>
        </p:nvSpPr>
        <p:spPr>
          <a:xfrm>
            <a:off x="8677803" y="2621517"/>
            <a:ext cx="1610311" cy="455478"/>
          </a:xfrm>
          <a:prstGeom prst="roundRect">
            <a:avLst/>
          </a:prstGeom>
          <a:noFill/>
          <a:ln w="38100" cap="flat" cmpd="sng" algn="ctr">
            <a:solidFill>
              <a:srgbClr val="FF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7" name="Rectangle: Rounded Corners 66">
            <a:extLst>
              <a:ext uri="{FF2B5EF4-FFF2-40B4-BE49-F238E27FC236}">
                <a16:creationId xmlns:a16="http://schemas.microsoft.com/office/drawing/2014/main" id="{043E5E74-1411-4243-B3FC-B2EEFD00CE32}"/>
              </a:ext>
            </a:extLst>
          </p:cNvPr>
          <p:cNvSpPr/>
          <p:nvPr/>
        </p:nvSpPr>
        <p:spPr>
          <a:xfrm>
            <a:off x="8691154" y="3613770"/>
            <a:ext cx="1192245" cy="455478"/>
          </a:xfrm>
          <a:prstGeom prst="roundRect">
            <a:avLst/>
          </a:prstGeom>
          <a:noFill/>
          <a:ln w="38100" cap="flat" cmpd="sng" algn="ctr">
            <a:solidFill>
              <a:srgbClr val="FF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8" name="Rectangle: Rounded Corners 67">
            <a:hlinkClick r:id="" action="ppaction://noaction">
              <a:snd r:embed="rId20" name="4_3.wav"/>
            </a:hlinkClick>
            <a:extLst>
              <a:ext uri="{FF2B5EF4-FFF2-40B4-BE49-F238E27FC236}">
                <a16:creationId xmlns:a16="http://schemas.microsoft.com/office/drawing/2014/main" id="{53003570-8285-42DD-8948-2ED35F4298AB}"/>
              </a:ext>
            </a:extLst>
          </p:cNvPr>
          <p:cNvSpPr/>
          <p:nvPr/>
        </p:nvSpPr>
        <p:spPr>
          <a:xfrm>
            <a:off x="8768046" y="6309548"/>
            <a:ext cx="1412865" cy="455478"/>
          </a:xfrm>
          <a:prstGeom prst="roundRect">
            <a:avLst/>
          </a:prstGeom>
          <a:noFill/>
          <a:ln w="38100" cap="flat" cmpd="sng" algn="ctr">
            <a:solidFill>
              <a:srgbClr val="FF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1" name="Picture 10" descr="Lámina, Oro, Moneda, Metal, Dorado, Redondo, 3D">
            <a:extLst>
              <a:ext uri="{FF2B5EF4-FFF2-40B4-BE49-F238E27FC236}">
                <a16:creationId xmlns:a16="http://schemas.microsoft.com/office/drawing/2014/main" id="{2F51B94F-2491-4044-8642-D660AE9EB89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570703" y="684165"/>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0" descr="Lámina, Oro, Moneda, Metal, Dorado, Redondo, 3D">
            <a:extLst>
              <a:ext uri="{FF2B5EF4-FFF2-40B4-BE49-F238E27FC236}">
                <a16:creationId xmlns:a16="http://schemas.microsoft.com/office/drawing/2014/main" id="{EF2EC3B8-D3A9-4693-8C0C-CDE78993056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503565" y="777595"/>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0"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965274" y="777595"/>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0" descr="Lámina, Oro, Moneda, Metal, Dorado, Redondo, 3D">
            <a:extLst>
              <a:ext uri="{FF2B5EF4-FFF2-40B4-BE49-F238E27FC236}">
                <a16:creationId xmlns:a16="http://schemas.microsoft.com/office/drawing/2014/main" id="{9CF74052-B30E-47DF-833C-1E25D6EFCCD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533673" y="569407"/>
            <a:ext cx="395540" cy="197770"/>
          </a:xfrm>
          <a:prstGeom prst="rect">
            <a:avLst/>
          </a:prstGeom>
          <a:noFill/>
          <a:extLst>
            <a:ext uri="{909E8E84-426E-40DD-AFC4-6F175D3DCCD1}">
              <a14:hiddenFill xmlns:a14="http://schemas.microsoft.com/office/drawing/2010/main">
                <a:solidFill>
                  <a:srgbClr val="FFFFFF"/>
                </a:solidFill>
              </a14:hiddenFill>
            </a:ext>
          </a:extLst>
        </p:spPr>
      </p:pic>
      <p:sp>
        <p:nvSpPr>
          <p:cNvPr id="75" name="Google Shape;167;p2">
            <a:extLst>
              <a:ext uri="{FF2B5EF4-FFF2-40B4-BE49-F238E27FC236}">
                <a16:creationId xmlns:a16="http://schemas.microsoft.com/office/drawing/2014/main" id="{31965ACE-F773-4D78-B7A6-456C94D576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76" name="Title 1">
            <a:extLst>
              <a:ext uri="{FF2B5EF4-FFF2-40B4-BE49-F238E27FC236}">
                <a16:creationId xmlns:a16="http://schemas.microsoft.com/office/drawing/2014/main" id="{FE41E531-3E13-4B2A-AD16-13E79BD265E4}"/>
              </a:ext>
            </a:extLst>
          </p:cNvPr>
          <p:cNvSpPr txBox="1">
            <a:spLocks/>
          </p:cNvSpPr>
          <p:nvPr/>
        </p:nvSpPr>
        <p:spPr>
          <a:xfrm>
            <a:off x="724790" y="58981"/>
            <a:ext cx="2810719" cy="675762"/>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AR" sz="3200" b="1" dirty="0">
                <a:solidFill>
                  <a:srgbClr val="002060"/>
                </a:solidFill>
                <a:latin typeface="Century Gothic"/>
                <a:ea typeface="Century Gothic"/>
                <a:cs typeface="Century Gothic"/>
                <a:sym typeface="Century Gothic"/>
              </a:rPr>
              <a:t>Follow up 1: </a:t>
            </a:r>
            <a:endParaRPr lang="es-AR" sz="3200" dirty="0"/>
          </a:p>
        </p:txBody>
      </p:sp>
      <p:sp>
        <p:nvSpPr>
          <p:cNvPr id="77" name="Google Shape;410;p19">
            <a:extLst>
              <a:ext uri="{FF2B5EF4-FFF2-40B4-BE49-F238E27FC236}">
                <a16:creationId xmlns:a16="http://schemas.microsoft.com/office/drawing/2014/main" id="{59A4A052-90B1-4A46-A4E7-DB415376181F}"/>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S</a:t>
            </a:r>
            <a:endParaRPr b="1" kern="0" dirty="0">
              <a:solidFill>
                <a:srgbClr val="1E4E79"/>
              </a:solidFill>
              <a:latin typeface="Century Gothic"/>
              <a:ea typeface="Century Gothic"/>
              <a:cs typeface="Century Gothic"/>
              <a:sym typeface="Century Gothic"/>
            </a:endParaRPr>
          </a:p>
        </p:txBody>
      </p:sp>
      <p:sp>
        <p:nvSpPr>
          <p:cNvPr id="78" name="Google Shape;387;p19">
            <a:extLst>
              <a:ext uri="{FF2B5EF4-FFF2-40B4-BE49-F238E27FC236}">
                <a16:creationId xmlns:a16="http://schemas.microsoft.com/office/drawing/2014/main" id="{CFFD3467-D9C2-4EAA-8A4E-DF0EB708D126}"/>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latin typeface="Century Gothic"/>
              <a:ea typeface="Century Gothic"/>
              <a:cs typeface="Century Gothic"/>
              <a:sym typeface="Century Gothic"/>
            </a:endParaRPr>
          </a:p>
        </p:txBody>
      </p:sp>
      <p:sp>
        <p:nvSpPr>
          <p:cNvPr id="79" name="Google Shape;388;p19">
            <a:extLst>
              <a:ext uri="{FF2B5EF4-FFF2-40B4-BE49-F238E27FC236}">
                <a16:creationId xmlns:a16="http://schemas.microsoft.com/office/drawing/2014/main" id="{79AAD0A3-BF3A-4200-AF73-BA292EADCB9A}"/>
              </a:ext>
            </a:extLst>
          </p:cNvPr>
          <p:cNvSpPr/>
          <p:nvPr/>
        </p:nvSpPr>
        <p:spPr>
          <a:xfrm>
            <a:off x="11000369" y="1881615"/>
            <a:ext cx="503528" cy="4156259"/>
          </a:xfrm>
          <a:prstGeom prst="rect">
            <a:avLst/>
          </a:prstGeom>
          <a:solidFill>
            <a:srgbClr val="2994B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latin typeface="Century Gothic"/>
              <a:ea typeface="Century Gothic"/>
              <a:cs typeface="Century Gothic"/>
              <a:sym typeface="Century Gothic"/>
            </a:endParaRPr>
          </a:p>
        </p:txBody>
      </p:sp>
      <p:cxnSp>
        <p:nvCxnSpPr>
          <p:cNvPr id="80" name="Google Shape;389;p19">
            <a:extLst>
              <a:ext uri="{FF2B5EF4-FFF2-40B4-BE49-F238E27FC236}">
                <a16:creationId xmlns:a16="http://schemas.microsoft.com/office/drawing/2014/main" id="{07BB19C2-1437-4732-8DBC-67D56281D217}"/>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81" name="Google Shape;390;p19">
            <a:extLst>
              <a:ext uri="{FF2B5EF4-FFF2-40B4-BE49-F238E27FC236}">
                <a16:creationId xmlns:a16="http://schemas.microsoft.com/office/drawing/2014/main" id="{A727973A-DAD1-4111-8458-AA164E201143}"/>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82" name="Google Shape;391;p19">
            <a:extLst>
              <a:ext uri="{FF2B5EF4-FFF2-40B4-BE49-F238E27FC236}">
                <a16:creationId xmlns:a16="http://schemas.microsoft.com/office/drawing/2014/main" id="{B55B3D5B-83EF-4B30-A8AC-9B5BD2262C54}"/>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83" name="Google Shape;393;p19">
            <a:extLst>
              <a:ext uri="{FF2B5EF4-FFF2-40B4-BE49-F238E27FC236}">
                <a16:creationId xmlns:a16="http://schemas.microsoft.com/office/drawing/2014/main" id="{90F1F378-81EE-45F0-8FF0-C082A2685615}"/>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a:solidFill>
                  <a:srgbClr val="1E4E79"/>
                </a:solidFill>
                <a:latin typeface="Century Gothic"/>
                <a:ea typeface="Century Gothic"/>
                <a:cs typeface="Century Gothic"/>
                <a:sym typeface="Century Gothic"/>
              </a:rPr>
              <a:t>60</a:t>
            </a:r>
            <a:endParaRPr sz="1400" kern="0">
              <a:solidFill>
                <a:srgbClr val="000000"/>
              </a:solidFill>
              <a:cs typeface="Arial"/>
              <a:sym typeface="Arial"/>
            </a:endParaRPr>
          </a:p>
        </p:txBody>
      </p:sp>
      <p:sp>
        <p:nvSpPr>
          <p:cNvPr id="84" name="Google Shape;394;p19">
            <a:extLst>
              <a:ext uri="{FF2B5EF4-FFF2-40B4-BE49-F238E27FC236}">
                <a16:creationId xmlns:a16="http://schemas.microsoft.com/office/drawing/2014/main" id="{80D1EA35-D59D-46A4-B227-3FB9342B55A4}"/>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0</a:t>
            </a:r>
            <a:endParaRPr sz="1400" kern="0" dirty="0">
              <a:solidFill>
                <a:srgbClr val="000000"/>
              </a:solidFill>
              <a:cs typeface="Arial"/>
              <a:sym typeface="Arial"/>
            </a:endParaRPr>
          </a:p>
        </p:txBody>
      </p:sp>
      <p:sp>
        <p:nvSpPr>
          <p:cNvPr id="85" name="Google Shape;395;p19">
            <a:extLst>
              <a:ext uri="{FF2B5EF4-FFF2-40B4-BE49-F238E27FC236}">
                <a16:creationId xmlns:a16="http://schemas.microsoft.com/office/drawing/2014/main" id="{08AA102B-3F55-4808-8AAD-0AA58B5B2667}"/>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algn="ctr">
              <a:buClr>
                <a:srgbClr val="FFFFFF"/>
              </a:buClr>
              <a:buSzPts val="1800"/>
              <a:buFont typeface="Century Gothic"/>
              <a:buNone/>
              <a:defRPr/>
            </a:pPr>
            <a:r>
              <a:rPr lang="en-GB" b="1" kern="0" dirty="0">
                <a:solidFill>
                  <a:srgbClr val="FFFFFF"/>
                </a:solidFill>
                <a:latin typeface="Century Gothic"/>
                <a:ea typeface="Century Gothic"/>
                <a:cs typeface="Century Gothic"/>
                <a:sym typeface="Century Gothic"/>
              </a:rPr>
              <a:t>DÉBUT</a:t>
            </a:r>
            <a:endParaRPr sz="1400" kern="0" dirty="0">
              <a:solidFill>
                <a:srgbClr val="000000"/>
              </a:solidFill>
              <a:cs typeface="Arial"/>
              <a:sym typeface="Arial"/>
            </a:endParaRPr>
          </a:p>
        </p:txBody>
      </p:sp>
      <p:sp>
        <p:nvSpPr>
          <p:cNvPr id="86" name="Speech Bubble: Rectangle with Corners Rounded 85">
            <a:extLst>
              <a:ext uri="{FF2B5EF4-FFF2-40B4-BE49-F238E27FC236}">
                <a16:creationId xmlns:a16="http://schemas.microsoft.com/office/drawing/2014/main" id="{4D7C9CB5-5746-4E3C-AA9B-F3673B32FAE0}"/>
              </a:ext>
            </a:extLst>
          </p:cNvPr>
          <p:cNvSpPr/>
          <p:nvPr/>
        </p:nvSpPr>
        <p:spPr>
          <a:xfrm>
            <a:off x="1088288" y="664239"/>
            <a:ext cx="6259352"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TextBox 86">
            <a:hlinkClick r:id="" action="ppaction://noaction">
              <a:snd r:embed="rId21" name="p_i.wav"/>
            </a:hlinkClick>
            <a:extLst>
              <a:ext uri="{FF2B5EF4-FFF2-40B4-BE49-F238E27FC236}">
                <a16:creationId xmlns:a16="http://schemas.microsoft.com/office/drawing/2014/main" id="{EEEEC65F-70DA-4836-8C8D-69AB906E60DE}"/>
              </a:ext>
            </a:extLst>
          </p:cNvPr>
          <p:cNvSpPr txBox="1"/>
          <p:nvPr/>
        </p:nvSpPr>
        <p:spPr>
          <a:xfrm>
            <a:off x="1067134" y="681368"/>
            <a:ext cx="6569429" cy="461665"/>
          </a:xfrm>
          <a:prstGeom prst="rect">
            <a:avLst/>
          </a:prstGeom>
          <a:noFill/>
        </p:spPr>
        <p:txBody>
          <a:bodyPr wrap="square" rtlCol="0">
            <a:spAutoFit/>
          </a:bodyPr>
          <a:lstStyle/>
          <a:p>
            <a:pPr lvl="0">
              <a:defRPr/>
            </a:pPr>
            <a:r>
              <a:rPr lang="fr-FR" sz="2400" b="1" dirty="0">
                <a:solidFill>
                  <a:prstClr val="white"/>
                </a:solidFill>
                <a:latin typeface="Century Gothic" panose="020B0502020202020204" pitchFamily="34" charset="0"/>
              </a:rPr>
              <a:t>Prononce les mots et collecte des pièces*</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88" name="Graphic 87" descr="Teacher">
            <a:extLst>
              <a:ext uri="{FF2B5EF4-FFF2-40B4-BE49-F238E27FC236}">
                <a16:creationId xmlns:a16="http://schemas.microsoft.com/office/drawing/2014/main" id="{5C5F109D-AA06-4529-818B-76B8083A67CB}"/>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80302" y="486187"/>
            <a:ext cx="914400" cy="914400"/>
          </a:xfrm>
          <a:prstGeom prst="rect">
            <a:avLst/>
          </a:prstGeom>
        </p:spPr>
      </p:pic>
      <p:sp>
        <p:nvSpPr>
          <p:cNvPr id="17" name="Google Shape;290;p6">
            <a:hlinkClick r:id="" action="ppaction://noaction">
              <a:snd r:embed="rId24" name="p.2.wav"/>
            </a:hlinkClick>
            <a:extLst>
              <a:ext uri="{FF2B5EF4-FFF2-40B4-BE49-F238E27FC236}">
                <a16:creationId xmlns:a16="http://schemas.microsoft.com/office/drawing/2014/main" id="{D119ED83-B511-441D-9A80-EA93CC9BEFF6}"/>
              </a:ext>
            </a:extLst>
          </p:cNvPr>
          <p:cNvSpPr txBox="1"/>
          <p:nvPr/>
        </p:nvSpPr>
        <p:spPr>
          <a:xfrm>
            <a:off x="8539489" y="2555604"/>
            <a:ext cx="1835523" cy="523180"/>
          </a:xfrm>
          <a:prstGeom prst="rect">
            <a:avLst/>
          </a:prstGeom>
          <a:noFill/>
          <a:ln>
            <a:noFill/>
          </a:ln>
        </p:spPr>
        <p:txBody>
          <a:bodyPr spcFirstLastPara="1" wrap="square" lIns="91425" tIns="45700" rIns="91425" bIns="45700" anchor="t" anchorCtr="0">
            <a:spAutoFit/>
          </a:bodyPr>
          <a:lstStyle/>
          <a:p>
            <a:pPr algn="ctr">
              <a:buClr>
                <a:srgbClr val="1F3864"/>
              </a:buClr>
              <a:buSzPts val="2400"/>
              <a:buFont typeface="Century Gothic"/>
              <a:buNone/>
              <a:defRPr/>
            </a:pPr>
            <a:r>
              <a:rPr lang="en-US" sz="2800" kern="0" dirty="0">
                <a:solidFill>
                  <a:srgbClr val="1F3864"/>
                </a:solidFill>
                <a:latin typeface="Century Gothic"/>
                <a:ea typeface="Century Gothic"/>
                <a:cs typeface="Century Gothic"/>
                <a:sym typeface="Century Gothic"/>
              </a:rPr>
              <a:t>condi</a:t>
            </a:r>
            <a:r>
              <a:rPr lang="en-US" sz="2800" b="1" kern="0" dirty="0">
                <a:solidFill>
                  <a:srgbClr val="FF0066"/>
                </a:solidFill>
                <a:latin typeface="Century Gothic"/>
                <a:ea typeface="Century Gothic"/>
                <a:cs typeface="Century Gothic"/>
                <a:sym typeface="Century Gothic"/>
              </a:rPr>
              <a:t>tion</a:t>
            </a:r>
            <a:endParaRPr lang="en-US" sz="2800" kern="0" dirty="0">
              <a:solidFill>
                <a:srgbClr val="1F3864"/>
              </a:solidFill>
              <a:latin typeface="Century Gothic"/>
              <a:ea typeface="Century Gothic"/>
              <a:cs typeface="Century Gothic"/>
              <a:sym typeface="Century Gothic"/>
            </a:endParaRPr>
          </a:p>
        </p:txBody>
      </p:sp>
      <p:sp>
        <p:nvSpPr>
          <p:cNvPr id="10" name="Google Shape;290;p6">
            <a:hlinkClick r:id="" action="ppaction://noaction">
              <a:snd r:embed="rId25" name="p.1.wav"/>
            </a:hlinkClick>
            <a:extLst>
              <a:ext uri="{FF2B5EF4-FFF2-40B4-BE49-F238E27FC236}">
                <a16:creationId xmlns:a16="http://schemas.microsoft.com/office/drawing/2014/main" id="{F7C4C2C1-1CC0-47C1-B536-48BF01312740}"/>
              </a:ext>
            </a:extLst>
          </p:cNvPr>
          <p:cNvSpPr txBox="1"/>
          <p:nvPr/>
        </p:nvSpPr>
        <p:spPr>
          <a:xfrm>
            <a:off x="8360814" y="3584603"/>
            <a:ext cx="1856416" cy="523180"/>
          </a:xfrm>
          <a:prstGeom prst="rect">
            <a:avLst/>
          </a:prstGeom>
          <a:noFill/>
          <a:ln>
            <a:noFill/>
          </a:ln>
        </p:spPr>
        <p:txBody>
          <a:bodyPr spcFirstLastPara="1" wrap="square" lIns="91425" tIns="45700" rIns="91425" bIns="45700" anchor="t" anchorCtr="0">
            <a:spAutoFit/>
          </a:bodyPr>
          <a:lstStyle/>
          <a:p>
            <a:pPr algn="ctr">
              <a:buClr>
                <a:srgbClr val="1F3864"/>
              </a:buClr>
              <a:buSzPts val="2400"/>
              <a:buFont typeface="Century Gothic"/>
              <a:buNone/>
              <a:defRPr/>
            </a:pPr>
            <a:r>
              <a:rPr lang="en-US" sz="2800" kern="0" dirty="0">
                <a:solidFill>
                  <a:srgbClr val="1F3864"/>
                </a:solidFill>
                <a:latin typeface="Century Gothic"/>
                <a:ea typeface="Century Gothic"/>
                <a:cs typeface="Century Gothic"/>
                <a:sym typeface="Century Gothic"/>
              </a:rPr>
              <a:t>fic</a:t>
            </a:r>
            <a:r>
              <a:rPr lang="en-US" sz="2800" b="1" kern="0" dirty="0">
                <a:solidFill>
                  <a:srgbClr val="FF0066"/>
                </a:solidFill>
                <a:latin typeface="Century Gothic"/>
                <a:ea typeface="Century Gothic"/>
                <a:cs typeface="Century Gothic"/>
                <a:sym typeface="Century Gothic"/>
              </a:rPr>
              <a:t>tion</a:t>
            </a:r>
            <a:endParaRPr lang="en-US" sz="2800" kern="0" dirty="0">
              <a:solidFill>
                <a:srgbClr val="1F3864"/>
              </a:solidFill>
              <a:latin typeface="Century Gothic"/>
              <a:ea typeface="Century Gothic"/>
              <a:cs typeface="Century Gothic"/>
              <a:sym typeface="Century Gothic"/>
            </a:endParaRPr>
          </a:p>
        </p:txBody>
      </p:sp>
      <p:sp>
        <p:nvSpPr>
          <p:cNvPr id="15" name="Google Shape;290;p6">
            <a:hlinkClick r:id="" action="ppaction://noaction">
              <a:snd r:embed="rId26" name="p.15.wav"/>
            </a:hlinkClick>
            <a:extLst>
              <a:ext uri="{FF2B5EF4-FFF2-40B4-BE49-F238E27FC236}">
                <a16:creationId xmlns:a16="http://schemas.microsoft.com/office/drawing/2014/main" id="{17732A50-741A-4259-80B6-72C80E1834B8}"/>
              </a:ext>
            </a:extLst>
          </p:cNvPr>
          <p:cNvSpPr txBox="1"/>
          <p:nvPr/>
        </p:nvSpPr>
        <p:spPr>
          <a:xfrm>
            <a:off x="8482472" y="6243777"/>
            <a:ext cx="1905655" cy="523180"/>
          </a:xfrm>
          <a:prstGeom prst="rect">
            <a:avLst/>
          </a:prstGeom>
          <a:noFill/>
          <a:ln>
            <a:noFill/>
          </a:ln>
        </p:spPr>
        <p:txBody>
          <a:bodyPr spcFirstLastPara="1" wrap="square" lIns="91425" tIns="45700" rIns="91425" bIns="45700" anchor="t" anchorCtr="0">
            <a:spAutoFit/>
          </a:bodyPr>
          <a:lstStyle/>
          <a:p>
            <a:pPr algn="ctr">
              <a:buClr>
                <a:srgbClr val="1F3864"/>
              </a:buClr>
              <a:buSzPts val="2400"/>
              <a:buFont typeface="Century Gothic"/>
              <a:buNone/>
              <a:defRPr/>
            </a:pPr>
            <a:r>
              <a:rPr lang="en-US" sz="2800" kern="0" dirty="0">
                <a:solidFill>
                  <a:srgbClr val="1F3864"/>
                </a:solidFill>
                <a:latin typeface="Century Gothic"/>
                <a:ea typeface="Century Gothic"/>
                <a:cs typeface="Century Gothic"/>
                <a:sym typeface="Century Gothic"/>
              </a:rPr>
              <a:t>posi</a:t>
            </a:r>
            <a:r>
              <a:rPr lang="en-US" sz="2800" b="1" kern="0" dirty="0">
                <a:solidFill>
                  <a:srgbClr val="FF0066"/>
                </a:solidFill>
                <a:latin typeface="Century Gothic"/>
                <a:ea typeface="Century Gothic"/>
                <a:cs typeface="Century Gothic"/>
                <a:sym typeface="Century Gothic"/>
              </a:rPr>
              <a:t>tion</a:t>
            </a:r>
            <a:endParaRPr lang="en-US" sz="2800" kern="0" dirty="0">
              <a:solidFill>
                <a:srgbClr val="1F3864"/>
              </a:solidFill>
              <a:latin typeface="Century Gothic"/>
              <a:ea typeface="Century Gothic"/>
              <a:cs typeface="Century Gothic"/>
              <a:sym typeface="Century Gothic"/>
            </a:endParaRPr>
          </a:p>
        </p:txBody>
      </p:sp>
      <p:sp>
        <p:nvSpPr>
          <p:cNvPr id="2" name="TextBox 1">
            <a:extLst>
              <a:ext uri="{FF2B5EF4-FFF2-40B4-BE49-F238E27FC236}">
                <a16:creationId xmlns:a16="http://schemas.microsoft.com/office/drawing/2014/main" id="{7C0F3727-C779-4468-B268-23B86984535E}"/>
              </a:ext>
            </a:extLst>
          </p:cNvPr>
          <p:cNvSpPr txBox="1"/>
          <p:nvPr/>
        </p:nvSpPr>
        <p:spPr>
          <a:xfrm>
            <a:off x="9297260" y="229733"/>
            <a:ext cx="1881215" cy="707886"/>
          </a:xfrm>
          <a:prstGeom prst="rect">
            <a:avLst/>
          </a:prstGeom>
          <a:solidFill>
            <a:schemeClr val="accent2"/>
          </a:solidFill>
        </p:spPr>
        <p:txBody>
          <a:bodyPr wrap="square" rtlCol="0">
            <a:spAutoFit/>
          </a:bodyPr>
          <a:lstStyle/>
          <a:p>
            <a:pPr algn="ctr"/>
            <a:r>
              <a:rPr lang="en-GB" sz="2000" b="1" dirty="0">
                <a:solidFill>
                  <a:srgbClr val="002060"/>
                </a:solidFill>
                <a:latin typeface="Century Gothic" panose="020B0502020202020204" pitchFamily="34" charset="0"/>
              </a:rPr>
              <a:t>*la pièce – piece, coin</a:t>
            </a:r>
          </a:p>
        </p:txBody>
      </p:sp>
    </p:spTree>
    <p:extLst>
      <p:ext uri="{BB962C8B-B14F-4D97-AF65-F5344CB8AC3E}">
        <p14:creationId xmlns:p14="http://schemas.microsoft.com/office/powerpoint/2010/main" val="2568825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59000"/>
                                        <p:tgtEl>
                                          <p:spTgt spid="79"/>
                                        </p:tgtEl>
                                        <p:attrNameLst>
                                          <p:attrName>ppt_y</p:attrName>
                                        </p:attrNameLst>
                                      </p:cBhvr>
                                      <p:tavLst>
                                        <p:tav tm="0">
                                          <p:val>
                                            <p:strVal val="#ppt_y"/>
                                          </p:val>
                                        </p:tav>
                                        <p:tav tm="100000">
                                          <p:val>
                                            <p:strVal val="#ppt_y+#ppt_h*1.125000"/>
                                          </p:val>
                                        </p:tav>
                                      </p:tavLst>
                                    </p:anim>
                                    <p:animEffect transition="out" filter="wipe(down)">
                                      <p:cBhvr>
                                        <p:cTn id="7" dur="59000"/>
                                        <p:tgtEl>
                                          <p:spTgt spid="79"/>
                                        </p:tgtEl>
                                      </p:cBhvr>
                                    </p:animEffect>
                                    <p:set>
                                      <p:cBhvr>
                                        <p:cTn id="8" dur="1" fill="hold">
                                          <p:stCondLst>
                                            <p:cond delay="589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85"/>
                  </p:tgtEl>
                </p:cond>
              </p:nextCondLst>
            </p:seq>
          </p:childTnLst>
        </p:cTn>
      </p:par>
    </p:tnLst>
    <p:bldLst>
      <p:bldP spid="7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2 </a:t>
            </a:r>
            <a:endParaRPr lang="en-GB" dirty="0"/>
          </a:p>
        </p:txBody>
      </p:sp>
      <p:pic>
        <p:nvPicPr>
          <p:cNvPr id="53" name="Picture 52" descr="Icon&#10;&#10;Description automatically generated">
            <a:extLst>
              <a:ext uri="{FF2B5EF4-FFF2-40B4-BE49-F238E27FC236}">
                <a16:creationId xmlns:a16="http://schemas.microsoft.com/office/drawing/2014/main" id="{4E4DD836-AB4A-4F51-B06A-913C60D163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54" name="Title 1">
            <a:extLst>
              <a:ext uri="{FF2B5EF4-FFF2-40B4-BE49-F238E27FC236}">
                <a16:creationId xmlns:a16="http://schemas.microsoft.com/office/drawing/2014/main" id="{995391BC-8C2B-4231-A909-5D79EDD5B825}"/>
              </a:ext>
            </a:extLst>
          </p:cNvPr>
          <p:cNvSpPr txBox="1">
            <a:spLocks/>
          </p:cNvSpPr>
          <p:nvPr/>
        </p:nvSpPr>
        <p:spPr>
          <a:xfrm>
            <a:off x="10950576" y="90777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55" name="Google Shape;167;p2">
            <a:extLst>
              <a:ext uri="{FF2B5EF4-FFF2-40B4-BE49-F238E27FC236}">
                <a16:creationId xmlns:a16="http://schemas.microsoft.com/office/drawing/2014/main" id="{33E3DB8C-622C-4AD9-B09C-01AC3F70537C}"/>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8" name="CustomShape 23">
            <a:hlinkClick r:id="" action="ppaction://noaction">
              <a:snd r:embed="rId4" name="2.1.wav"/>
            </a:hlinkClick>
            <a:extLst>
              <a:ext uri="{FF2B5EF4-FFF2-40B4-BE49-F238E27FC236}">
                <a16:creationId xmlns:a16="http://schemas.microsoft.com/office/drawing/2014/main" id="{467C8E07-46C9-4836-871C-045133A0A54D}"/>
              </a:ext>
            </a:extLst>
          </p:cNvPr>
          <p:cNvSpPr/>
          <p:nvPr/>
        </p:nvSpPr>
        <p:spPr>
          <a:xfrm>
            <a:off x="2058082" y="1403898"/>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1</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72" name="CustomShape 23">
            <a:hlinkClick r:id="" action="ppaction://noaction">
              <a:snd r:embed="rId5" name="2.2.wav"/>
            </a:hlinkClick>
            <a:extLst>
              <a:ext uri="{FF2B5EF4-FFF2-40B4-BE49-F238E27FC236}">
                <a16:creationId xmlns:a16="http://schemas.microsoft.com/office/drawing/2014/main" id="{DA744442-574B-4953-A05E-86EA3B48DF4F}"/>
              </a:ext>
            </a:extLst>
          </p:cNvPr>
          <p:cNvSpPr/>
          <p:nvPr/>
        </p:nvSpPr>
        <p:spPr>
          <a:xfrm>
            <a:off x="2943282" y="1392987"/>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2</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82" name="CustomShape 23">
            <a:hlinkClick r:id="" action="ppaction://noaction">
              <a:snd r:embed="rId6" name="2.3.wav"/>
            </a:hlinkClick>
            <a:extLst>
              <a:ext uri="{FF2B5EF4-FFF2-40B4-BE49-F238E27FC236}">
                <a16:creationId xmlns:a16="http://schemas.microsoft.com/office/drawing/2014/main" id="{AF4173E9-35A8-47DC-ABDF-0EE1C90E4F17}"/>
              </a:ext>
            </a:extLst>
          </p:cNvPr>
          <p:cNvSpPr/>
          <p:nvPr/>
        </p:nvSpPr>
        <p:spPr>
          <a:xfrm>
            <a:off x="3804076" y="1379426"/>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3</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83" name="CustomShape 23">
            <a:hlinkClick r:id="" action="ppaction://noaction">
              <a:snd r:embed="rId7" name="2.4.wav"/>
            </a:hlinkClick>
            <a:extLst>
              <a:ext uri="{FF2B5EF4-FFF2-40B4-BE49-F238E27FC236}">
                <a16:creationId xmlns:a16="http://schemas.microsoft.com/office/drawing/2014/main" id="{DCE66A3E-88B8-4B91-90A9-163FA518D1AD}"/>
              </a:ext>
            </a:extLst>
          </p:cNvPr>
          <p:cNvSpPr/>
          <p:nvPr/>
        </p:nvSpPr>
        <p:spPr>
          <a:xfrm>
            <a:off x="4664870" y="1379426"/>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4</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84" name="CustomShape 23">
            <a:hlinkClick r:id="" action="ppaction://noaction">
              <a:snd r:embed="rId8" name="2.5.wav"/>
            </a:hlinkClick>
            <a:extLst>
              <a:ext uri="{FF2B5EF4-FFF2-40B4-BE49-F238E27FC236}">
                <a16:creationId xmlns:a16="http://schemas.microsoft.com/office/drawing/2014/main" id="{B02AC3FD-2B82-45AD-81C3-C18EF99C19BC}"/>
              </a:ext>
            </a:extLst>
          </p:cNvPr>
          <p:cNvSpPr/>
          <p:nvPr/>
        </p:nvSpPr>
        <p:spPr>
          <a:xfrm>
            <a:off x="5565794" y="1379426"/>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5</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01" name="Speech Bubble: Rectangle with Corners Rounded 100">
            <a:extLst>
              <a:ext uri="{FF2B5EF4-FFF2-40B4-BE49-F238E27FC236}">
                <a16:creationId xmlns:a16="http://schemas.microsoft.com/office/drawing/2014/main" id="{27CCB05D-38EC-416E-B7D6-310554A0A84E}"/>
              </a:ext>
            </a:extLst>
          </p:cNvPr>
          <p:cNvSpPr/>
          <p:nvPr/>
        </p:nvSpPr>
        <p:spPr>
          <a:xfrm>
            <a:off x="1622112" y="1263828"/>
            <a:ext cx="8258488" cy="1301572"/>
          </a:xfrm>
          <a:prstGeom prst="wedgeRoundRectCallout">
            <a:avLst>
              <a:gd name="adj1" fmla="val -55648"/>
              <a:gd name="adj2" fmla="val 26521"/>
              <a:gd name="adj3" fmla="val 16667"/>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Speech Bubble: Rectangle with Corners Rounded 39">
            <a:extLst>
              <a:ext uri="{FF2B5EF4-FFF2-40B4-BE49-F238E27FC236}">
                <a16:creationId xmlns:a16="http://schemas.microsoft.com/office/drawing/2014/main" id="{8B71383A-B599-4CFA-9964-F4A84A58C7F2}"/>
              </a:ext>
            </a:extLst>
          </p:cNvPr>
          <p:cNvSpPr/>
          <p:nvPr/>
        </p:nvSpPr>
        <p:spPr>
          <a:xfrm>
            <a:off x="1088288" y="664239"/>
            <a:ext cx="9347344"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hlinkClick r:id="" action="ppaction://noaction">
              <a:snd r:embed="rId9" name="2_i.wav"/>
            </a:hlinkClick>
            <a:extLst>
              <a:ext uri="{FF2B5EF4-FFF2-40B4-BE49-F238E27FC236}">
                <a16:creationId xmlns:a16="http://schemas.microsoft.com/office/drawing/2014/main" id="{B0FE4790-F6FB-478A-A331-AD7ABDB37B25}"/>
              </a:ext>
            </a:extLst>
          </p:cNvPr>
          <p:cNvSpPr txBox="1"/>
          <p:nvPr/>
        </p:nvSpPr>
        <p:spPr>
          <a:xfrm>
            <a:off x="1067134" y="681368"/>
            <a:ext cx="92960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 Écris le numéro correspondant pour chaque image.</a:t>
            </a:r>
          </a:p>
        </p:txBody>
      </p:sp>
      <p:pic>
        <p:nvPicPr>
          <p:cNvPr id="42" name="Graphic 41" descr="Teacher">
            <a:extLst>
              <a:ext uri="{FF2B5EF4-FFF2-40B4-BE49-F238E27FC236}">
                <a16:creationId xmlns:a16="http://schemas.microsoft.com/office/drawing/2014/main" id="{DD1F5AF0-241D-41C9-BF74-1180EB57C26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0302" y="486187"/>
            <a:ext cx="914400" cy="914400"/>
          </a:xfrm>
          <a:prstGeom prst="rect">
            <a:avLst/>
          </a:prstGeom>
        </p:spPr>
      </p:pic>
      <p:sp>
        <p:nvSpPr>
          <p:cNvPr id="43" name="CustomShape 23">
            <a:hlinkClick r:id="" action="ppaction://noaction">
              <a:snd r:embed="rId12" name="2.6.wav"/>
            </a:hlinkClick>
            <a:extLst>
              <a:ext uri="{FF2B5EF4-FFF2-40B4-BE49-F238E27FC236}">
                <a16:creationId xmlns:a16="http://schemas.microsoft.com/office/drawing/2014/main" id="{776392FC-B065-47AC-9DE4-D118A97A5BBA}"/>
              </a:ext>
            </a:extLst>
          </p:cNvPr>
          <p:cNvSpPr/>
          <p:nvPr/>
        </p:nvSpPr>
        <p:spPr>
          <a:xfrm>
            <a:off x="6486967" y="1393848"/>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6</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4" name="CustomShape 23">
            <a:hlinkClick r:id="" action="ppaction://noaction">
              <a:snd r:embed="rId13" name="2.7.wav"/>
            </a:hlinkClick>
            <a:extLst>
              <a:ext uri="{FF2B5EF4-FFF2-40B4-BE49-F238E27FC236}">
                <a16:creationId xmlns:a16="http://schemas.microsoft.com/office/drawing/2014/main" id="{51268B21-8089-4EDE-8734-1E24936B2E1E}"/>
              </a:ext>
            </a:extLst>
          </p:cNvPr>
          <p:cNvSpPr/>
          <p:nvPr/>
        </p:nvSpPr>
        <p:spPr>
          <a:xfrm>
            <a:off x="7347761" y="1392987"/>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7</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5" name="CustomShape 23">
            <a:hlinkClick r:id="" action="ppaction://noaction">
              <a:snd r:embed="rId14" name="2.8.wav"/>
            </a:hlinkClick>
            <a:extLst>
              <a:ext uri="{FF2B5EF4-FFF2-40B4-BE49-F238E27FC236}">
                <a16:creationId xmlns:a16="http://schemas.microsoft.com/office/drawing/2014/main" id="{0B2C9877-7C3E-4A5A-B678-A88B0FC06716}"/>
              </a:ext>
            </a:extLst>
          </p:cNvPr>
          <p:cNvSpPr/>
          <p:nvPr/>
        </p:nvSpPr>
        <p:spPr>
          <a:xfrm>
            <a:off x="8208555" y="1392987"/>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8</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6" name="CustomShape 23">
            <a:hlinkClick r:id="" action="ppaction://noaction">
              <a:snd r:embed="rId15" name="2.9.wav"/>
            </a:hlinkClick>
            <a:extLst>
              <a:ext uri="{FF2B5EF4-FFF2-40B4-BE49-F238E27FC236}">
                <a16:creationId xmlns:a16="http://schemas.microsoft.com/office/drawing/2014/main" id="{F499567B-0A50-4E0C-A914-C80D01D9CCFB}"/>
              </a:ext>
            </a:extLst>
          </p:cNvPr>
          <p:cNvSpPr/>
          <p:nvPr/>
        </p:nvSpPr>
        <p:spPr>
          <a:xfrm>
            <a:off x="9109479" y="1392987"/>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9</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graphicFrame>
        <p:nvGraphicFramePr>
          <p:cNvPr id="47" name="Table 3">
            <a:extLst>
              <a:ext uri="{FF2B5EF4-FFF2-40B4-BE49-F238E27FC236}">
                <a16:creationId xmlns:a16="http://schemas.microsoft.com/office/drawing/2014/main" id="{78260A13-493F-4F25-A92B-777232E4A69E}"/>
              </a:ext>
            </a:extLst>
          </p:cNvPr>
          <p:cNvGraphicFramePr>
            <a:graphicFrameLocks noGrp="1"/>
          </p:cNvGraphicFramePr>
          <p:nvPr>
            <p:extLst>
              <p:ext uri="{D42A27DB-BD31-4B8C-83A1-F6EECF244321}">
                <p14:modId xmlns:p14="http://schemas.microsoft.com/office/powerpoint/2010/main" val="2903437449"/>
              </p:ext>
            </p:extLst>
          </p:nvPr>
        </p:nvGraphicFramePr>
        <p:xfrm>
          <a:off x="3804076" y="2878218"/>
          <a:ext cx="4221798" cy="3747045"/>
        </p:xfrm>
        <a:graphic>
          <a:graphicData uri="http://schemas.openxmlformats.org/drawingml/2006/table">
            <a:tbl>
              <a:tblPr firstRow="1" bandRow="1">
                <a:tableStyleId>{5940675A-B579-460E-94D1-54222C63F5DA}</a:tableStyleId>
              </a:tblPr>
              <a:tblGrid>
                <a:gridCol w="1407266">
                  <a:extLst>
                    <a:ext uri="{9D8B030D-6E8A-4147-A177-3AD203B41FA5}">
                      <a16:colId xmlns:a16="http://schemas.microsoft.com/office/drawing/2014/main" val="2234228650"/>
                    </a:ext>
                  </a:extLst>
                </a:gridCol>
                <a:gridCol w="1407266">
                  <a:extLst>
                    <a:ext uri="{9D8B030D-6E8A-4147-A177-3AD203B41FA5}">
                      <a16:colId xmlns:a16="http://schemas.microsoft.com/office/drawing/2014/main" val="543636543"/>
                    </a:ext>
                  </a:extLst>
                </a:gridCol>
                <a:gridCol w="1407266">
                  <a:extLst>
                    <a:ext uri="{9D8B030D-6E8A-4147-A177-3AD203B41FA5}">
                      <a16:colId xmlns:a16="http://schemas.microsoft.com/office/drawing/2014/main" val="2757598137"/>
                    </a:ext>
                  </a:extLst>
                </a:gridCol>
              </a:tblGrid>
              <a:tr h="1249015">
                <a:tc>
                  <a:txBody>
                    <a:bodyPr/>
                    <a:lstStyle/>
                    <a:p>
                      <a:r>
                        <a:rPr lang="en-GB" sz="2500" b="1" dirty="0">
                          <a:solidFill>
                            <a:srgbClr val="786EB1"/>
                          </a:solidFill>
                        </a:rPr>
                        <a:t>A</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2500" b="1" dirty="0">
                          <a:solidFill>
                            <a:srgbClr val="786EB1"/>
                          </a:solidFill>
                        </a:rPr>
                        <a:t>B</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2500" b="1" dirty="0">
                          <a:solidFill>
                            <a:srgbClr val="786EB1"/>
                          </a:solidFill>
                        </a:rPr>
                        <a:t>C</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3031880015"/>
                  </a:ext>
                </a:extLst>
              </a:tr>
              <a:tr h="1249015">
                <a:tc>
                  <a:txBody>
                    <a:bodyPr/>
                    <a:lstStyle/>
                    <a:p>
                      <a:r>
                        <a:rPr lang="en-GB" sz="2500" b="1" dirty="0">
                          <a:solidFill>
                            <a:srgbClr val="786EB1"/>
                          </a:solidFill>
                        </a:rPr>
                        <a:t>D</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2500" b="1" dirty="0">
                          <a:solidFill>
                            <a:srgbClr val="786EB1"/>
                          </a:solidFill>
                        </a:rPr>
                        <a:t>E</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2500" b="1" dirty="0">
                          <a:solidFill>
                            <a:srgbClr val="786EB1"/>
                          </a:solidFill>
                        </a:rPr>
                        <a:t>F</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482730085"/>
                  </a:ext>
                </a:extLst>
              </a:tr>
              <a:tr h="1249015">
                <a:tc>
                  <a:txBody>
                    <a:bodyPr/>
                    <a:lstStyle/>
                    <a:p>
                      <a:r>
                        <a:rPr lang="en-GB" sz="2500" b="1" dirty="0">
                          <a:solidFill>
                            <a:srgbClr val="786EB1"/>
                          </a:solidFill>
                        </a:rPr>
                        <a:t>G</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2500" b="1" dirty="0">
                          <a:solidFill>
                            <a:srgbClr val="786EB1"/>
                          </a:solidFill>
                        </a:rPr>
                        <a:t>H</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2500" b="1" dirty="0">
                          <a:solidFill>
                            <a:srgbClr val="786EB1"/>
                          </a:solidFill>
                        </a:rPr>
                        <a:t>I</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3276496162"/>
                  </a:ext>
                </a:extLst>
              </a:tr>
            </a:tbl>
          </a:graphicData>
        </a:graphic>
      </p:graphicFrame>
      <p:pic>
        <p:nvPicPr>
          <p:cNvPr id="48" name="Picture 47" descr="A picture containing diagram&#10;&#10;Description automatically generated">
            <a:extLst>
              <a:ext uri="{FF2B5EF4-FFF2-40B4-BE49-F238E27FC236}">
                <a16:creationId xmlns:a16="http://schemas.microsoft.com/office/drawing/2014/main" id="{007E41D8-54D9-4BF6-BCCB-638A284230B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330909" y="4287353"/>
            <a:ext cx="437403" cy="964071"/>
          </a:xfrm>
          <a:prstGeom prst="rect">
            <a:avLst/>
          </a:prstGeom>
        </p:spPr>
      </p:pic>
      <p:pic>
        <p:nvPicPr>
          <p:cNvPr id="49" name="Picture 48" descr="A picture containing icon&#10;&#10;Description automatically generated">
            <a:extLst>
              <a:ext uri="{FF2B5EF4-FFF2-40B4-BE49-F238E27FC236}">
                <a16:creationId xmlns:a16="http://schemas.microsoft.com/office/drawing/2014/main" id="{77D0DA69-83BA-46E0-B27B-05D4E05451DA}"/>
              </a:ext>
            </a:extLst>
          </p:cNvPr>
          <p:cNvPicPr>
            <a:picLocks noChangeAspect="1"/>
          </p:cNvPicPr>
          <p:nvPr/>
        </p:nvPicPr>
        <p:blipFill rotWithShape="1">
          <a:blip r:embed="rId17">
            <a:extLst>
              <a:ext uri="{28A0092B-C50C-407E-A947-70E740481C1C}">
                <a14:useLocalDpi xmlns:a14="http://schemas.microsoft.com/office/drawing/2010/main" val="0"/>
              </a:ext>
            </a:extLst>
          </a:blip>
          <a:srcRect r="80114"/>
          <a:stretch/>
        </p:blipFill>
        <p:spPr>
          <a:xfrm>
            <a:off x="4330909" y="2997425"/>
            <a:ext cx="359995" cy="1050787"/>
          </a:xfrm>
          <a:prstGeom prst="rect">
            <a:avLst/>
          </a:prstGeom>
        </p:spPr>
      </p:pic>
      <p:pic>
        <p:nvPicPr>
          <p:cNvPr id="50" name="Picture 49">
            <a:extLst>
              <a:ext uri="{FF2B5EF4-FFF2-40B4-BE49-F238E27FC236}">
                <a16:creationId xmlns:a16="http://schemas.microsoft.com/office/drawing/2014/main" id="{8B4E94A7-7850-47C4-93A8-92A3FFBA280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372435" y="3199014"/>
            <a:ext cx="1107318" cy="839717"/>
          </a:xfrm>
          <a:prstGeom prst="rect">
            <a:avLst/>
          </a:prstGeom>
        </p:spPr>
      </p:pic>
      <p:grpSp>
        <p:nvGrpSpPr>
          <p:cNvPr id="51" name="Group 50">
            <a:extLst>
              <a:ext uri="{FF2B5EF4-FFF2-40B4-BE49-F238E27FC236}">
                <a16:creationId xmlns:a16="http://schemas.microsoft.com/office/drawing/2014/main" id="{835E273B-A7E8-4B48-A953-7B0AF1BB17B2}"/>
              </a:ext>
            </a:extLst>
          </p:cNvPr>
          <p:cNvGrpSpPr/>
          <p:nvPr/>
        </p:nvGrpSpPr>
        <p:grpSpPr>
          <a:xfrm>
            <a:off x="5359685" y="5393282"/>
            <a:ext cx="1110580" cy="1172950"/>
            <a:chOff x="215899" y="1312343"/>
            <a:chExt cx="1743529" cy="1792116"/>
          </a:xfrm>
        </p:grpSpPr>
        <p:pic>
          <p:nvPicPr>
            <p:cNvPr id="52" name="Picture 51" descr="Icon&#10;&#10;Description automatically generated">
              <a:extLst>
                <a:ext uri="{FF2B5EF4-FFF2-40B4-BE49-F238E27FC236}">
                  <a16:creationId xmlns:a16="http://schemas.microsoft.com/office/drawing/2014/main" id="{ED655821-514A-4BDE-8A6A-06C4A9A689F1}"/>
                </a:ext>
              </a:extLst>
            </p:cNvPr>
            <p:cNvPicPr>
              <a:picLocks noChangeAspect="1"/>
            </p:cNvPicPr>
            <p:nvPr/>
          </p:nvPicPr>
          <p:blipFill rotWithShape="1">
            <a:blip r:embed="rId19">
              <a:clrChange>
                <a:clrFrom>
                  <a:srgbClr val="F7F7F7"/>
                </a:clrFrom>
                <a:clrTo>
                  <a:srgbClr val="F7F7F7">
                    <a:alpha val="0"/>
                  </a:srgbClr>
                </a:clrTo>
              </a:clrChange>
              <a:extLst>
                <a:ext uri="{28A0092B-C50C-407E-A947-70E740481C1C}">
                  <a14:useLocalDpi xmlns:a14="http://schemas.microsoft.com/office/drawing/2010/main" val="0"/>
                </a:ext>
              </a:extLst>
            </a:blip>
            <a:srcRect l="23362" t="19766" r="19651" b="21659"/>
            <a:stretch/>
          </p:blipFill>
          <p:spPr>
            <a:xfrm>
              <a:off x="215899" y="1312343"/>
              <a:ext cx="1743529" cy="1792116"/>
            </a:xfrm>
            <a:prstGeom prst="rect">
              <a:avLst/>
            </a:prstGeom>
          </p:spPr>
        </p:pic>
        <p:pic>
          <p:nvPicPr>
            <p:cNvPr id="56" name="Picture 55">
              <a:extLst>
                <a:ext uri="{FF2B5EF4-FFF2-40B4-BE49-F238E27FC236}">
                  <a16:creationId xmlns:a16="http://schemas.microsoft.com/office/drawing/2014/main" id="{24445E0E-7C1C-479E-9062-65BDB8E589B5}"/>
                </a:ext>
              </a:extLst>
            </p:cNvPr>
            <p:cNvPicPr>
              <a:picLocks noChangeAspect="1"/>
            </p:cNvPicPr>
            <p:nvPr/>
          </p:nvPicPr>
          <p:blipFill>
            <a:blip r:embed="rId20"/>
            <a:stretch>
              <a:fillRect/>
            </a:stretch>
          </p:blipFill>
          <p:spPr>
            <a:xfrm>
              <a:off x="893253" y="2265564"/>
              <a:ext cx="1066175" cy="581550"/>
            </a:xfrm>
            <a:prstGeom prst="rect">
              <a:avLst/>
            </a:prstGeom>
          </p:spPr>
        </p:pic>
      </p:grpSp>
      <p:pic>
        <p:nvPicPr>
          <p:cNvPr id="57" name="Picture 2" descr="Bucket, Cleaning, Supplies, Housework, Household">
            <a:extLst>
              <a:ext uri="{FF2B5EF4-FFF2-40B4-BE49-F238E27FC236}">
                <a16:creationId xmlns:a16="http://schemas.microsoft.com/office/drawing/2014/main" id="{C6284945-0D36-43BE-833D-B01A1E34196B}"/>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403037" y="4300585"/>
            <a:ext cx="985791" cy="93760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descr="Icon&#10;&#10;Description automatically generated">
            <a:extLst>
              <a:ext uri="{FF2B5EF4-FFF2-40B4-BE49-F238E27FC236}">
                <a16:creationId xmlns:a16="http://schemas.microsoft.com/office/drawing/2014/main" id="{BD4D1CB2-E646-42D9-8B40-124D225FD84D}"/>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120288" y="5593669"/>
            <a:ext cx="858644" cy="821748"/>
          </a:xfrm>
          <a:prstGeom prst="rect">
            <a:avLst/>
          </a:prstGeom>
        </p:spPr>
      </p:pic>
      <p:grpSp>
        <p:nvGrpSpPr>
          <p:cNvPr id="61" name="Group 60">
            <a:extLst>
              <a:ext uri="{FF2B5EF4-FFF2-40B4-BE49-F238E27FC236}">
                <a16:creationId xmlns:a16="http://schemas.microsoft.com/office/drawing/2014/main" id="{A3A32679-94F1-4078-B1D5-A1CCBD7C16FE}"/>
              </a:ext>
            </a:extLst>
          </p:cNvPr>
          <p:cNvGrpSpPr/>
          <p:nvPr/>
        </p:nvGrpSpPr>
        <p:grpSpPr>
          <a:xfrm>
            <a:off x="6817698" y="3178405"/>
            <a:ext cx="1071097" cy="684941"/>
            <a:chOff x="9184028" y="3389018"/>
            <a:chExt cx="2305360" cy="1474223"/>
          </a:xfrm>
        </p:grpSpPr>
        <p:pic>
          <p:nvPicPr>
            <p:cNvPr id="62" name="Picture 61" descr="A picture containing text&#10;&#10;Description automatically generated">
              <a:extLst>
                <a:ext uri="{FF2B5EF4-FFF2-40B4-BE49-F238E27FC236}">
                  <a16:creationId xmlns:a16="http://schemas.microsoft.com/office/drawing/2014/main" id="{4F7036D3-5E67-4647-8DF6-5FFC1AE3E09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443448" y="3691136"/>
              <a:ext cx="2045940" cy="1022970"/>
            </a:xfrm>
            <a:prstGeom prst="rect">
              <a:avLst/>
            </a:prstGeom>
          </p:spPr>
        </p:pic>
        <p:pic>
          <p:nvPicPr>
            <p:cNvPr id="63" name="Picture 62" descr="A picture containing icon&#10;&#10;Description automatically generated">
              <a:extLst>
                <a:ext uri="{FF2B5EF4-FFF2-40B4-BE49-F238E27FC236}">
                  <a16:creationId xmlns:a16="http://schemas.microsoft.com/office/drawing/2014/main" id="{75AB13EA-8B1E-4723-9C2A-CB5BAAF90C7D}"/>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184028" y="3985721"/>
              <a:ext cx="960022" cy="877520"/>
            </a:xfrm>
            <a:prstGeom prst="rect">
              <a:avLst/>
            </a:prstGeom>
          </p:spPr>
        </p:pic>
        <p:pic>
          <p:nvPicPr>
            <p:cNvPr id="64" name="Picture 63" descr="A picture containing toy&#10;&#10;Description automatically generated">
              <a:extLst>
                <a:ext uri="{FF2B5EF4-FFF2-40B4-BE49-F238E27FC236}">
                  <a16:creationId xmlns:a16="http://schemas.microsoft.com/office/drawing/2014/main" id="{8287DE66-B9AF-4DAC-8986-815A3109AC0E}"/>
                </a:ext>
              </a:extLst>
            </p:cNvPr>
            <p:cNvPicPr>
              <a:picLocks noChangeAspect="1"/>
            </p:cNvPicPr>
            <p:nvPr/>
          </p:nvPicPr>
          <p:blipFill rotWithShape="1">
            <a:blip r:embed="rId25">
              <a:extLst>
                <a:ext uri="{28A0092B-C50C-407E-A947-70E740481C1C}">
                  <a14:useLocalDpi xmlns:a14="http://schemas.microsoft.com/office/drawing/2010/main" val="0"/>
                </a:ext>
              </a:extLst>
            </a:blip>
            <a:srcRect r="59881"/>
            <a:stretch/>
          </p:blipFill>
          <p:spPr>
            <a:xfrm>
              <a:off x="10890173" y="3389018"/>
              <a:ext cx="583341" cy="1122324"/>
            </a:xfrm>
            <a:prstGeom prst="rect">
              <a:avLst/>
            </a:prstGeom>
          </p:spPr>
        </p:pic>
      </p:grpSp>
      <p:pic>
        <p:nvPicPr>
          <p:cNvPr id="65" name="Picture 64" descr="A picture containing graphical user interface&#10;&#10;Description automatically generated">
            <a:extLst>
              <a:ext uri="{FF2B5EF4-FFF2-40B4-BE49-F238E27FC236}">
                <a16:creationId xmlns:a16="http://schemas.microsoft.com/office/drawing/2014/main" id="{36F0C268-9068-4759-AB74-A15DF63763AE}"/>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016599" y="5465874"/>
            <a:ext cx="679124" cy="991195"/>
          </a:xfrm>
          <a:prstGeom prst="rect">
            <a:avLst/>
          </a:prstGeom>
        </p:spPr>
      </p:pic>
      <p:pic>
        <p:nvPicPr>
          <p:cNvPr id="66" name="Picture 4" descr="Notepad Issue Write - Free image on Pixabay">
            <a:extLst>
              <a:ext uri="{FF2B5EF4-FFF2-40B4-BE49-F238E27FC236}">
                <a16:creationId xmlns:a16="http://schemas.microsoft.com/office/drawing/2014/main" id="{C64AF545-4BD3-49AD-8664-D5225A2710A4}"/>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040716" y="4453332"/>
            <a:ext cx="679124" cy="659877"/>
          </a:xfrm>
          <a:prstGeom prst="rect">
            <a:avLst/>
          </a:prstGeom>
          <a:noFill/>
          <a:extLst>
            <a:ext uri="{909E8E84-426E-40DD-AFC4-6F175D3DCCD1}">
              <a14:hiddenFill xmlns:a14="http://schemas.microsoft.com/office/drawing/2010/main">
                <a:solidFill>
                  <a:srgbClr val="FFFFFF"/>
                </a:solidFill>
              </a14:hiddenFill>
            </a:ext>
          </a:extLst>
        </p:spPr>
      </p:pic>
      <p:sp>
        <p:nvSpPr>
          <p:cNvPr id="67" name="CustomShape 23">
            <a:extLst>
              <a:ext uri="{FF2B5EF4-FFF2-40B4-BE49-F238E27FC236}">
                <a16:creationId xmlns:a16="http://schemas.microsoft.com/office/drawing/2014/main" id="{919AF53F-0142-4325-B1AE-BB4F97E5312E}"/>
              </a:ext>
            </a:extLst>
          </p:cNvPr>
          <p:cNvSpPr/>
          <p:nvPr/>
        </p:nvSpPr>
        <p:spPr>
          <a:xfrm>
            <a:off x="2058082" y="1800258"/>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accent4">
                    <a:lumMod val="20000"/>
                    <a:lumOff val="80000"/>
                  </a:schemeClr>
                </a:solidFill>
                <a:effectLst/>
                <a:uLnTx/>
                <a:uFillTx/>
                <a:latin typeface="Century Gothic" panose="020B0502020202020204" pitchFamily="34" charset="0"/>
                <a:ea typeface="DejaVu Sans"/>
                <a:cs typeface="+mn-cs"/>
                <a:sym typeface="Arial"/>
              </a:rPr>
              <a:t>E</a:t>
            </a:r>
            <a:endParaRPr kumimoji="0" lang="en-GB" sz="2000" b="0" i="0" u="none" strike="noStrike" kern="0" cap="none" spc="-1" normalizeH="0" baseline="0" noProof="0" dirty="0">
              <a:ln>
                <a:noFill/>
              </a:ln>
              <a:solidFill>
                <a:schemeClr val="accent4">
                  <a:lumMod val="20000"/>
                  <a:lumOff val="80000"/>
                </a:schemeClr>
              </a:solidFill>
              <a:effectLst/>
              <a:uLnTx/>
              <a:uFillTx/>
              <a:latin typeface="Century Gothic" panose="020B0502020202020204" pitchFamily="34" charset="0"/>
              <a:ea typeface="+mn-ea"/>
              <a:cs typeface="+mn-cs"/>
              <a:sym typeface="Arial"/>
            </a:endParaRPr>
          </a:p>
        </p:txBody>
      </p:sp>
      <p:sp>
        <p:nvSpPr>
          <p:cNvPr id="69" name="CustomShape 23">
            <a:extLst>
              <a:ext uri="{FF2B5EF4-FFF2-40B4-BE49-F238E27FC236}">
                <a16:creationId xmlns:a16="http://schemas.microsoft.com/office/drawing/2014/main" id="{A4DD579D-9F13-4687-B80A-3BA3401B27B5}"/>
              </a:ext>
            </a:extLst>
          </p:cNvPr>
          <p:cNvSpPr/>
          <p:nvPr/>
        </p:nvSpPr>
        <p:spPr>
          <a:xfrm>
            <a:off x="2943282" y="1815618"/>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accent4">
                    <a:lumMod val="20000"/>
                    <a:lumOff val="80000"/>
                  </a:schemeClr>
                </a:solidFill>
                <a:effectLst/>
                <a:uLnTx/>
                <a:uFillTx/>
                <a:latin typeface="Century Gothic" panose="020B0502020202020204" pitchFamily="34" charset="0"/>
                <a:ea typeface="DejaVu Sans"/>
                <a:cs typeface="+mn-cs"/>
                <a:sym typeface="Arial"/>
              </a:rPr>
              <a:t>H</a:t>
            </a:r>
            <a:endParaRPr kumimoji="0" lang="en-GB" sz="2000" b="0" i="0" u="none" strike="noStrike" kern="0" cap="none" spc="-1" normalizeH="0" baseline="0" noProof="0" dirty="0">
              <a:ln>
                <a:noFill/>
              </a:ln>
              <a:solidFill>
                <a:schemeClr val="accent4">
                  <a:lumMod val="20000"/>
                  <a:lumOff val="80000"/>
                </a:schemeClr>
              </a:solidFill>
              <a:effectLst/>
              <a:uLnTx/>
              <a:uFillTx/>
              <a:latin typeface="Century Gothic" panose="020B0502020202020204" pitchFamily="34" charset="0"/>
              <a:ea typeface="+mn-ea"/>
              <a:cs typeface="+mn-cs"/>
              <a:sym typeface="Arial"/>
            </a:endParaRPr>
          </a:p>
        </p:txBody>
      </p:sp>
      <p:sp>
        <p:nvSpPr>
          <p:cNvPr id="71" name="CustomShape 23">
            <a:extLst>
              <a:ext uri="{FF2B5EF4-FFF2-40B4-BE49-F238E27FC236}">
                <a16:creationId xmlns:a16="http://schemas.microsoft.com/office/drawing/2014/main" id="{698FB679-18ED-474C-8E3B-ED3A6893D689}"/>
              </a:ext>
            </a:extLst>
          </p:cNvPr>
          <p:cNvSpPr/>
          <p:nvPr/>
        </p:nvSpPr>
        <p:spPr>
          <a:xfrm>
            <a:off x="3804076" y="1789347"/>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accent4">
                    <a:lumMod val="20000"/>
                    <a:lumOff val="80000"/>
                  </a:schemeClr>
                </a:solidFill>
                <a:effectLst/>
                <a:uLnTx/>
                <a:uFillTx/>
                <a:latin typeface="Century Gothic" panose="020B0502020202020204" pitchFamily="34" charset="0"/>
                <a:ea typeface="DejaVu Sans"/>
                <a:cs typeface="+mn-cs"/>
                <a:sym typeface="Arial"/>
              </a:rPr>
              <a:t>C</a:t>
            </a:r>
            <a:endParaRPr kumimoji="0" lang="en-GB" sz="2000" b="0" i="0" u="none" strike="noStrike" kern="0" cap="none" spc="-1" normalizeH="0" baseline="0" noProof="0" dirty="0">
              <a:ln>
                <a:noFill/>
              </a:ln>
              <a:solidFill>
                <a:schemeClr val="accent4">
                  <a:lumMod val="20000"/>
                  <a:lumOff val="80000"/>
                </a:schemeClr>
              </a:solidFill>
              <a:effectLst/>
              <a:uLnTx/>
              <a:uFillTx/>
              <a:latin typeface="Century Gothic" panose="020B0502020202020204" pitchFamily="34" charset="0"/>
              <a:ea typeface="+mn-ea"/>
              <a:cs typeface="+mn-cs"/>
              <a:sym typeface="Arial"/>
            </a:endParaRPr>
          </a:p>
        </p:txBody>
      </p:sp>
      <p:sp>
        <p:nvSpPr>
          <p:cNvPr id="73" name="CustomShape 23">
            <a:extLst>
              <a:ext uri="{FF2B5EF4-FFF2-40B4-BE49-F238E27FC236}">
                <a16:creationId xmlns:a16="http://schemas.microsoft.com/office/drawing/2014/main" id="{F24C9D49-64D4-4030-9FB0-252077C95279}"/>
              </a:ext>
            </a:extLst>
          </p:cNvPr>
          <p:cNvSpPr/>
          <p:nvPr/>
        </p:nvSpPr>
        <p:spPr>
          <a:xfrm>
            <a:off x="4663506" y="1800258"/>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accent4">
                    <a:lumMod val="20000"/>
                    <a:lumOff val="80000"/>
                  </a:schemeClr>
                </a:solidFill>
                <a:effectLst/>
                <a:uLnTx/>
                <a:uFillTx/>
                <a:latin typeface="Century Gothic" panose="020B0502020202020204" pitchFamily="34" charset="0"/>
                <a:ea typeface="DejaVu Sans"/>
                <a:cs typeface="+mn-cs"/>
                <a:sym typeface="Arial"/>
              </a:rPr>
              <a:t>I</a:t>
            </a:r>
            <a:endParaRPr kumimoji="0" lang="en-GB" sz="2000" b="0" i="0" u="none" strike="noStrike" kern="0" cap="none" spc="-1" normalizeH="0" baseline="0" noProof="0" dirty="0">
              <a:ln>
                <a:noFill/>
              </a:ln>
              <a:solidFill>
                <a:schemeClr val="accent4">
                  <a:lumMod val="20000"/>
                  <a:lumOff val="80000"/>
                </a:schemeClr>
              </a:solidFill>
              <a:effectLst/>
              <a:uLnTx/>
              <a:uFillTx/>
              <a:latin typeface="Century Gothic" panose="020B0502020202020204" pitchFamily="34" charset="0"/>
              <a:ea typeface="+mn-ea"/>
              <a:cs typeface="+mn-cs"/>
              <a:sym typeface="Arial"/>
            </a:endParaRPr>
          </a:p>
        </p:txBody>
      </p:sp>
      <p:sp>
        <p:nvSpPr>
          <p:cNvPr id="74" name="CustomShape 23">
            <a:extLst>
              <a:ext uri="{FF2B5EF4-FFF2-40B4-BE49-F238E27FC236}">
                <a16:creationId xmlns:a16="http://schemas.microsoft.com/office/drawing/2014/main" id="{3A34345D-118E-4E68-A32A-9D6C7FD92C68}"/>
              </a:ext>
            </a:extLst>
          </p:cNvPr>
          <p:cNvSpPr/>
          <p:nvPr/>
        </p:nvSpPr>
        <p:spPr>
          <a:xfrm>
            <a:off x="5565794" y="1800258"/>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accent4">
                    <a:lumMod val="20000"/>
                    <a:lumOff val="80000"/>
                  </a:schemeClr>
                </a:solidFill>
                <a:effectLst/>
                <a:uLnTx/>
                <a:uFillTx/>
                <a:latin typeface="Century Gothic" panose="020B0502020202020204" pitchFamily="34" charset="0"/>
                <a:ea typeface="DejaVu Sans"/>
                <a:cs typeface="+mn-cs"/>
                <a:sym typeface="Arial"/>
              </a:rPr>
              <a:t>A</a:t>
            </a:r>
            <a:endParaRPr kumimoji="0" lang="en-GB" sz="2000" b="0" i="0" u="none" strike="noStrike" kern="0" cap="none" spc="-1" normalizeH="0" baseline="0" noProof="0" dirty="0">
              <a:ln>
                <a:noFill/>
              </a:ln>
              <a:solidFill>
                <a:schemeClr val="accent4">
                  <a:lumMod val="20000"/>
                  <a:lumOff val="80000"/>
                </a:schemeClr>
              </a:solidFill>
              <a:effectLst/>
              <a:uLnTx/>
              <a:uFillTx/>
              <a:latin typeface="Century Gothic" panose="020B0502020202020204" pitchFamily="34" charset="0"/>
              <a:ea typeface="+mn-ea"/>
              <a:cs typeface="+mn-cs"/>
              <a:sym typeface="Arial"/>
            </a:endParaRPr>
          </a:p>
        </p:txBody>
      </p:sp>
      <p:sp>
        <p:nvSpPr>
          <p:cNvPr id="75" name="CustomShape 23">
            <a:extLst>
              <a:ext uri="{FF2B5EF4-FFF2-40B4-BE49-F238E27FC236}">
                <a16:creationId xmlns:a16="http://schemas.microsoft.com/office/drawing/2014/main" id="{DC391A4A-60CD-4AC7-A5EF-02E85A5D0A90}"/>
              </a:ext>
            </a:extLst>
          </p:cNvPr>
          <p:cNvSpPr/>
          <p:nvPr/>
        </p:nvSpPr>
        <p:spPr>
          <a:xfrm>
            <a:off x="6486967" y="1789347"/>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accent4">
                    <a:lumMod val="20000"/>
                    <a:lumOff val="80000"/>
                  </a:schemeClr>
                </a:solidFill>
                <a:effectLst/>
                <a:uLnTx/>
                <a:uFillTx/>
                <a:latin typeface="Century Gothic" panose="020B0502020202020204" pitchFamily="34" charset="0"/>
                <a:ea typeface="DejaVu Sans"/>
                <a:cs typeface="+mn-cs"/>
                <a:sym typeface="Arial"/>
              </a:rPr>
              <a:t>F</a:t>
            </a:r>
            <a:endParaRPr kumimoji="0" lang="en-GB" sz="2000" b="0" i="0" u="none" strike="noStrike" kern="0" cap="none" spc="-1" normalizeH="0" baseline="0" noProof="0" dirty="0">
              <a:ln>
                <a:noFill/>
              </a:ln>
              <a:solidFill>
                <a:schemeClr val="accent4">
                  <a:lumMod val="20000"/>
                  <a:lumOff val="80000"/>
                </a:schemeClr>
              </a:solidFill>
              <a:effectLst/>
              <a:uLnTx/>
              <a:uFillTx/>
              <a:latin typeface="Century Gothic" panose="020B0502020202020204" pitchFamily="34" charset="0"/>
              <a:ea typeface="+mn-ea"/>
              <a:cs typeface="+mn-cs"/>
              <a:sym typeface="Arial"/>
            </a:endParaRPr>
          </a:p>
        </p:txBody>
      </p:sp>
      <p:sp>
        <p:nvSpPr>
          <p:cNvPr id="76" name="CustomShape 23">
            <a:extLst>
              <a:ext uri="{FF2B5EF4-FFF2-40B4-BE49-F238E27FC236}">
                <a16:creationId xmlns:a16="http://schemas.microsoft.com/office/drawing/2014/main" id="{3D28DEEE-7902-47E2-AE7F-DDCC7EC6AF29}"/>
              </a:ext>
            </a:extLst>
          </p:cNvPr>
          <p:cNvSpPr/>
          <p:nvPr/>
        </p:nvSpPr>
        <p:spPr>
          <a:xfrm>
            <a:off x="7356161" y="1800258"/>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accent4">
                    <a:lumMod val="20000"/>
                    <a:lumOff val="80000"/>
                  </a:schemeClr>
                </a:solidFill>
                <a:effectLst/>
                <a:uLnTx/>
                <a:uFillTx/>
                <a:latin typeface="Century Gothic" panose="020B0502020202020204" pitchFamily="34" charset="0"/>
                <a:ea typeface="DejaVu Sans"/>
                <a:cs typeface="+mn-cs"/>
                <a:sym typeface="Arial"/>
              </a:rPr>
              <a:t>B</a:t>
            </a:r>
            <a:endParaRPr kumimoji="0" lang="en-GB" sz="2000" b="0" i="0" u="none" strike="noStrike" kern="0" cap="none" spc="-1" normalizeH="0" baseline="0" noProof="0" dirty="0">
              <a:ln>
                <a:noFill/>
              </a:ln>
              <a:solidFill>
                <a:schemeClr val="accent4">
                  <a:lumMod val="20000"/>
                  <a:lumOff val="80000"/>
                </a:schemeClr>
              </a:solidFill>
              <a:effectLst/>
              <a:uLnTx/>
              <a:uFillTx/>
              <a:latin typeface="Century Gothic" panose="020B0502020202020204" pitchFamily="34" charset="0"/>
              <a:ea typeface="+mn-ea"/>
              <a:cs typeface="+mn-cs"/>
              <a:sym typeface="Arial"/>
            </a:endParaRPr>
          </a:p>
        </p:txBody>
      </p:sp>
      <p:sp>
        <p:nvSpPr>
          <p:cNvPr id="77" name="CustomShape 23">
            <a:extLst>
              <a:ext uri="{FF2B5EF4-FFF2-40B4-BE49-F238E27FC236}">
                <a16:creationId xmlns:a16="http://schemas.microsoft.com/office/drawing/2014/main" id="{E9C5D8CC-3C83-4D06-B5A4-73F6FF8796BD}"/>
              </a:ext>
            </a:extLst>
          </p:cNvPr>
          <p:cNvSpPr/>
          <p:nvPr/>
        </p:nvSpPr>
        <p:spPr>
          <a:xfrm>
            <a:off x="8207337" y="1815618"/>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accent4">
                    <a:lumMod val="20000"/>
                    <a:lumOff val="80000"/>
                  </a:schemeClr>
                </a:solidFill>
                <a:effectLst/>
                <a:uLnTx/>
                <a:uFillTx/>
                <a:latin typeface="Century Gothic" panose="020B0502020202020204" pitchFamily="34" charset="0"/>
                <a:ea typeface="DejaVu Sans"/>
                <a:cs typeface="+mn-cs"/>
                <a:sym typeface="Arial"/>
              </a:rPr>
              <a:t>D</a:t>
            </a:r>
            <a:endParaRPr kumimoji="0" lang="en-GB" sz="2000" b="0" i="0" u="none" strike="noStrike" kern="0" cap="none" spc="-1" normalizeH="0" baseline="0" noProof="0" dirty="0">
              <a:ln>
                <a:noFill/>
              </a:ln>
              <a:solidFill>
                <a:schemeClr val="accent4">
                  <a:lumMod val="20000"/>
                  <a:lumOff val="80000"/>
                </a:schemeClr>
              </a:solidFill>
              <a:effectLst/>
              <a:uLnTx/>
              <a:uFillTx/>
              <a:latin typeface="Century Gothic" panose="020B0502020202020204" pitchFamily="34" charset="0"/>
              <a:ea typeface="+mn-ea"/>
              <a:cs typeface="+mn-cs"/>
              <a:sym typeface="Arial"/>
            </a:endParaRPr>
          </a:p>
        </p:txBody>
      </p:sp>
      <p:sp>
        <p:nvSpPr>
          <p:cNvPr id="78" name="CustomShape 23">
            <a:extLst>
              <a:ext uri="{FF2B5EF4-FFF2-40B4-BE49-F238E27FC236}">
                <a16:creationId xmlns:a16="http://schemas.microsoft.com/office/drawing/2014/main" id="{36A8E7A7-DE29-4259-9387-9EC3036F147E}"/>
              </a:ext>
            </a:extLst>
          </p:cNvPr>
          <p:cNvSpPr/>
          <p:nvPr/>
        </p:nvSpPr>
        <p:spPr>
          <a:xfrm>
            <a:off x="9109479" y="1815618"/>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accent4">
                    <a:lumMod val="20000"/>
                    <a:lumOff val="80000"/>
                  </a:schemeClr>
                </a:solidFill>
                <a:effectLst/>
                <a:uLnTx/>
                <a:uFillTx/>
                <a:latin typeface="Century Gothic" panose="020B0502020202020204" pitchFamily="34" charset="0"/>
                <a:ea typeface="DejaVu Sans"/>
                <a:cs typeface="+mn-cs"/>
                <a:sym typeface="Arial"/>
              </a:rPr>
              <a:t>G</a:t>
            </a:r>
            <a:endParaRPr kumimoji="0" lang="en-GB" sz="2000" b="0" i="0" u="none" strike="noStrike" kern="0" cap="none" spc="-1" normalizeH="0" baseline="0" noProof="0" dirty="0">
              <a:ln>
                <a:noFill/>
              </a:ln>
              <a:solidFill>
                <a:schemeClr val="accent4">
                  <a:lumMod val="20000"/>
                  <a:lumOff val="80000"/>
                </a:schemeClr>
              </a:solidFill>
              <a:effectLst/>
              <a:uLnTx/>
              <a:uFillTx/>
              <a:latin typeface="Century Gothic" panose="020B0502020202020204" pitchFamily="34" charset="0"/>
              <a:ea typeface="+mn-ea"/>
              <a:cs typeface="+mn-cs"/>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up)">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wipe(up)">
                                      <p:cBhvr>
                                        <p:cTn id="12" dur="500"/>
                                        <p:tgtEl>
                                          <p:spTgt spid="6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1"/>
                                        </p:tgtEl>
                                        <p:attrNameLst>
                                          <p:attrName>style.visibility</p:attrName>
                                        </p:attrNameLst>
                                      </p:cBhvr>
                                      <p:to>
                                        <p:strVal val="visible"/>
                                      </p:to>
                                    </p:set>
                                    <p:animEffect transition="in" filter="wipe(up)">
                                      <p:cBhvr>
                                        <p:cTn id="17" dur="500"/>
                                        <p:tgtEl>
                                          <p:spTgt spid="7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wipe(up)">
                                      <p:cBhvr>
                                        <p:cTn id="22" dur="500"/>
                                        <p:tgtEl>
                                          <p:spTgt spid="7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wipe(up)">
                                      <p:cBhvr>
                                        <p:cTn id="27" dur="500"/>
                                        <p:tgtEl>
                                          <p:spTgt spid="7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wipe(up)">
                                      <p:cBhvr>
                                        <p:cTn id="32" dur="500"/>
                                        <p:tgtEl>
                                          <p:spTgt spid="7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76"/>
                                        </p:tgtEl>
                                        <p:attrNameLst>
                                          <p:attrName>style.visibility</p:attrName>
                                        </p:attrNameLst>
                                      </p:cBhvr>
                                      <p:to>
                                        <p:strVal val="visible"/>
                                      </p:to>
                                    </p:set>
                                    <p:animEffect transition="in" filter="wipe(up)">
                                      <p:cBhvr>
                                        <p:cTn id="37" dur="500"/>
                                        <p:tgtEl>
                                          <p:spTgt spid="7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77"/>
                                        </p:tgtEl>
                                        <p:attrNameLst>
                                          <p:attrName>style.visibility</p:attrName>
                                        </p:attrNameLst>
                                      </p:cBhvr>
                                      <p:to>
                                        <p:strVal val="visible"/>
                                      </p:to>
                                    </p:set>
                                    <p:animEffect transition="in" filter="wipe(up)">
                                      <p:cBhvr>
                                        <p:cTn id="42" dur="500"/>
                                        <p:tgtEl>
                                          <p:spTgt spid="7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78"/>
                                        </p:tgtEl>
                                        <p:attrNameLst>
                                          <p:attrName>style.visibility</p:attrName>
                                        </p:attrNameLst>
                                      </p:cBhvr>
                                      <p:to>
                                        <p:strVal val="visible"/>
                                      </p:to>
                                    </p:set>
                                    <p:animEffect transition="in" filter="wipe(up)">
                                      <p:cBhvr>
                                        <p:cTn id="47"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9" grpId="0" animBg="1"/>
      <p:bldP spid="71" grpId="0" animBg="1"/>
      <p:bldP spid="73" grpId="0" animBg="1"/>
      <p:bldP spid="74" grpId="0" animBg="1"/>
      <p:bldP spid="75" grpId="0" animBg="1"/>
      <p:bldP spid="76" grpId="0" animBg="1"/>
      <p:bldP spid="77" grpId="0" animBg="1"/>
      <p:bldP spid="7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3 </a:t>
            </a:r>
            <a:endParaRPr lang="en-GB" dirty="0"/>
          </a:p>
        </p:txBody>
      </p:sp>
      <p:sp>
        <p:nvSpPr>
          <p:cNvPr id="55" name="Google Shape;167;p2">
            <a:extLst>
              <a:ext uri="{FF2B5EF4-FFF2-40B4-BE49-F238E27FC236}">
                <a16:creationId xmlns:a16="http://schemas.microsoft.com/office/drawing/2014/main" id="{33E3DB8C-622C-4AD9-B09C-01AC3F70537C}"/>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 name="Speech Bubble: Rectangle with Corners Rounded 39">
            <a:extLst>
              <a:ext uri="{FF2B5EF4-FFF2-40B4-BE49-F238E27FC236}">
                <a16:creationId xmlns:a16="http://schemas.microsoft.com/office/drawing/2014/main" id="{8B71383A-B599-4CFA-9964-F4A84A58C7F2}"/>
              </a:ext>
            </a:extLst>
          </p:cNvPr>
          <p:cNvSpPr/>
          <p:nvPr/>
        </p:nvSpPr>
        <p:spPr>
          <a:xfrm>
            <a:off x="1088288" y="664239"/>
            <a:ext cx="4222266"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hlinkClick r:id="" action="ppaction://noaction">
              <a:snd r:embed="rId3" name="3.17.wav"/>
            </a:hlinkClick>
            <a:extLst>
              <a:ext uri="{FF2B5EF4-FFF2-40B4-BE49-F238E27FC236}">
                <a16:creationId xmlns:a16="http://schemas.microsoft.com/office/drawing/2014/main" id="{B0FE4790-F6FB-478A-A331-AD7ABDB37B25}"/>
              </a:ext>
            </a:extLst>
          </p:cNvPr>
          <p:cNvSpPr txBox="1"/>
          <p:nvPr/>
        </p:nvSpPr>
        <p:spPr>
          <a:xfrm>
            <a:off x="1067134" y="681368"/>
            <a:ext cx="42434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prstClr val="white"/>
                </a:solidFill>
                <a:latin typeface="Century Gothic" panose="020B0502020202020204" pitchFamily="34" charset="0"/>
              </a:rPr>
              <a:t>Mars est en quelle saison ?</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2" name="Graphic 41" descr="Teacher">
            <a:extLst>
              <a:ext uri="{FF2B5EF4-FFF2-40B4-BE49-F238E27FC236}">
                <a16:creationId xmlns:a16="http://schemas.microsoft.com/office/drawing/2014/main" id="{DD1F5AF0-241D-41C9-BF74-1180EB57C2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302" y="486187"/>
            <a:ext cx="914400" cy="914400"/>
          </a:xfrm>
          <a:prstGeom prst="rect">
            <a:avLst/>
          </a:prstGeom>
        </p:spPr>
      </p:pic>
      <p:pic>
        <p:nvPicPr>
          <p:cNvPr id="58" name="Picture 57" descr="Icon&#10;&#10;Description automatically generated">
            <a:extLst>
              <a:ext uri="{FF2B5EF4-FFF2-40B4-BE49-F238E27FC236}">
                <a16:creationId xmlns:a16="http://schemas.microsoft.com/office/drawing/2014/main" id="{8CBB5598-19E4-4A24-A914-EC2A03D1C275}"/>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77600" y="39603"/>
            <a:ext cx="914400" cy="914400"/>
          </a:xfrm>
          <a:prstGeom prst="rect">
            <a:avLst/>
          </a:prstGeom>
        </p:spPr>
      </p:pic>
      <p:sp>
        <p:nvSpPr>
          <p:cNvPr id="60" name="Title 2">
            <a:extLst>
              <a:ext uri="{FF2B5EF4-FFF2-40B4-BE49-F238E27FC236}">
                <a16:creationId xmlns:a16="http://schemas.microsoft.com/office/drawing/2014/main" id="{4DE35179-875B-449E-933E-E304F41F12C9}"/>
              </a:ext>
            </a:extLst>
          </p:cNvPr>
          <p:cNvSpPr txBox="1">
            <a:spLocks/>
          </p:cNvSpPr>
          <p:nvPr/>
        </p:nvSpPr>
        <p:spPr>
          <a:xfrm>
            <a:off x="11393060" y="897415"/>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70" name="Title 13">
            <a:extLst>
              <a:ext uri="{FF2B5EF4-FFF2-40B4-BE49-F238E27FC236}">
                <a16:creationId xmlns:a16="http://schemas.microsoft.com/office/drawing/2014/main" id="{701C082D-7D53-477E-8725-C88B1A1DE771}"/>
              </a:ext>
            </a:extLst>
          </p:cNvPr>
          <p:cNvSpPr txBox="1">
            <a:spLocks/>
          </p:cNvSpPr>
          <p:nvPr/>
        </p:nvSpPr>
        <p:spPr>
          <a:xfrm>
            <a:off x="11299563" y="899720"/>
            <a:ext cx="834994" cy="3506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lire</a:t>
            </a:r>
            <a:endParaRPr lang="en-GB" sz="2000" b="1" dirty="0">
              <a:solidFill>
                <a:schemeClr val="bg1"/>
              </a:solidFill>
              <a:latin typeface="Century Gothic" panose="020B0502020202020204" pitchFamily="34" charset="0"/>
            </a:endParaRPr>
          </a:p>
        </p:txBody>
      </p:sp>
      <p:graphicFrame>
        <p:nvGraphicFramePr>
          <p:cNvPr id="79" name="Table 78">
            <a:extLst>
              <a:ext uri="{FF2B5EF4-FFF2-40B4-BE49-F238E27FC236}">
                <a16:creationId xmlns:a16="http://schemas.microsoft.com/office/drawing/2014/main" id="{40BD795F-0A25-47A7-962C-E5DF685B9213}"/>
              </a:ext>
            </a:extLst>
          </p:cNvPr>
          <p:cNvGraphicFramePr>
            <a:graphicFrameLocks noGrp="1"/>
          </p:cNvGraphicFramePr>
          <p:nvPr>
            <p:extLst>
              <p:ext uri="{D42A27DB-BD31-4B8C-83A1-F6EECF244321}">
                <p14:modId xmlns:p14="http://schemas.microsoft.com/office/powerpoint/2010/main" val="3327844296"/>
              </p:ext>
            </p:extLst>
          </p:nvPr>
        </p:nvGraphicFramePr>
        <p:xfrm>
          <a:off x="1854200" y="1587500"/>
          <a:ext cx="8222270" cy="3928860"/>
        </p:xfrm>
        <a:graphic>
          <a:graphicData uri="http://schemas.openxmlformats.org/drawingml/2006/table">
            <a:tbl>
              <a:tblPr firstRow="1" bandRow="1">
                <a:tableStyleId>{5940675A-B579-460E-94D1-54222C63F5DA}</a:tableStyleId>
              </a:tblPr>
              <a:tblGrid>
                <a:gridCol w="4111135">
                  <a:extLst>
                    <a:ext uri="{9D8B030D-6E8A-4147-A177-3AD203B41FA5}">
                      <a16:colId xmlns:a16="http://schemas.microsoft.com/office/drawing/2014/main" val="20000"/>
                    </a:ext>
                  </a:extLst>
                </a:gridCol>
                <a:gridCol w="4111135">
                  <a:extLst>
                    <a:ext uri="{9D8B030D-6E8A-4147-A177-3AD203B41FA5}">
                      <a16:colId xmlns:a16="http://schemas.microsoft.com/office/drawing/2014/main" val="20001"/>
                    </a:ext>
                  </a:extLst>
                </a:gridCol>
              </a:tblGrid>
              <a:tr h="1917700">
                <a:tc>
                  <a:txBody>
                    <a:bodyPr/>
                    <a:lstStyle/>
                    <a:p>
                      <a:pPr algn="ctr"/>
                      <a:r>
                        <a:rPr lang="en-GB" sz="2400" b="1" dirty="0">
                          <a:solidFill>
                            <a:srgbClr val="002060"/>
                          </a:solidFill>
                          <a:latin typeface="Century Gothic" panose="020B0502020202020204" pitchFamily="34" charset="0"/>
                        </a:rPr>
                        <a:t>Au</a:t>
                      </a:r>
                      <a:r>
                        <a:rPr lang="en-GB" sz="2400" b="1" baseline="0" dirty="0">
                          <a:solidFill>
                            <a:srgbClr val="002060"/>
                          </a:solidFill>
                          <a:latin typeface="Century Gothic" panose="020B0502020202020204" pitchFamily="34" charset="0"/>
                        </a:rPr>
                        <a:t> </a:t>
                      </a:r>
                      <a:r>
                        <a:rPr lang="en-GB" sz="2400" b="1" baseline="0" dirty="0" err="1">
                          <a:solidFill>
                            <a:srgbClr val="002060"/>
                          </a:solidFill>
                          <a:latin typeface="Century Gothic" panose="020B0502020202020204" pitchFamily="34" charset="0"/>
                        </a:rPr>
                        <a:t>printemps</a:t>
                      </a:r>
                      <a:endParaRPr lang="en-US" sz="2400" b="1" dirty="0">
                        <a:solidFill>
                          <a:srgbClr val="002060"/>
                        </a:solidFill>
                        <a:latin typeface="Century Gothic" panose="020B0502020202020204" pitchFamily="34" charset="0"/>
                      </a:endParaRPr>
                    </a:p>
                  </a:txBody>
                  <a:tcPr marL="91439" marR="91439" marT="45732" marB="45732">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algn="ct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été</a:t>
                      </a:r>
                      <a:endParaRPr lang="en-US" sz="2400" b="1" dirty="0">
                        <a:solidFill>
                          <a:srgbClr val="002060"/>
                        </a:solidFill>
                        <a:latin typeface="Century Gothic" panose="020B0502020202020204" pitchFamily="34" charset="0"/>
                      </a:endParaRPr>
                    </a:p>
                  </a:txBody>
                  <a:tcPr marL="91439" marR="91439" marT="45732" marB="45732">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10000"/>
                  </a:ext>
                </a:extLst>
              </a:tr>
              <a:tr h="2011160">
                <a:tc>
                  <a:txBody>
                    <a:bodyPr/>
                    <a:lstStyle/>
                    <a:p>
                      <a:pPr algn="ctr"/>
                      <a:r>
                        <a:rPr lang="en-US" sz="2400" b="1" dirty="0" err="1">
                          <a:solidFill>
                            <a:srgbClr val="002060"/>
                          </a:solidFill>
                          <a:latin typeface="Century Gothic" panose="020B0502020202020204" pitchFamily="34" charset="0"/>
                        </a:rPr>
                        <a:t>En</a:t>
                      </a:r>
                      <a:r>
                        <a:rPr lang="en-US" sz="2400" b="1" dirty="0">
                          <a:solidFill>
                            <a:srgbClr val="002060"/>
                          </a:solidFill>
                          <a:latin typeface="Century Gothic" panose="020B0502020202020204" pitchFamily="34" charset="0"/>
                        </a:rPr>
                        <a:t> </a:t>
                      </a:r>
                      <a:r>
                        <a:rPr lang="en-US" sz="2400" b="1" dirty="0" err="1">
                          <a:solidFill>
                            <a:srgbClr val="002060"/>
                          </a:solidFill>
                          <a:latin typeface="Century Gothic" panose="020B0502020202020204" pitchFamily="34" charset="0"/>
                        </a:rPr>
                        <a:t>automne</a:t>
                      </a:r>
                      <a:endParaRPr lang="en-US" sz="2400" b="1" dirty="0">
                        <a:solidFill>
                          <a:srgbClr val="002060"/>
                        </a:solidFill>
                        <a:latin typeface="Century Gothic" panose="020B0502020202020204" pitchFamily="34" charset="0"/>
                      </a:endParaRPr>
                    </a:p>
                  </a:txBody>
                  <a:tcPr marL="91439" marR="91439" marT="45732" marB="45732">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algn="ct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hiver</a:t>
                      </a:r>
                      <a:endParaRPr lang="en-US" sz="2400" b="1" dirty="0">
                        <a:solidFill>
                          <a:srgbClr val="002060"/>
                        </a:solidFill>
                        <a:latin typeface="Century Gothic" panose="020B0502020202020204" pitchFamily="34" charset="0"/>
                      </a:endParaRPr>
                    </a:p>
                  </a:txBody>
                  <a:tcPr marL="91439" marR="91439" marT="45732" marB="45732">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80" name="Picture 79" descr="A picture containing shape&#10;&#10;Description automatically generated">
            <a:hlinkClick r:id="" action="ppaction://noaction">
              <a:snd r:embed="rId7" name="3.4.wav"/>
            </a:hlinkClick>
            <a:extLst>
              <a:ext uri="{FF2B5EF4-FFF2-40B4-BE49-F238E27FC236}">
                <a16:creationId xmlns:a16="http://schemas.microsoft.com/office/drawing/2014/main" id="{32A5C4FA-B90B-4098-A139-4DE66E6436AA}"/>
              </a:ext>
            </a:extLst>
          </p:cNvPr>
          <p:cNvPicPr>
            <a:picLocks noChangeAspect="1"/>
          </p:cNvPicPr>
          <p:nvPr/>
        </p:nvPicPr>
        <p:blipFill rotWithShape="1">
          <a:blip r:embed="rId8">
            <a:extLst>
              <a:ext uri="{28A0092B-C50C-407E-A947-70E740481C1C}">
                <a14:useLocalDpi xmlns:a14="http://schemas.microsoft.com/office/drawing/2010/main" val="0"/>
              </a:ext>
            </a:extLst>
          </a:blip>
          <a:srcRect l="49957" t="50000"/>
          <a:stretch/>
        </p:blipFill>
        <p:spPr>
          <a:xfrm>
            <a:off x="9272231" y="3551430"/>
            <a:ext cx="760848" cy="761388"/>
          </a:xfrm>
          <a:prstGeom prst="rect">
            <a:avLst/>
          </a:prstGeom>
        </p:spPr>
      </p:pic>
      <p:pic>
        <p:nvPicPr>
          <p:cNvPr id="81" name="Picture 80" descr="A picture containing shape&#10;&#10;Description automatically generated">
            <a:hlinkClick r:id="" action="ppaction://noaction">
              <a:snd r:embed="rId9" name="3.1.wav"/>
            </a:hlinkClick>
            <a:extLst>
              <a:ext uri="{FF2B5EF4-FFF2-40B4-BE49-F238E27FC236}">
                <a16:creationId xmlns:a16="http://schemas.microsoft.com/office/drawing/2014/main" id="{9BB6EB64-13D0-438C-A1E9-3AF3DA85D29D}"/>
              </a:ext>
            </a:extLst>
          </p:cNvPr>
          <p:cNvPicPr>
            <a:picLocks noChangeAspect="1"/>
          </p:cNvPicPr>
          <p:nvPr/>
        </p:nvPicPr>
        <p:blipFill rotWithShape="1">
          <a:blip r:embed="rId8">
            <a:extLst>
              <a:ext uri="{28A0092B-C50C-407E-A947-70E740481C1C}">
                <a14:useLocalDpi xmlns:a14="http://schemas.microsoft.com/office/drawing/2010/main" val="0"/>
              </a:ext>
            </a:extLst>
          </a:blip>
          <a:srcRect t="49743" r="49634"/>
          <a:stretch/>
        </p:blipFill>
        <p:spPr>
          <a:xfrm>
            <a:off x="5148563" y="3551930"/>
            <a:ext cx="761845" cy="761388"/>
          </a:xfrm>
          <a:prstGeom prst="rect">
            <a:avLst/>
          </a:prstGeom>
        </p:spPr>
      </p:pic>
      <p:pic>
        <p:nvPicPr>
          <p:cNvPr id="85" name="Picture 84" descr="A picture containing shape&#10;&#10;Description automatically generated">
            <a:hlinkClick r:id="" action="ppaction://noaction">
              <a:snd r:embed="rId10" name="3.3.wav"/>
            </a:hlinkClick>
            <a:extLst>
              <a:ext uri="{FF2B5EF4-FFF2-40B4-BE49-F238E27FC236}">
                <a16:creationId xmlns:a16="http://schemas.microsoft.com/office/drawing/2014/main" id="{C00D44FE-335E-466C-ACA3-F56D75C5C07E}"/>
              </a:ext>
            </a:extLst>
          </p:cNvPr>
          <p:cNvPicPr>
            <a:picLocks noChangeAspect="1"/>
          </p:cNvPicPr>
          <p:nvPr/>
        </p:nvPicPr>
        <p:blipFill rotWithShape="1">
          <a:blip r:embed="rId8">
            <a:extLst>
              <a:ext uri="{28A0092B-C50C-407E-A947-70E740481C1C}">
                <a14:useLocalDpi xmlns:a14="http://schemas.microsoft.com/office/drawing/2010/main" val="0"/>
              </a:ext>
            </a:extLst>
          </a:blip>
          <a:srcRect l="49885" b="49665"/>
          <a:stretch/>
        </p:blipFill>
        <p:spPr>
          <a:xfrm>
            <a:off x="9272231" y="1620389"/>
            <a:ext cx="756888" cy="761388"/>
          </a:xfrm>
          <a:prstGeom prst="rect">
            <a:avLst/>
          </a:prstGeom>
        </p:spPr>
      </p:pic>
      <p:pic>
        <p:nvPicPr>
          <p:cNvPr id="86" name="Picture 85" descr="A picture containing shape&#10;&#10;Description automatically generated">
            <a:hlinkClick r:id="" action="ppaction://noaction">
              <a:snd r:embed="rId11" name="3.2.wav"/>
            </a:hlinkClick>
            <a:extLst>
              <a:ext uri="{FF2B5EF4-FFF2-40B4-BE49-F238E27FC236}">
                <a16:creationId xmlns:a16="http://schemas.microsoft.com/office/drawing/2014/main" id="{259CA6B8-AA5C-428A-A399-6EB2E3BA16C7}"/>
              </a:ext>
            </a:extLst>
          </p:cNvPr>
          <p:cNvPicPr>
            <a:picLocks noChangeAspect="1"/>
          </p:cNvPicPr>
          <p:nvPr/>
        </p:nvPicPr>
        <p:blipFill rotWithShape="1">
          <a:blip r:embed="rId8">
            <a:duotone>
              <a:prstClr val="black"/>
              <a:schemeClr val="accent6">
                <a:tint val="45000"/>
                <a:satMod val="400000"/>
              </a:schemeClr>
            </a:duotone>
            <a:extLst>
              <a:ext uri="{28A0092B-C50C-407E-A947-70E740481C1C}">
                <a14:useLocalDpi xmlns:a14="http://schemas.microsoft.com/office/drawing/2010/main" val="0"/>
              </a:ext>
            </a:extLst>
          </a:blip>
          <a:srcRect r="49959" b="49896"/>
          <a:stretch/>
        </p:blipFill>
        <p:spPr>
          <a:xfrm>
            <a:off x="5153688" y="1620389"/>
            <a:ext cx="760847" cy="762993"/>
          </a:xfrm>
          <a:prstGeom prst="rect">
            <a:avLst/>
          </a:prstGeom>
        </p:spPr>
      </p:pic>
      <p:graphicFrame>
        <p:nvGraphicFramePr>
          <p:cNvPr id="3" name="Table 3">
            <a:extLst>
              <a:ext uri="{FF2B5EF4-FFF2-40B4-BE49-F238E27FC236}">
                <a16:creationId xmlns:a16="http://schemas.microsoft.com/office/drawing/2014/main" id="{BCD9934D-506E-49B7-AB21-FB7279B66E9F}"/>
              </a:ext>
            </a:extLst>
          </p:cNvPr>
          <p:cNvGraphicFramePr>
            <a:graphicFrameLocks noGrp="1"/>
          </p:cNvGraphicFramePr>
          <p:nvPr>
            <p:extLst>
              <p:ext uri="{D42A27DB-BD31-4B8C-83A1-F6EECF244321}">
                <p14:modId xmlns:p14="http://schemas.microsoft.com/office/powerpoint/2010/main" val="3128395361"/>
              </p:ext>
            </p:extLst>
          </p:nvPr>
        </p:nvGraphicFramePr>
        <p:xfrm>
          <a:off x="267399" y="5805792"/>
          <a:ext cx="11657202" cy="914400"/>
        </p:xfrm>
        <a:graphic>
          <a:graphicData uri="http://schemas.openxmlformats.org/drawingml/2006/table">
            <a:tbl>
              <a:tblPr firstRow="1" bandRow="1">
                <a:tableStyleId>{5940675A-B579-460E-94D1-54222C63F5DA}</a:tableStyleId>
              </a:tblPr>
              <a:tblGrid>
                <a:gridCol w="1942867">
                  <a:extLst>
                    <a:ext uri="{9D8B030D-6E8A-4147-A177-3AD203B41FA5}">
                      <a16:colId xmlns:a16="http://schemas.microsoft.com/office/drawing/2014/main" val="3095994066"/>
                    </a:ext>
                  </a:extLst>
                </a:gridCol>
                <a:gridCol w="1942867">
                  <a:extLst>
                    <a:ext uri="{9D8B030D-6E8A-4147-A177-3AD203B41FA5}">
                      <a16:colId xmlns:a16="http://schemas.microsoft.com/office/drawing/2014/main" val="884280155"/>
                    </a:ext>
                  </a:extLst>
                </a:gridCol>
                <a:gridCol w="1942867">
                  <a:extLst>
                    <a:ext uri="{9D8B030D-6E8A-4147-A177-3AD203B41FA5}">
                      <a16:colId xmlns:a16="http://schemas.microsoft.com/office/drawing/2014/main" val="1579675255"/>
                    </a:ext>
                  </a:extLst>
                </a:gridCol>
                <a:gridCol w="1942867">
                  <a:extLst>
                    <a:ext uri="{9D8B030D-6E8A-4147-A177-3AD203B41FA5}">
                      <a16:colId xmlns:a16="http://schemas.microsoft.com/office/drawing/2014/main" val="838575345"/>
                    </a:ext>
                  </a:extLst>
                </a:gridCol>
                <a:gridCol w="1942867">
                  <a:extLst>
                    <a:ext uri="{9D8B030D-6E8A-4147-A177-3AD203B41FA5}">
                      <a16:colId xmlns:a16="http://schemas.microsoft.com/office/drawing/2014/main" val="266818842"/>
                    </a:ext>
                  </a:extLst>
                </a:gridCol>
                <a:gridCol w="1942867">
                  <a:extLst>
                    <a:ext uri="{9D8B030D-6E8A-4147-A177-3AD203B41FA5}">
                      <a16:colId xmlns:a16="http://schemas.microsoft.com/office/drawing/2014/main" val="247881455"/>
                    </a:ext>
                  </a:extLst>
                </a:gridCol>
              </a:tblGrid>
              <a:tr h="370840">
                <a:tc>
                  <a:txBody>
                    <a:bodyPr/>
                    <a:lstStyle/>
                    <a:p>
                      <a:pPr algn="ctr"/>
                      <a:endParaRPr lang="en-GB" sz="2400" dirty="0">
                        <a:solidFill>
                          <a:srgbClr val="002060"/>
                        </a:solidFill>
                        <a:latin typeface="Century Gothic" panose="020B0502020202020204" pitchFamily="34" charset="0"/>
                      </a:endParaRPr>
                    </a:p>
                  </a:txBody>
                  <a:tcPr anchor="ctr">
                    <a:lnL w="38100" cap="flat" cmpd="sng" algn="ctr">
                      <a:solidFill>
                        <a:srgbClr val="786EB1"/>
                      </a:solidFill>
                      <a:prstDash val="solid"/>
                      <a:round/>
                      <a:headEnd type="none" w="med" len="med"/>
                      <a:tailEnd type="none" w="med" len="med"/>
                    </a:lnL>
                    <a:lnR w="38100" cap="flat" cmpd="sng" algn="ctr">
                      <a:solidFill>
                        <a:srgbClr val="786EB1"/>
                      </a:solidFill>
                      <a:prstDash val="solid"/>
                      <a:round/>
                      <a:headEnd type="none" w="med" len="med"/>
                      <a:tailEnd type="none" w="med" len="med"/>
                    </a:lnR>
                    <a:lnT w="38100" cap="flat" cmpd="sng" algn="ctr">
                      <a:solidFill>
                        <a:srgbClr val="786EB1"/>
                      </a:solidFill>
                      <a:prstDash val="solid"/>
                      <a:round/>
                      <a:headEnd type="none" w="med" len="med"/>
                      <a:tailEnd type="none" w="med" len="med"/>
                    </a:lnT>
                    <a:lnB w="38100" cap="flat" cmpd="sng" algn="ctr">
                      <a:solidFill>
                        <a:srgbClr val="786EB1"/>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38100" cap="flat" cmpd="sng" algn="ctr">
                      <a:solidFill>
                        <a:srgbClr val="786EB1"/>
                      </a:solidFill>
                      <a:prstDash val="solid"/>
                      <a:round/>
                      <a:headEnd type="none" w="med" len="med"/>
                      <a:tailEnd type="none" w="med" len="med"/>
                    </a:lnL>
                    <a:lnR w="38100" cap="flat" cmpd="sng" algn="ctr">
                      <a:solidFill>
                        <a:srgbClr val="786EB1"/>
                      </a:solidFill>
                      <a:prstDash val="solid"/>
                      <a:round/>
                      <a:headEnd type="none" w="med" len="med"/>
                      <a:tailEnd type="none" w="med" len="med"/>
                    </a:lnR>
                    <a:lnT w="38100" cap="flat" cmpd="sng" algn="ctr">
                      <a:solidFill>
                        <a:srgbClr val="786EB1"/>
                      </a:solidFill>
                      <a:prstDash val="solid"/>
                      <a:round/>
                      <a:headEnd type="none" w="med" len="med"/>
                      <a:tailEnd type="none" w="med" len="med"/>
                    </a:lnT>
                    <a:lnB w="38100" cap="flat" cmpd="sng" algn="ctr">
                      <a:solidFill>
                        <a:srgbClr val="786EB1"/>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38100" cap="flat" cmpd="sng" algn="ctr">
                      <a:solidFill>
                        <a:srgbClr val="786EB1"/>
                      </a:solidFill>
                      <a:prstDash val="solid"/>
                      <a:round/>
                      <a:headEnd type="none" w="med" len="med"/>
                      <a:tailEnd type="none" w="med" len="med"/>
                    </a:lnL>
                    <a:lnR w="38100" cap="flat" cmpd="sng" algn="ctr">
                      <a:solidFill>
                        <a:srgbClr val="786EB1"/>
                      </a:solidFill>
                      <a:prstDash val="solid"/>
                      <a:round/>
                      <a:headEnd type="none" w="med" len="med"/>
                      <a:tailEnd type="none" w="med" len="med"/>
                    </a:lnR>
                    <a:lnT w="38100" cap="flat" cmpd="sng" algn="ctr">
                      <a:solidFill>
                        <a:srgbClr val="786EB1"/>
                      </a:solidFill>
                      <a:prstDash val="solid"/>
                      <a:round/>
                      <a:headEnd type="none" w="med" len="med"/>
                      <a:tailEnd type="none" w="med" len="med"/>
                    </a:lnT>
                    <a:lnB w="38100" cap="flat" cmpd="sng" algn="ctr">
                      <a:solidFill>
                        <a:srgbClr val="786EB1"/>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38100" cap="flat" cmpd="sng" algn="ctr">
                      <a:solidFill>
                        <a:srgbClr val="786EB1"/>
                      </a:solidFill>
                      <a:prstDash val="solid"/>
                      <a:round/>
                      <a:headEnd type="none" w="med" len="med"/>
                      <a:tailEnd type="none" w="med" len="med"/>
                    </a:lnL>
                    <a:lnR w="38100" cap="flat" cmpd="sng" algn="ctr">
                      <a:solidFill>
                        <a:srgbClr val="786EB1"/>
                      </a:solidFill>
                      <a:prstDash val="solid"/>
                      <a:round/>
                      <a:headEnd type="none" w="med" len="med"/>
                      <a:tailEnd type="none" w="med" len="med"/>
                    </a:lnR>
                    <a:lnT w="38100" cap="flat" cmpd="sng" algn="ctr">
                      <a:solidFill>
                        <a:srgbClr val="786EB1"/>
                      </a:solidFill>
                      <a:prstDash val="solid"/>
                      <a:round/>
                      <a:headEnd type="none" w="med" len="med"/>
                      <a:tailEnd type="none" w="med" len="med"/>
                    </a:lnT>
                    <a:lnB w="38100" cap="flat" cmpd="sng" algn="ctr">
                      <a:solidFill>
                        <a:srgbClr val="786EB1"/>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38100" cap="flat" cmpd="sng" algn="ctr">
                      <a:solidFill>
                        <a:srgbClr val="786EB1"/>
                      </a:solidFill>
                      <a:prstDash val="solid"/>
                      <a:round/>
                      <a:headEnd type="none" w="med" len="med"/>
                      <a:tailEnd type="none" w="med" len="med"/>
                    </a:lnL>
                    <a:lnR w="38100" cap="flat" cmpd="sng" algn="ctr">
                      <a:solidFill>
                        <a:srgbClr val="786EB1"/>
                      </a:solidFill>
                      <a:prstDash val="solid"/>
                      <a:round/>
                      <a:headEnd type="none" w="med" len="med"/>
                      <a:tailEnd type="none" w="med" len="med"/>
                    </a:lnR>
                    <a:lnT w="38100" cap="flat" cmpd="sng" algn="ctr">
                      <a:solidFill>
                        <a:srgbClr val="786EB1"/>
                      </a:solidFill>
                      <a:prstDash val="solid"/>
                      <a:round/>
                      <a:headEnd type="none" w="med" len="med"/>
                      <a:tailEnd type="none" w="med" len="med"/>
                    </a:lnT>
                    <a:lnB w="38100" cap="flat" cmpd="sng" algn="ctr">
                      <a:solidFill>
                        <a:srgbClr val="786EB1"/>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38100" cap="flat" cmpd="sng" algn="ctr">
                      <a:solidFill>
                        <a:srgbClr val="786EB1"/>
                      </a:solidFill>
                      <a:prstDash val="solid"/>
                      <a:round/>
                      <a:headEnd type="none" w="med" len="med"/>
                      <a:tailEnd type="none" w="med" len="med"/>
                    </a:lnL>
                    <a:lnR w="38100" cap="flat" cmpd="sng" algn="ctr">
                      <a:solidFill>
                        <a:srgbClr val="786EB1"/>
                      </a:solidFill>
                      <a:prstDash val="solid"/>
                      <a:round/>
                      <a:headEnd type="none" w="med" len="med"/>
                      <a:tailEnd type="none" w="med" len="med"/>
                    </a:lnR>
                    <a:lnT w="38100" cap="flat" cmpd="sng" algn="ctr">
                      <a:solidFill>
                        <a:srgbClr val="786EB1"/>
                      </a:solidFill>
                      <a:prstDash val="solid"/>
                      <a:round/>
                      <a:headEnd type="none" w="med" len="med"/>
                      <a:tailEnd type="none" w="med" len="med"/>
                    </a:lnT>
                    <a:lnB w="381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3318216320"/>
                  </a:ext>
                </a:extLst>
              </a:tr>
              <a:tr h="370840">
                <a:tc>
                  <a:txBody>
                    <a:bodyPr/>
                    <a:lstStyle/>
                    <a:p>
                      <a:pPr algn="ctr"/>
                      <a:endParaRPr lang="en-GB" sz="2400" dirty="0">
                        <a:solidFill>
                          <a:srgbClr val="002060"/>
                        </a:solidFill>
                        <a:latin typeface="Century Gothic" panose="020B0502020202020204" pitchFamily="34" charset="0"/>
                      </a:endParaRPr>
                    </a:p>
                  </a:txBody>
                  <a:tcPr anchor="ctr">
                    <a:lnL w="38100" cap="flat" cmpd="sng" algn="ctr">
                      <a:solidFill>
                        <a:srgbClr val="786EB1"/>
                      </a:solidFill>
                      <a:prstDash val="solid"/>
                      <a:round/>
                      <a:headEnd type="none" w="med" len="med"/>
                      <a:tailEnd type="none" w="med" len="med"/>
                    </a:lnL>
                    <a:lnR w="38100" cap="flat" cmpd="sng" algn="ctr">
                      <a:solidFill>
                        <a:srgbClr val="786EB1"/>
                      </a:solidFill>
                      <a:prstDash val="solid"/>
                      <a:round/>
                      <a:headEnd type="none" w="med" len="med"/>
                      <a:tailEnd type="none" w="med" len="med"/>
                    </a:lnR>
                    <a:lnT w="38100" cap="flat" cmpd="sng" algn="ctr">
                      <a:solidFill>
                        <a:srgbClr val="786EB1"/>
                      </a:solidFill>
                      <a:prstDash val="solid"/>
                      <a:round/>
                      <a:headEnd type="none" w="med" len="med"/>
                      <a:tailEnd type="none" w="med" len="med"/>
                    </a:lnT>
                    <a:lnB w="38100" cap="flat" cmpd="sng" algn="ctr">
                      <a:solidFill>
                        <a:srgbClr val="786EB1"/>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38100" cap="flat" cmpd="sng" algn="ctr">
                      <a:solidFill>
                        <a:srgbClr val="786EB1"/>
                      </a:solidFill>
                      <a:prstDash val="solid"/>
                      <a:round/>
                      <a:headEnd type="none" w="med" len="med"/>
                      <a:tailEnd type="none" w="med" len="med"/>
                    </a:lnL>
                    <a:lnR w="38100" cap="flat" cmpd="sng" algn="ctr">
                      <a:solidFill>
                        <a:srgbClr val="786EB1"/>
                      </a:solidFill>
                      <a:prstDash val="solid"/>
                      <a:round/>
                      <a:headEnd type="none" w="med" len="med"/>
                      <a:tailEnd type="none" w="med" len="med"/>
                    </a:lnR>
                    <a:lnT w="38100" cap="flat" cmpd="sng" algn="ctr">
                      <a:solidFill>
                        <a:srgbClr val="786EB1"/>
                      </a:solidFill>
                      <a:prstDash val="solid"/>
                      <a:round/>
                      <a:headEnd type="none" w="med" len="med"/>
                      <a:tailEnd type="none" w="med" len="med"/>
                    </a:lnT>
                    <a:lnB w="38100" cap="flat" cmpd="sng" algn="ctr">
                      <a:solidFill>
                        <a:srgbClr val="786EB1"/>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38100" cap="flat" cmpd="sng" algn="ctr">
                      <a:solidFill>
                        <a:srgbClr val="786EB1"/>
                      </a:solidFill>
                      <a:prstDash val="solid"/>
                      <a:round/>
                      <a:headEnd type="none" w="med" len="med"/>
                      <a:tailEnd type="none" w="med" len="med"/>
                    </a:lnL>
                    <a:lnR w="38100" cap="flat" cmpd="sng" algn="ctr">
                      <a:solidFill>
                        <a:srgbClr val="786EB1"/>
                      </a:solidFill>
                      <a:prstDash val="solid"/>
                      <a:round/>
                      <a:headEnd type="none" w="med" len="med"/>
                      <a:tailEnd type="none" w="med" len="med"/>
                    </a:lnR>
                    <a:lnT w="38100" cap="flat" cmpd="sng" algn="ctr">
                      <a:solidFill>
                        <a:srgbClr val="786EB1"/>
                      </a:solidFill>
                      <a:prstDash val="solid"/>
                      <a:round/>
                      <a:headEnd type="none" w="med" len="med"/>
                      <a:tailEnd type="none" w="med" len="med"/>
                    </a:lnT>
                    <a:lnB w="38100" cap="flat" cmpd="sng" algn="ctr">
                      <a:solidFill>
                        <a:srgbClr val="786EB1"/>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38100" cap="flat" cmpd="sng" algn="ctr">
                      <a:solidFill>
                        <a:srgbClr val="786EB1"/>
                      </a:solidFill>
                      <a:prstDash val="solid"/>
                      <a:round/>
                      <a:headEnd type="none" w="med" len="med"/>
                      <a:tailEnd type="none" w="med" len="med"/>
                    </a:lnL>
                    <a:lnR w="38100" cap="flat" cmpd="sng" algn="ctr">
                      <a:solidFill>
                        <a:srgbClr val="786EB1"/>
                      </a:solidFill>
                      <a:prstDash val="solid"/>
                      <a:round/>
                      <a:headEnd type="none" w="med" len="med"/>
                      <a:tailEnd type="none" w="med" len="med"/>
                    </a:lnR>
                    <a:lnT w="38100" cap="flat" cmpd="sng" algn="ctr">
                      <a:solidFill>
                        <a:srgbClr val="786EB1"/>
                      </a:solidFill>
                      <a:prstDash val="solid"/>
                      <a:round/>
                      <a:headEnd type="none" w="med" len="med"/>
                      <a:tailEnd type="none" w="med" len="med"/>
                    </a:lnT>
                    <a:lnB w="38100" cap="flat" cmpd="sng" algn="ctr">
                      <a:solidFill>
                        <a:srgbClr val="786EB1"/>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38100" cap="flat" cmpd="sng" algn="ctr">
                      <a:solidFill>
                        <a:srgbClr val="786EB1"/>
                      </a:solidFill>
                      <a:prstDash val="solid"/>
                      <a:round/>
                      <a:headEnd type="none" w="med" len="med"/>
                      <a:tailEnd type="none" w="med" len="med"/>
                    </a:lnL>
                    <a:lnR w="38100" cap="flat" cmpd="sng" algn="ctr">
                      <a:solidFill>
                        <a:srgbClr val="786EB1"/>
                      </a:solidFill>
                      <a:prstDash val="solid"/>
                      <a:round/>
                      <a:headEnd type="none" w="med" len="med"/>
                      <a:tailEnd type="none" w="med" len="med"/>
                    </a:lnR>
                    <a:lnT w="38100" cap="flat" cmpd="sng" algn="ctr">
                      <a:solidFill>
                        <a:srgbClr val="786EB1"/>
                      </a:solidFill>
                      <a:prstDash val="solid"/>
                      <a:round/>
                      <a:headEnd type="none" w="med" len="med"/>
                      <a:tailEnd type="none" w="med" len="med"/>
                    </a:lnT>
                    <a:lnB w="38100" cap="flat" cmpd="sng" algn="ctr">
                      <a:solidFill>
                        <a:srgbClr val="786EB1"/>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38100" cap="flat" cmpd="sng" algn="ctr">
                      <a:solidFill>
                        <a:srgbClr val="786EB1"/>
                      </a:solidFill>
                      <a:prstDash val="solid"/>
                      <a:round/>
                      <a:headEnd type="none" w="med" len="med"/>
                      <a:tailEnd type="none" w="med" len="med"/>
                    </a:lnL>
                    <a:lnR w="38100" cap="flat" cmpd="sng" algn="ctr">
                      <a:solidFill>
                        <a:srgbClr val="786EB1"/>
                      </a:solidFill>
                      <a:prstDash val="solid"/>
                      <a:round/>
                      <a:headEnd type="none" w="med" len="med"/>
                      <a:tailEnd type="none" w="med" len="med"/>
                    </a:lnR>
                    <a:lnT w="38100" cap="flat" cmpd="sng" algn="ctr">
                      <a:solidFill>
                        <a:srgbClr val="786EB1"/>
                      </a:solidFill>
                      <a:prstDash val="solid"/>
                      <a:round/>
                      <a:headEnd type="none" w="med" len="med"/>
                      <a:tailEnd type="none" w="med" len="med"/>
                    </a:lnT>
                    <a:lnB w="381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37624083"/>
                  </a:ext>
                </a:extLst>
              </a:tr>
            </a:tbl>
          </a:graphicData>
        </a:graphic>
      </p:graphicFrame>
      <p:sp>
        <p:nvSpPr>
          <p:cNvPr id="87" name="Speech Bubble: Rectangle with Corners Rounded 86">
            <a:extLst>
              <a:ext uri="{FF2B5EF4-FFF2-40B4-BE49-F238E27FC236}">
                <a16:creationId xmlns:a16="http://schemas.microsoft.com/office/drawing/2014/main" id="{1F4B89F6-B2BA-4C6D-99A8-3B493FC05D54}"/>
              </a:ext>
            </a:extLst>
          </p:cNvPr>
          <p:cNvSpPr/>
          <p:nvPr/>
        </p:nvSpPr>
        <p:spPr>
          <a:xfrm>
            <a:off x="70278" y="1370627"/>
            <a:ext cx="2506011" cy="1512273"/>
          </a:xfrm>
          <a:prstGeom prst="wedgeRoundRectCallout">
            <a:avLst>
              <a:gd name="adj1" fmla="val 63595"/>
              <a:gd name="adj2" fmla="val -2145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To mean ‘</a:t>
            </a:r>
            <a:r>
              <a:rPr lang="en-GB" sz="2000" b="1" dirty="0">
                <a:solidFill>
                  <a:srgbClr val="002060"/>
                </a:solidFill>
                <a:latin typeface="Century Gothic" panose="020B0502020202020204" pitchFamily="34" charset="0"/>
              </a:rPr>
              <a:t>in</a:t>
            </a:r>
            <a:r>
              <a:rPr lang="en-GB" sz="2000" dirty="0">
                <a:solidFill>
                  <a:srgbClr val="002060"/>
                </a:solidFill>
                <a:latin typeface="Century Gothic" panose="020B0502020202020204" pitchFamily="34" charset="0"/>
              </a:rPr>
              <a:t>’ with seasons, use ‘</a:t>
            </a:r>
            <a:r>
              <a:rPr lang="en-GB" sz="2000" b="1" dirty="0">
                <a:solidFill>
                  <a:srgbClr val="002060"/>
                </a:solidFill>
                <a:latin typeface="Century Gothic" panose="020B0502020202020204" pitchFamily="34" charset="0"/>
              </a:rPr>
              <a:t>au</a:t>
            </a:r>
            <a:r>
              <a:rPr lang="en-GB" sz="2000" dirty="0">
                <a:solidFill>
                  <a:srgbClr val="002060"/>
                </a:solidFill>
                <a:latin typeface="Century Gothic" panose="020B0502020202020204" pitchFamily="34" charset="0"/>
              </a:rPr>
              <a:t>’ with </a:t>
            </a:r>
            <a:r>
              <a:rPr lang="en-GB" sz="2000" dirty="0" err="1">
                <a:solidFill>
                  <a:srgbClr val="002060"/>
                </a:solidFill>
                <a:latin typeface="Century Gothic" panose="020B0502020202020204" pitchFamily="34" charset="0"/>
              </a:rPr>
              <a:t>printemps</a:t>
            </a:r>
            <a:r>
              <a:rPr lang="en-GB" sz="2000" dirty="0">
                <a:solidFill>
                  <a:srgbClr val="002060"/>
                </a:solidFill>
                <a:latin typeface="Century Gothic" panose="020B0502020202020204" pitchFamily="34" charset="0"/>
              </a:rPr>
              <a:t> and ‘</a:t>
            </a:r>
            <a:r>
              <a:rPr lang="en-GB" sz="2000" b="1" dirty="0" err="1">
                <a:solidFill>
                  <a:srgbClr val="002060"/>
                </a:solidFill>
                <a:latin typeface="Century Gothic" panose="020B0502020202020204" pitchFamily="34" charset="0"/>
              </a:rPr>
              <a:t>en</a:t>
            </a:r>
            <a:r>
              <a:rPr lang="en-GB" sz="2000" dirty="0">
                <a:solidFill>
                  <a:srgbClr val="002060"/>
                </a:solidFill>
                <a:latin typeface="Century Gothic" panose="020B0502020202020204" pitchFamily="34" charset="0"/>
              </a:rPr>
              <a:t>’ with the rest.</a:t>
            </a:r>
            <a:endParaRPr kumimoji="0" lang="en-GB" sz="2000" i="0" u="none" strike="noStrike" kern="1200" cap="none" spc="0" normalizeH="0" baseline="0" noProof="0" dirty="0">
              <a:ln>
                <a:noFill/>
              </a:ln>
              <a:solidFill>
                <a:srgbClr val="002060"/>
              </a:solidFill>
              <a:effectLst/>
              <a:uLnTx/>
              <a:uFillTx/>
              <a:latin typeface="Century Gothic" panose="020F0302020204030204"/>
            </a:endParaRPr>
          </a:p>
        </p:txBody>
      </p:sp>
      <p:sp>
        <p:nvSpPr>
          <p:cNvPr id="88" name="TextBox 87">
            <a:extLst>
              <a:ext uri="{FF2B5EF4-FFF2-40B4-BE49-F238E27FC236}">
                <a16:creationId xmlns:a16="http://schemas.microsoft.com/office/drawing/2014/main" id="{F27959FC-CFA3-49F7-90B8-AB8494F07B3A}"/>
              </a:ext>
            </a:extLst>
          </p:cNvPr>
          <p:cNvSpPr txBox="1"/>
          <p:nvPr/>
        </p:nvSpPr>
        <p:spPr>
          <a:xfrm>
            <a:off x="283780" y="5805792"/>
            <a:ext cx="191311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j______r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9" name="TextBox 88">
            <a:hlinkClick r:id="" action="ppaction://noaction">
              <a:snd r:embed="rId12" name="3.5.wav"/>
            </a:hlinkClick>
            <a:extLst>
              <a:ext uri="{FF2B5EF4-FFF2-40B4-BE49-F238E27FC236}">
                <a16:creationId xmlns:a16="http://schemas.microsoft.com/office/drawing/2014/main" id="{7F6FDF9D-63D3-47B8-8CFD-334171957F05}"/>
              </a:ext>
            </a:extLst>
          </p:cNvPr>
          <p:cNvSpPr txBox="1"/>
          <p:nvPr/>
        </p:nvSpPr>
        <p:spPr>
          <a:xfrm>
            <a:off x="7074597" y="4467463"/>
            <a:ext cx="1917001" cy="461665"/>
          </a:xfrm>
          <a:prstGeom prst="rect">
            <a:avLst/>
          </a:prstGeom>
          <a:solidFill>
            <a:srgbClr val="8BD8FF"/>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janvier</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0" name="TextBox 89">
            <a:extLst>
              <a:ext uri="{FF2B5EF4-FFF2-40B4-BE49-F238E27FC236}">
                <a16:creationId xmlns:a16="http://schemas.microsoft.com/office/drawing/2014/main" id="{24B53C7F-9A77-42D4-855B-EFC3E9DE382F}"/>
              </a:ext>
            </a:extLst>
          </p:cNvPr>
          <p:cNvSpPr txBox="1"/>
          <p:nvPr/>
        </p:nvSpPr>
        <p:spPr>
          <a:xfrm>
            <a:off x="2216774" y="5805792"/>
            <a:ext cx="192188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f______r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1" name="TextBox 90">
            <a:hlinkClick r:id="" action="ppaction://noaction">
              <a:snd r:embed="rId13" name="3.6.wav"/>
            </a:hlinkClick>
            <a:extLst>
              <a:ext uri="{FF2B5EF4-FFF2-40B4-BE49-F238E27FC236}">
                <a16:creationId xmlns:a16="http://schemas.microsoft.com/office/drawing/2014/main" id="{8CD4F369-A2D3-4766-B02A-9970430511C9}"/>
              </a:ext>
            </a:extLst>
          </p:cNvPr>
          <p:cNvSpPr txBox="1"/>
          <p:nvPr/>
        </p:nvSpPr>
        <p:spPr>
          <a:xfrm>
            <a:off x="7074598" y="4974183"/>
            <a:ext cx="1917001" cy="461665"/>
          </a:xfrm>
          <a:prstGeom prst="rect">
            <a:avLst/>
          </a:prstGeom>
          <a:solidFill>
            <a:srgbClr val="8BD8FF"/>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février</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3" name="TextBox 92">
            <a:extLst>
              <a:ext uri="{FF2B5EF4-FFF2-40B4-BE49-F238E27FC236}">
                <a16:creationId xmlns:a16="http://schemas.microsoft.com/office/drawing/2014/main" id="{7E9DF863-EECC-4C47-AB4B-A269494ABABA}"/>
              </a:ext>
            </a:extLst>
          </p:cNvPr>
          <p:cNvSpPr txBox="1"/>
          <p:nvPr/>
        </p:nvSpPr>
        <p:spPr>
          <a:xfrm>
            <a:off x="9982203" y="6262992"/>
            <a:ext cx="192751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d______e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4" name="TextBox 93">
            <a:hlinkClick r:id="" action="ppaction://noaction">
              <a:snd r:embed="rId14" name="3.16.wav"/>
            </a:hlinkClick>
            <a:extLst>
              <a:ext uri="{FF2B5EF4-FFF2-40B4-BE49-F238E27FC236}">
                <a16:creationId xmlns:a16="http://schemas.microsoft.com/office/drawing/2014/main" id="{2448595E-1A3B-45AA-9FC7-91D74ACF2ADD}"/>
              </a:ext>
            </a:extLst>
          </p:cNvPr>
          <p:cNvSpPr txBox="1"/>
          <p:nvPr/>
        </p:nvSpPr>
        <p:spPr>
          <a:xfrm>
            <a:off x="7074597" y="3972598"/>
            <a:ext cx="1917001" cy="461665"/>
          </a:xfrm>
          <a:prstGeom prst="rect">
            <a:avLst/>
          </a:prstGeom>
          <a:solidFill>
            <a:srgbClr val="8BD8FF"/>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décembre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5" name="TextBox 94">
            <a:extLst>
              <a:ext uri="{FF2B5EF4-FFF2-40B4-BE49-F238E27FC236}">
                <a16:creationId xmlns:a16="http://schemas.microsoft.com/office/drawing/2014/main" id="{D32EE198-89F8-4DAA-A7DC-745C7CF3C936}"/>
              </a:ext>
            </a:extLst>
          </p:cNvPr>
          <p:cNvSpPr txBox="1"/>
          <p:nvPr/>
        </p:nvSpPr>
        <p:spPr>
          <a:xfrm>
            <a:off x="4157087" y="5805791"/>
            <a:ext cx="191700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m___s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6" name="TextBox 95">
            <a:hlinkClick r:id="" action="ppaction://noaction">
              <a:snd r:embed="rId15" name="3.7.wav"/>
            </a:hlinkClick>
            <a:extLst>
              <a:ext uri="{FF2B5EF4-FFF2-40B4-BE49-F238E27FC236}">
                <a16:creationId xmlns:a16="http://schemas.microsoft.com/office/drawing/2014/main" id="{1C059DEB-D4D4-45B3-8CD5-65528CBF9B54}"/>
              </a:ext>
            </a:extLst>
          </p:cNvPr>
          <p:cNvSpPr txBox="1"/>
          <p:nvPr/>
        </p:nvSpPr>
        <p:spPr>
          <a:xfrm>
            <a:off x="3048758" y="2001083"/>
            <a:ext cx="1917001" cy="461665"/>
          </a:xfrm>
          <a:prstGeom prst="rect">
            <a:avLst/>
          </a:prstGeom>
          <a:solidFill>
            <a:srgbClr val="92D05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mars</a:t>
            </a:r>
          </a:p>
        </p:txBody>
      </p:sp>
      <p:sp>
        <p:nvSpPr>
          <p:cNvPr id="97" name="TextBox 96">
            <a:extLst>
              <a:ext uri="{FF2B5EF4-FFF2-40B4-BE49-F238E27FC236}">
                <a16:creationId xmlns:a16="http://schemas.microsoft.com/office/drawing/2014/main" id="{1156AC19-7FF5-475B-B2EB-3E5021D8C3E3}"/>
              </a:ext>
            </a:extLst>
          </p:cNvPr>
          <p:cNvSpPr txBox="1"/>
          <p:nvPr/>
        </p:nvSpPr>
        <p:spPr>
          <a:xfrm>
            <a:off x="6110100" y="5799711"/>
            <a:ext cx="191282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a____l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8" name="TextBox 97">
            <a:hlinkClick r:id="" action="ppaction://noaction">
              <a:snd r:embed="rId16" name="3.8.wav"/>
            </a:hlinkClick>
            <a:extLst>
              <a:ext uri="{FF2B5EF4-FFF2-40B4-BE49-F238E27FC236}">
                <a16:creationId xmlns:a16="http://schemas.microsoft.com/office/drawing/2014/main" id="{8AFACF80-EB55-4B8E-B3AE-AC0A109FDF76}"/>
              </a:ext>
            </a:extLst>
          </p:cNvPr>
          <p:cNvSpPr txBox="1"/>
          <p:nvPr/>
        </p:nvSpPr>
        <p:spPr>
          <a:xfrm>
            <a:off x="3048758" y="2516828"/>
            <a:ext cx="1917001" cy="461665"/>
          </a:xfrm>
          <a:prstGeom prst="rect">
            <a:avLst/>
          </a:prstGeom>
          <a:solidFill>
            <a:srgbClr val="92D05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avril</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9" name="TextBox 98">
            <a:extLst>
              <a:ext uri="{FF2B5EF4-FFF2-40B4-BE49-F238E27FC236}">
                <a16:creationId xmlns:a16="http://schemas.microsoft.com/office/drawing/2014/main" id="{A7837BC1-75B7-488B-9FCC-AA65E63AF581}"/>
              </a:ext>
            </a:extLst>
          </p:cNvPr>
          <p:cNvSpPr txBox="1"/>
          <p:nvPr/>
        </p:nvSpPr>
        <p:spPr>
          <a:xfrm>
            <a:off x="8053951" y="5806479"/>
            <a:ext cx="192127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m__</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0" name="TextBox 99">
            <a:hlinkClick r:id="" action="ppaction://noaction">
              <a:snd r:embed="rId17" name="3.9.wav"/>
            </a:hlinkClick>
            <a:extLst>
              <a:ext uri="{FF2B5EF4-FFF2-40B4-BE49-F238E27FC236}">
                <a16:creationId xmlns:a16="http://schemas.microsoft.com/office/drawing/2014/main" id="{12869BCC-FD84-4783-B311-66392908E45A}"/>
              </a:ext>
            </a:extLst>
          </p:cNvPr>
          <p:cNvSpPr txBox="1"/>
          <p:nvPr/>
        </p:nvSpPr>
        <p:spPr>
          <a:xfrm>
            <a:off x="3048758" y="3023898"/>
            <a:ext cx="1917001" cy="461665"/>
          </a:xfrm>
          <a:prstGeom prst="rect">
            <a:avLst/>
          </a:prstGeom>
          <a:solidFill>
            <a:srgbClr val="92D05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2" name="TextBox 101">
            <a:extLst>
              <a:ext uri="{FF2B5EF4-FFF2-40B4-BE49-F238E27FC236}">
                <a16:creationId xmlns:a16="http://schemas.microsoft.com/office/drawing/2014/main" id="{1F2B73E5-EC2D-41C4-AF45-584BDDB43B82}"/>
              </a:ext>
            </a:extLst>
          </p:cNvPr>
          <p:cNvSpPr txBox="1"/>
          <p:nvPr/>
        </p:nvSpPr>
        <p:spPr>
          <a:xfrm>
            <a:off x="9993021" y="5805791"/>
            <a:ext cx="191669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j__n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3" name="TextBox 102">
            <a:hlinkClick r:id="" action="ppaction://noaction">
              <a:snd r:embed="rId18" name="3.10.wav"/>
            </a:hlinkClick>
            <a:extLst>
              <a:ext uri="{FF2B5EF4-FFF2-40B4-BE49-F238E27FC236}">
                <a16:creationId xmlns:a16="http://schemas.microsoft.com/office/drawing/2014/main" id="{57E92579-4763-410F-8873-15A7C53FDDEB}"/>
              </a:ext>
            </a:extLst>
          </p:cNvPr>
          <p:cNvSpPr txBox="1"/>
          <p:nvPr/>
        </p:nvSpPr>
        <p:spPr>
          <a:xfrm>
            <a:off x="7037002" y="1969929"/>
            <a:ext cx="1917001" cy="461665"/>
          </a:xfrm>
          <a:prstGeom prst="rect">
            <a:avLst/>
          </a:prstGeom>
          <a:solidFill>
            <a:schemeClr val="accent4">
              <a:lumMod val="60000"/>
              <a:lumOff val="4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juin</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4" name="TextBox 103">
            <a:extLst>
              <a:ext uri="{FF2B5EF4-FFF2-40B4-BE49-F238E27FC236}">
                <a16:creationId xmlns:a16="http://schemas.microsoft.com/office/drawing/2014/main" id="{F030FC03-FC5B-4568-B5E8-25709E56DC67}"/>
              </a:ext>
            </a:extLst>
          </p:cNvPr>
          <p:cNvSpPr txBox="1"/>
          <p:nvPr/>
        </p:nvSpPr>
        <p:spPr>
          <a:xfrm>
            <a:off x="283779" y="6266483"/>
            <a:ext cx="190638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j_______t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5" name="TextBox 104">
            <a:hlinkClick r:id="" action="ppaction://noaction">
              <a:snd r:embed="rId19" name="3.11.wav"/>
            </a:hlinkClick>
            <a:extLst>
              <a:ext uri="{FF2B5EF4-FFF2-40B4-BE49-F238E27FC236}">
                <a16:creationId xmlns:a16="http://schemas.microsoft.com/office/drawing/2014/main" id="{47EBCC24-1D6F-44B6-B461-719E9D039E86}"/>
              </a:ext>
            </a:extLst>
          </p:cNvPr>
          <p:cNvSpPr txBox="1"/>
          <p:nvPr/>
        </p:nvSpPr>
        <p:spPr>
          <a:xfrm>
            <a:off x="7037002" y="2476649"/>
            <a:ext cx="1917001" cy="461665"/>
          </a:xfrm>
          <a:prstGeom prst="rect">
            <a:avLst/>
          </a:prstGeom>
          <a:solidFill>
            <a:schemeClr val="accent4">
              <a:lumMod val="60000"/>
              <a:lumOff val="4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juillet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6" name="TextBox 105">
            <a:extLst>
              <a:ext uri="{FF2B5EF4-FFF2-40B4-BE49-F238E27FC236}">
                <a16:creationId xmlns:a16="http://schemas.microsoft.com/office/drawing/2014/main" id="{A4623D70-37B6-4481-80C6-36066926C1E3}"/>
              </a:ext>
            </a:extLst>
          </p:cNvPr>
          <p:cNvSpPr txBox="1"/>
          <p:nvPr/>
        </p:nvSpPr>
        <p:spPr>
          <a:xfrm>
            <a:off x="2227180" y="6254062"/>
            <a:ext cx="191389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a___t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7" name="TextBox 106">
            <a:hlinkClick r:id="" action="ppaction://noaction">
              <a:snd r:embed="rId20" name="3.12.wav"/>
            </a:hlinkClick>
            <a:extLst>
              <a:ext uri="{FF2B5EF4-FFF2-40B4-BE49-F238E27FC236}">
                <a16:creationId xmlns:a16="http://schemas.microsoft.com/office/drawing/2014/main" id="{CFDBD286-C740-42C1-A020-AFAFEF42EFB1}"/>
              </a:ext>
            </a:extLst>
          </p:cNvPr>
          <p:cNvSpPr txBox="1"/>
          <p:nvPr/>
        </p:nvSpPr>
        <p:spPr>
          <a:xfrm>
            <a:off x="7037002" y="2996913"/>
            <a:ext cx="1917001" cy="461665"/>
          </a:xfrm>
          <a:prstGeom prst="rect">
            <a:avLst/>
          </a:prstGeom>
          <a:solidFill>
            <a:schemeClr val="accent4">
              <a:lumMod val="60000"/>
              <a:lumOff val="4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aout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8" name="TextBox 107">
            <a:extLst>
              <a:ext uri="{FF2B5EF4-FFF2-40B4-BE49-F238E27FC236}">
                <a16:creationId xmlns:a16="http://schemas.microsoft.com/office/drawing/2014/main" id="{3DCDF40E-602B-4A5C-9AA5-ADD8A66DA449}"/>
              </a:ext>
            </a:extLst>
          </p:cNvPr>
          <p:cNvSpPr txBox="1"/>
          <p:nvPr/>
        </p:nvSpPr>
        <p:spPr>
          <a:xfrm>
            <a:off x="4164597" y="6262992"/>
            <a:ext cx="191521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s_______e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9" name="TextBox 108">
            <a:hlinkClick r:id="" action="ppaction://noaction">
              <a:snd r:embed="rId21" name="3.13.wav"/>
            </a:hlinkClick>
            <a:extLst>
              <a:ext uri="{FF2B5EF4-FFF2-40B4-BE49-F238E27FC236}">
                <a16:creationId xmlns:a16="http://schemas.microsoft.com/office/drawing/2014/main" id="{3B0060D3-2A6F-4128-BD36-5BD0DE7F2FD2}"/>
              </a:ext>
            </a:extLst>
          </p:cNvPr>
          <p:cNvSpPr txBox="1"/>
          <p:nvPr/>
        </p:nvSpPr>
        <p:spPr>
          <a:xfrm>
            <a:off x="3025872" y="3971814"/>
            <a:ext cx="1917001" cy="461665"/>
          </a:xfrm>
          <a:prstGeom prst="rect">
            <a:avLst/>
          </a:prstGeom>
          <a:solidFill>
            <a:schemeClr val="accent2">
              <a:lumMod val="60000"/>
              <a:lumOff val="4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septembre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0" name="TextBox 109">
            <a:extLst>
              <a:ext uri="{FF2B5EF4-FFF2-40B4-BE49-F238E27FC236}">
                <a16:creationId xmlns:a16="http://schemas.microsoft.com/office/drawing/2014/main" id="{DBF7AD55-3E89-4CB5-A100-9A41F480C910}"/>
              </a:ext>
            </a:extLst>
          </p:cNvPr>
          <p:cNvSpPr txBox="1"/>
          <p:nvPr/>
        </p:nvSpPr>
        <p:spPr>
          <a:xfrm>
            <a:off x="6109994" y="6261611"/>
            <a:ext cx="190908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o______e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1" name="TextBox 110">
            <a:hlinkClick r:id="" action="ppaction://noaction">
              <a:snd r:embed="rId22" name="3.14.wav"/>
            </a:hlinkClick>
            <a:extLst>
              <a:ext uri="{FF2B5EF4-FFF2-40B4-BE49-F238E27FC236}">
                <a16:creationId xmlns:a16="http://schemas.microsoft.com/office/drawing/2014/main" id="{86978450-E434-4876-8FAB-0DE08A0AC160}"/>
              </a:ext>
            </a:extLst>
          </p:cNvPr>
          <p:cNvSpPr txBox="1"/>
          <p:nvPr/>
        </p:nvSpPr>
        <p:spPr>
          <a:xfrm>
            <a:off x="3025873" y="4477719"/>
            <a:ext cx="1917001" cy="461665"/>
          </a:xfrm>
          <a:prstGeom prst="rect">
            <a:avLst/>
          </a:prstGeom>
          <a:solidFill>
            <a:schemeClr val="accent2">
              <a:lumMod val="60000"/>
              <a:lumOff val="4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octobre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2" name="TextBox 111">
            <a:extLst>
              <a:ext uri="{FF2B5EF4-FFF2-40B4-BE49-F238E27FC236}">
                <a16:creationId xmlns:a16="http://schemas.microsoft.com/office/drawing/2014/main" id="{C3B55427-5491-4117-AAEB-2CDCD98954F5}"/>
              </a:ext>
            </a:extLst>
          </p:cNvPr>
          <p:cNvSpPr txBox="1"/>
          <p:nvPr/>
        </p:nvSpPr>
        <p:spPr>
          <a:xfrm>
            <a:off x="8037507" y="6258974"/>
            <a:ext cx="192627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n______e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3" name="TextBox 112">
            <a:hlinkClick r:id="" action="ppaction://noaction">
              <a:snd r:embed="rId23" name="3.15.wav"/>
            </a:hlinkClick>
            <a:extLst>
              <a:ext uri="{FF2B5EF4-FFF2-40B4-BE49-F238E27FC236}">
                <a16:creationId xmlns:a16="http://schemas.microsoft.com/office/drawing/2014/main" id="{79E79943-BFE1-46DE-80E6-CC8681385850}"/>
              </a:ext>
            </a:extLst>
          </p:cNvPr>
          <p:cNvSpPr txBox="1"/>
          <p:nvPr/>
        </p:nvSpPr>
        <p:spPr>
          <a:xfrm>
            <a:off x="3025873" y="4987542"/>
            <a:ext cx="1917001" cy="461665"/>
          </a:xfrm>
          <a:prstGeom prst="rect">
            <a:avLst/>
          </a:prstGeom>
          <a:solidFill>
            <a:schemeClr val="accent2">
              <a:lumMod val="60000"/>
              <a:lumOff val="4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novembre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8" name="Group 7">
            <a:extLst>
              <a:ext uri="{FF2B5EF4-FFF2-40B4-BE49-F238E27FC236}">
                <a16:creationId xmlns:a16="http://schemas.microsoft.com/office/drawing/2014/main" id="{B1203EB6-34E3-45AC-8421-1EAB990EC4BC}"/>
              </a:ext>
            </a:extLst>
          </p:cNvPr>
          <p:cNvGrpSpPr/>
          <p:nvPr/>
        </p:nvGrpSpPr>
        <p:grpSpPr>
          <a:xfrm>
            <a:off x="6336192" y="297852"/>
            <a:ext cx="1930778" cy="1043788"/>
            <a:chOff x="9047345" y="228600"/>
            <a:chExt cx="1930778" cy="1043788"/>
          </a:xfrm>
        </p:grpSpPr>
        <p:sp>
          <p:nvSpPr>
            <p:cNvPr id="5" name="Speech Bubble: Rectangle with Corners Rounded 4">
              <a:extLst>
                <a:ext uri="{FF2B5EF4-FFF2-40B4-BE49-F238E27FC236}">
                  <a16:creationId xmlns:a16="http://schemas.microsoft.com/office/drawing/2014/main" id="{B3D2FC43-6A22-4903-9EEA-BF0D59FA4BD0}"/>
                </a:ext>
              </a:extLst>
            </p:cNvPr>
            <p:cNvSpPr/>
            <p:nvPr/>
          </p:nvSpPr>
          <p:spPr>
            <a:xfrm>
              <a:off x="9047345" y="228600"/>
              <a:ext cx="1902057" cy="1043788"/>
            </a:xfrm>
            <a:prstGeom prst="wedgeRoundRectCallout">
              <a:avLst>
                <a:gd name="adj1" fmla="val -66236"/>
                <a:gd name="adj2" fmla="val 1748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TextBox 114">
              <a:hlinkClick r:id="" action="ppaction://noaction">
                <a:snd r:embed="rId24" name="3.18.wav"/>
              </a:hlinkClick>
              <a:extLst>
                <a:ext uri="{FF2B5EF4-FFF2-40B4-BE49-F238E27FC236}">
                  <a16:creationId xmlns:a16="http://schemas.microsoft.com/office/drawing/2014/main" id="{B7D2A2DE-15F2-4472-B9F3-FE2E953FBEAA}"/>
                </a:ext>
              </a:extLst>
            </p:cNvPr>
            <p:cNvSpPr txBox="1"/>
            <p:nvPr/>
          </p:nvSpPr>
          <p:spPr>
            <a:xfrm>
              <a:off x="9076066" y="340820"/>
              <a:ext cx="1902057" cy="830997"/>
            </a:xfrm>
            <a:prstGeom prst="rect">
              <a:avLst/>
            </a:prstGeom>
            <a:noFill/>
          </p:spPr>
          <p:txBody>
            <a:bodyPr wrap="square">
              <a:spAutoFit/>
            </a:bodyPr>
            <a:lstStyle/>
            <a:p>
              <a:pPr algn="ct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Mars est </a:t>
              </a:r>
              <a:r>
                <a:rPr lang="fr-FR" sz="2400" b="1" dirty="0">
                  <a:solidFill>
                    <a:prstClr val="white"/>
                  </a:solidFill>
                  <a:latin typeface="Century Gothic" panose="020B0502020202020204" pitchFamily="34" charset="0"/>
                </a:rPr>
                <a:t>au printemps.</a:t>
              </a:r>
              <a:endParaRPr lang="en-GB" dirty="0"/>
            </a:p>
          </p:txBody>
        </p:sp>
      </p:grpSp>
      <p:sp>
        <p:nvSpPr>
          <p:cNvPr id="116" name="TextBox 115">
            <a:extLst>
              <a:ext uri="{FF2B5EF4-FFF2-40B4-BE49-F238E27FC236}">
                <a16:creationId xmlns:a16="http://schemas.microsoft.com/office/drawing/2014/main" id="{3B41EFBA-B6BB-4E84-A719-CA303BD84B93}"/>
              </a:ext>
            </a:extLst>
          </p:cNvPr>
          <p:cNvSpPr txBox="1"/>
          <p:nvPr/>
        </p:nvSpPr>
        <p:spPr>
          <a:xfrm>
            <a:off x="2822393" y="71895"/>
            <a:ext cx="3441367"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Organise les </a:t>
            </a:r>
            <a:r>
              <a:rPr lang="en-GB" sz="2800" b="1" dirty="0" err="1">
                <a:solidFill>
                  <a:srgbClr val="002060"/>
                </a:solidFill>
                <a:latin typeface="Century Gothic" panose="020B0502020202020204" pitchFamily="34" charset="0"/>
              </a:rPr>
              <a:t>mois</a:t>
            </a:r>
            <a:r>
              <a:rPr lang="en-GB" sz="2800" b="1" dirty="0">
                <a:solidFill>
                  <a:srgbClr val="002060"/>
                </a:solidFill>
                <a:latin typeface="Century Gothic" panose="020B0502020202020204" pitchFamily="34" charset="0"/>
              </a:rPr>
              <a:t>. </a:t>
            </a:r>
          </a:p>
        </p:txBody>
      </p:sp>
      <p:pic>
        <p:nvPicPr>
          <p:cNvPr id="119" name="Picture 118" descr="Icon&#10;&#10;Description automatically generated">
            <a:extLst>
              <a:ext uri="{FF2B5EF4-FFF2-40B4-BE49-F238E27FC236}">
                <a16:creationId xmlns:a16="http://schemas.microsoft.com/office/drawing/2014/main" id="{3AC9A771-9D89-434C-BC6C-0DE00C8F1FE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294947" y="0"/>
            <a:ext cx="953931" cy="956866"/>
          </a:xfrm>
          <a:prstGeom prst="rect">
            <a:avLst/>
          </a:prstGeom>
        </p:spPr>
      </p:pic>
      <p:sp>
        <p:nvSpPr>
          <p:cNvPr id="120" name="Title 2">
            <a:extLst>
              <a:ext uri="{FF2B5EF4-FFF2-40B4-BE49-F238E27FC236}">
                <a16:creationId xmlns:a16="http://schemas.microsoft.com/office/drawing/2014/main" id="{45AFDA10-4E67-488C-B736-0268DD188E89}"/>
              </a:ext>
            </a:extLst>
          </p:cNvPr>
          <p:cNvSpPr txBox="1">
            <a:spLocks/>
          </p:cNvSpPr>
          <p:nvPr/>
        </p:nvSpPr>
        <p:spPr>
          <a:xfrm>
            <a:off x="10276994" y="925077"/>
            <a:ext cx="953857" cy="374973"/>
          </a:xfrm>
          <a:prstGeom prst="rect">
            <a:avLst/>
          </a:prstGeom>
          <a:solidFill>
            <a:srgbClr val="36AFCE">
              <a:lumMod val="75000"/>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Tree>
    <p:extLst>
      <p:ext uri="{BB962C8B-B14F-4D97-AF65-F5344CB8AC3E}">
        <p14:creationId xmlns:p14="http://schemas.microsoft.com/office/powerpoint/2010/main" val="16881372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88"/>
                                        </p:tgtEl>
                                        <p:attrNameLst>
                                          <p:attrName>fillcolor</p:attrName>
                                        </p:attrNameLst>
                                      </p:cBhvr>
                                      <p:to>
                                        <a:srgbClr val="8BD8FF"/>
                                      </p:to>
                                    </p:animClr>
                                    <p:set>
                                      <p:cBhvr>
                                        <p:cTn id="7" dur="2000" fill="hold"/>
                                        <p:tgtEl>
                                          <p:spTgt spid="88"/>
                                        </p:tgtEl>
                                        <p:attrNameLst>
                                          <p:attrName>fill.type</p:attrName>
                                        </p:attrNameLst>
                                      </p:cBhvr>
                                      <p:to>
                                        <p:strVal val="solid"/>
                                      </p:to>
                                    </p:set>
                                    <p:set>
                                      <p:cBhvr>
                                        <p:cTn id="8" dur="2000" fill="hold"/>
                                        <p:tgtEl>
                                          <p:spTgt spid="88"/>
                                        </p:tgtEl>
                                        <p:attrNameLst>
                                          <p:attrName>fill.on</p:attrName>
                                        </p:attrNameLst>
                                      </p:cBhvr>
                                      <p:to>
                                        <p:strVal val="true"/>
                                      </p:to>
                                    </p:set>
                                  </p:childTnLst>
                                </p:cTn>
                              </p:par>
                              <p:par>
                                <p:cTn id="9" presetID="10" presetClass="entr" presetSubtype="0" fill="hold" grpId="0" nodeType="withEffect">
                                  <p:stCondLst>
                                    <p:cond delay="0"/>
                                  </p:stCondLst>
                                  <p:childTnLst>
                                    <p:set>
                                      <p:cBhvr>
                                        <p:cTn id="10" dur="1" fill="hold">
                                          <p:stCondLst>
                                            <p:cond delay="0"/>
                                          </p:stCondLst>
                                        </p:cTn>
                                        <p:tgtEl>
                                          <p:spTgt spid="89"/>
                                        </p:tgtEl>
                                        <p:attrNameLst>
                                          <p:attrName>style.visibility</p:attrName>
                                        </p:attrNameLst>
                                      </p:cBhvr>
                                      <p:to>
                                        <p:strVal val="visible"/>
                                      </p:to>
                                    </p:set>
                                    <p:animEffect transition="in" filter="fade">
                                      <p:cBhvr>
                                        <p:cTn id="11" dur="500"/>
                                        <p:tgtEl>
                                          <p:spTgt spid="89"/>
                                        </p:tgtEl>
                                      </p:cBhvr>
                                    </p:animEffect>
                                  </p:childTnLst>
                                </p:cTn>
                              </p:par>
                            </p:childTnLst>
                          </p:cTn>
                        </p:par>
                      </p:childTnLst>
                    </p:cTn>
                  </p:par>
                </p:childTnLst>
              </p:cTn>
              <p:nextCondLst>
                <p:cond evt="onClick" delay="0">
                  <p:tgtEl>
                    <p:spTgt spid="88"/>
                  </p:tgtEl>
                </p:cond>
              </p:nextCondLst>
            </p:seq>
            <p:seq concurrent="1" nextAc="seek">
              <p:cTn id="12" restart="whenNotActive" fill="hold" evtFilter="cancelBubble" nodeType="interactiveSeq">
                <p:stCondLst>
                  <p:cond evt="onClick" delay="0">
                    <p:tgtEl>
                      <p:spTgt spid="90"/>
                    </p:tgtEl>
                  </p:cond>
                </p:stCondLst>
                <p:endSync evt="end" delay="0">
                  <p:rtn val="all"/>
                </p:endSync>
                <p:childTnLst>
                  <p:par>
                    <p:cTn id="13" fill="hold">
                      <p:stCondLst>
                        <p:cond delay="0"/>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90"/>
                                        </p:tgtEl>
                                        <p:attrNameLst>
                                          <p:attrName>fillcolor</p:attrName>
                                        </p:attrNameLst>
                                      </p:cBhvr>
                                      <p:to>
                                        <a:srgbClr val="8BD8FF"/>
                                      </p:to>
                                    </p:animClr>
                                    <p:set>
                                      <p:cBhvr>
                                        <p:cTn id="17" dur="2000" fill="hold"/>
                                        <p:tgtEl>
                                          <p:spTgt spid="90"/>
                                        </p:tgtEl>
                                        <p:attrNameLst>
                                          <p:attrName>fill.type</p:attrName>
                                        </p:attrNameLst>
                                      </p:cBhvr>
                                      <p:to>
                                        <p:strVal val="solid"/>
                                      </p:to>
                                    </p:set>
                                    <p:set>
                                      <p:cBhvr>
                                        <p:cTn id="18" dur="2000" fill="hold"/>
                                        <p:tgtEl>
                                          <p:spTgt spid="90"/>
                                        </p:tgtEl>
                                        <p:attrNameLst>
                                          <p:attrName>fill.on</p:attrName>
                                        </p:attrNameLst>
                                      </p:cBhvr>
                                      <p:to>
                                        <p:strVal val="true"/>
                                      </p:to>
                                    </p:set>
                                  </p:childTnLst>
                                </p:cTn>
                              </p:par>
                              <p:par>
                                <p:cTn id="19" presetID="10" presetClass="entr" presetSubtype="0" fill="hold" grpId="0" nodeType="withEffect">
                                  <p:stCondLst>
                                    <p:cond delay="0"/>
                                  </p:stCondLst>
                                  <p:childTnLst>
                                    <p:set>
                                      <p:cBhvr>
                                        <p:cTn id="20" dur="1" fill="hold">
                                          <p:stCondLst>
                                            <p:cond delay="0"/>
                                          </p:stCondLst>
                                        </p:cTn>
                                        <p:tgtEl>
                                          <p:spTgt spid="91"/>
                                        </p:tgtEl>
                                        <p:attrNameLst>
                                          <p:attrName>style.visibility</p:attrName>
                                        </p:attrNameLst>
                                      </p:cBhvr>
                                      <p:to>
                                        <p:strVal val="visible"/>
                                      </p:to>
                                    </p:set>
                                    <p:animEffect transition="in" filter="fade">
                                      <p:cBhvr>
                                        <p:cTn id="21" dur="500"/>
                                        <p:tgtEl>
                                          <p:spTgt spid="91"/>
                                        </p:tgtEl>
                                      </p:cBhvr>
                                    </p:animEffect>
                                  </p:childTnLst>
                                </p:cTn>
                              </p:par>
                            </p:childTnLst>
                          </p:cTn>
                        </p:par>
                      </p:childTnLst>
                    </p:cTn>
                  </p:par>
                </p:childTnLst>
              </p:cTn>
              <p:nextCondLst>
                <p:cond evt="onClick" delay="0">
                  <p:tgtEl>
                    <p:spTgt spid="90"/>
                  </p:tgtEl>
                </p:cond>
              </p:nextCondLst>
            </p:seq>
            <p:seq concurrent="1" nextAc="seek">
              <p:cTn id="22" restart="whenNotActive" fill="hold" evtFilter="cancelBubble" nodeType="interactiveSeq">
                <p:stCondLst>
                  <p:cond evt="onClick" delay="0">
                    <p:tgtEl>
                      <p:spTgt spid="9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93"/>
                                        </p:tgtEl>
                                        <p:attrNameLst>
                                          <p:attrName>fillcolor</p:attrName>
                                        </p:attrNameLst>
                                      </p:cBhvr>
                                      <p:to>
                                        <a:srgbClr val="8BD8FF"/>
                                      </p:to>
                                    </p:animClr>
                                    <p:set>
                                      <p:cBhvr>
                                        <p:cTn id="27" dur="2000" fill="hold"/>
                                        <p:tgtEl>
                                          <p:spTgt spid="93"/>
                                        </p:tgtEl>
                                        <p:attrNameLst>
                                          <p:attrName>fill.type</p:attrName>
                                        </p:attrNameLst>
                                      </p:cBhvr>
                                      <p:to>
                                        <p:strVal val="solid"/>
                                      </p:to>
                                    </p:set>
                                    <p:set>
                                      <p:cBhvr>
                                        <p:cTn id="28" dur="2000" fill="hold"/>
                                        <p:tgtEl>
                                          <p:spTgt spid="93"/>
                                        </p:tgtEl>
                                        <p:attrNameLst>
                                          <p:attrName>fill.on</p:attrName>
                                        </p:attrNameLst>
                                      </p:cBhvr>
                                      <p:to>
                                        <p:strVal val="true"/>
                                      </p:to>
                                    </p:set>
                                  </p:childTnLst>
                                </p:cTn>
                              </p:par>
                              <p:par>
                                <p:cTn id="29" presetID="10" presetClass="entr" presetSubtype="0" fill="hold" grpId="0" nodeType="withEffect">
                                  <p:stCondLst>
                                    <p:cond delay="0"/>
                                  </p:stCondLst>
                                  <p:childTnLst>
                                    <p:set>
                                      <p:cBhvr>
                                        <p:cTn id="30" dur="1" fill="hold">
                                          <p:stCondLst>
                                            <p:cond delay="0"/>
                                          </p:stCondLst>
                                        </p:cTn>
                                        <p:tgtEl>
                                          <p:spTgt spid="94"/>
                                        </p:tgtEl>
                                        <p:attrNameLst>
                                          <p:attrName>style.visibility</p:attrName>
                                        </p:attrNameLst>
                                      </p:cBhvr>
                                      <p:to>
                                        <p:strVal val="visible"/>
                                      </p:to>
                                    </p:set>
                                    <p:animEffect transition="in" filter="fade">
                                      <p:cBhvr>
                                        <p:cTn id="31" dur="500"/>
                                        <p:tgtEl>
                                          <p:spTgt spid="94"/>
                                        </p:tgtEl>
                                      </p:cBhvr>
                                    </p:animEffect>
                                  </p:childTnLst>
                                </p:cTn>
                              </p:par>
                            </p:childTnLst>
                          </p:cTn>
                        </p:par>
                      </p:childTnLst>
                    </p:cTn>
                  </p:par>
                </p:childTnLst>
              </p:cTn>
              <p:nextCondLst>
                <p:cond evt="onClick" delay="0">
                  <p:tgtEl>
                    <p:spTgt spid="93"/>
                  </p:tgtEl>
                </p:cond>
              </p:nextCondLst>
            </p:seq>
            <p:seq concurrent="1" nextAc="seek">
              <p:cTn id="32" restart="whenNotActive" fill="hold" evtFilter="cancelBubble" nodeType="interactiveSeq">
                <p:stCondLst>
                  <p:cond evt="onClick" delay="0">
                    <p:tgtEl>
                      <p:spTgt spid="95"/>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2000" fill="hold"/>
                                        <p:tgtEl>
                                          <p:spTgt spid="95"/>
                                        </p:tgtEl>
                                        <p:attrNameLst>
                                          <p:attrName>fillcolor</p:attrName>
                                        </p:attrNameLst>
                                      </p:cBhvr>
                                      <p:to>
                                        <a:srgbClr val="92D050"/>
                                      </p:to>
                                    </p:animClr>
                                    <p:set>
                                      <p:cBhvr>
                                        <p:cTn id="37" dur="2000" fill="hold"/>
                                        <p:tgtEl>
                                          <p:spTgt spid="95"/>
                                        </p:tgtEl>
                                        <p:attrNameLst>
                                          <p:attrName>fill.type</p:attrName>
                                        </p:attrNameLst>
                                      </p:cBhvr>
                                      <p:to>
                                        <p:strVal val="solid"/>
                                      </p:to>
                                    </p:set>
                                    <p:set>
                                      <p:cBhvr>
                                        <p:cTn id="38" dur="2000" fill="hold"/>
                                        <p:tgtEl>
                                          <p:spTgt spid="95"/>
                                        </p:tgtEl>
                                        <p:attrNameLst>
                                          <p:attrName>fill.on</p:attrName>
                                        </p:attrNameLst>
                                      </p:cBhvr>
                                      <p:to>
                                        <p:strVal val="true"/>
                                      </p:to>
                                    </p:set>
                                  </p:childTnLst>
                                </p:cTn>
                              </p:par>
                              <p:par>
                                <p:cTn id="39" presetID="10" presetClass="entr" presetSubtype="0" fill="hold" grpId="0" nodeType="withEffect">
                                  <p:stCondLst>
                                    <p:cond delay="0"/>
                                  </p:stCondLst>
                                  <p:childTnLst>
                                    <p:set>
                                      <p:cBhvr>
                                        <p:cTn id="40" dur="1" fill="hold">
                                          <p:stCondLst>
                                            <p:cond delay="0"/>
                                          </p:stCondLst>
                                        </p:cTn>
                                        <p:tgtEl>
                                          <p:spTgt spid="96"/>
                                        </p:tgtEl>
                                        <p:attrNameLst>
                                          <p:attrName>style.visibility</p:attrName>
                                        </p:attrNameLst>
                                      </p:cBhvr>
                                      <p:to>
                                        <p:strVal val="visible"/>
                                      </p:to>
                                    </p:set>
                                    <p:animEffect transition="in" filter="fade">
                                      <p:cBhvr>
                                        <p:cTn id="41" dur="500"/>
                                        <p:tgtEl>
                                          <p:spTgt spid="96"/>
                                        </p:tgtEl>
                                      </p:cBhvr>
                                    </p:animEffect>
                                  </p:childTnLst>
                                </p:cTn>
                              </p:par>
                            </p:childTnLst>
                          </p:cTn>
                        </p:par>
                      </p:childTnLst>
                    </p:cTn>
                  </p:par>
                </p:childTnLst>
              </p:cTn>
              <p:nextCondLst>
                <p:cond evt="onClick" delay="0">
                  <p:tgtEl>
                    <p:spTgt spid="95"/>
                  </p:tgtEl>
                </p:cond>
              </p:nextCondLst>
            </p:seq>
            <p:seq concurrent="1" nextAc="seek">
              <p:cTn id="42" restart="whenNotActive" fill="hold" evtFilter="cancelBubble" nodeType="interactiveSeq">
                <p:stCondLst>
                  <p:cond evt="onClick" delay="0">
                    <p:tgtEl>
                      <p:spTgt spid="97"/>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97"/>
                                        </p:tgtEl>
                                        <p:attrNameLst>
                                          <p:attrName>fillcolor</p:attrName>
                                        </p:attrNameLst>
                                      </p:cBhvr>
                                      <p:to>
                                        <a:srgbClr val="92D050"/>
                                      </p:to>
                                    </p:animClr>
                                    <p:set>
                                      <p:cBhvr>
                                        <p:cTn id="47" dur="2000" fill="hold"/>
                                        <p:tgtEl>
                                          <p:spTgt spid="97"/>
                                        </p:tgtEl>
                                        <p:attrNameLst>
                                          <p:attrName>fill.type</p:attrName>
                                        </p:attrNameLst>
                                      </p:cBhvr>
                                      <p:to>
                                        <p:strVal val="solid"/>
                                      </p:to>
                                    </p:set>
                                    <p:set>
                                      <p:cBhvr>
                                        <p:cTn id="48" dur="2000" fill="hold"/>
                                        <p:tgtEl>
                                          <p:spTgt spid="97"/>
                                        </p:tgtEl>
                                        <p:attrNameLst>
                                          <p:attrName>fill.on</p:attrName>
                                        </p:attrNameLst>
                                      </p:cBhvr>
                                      <p:to>
                                        <p:strVal val="true"/>
                                      </p:to>
                                    </p:set>
                                  </p:childTnLst>
                                </p:cTn>
                              </p:par>
                              <p:par>
                                <p:cTn id="49" presetID="10" presetClass="entr" presetSubtype="0" fill="hold" grpId="0" nodeType="withEffect">
                                  <p:stCondLst>
                                    <p:cond delay="0"/>
                                  </p:stCondLst>
                                  <p:childTnLst>
                                    <p:set>
                                      <p:cBhvr>
                                        <p:cTn id="50" dur="1" fill="hold">
                                          <p:stCondLst>
                                            <p:cond delay="0"/>
                                          </p:stCondLst>
                                        </p:cTn>
                                        <p:tgtEl>
                                          <p:spTgt spid="98"/>
                                        </p:tgtEl>
                                        <p:attrNameLst>
                                          <p:attrName>style.visibility</p:attrName>
                                        </p:attrNameLst>
                                      </p:cBhvr>
                                      <p:to>
                                        <p:strVal val="visible"/>
                                      </p:to>
                                    </p:set>
                                    <p:animEffect transition="in" filter="fade">
                                      <p:cBhvr>
                                        <p:cTn id="51" dur="500"/>
                                        <p:tgtEl>
                                          <p:spTgt spid="98"/>
                                        </p:tgtEl>
                                      </p:cBhvr>
                                    </p:animEffect>
                                  </p:childTnLst>
                                </p:cTn>
                              </p:par>
                            </p:childTnLst>
                          </p:cTn>
                        </p:par>
                      </p:childTnLst>
                    </p:cTn>
                  </p:par>
                </p:childTnLst>
              </p:cTn>
              <p:nextCondLst>
                <p:cond evt="onClick" delay="0">
                  <p:tgtEl>
                    <p:spTgt spid="97"/>
                  </p:tgtEl>
                </p:cond>
              </p:nextCondLst>
            </p:seq>
            <p:seq concurrent="1" nextAc="seek">
              <p:cTn id="52" restart="whenNotActive" fill="hold" evtFilter="cancelBubble" nodeType="interactiveSeq">
                <p:stCondLst>
                  <p:cond evt="onClick" delay="0">
                    <p:tgtEl>
                      <p:spTgt spid="99"/>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99"/>
                                        </p:tgtEl>
                                        <p:attrNameLst>
                                          <p:attrName>fillcolor</p:attrName>
                                        </p:attrNameLst>
                                      </p:cBhvr>
                                      <p:to>
                                        <a:srgbClr val="92D050"/>
                                      </p:to>
                                    </p:animClr>
                                    <p:set>
                                      <p:cBhvr>
                                        <p:cTn id="57" dur="2000" fill="hold"/>
                                        <p:tgtEl>
                                          <p:spTgt spid="99"/>
                                        </p:tgtEl>
                                        <p:attrNameLst>
                                          <p:attrName>fill.type</p:attrName>
                                        </p:attrNameLst>
                                      </p:cBhvr>
                                      <p:to>
                                        <p:strVal val="solid"/>
                                      </p:to>
                                    </p:set>
                                    <p:set>
                                      <p:cBhvr>
                                        <p:cTn id="58" dur="2000" fill="hold"/>
                                        <p:tgtEl>
                                          <p:spTgt spid="99"/>
                                        </p:tgtEl>
                                        <p:attrNameLst>
                                          <p:attrName>fill.on</p:attrName>
                                        </p:attrNameLst>
                                      </p:cBhvr>
                                      <p:to>
                                        <p:strVal val="true"/>
                                      </p:to>
                                    </p:set>
                                  </p:childTnLst>
                                </p:cTn>
                              </p:par>
                              <p:par>
                                <p:cTn id="59" presetID="10" presetClass="entr" presetSubtype="0" fill="hold" grpId="0" nodeType="withEffect">
                                  <p:stCondLst>
                                    <p:cond delay="0"/>
                                  </p:stCondLst>
                                  <p:childTnLst>
                                    <p:set>
                                      <p:cBhvr>
                                        <p:cTn id="60" dur="1" fill="hold">
                                          <p:stCondLst>
                                            <p:cond delay="0"/>
                                          </p:stCondLst>
                                        </p:cTn>
                                        <p:tgtEl>
                                          <p:spTgt spid="100"/>
                                        </p:tgtEl>
                                        <p:attrNameLst>
                                          <p:attrName>style.visibility</p:attrName>
                                        </p:attrNameLst>
                                      </p:cBhvr>
                                      <p:to>
                                        <p:strVal val="visible"/>
                                      </p:to>
                                    </p:set>
                                    <p:animEffect transition="in" filter="fade">
                                      <p:cBhvr>
                                        <p:cTn id="61" dur="500"/>
                                        <p:tgtEl>
                                          <p:spTgt spid="100"/>
                                        </p:tgtEl>
                                      </p:cBhvr>
                                    </p:animEffect>
                                  </p:childTnLst>
                                </p:cTn>
                              </p:par>
                            </p:childTnLst>
                          </p:cTn>
                        </p:par>
                      </p:childTnLst>
                    </p:cTn>
                  </p:par>
                </p:childTnLst>
              </p:cTn>
              <p:nextCondLst>
                <p:cond evt="onClick" delay="0">
                  <p:tgtEl>
                    <p:spTgt spid="99"/>
                  </p:tgtEl>
                </p:cond>
              </p:nextCondLst>
            </p:seq>
            <p:seq concurrent="1" nextAc="seek">
              <p:cTn id="62" restart="whenNotActive" fill="hold" evtFilter="cancelBubble" nodeType="interactiveSeq">
                <p:stCondLst>
                  <p:cond evt="onClick" delay="0">
                    <p:tgtEl>
                      <p:spTgt spid="102"/>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102"/>
                                        </p:tgtEl>
                                        <p:attrNameLst>
                                          <p:attrName>fillcolor</p:attrName>
                                        </p:attrNameLst>
                                      </p:cBhvr>
                                      <p:to>
                                        <a:srgbClr val="FFD965"/>
                                      </p:to>
                                    </p:animClr>
                                    <p:set>
                                      <p:cBhvr>
                                        <p:cTn id="67" dur="2000" fill="hold"/>
                                        <p:tgtEl>
                                          <p:spTgt spid="102"/>
                                        </p:tgtEl>
                                        <p:attrNameLst>
                                          <p:attrName>fill.type</p:attrName>
                                        </p:attrNameLst>
                                      </p:cBhvr>
                                      <p:to>
                                        <p:strVal val="solid"/>
                                      </p:to>
                                    </p:set>
                                    <p:set>
                                      <p:cBhvr>
                                        <p:cTn id="68" dur="2000" fill="hold"/>
                                        <p:tgtEl>
                                          <p:spTgt spid="102"/>
                                        </p:tgtEl>
                                        <p:attrNameLst>
                                          <p:attrName>fill.on</p:attrName>
                                        </p:attrNameLst>
                                      </p:cBhvr>
                                      <p:to>
                                        <p:strVal val="true"/>
                                      </p:to>
                                    </p:set>
                                  </p:childTnLst>
                                </p:cTn>
                              </p:par>
                              <p:par>
                                <p:cTn id="69" presetID="10" presetClass="entr" presetSubtype="0" fill="hold" grpId="0" nodeType="withEffect">
                                  <p:stCondLst>
                                    <p:cond delay="0"/>
                                  </p:stCondLst>
                                  <p:childTnLst>
                                    <p:set>
                                      <p:cBhvr>
                                        <p:cTn id="70" dur="1" fill="hold">
                                          <p:stCondLst>
                                            <p:cond delay="0"/>
                                          </p:stCondLst>
                                        </p:cTn>
                                        <p:tgtEl>
                                          <p:spTgt spid="103"/>
                                        </p:tgtEl>
                                        <p:attrNameLst>
                                          <p:attrName>style.visibility</p:attrName>
                                        </p:attrNameLst>
                                      </p:cBhvr>
                                      <p:to>
                                        <p:strVal val="visible"/>
                                      </p:to>
                                    </p:set>
                                    <p:animEffect transition="in" filter="fade">
                                      <p:cBhvr>
                                        <p:cTn id="71" dur="500"/>
                                        <p:tgtEl>
                                          <p:spTgt spid="103"/>
                                        </p:tgtEl>
                                      </p:cBhvr>
                                    </p:animEffect>
                                  </p:childTnLst>
                                </p:cTn>
                              </p:par>
                            </p:childTnLst>
                          </p:cTn>
                        </p:par>
                      </p:childTnLst>
                    </p:cTn>
                  </p:par>
                </p:childTnLst>
              </p:cTn>
              <p:nextCondLst>
                <p:cond evt="onClick" delay="0">
                  <p:tgtEl>
                    <p:spTgt spid="102"/>
                  </p:tgtEl>
                </p:cond>
              </p:nextCondLst>
            </p:seq>
            <p:seq concurrent="1" nextAc="seek">
              <p:cTn id="72" restart="whenNotActive" fill="hold" evtFilter="cancelBubble" nodeType="interactiveSeq">
                <p:stCondLst>
                  <p:cond evt="onClick" delay="0">
                    <p:tgtEl>
                      <p:spTgt spid="104"/>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2000" fill="hold"/>
                                        <p:tgtEl>
                                          <p:spTgt spid="104"/>
                                        </p:tgtEl>
                                        <p:attrNameLst>
                                          <p:attrName>fillcolor</p:attrName>
                                        </p:attrNameLst>
                                      </p:cBhvr>
                                      <p:to>
                                        <a:srgbClr val="FFD965"/>
                                      </p:to>
                                    </p:animClr>
                                    <p:set>
                                      <p:cBhvr>
                                        <p:cTn id="77" dur="2000" fill="hold"/>
                                        <p:tgtEl>
                                          <p:spTgt spid="104"/>
                                        </p:tgtEl>
                                        <p:attrNameLst>
                                          <p:attrName>fill.type</p:attrName>
                                        </p:attrNameLst>
                                      </p:cBhvr>
                                      <p:to>
                                        <p:strVal val="solid"/>
                                      </p:to>
                                    </p:set>
                                    <p:set>
                                      <p:cBhvr>
                                        <p:cTn id="78" dur="2000" fill="hold"/>
                                        <p:tgtEl>
                                          <p:spTgt spid="104"/>
                                        </p:tgtEl>
                                        <p:attrNameLst>
                                          <p:attrName>fill.on</p:attrName>
                                        </p:attrNameLst>
                                      </p:cBhvr>
                                      <p:to>
                                        <p:strVal val="true"/>
                                      </p:to>
                                    </p:set>
                                  </p:childTnLst>
                                </p:cTn>
                              </p:par>
                              <p:par>
                                <p:cTn id="79" presetID="10" presetClass="entr" presetSubtype="0" fill="hold" grpId="0" nodeType="withEffect">
                                  <p:stCondLst>
                                    <p:cond delay="0"/>
                                  </p:stCondLst>
                                  <p:childTnLst>
                                    <p:set>
                                      <p:cBhvr>
                                        <p:cTn id="80" dur="1" fill="hold">
                                          <p:stCondLst>
                                            <p:cond delay="0"/>
                                          </p:stCondLst>
                                        </p:cTn>
                                        <p:tgtEl>
                                          <p:spTgt spid="105"/>
                                        </p:tgtEl>
                                        <p:attrNameLst>
                                          <p:attrName>style.visibility</p:attrName>
                                        </p:attrNameLst>
                                      </p:cBhvr>
                                      <p:to>
                                        <p:strVal val="visible"/>
                                      </p:to>
                                    </p:set>
                                    <p:animEffect transition="in" filter="fade">
                                      <p:cBhvr>
                                        <p:cTn id="81" dur="500"/>
                                        <p:tgtEl>
                                          <p:spTgt spid="105"/>
                                        </p:tgtEl>
                                      </p:cBhvr>
                                    </p:animEffect>
                                  </p:childTnLst>
                                </p:cTn>
                              </p:par>
                            </p:childTnLst>
                          </p:cTn>
                        </p:par>
                      </p:childTnLst>
                    </p:cTn>
                  </p:par>
                </p:childTnLst>
              </p:cTn>
              <p:nextCondLst>
                <p:cond evt="onClick" delay="0">
                  <p:tgtEl>
                    <p:spTgt spid="104"/>
                  </p:tgtEl>
                </p:cond>
              </p:nextCondLst>
            </p:seq>
            <p:seq concurrent="1" nextAc="seek">
              <p:cTn id="82" restart="whenNotActive" fill="hold" evtFilter="cancelBubble" nodeType="interactiveSeq">
                <p:stCondLst>
                  <p:cond evt="onClick" delay="0">
                    <p:tgtEl>
                      <p:spTgt spid="106"/>
                    </p:tgtEl>
                  </p:cond>
                </p:stCondLst>
                <p:endSync evt="end" delay="0">
                  <p:rtn val="all"/>
                </p:endSync>
                <p:childTnLst>
                  <p:par>
                    <p:cTn id="83" fill="hold">
                      <p:stCondLst>
                        <p:cond delay="0"/>
                      </p:stCondLst>
                      <p:childTnLst>
                        <p:par>
                          <p:cTn id="84" fill="hold">
                            <p:stCondLst>
                              <p:cond delay="0"/>
                            </p:stCondLst>
                            <p:childTnLst>
                              <p:par>
                                <p:cTn id="85" presetID="1" presetClass="emph" presetSubtype="2" fill="hold" nodeType="clickEffect">
                                  <p:stCondLst>
                                    <p:cond delay="0"/>
                                  </p:stCondLst>
                                  <p:childTnLst>
                                    <p:animClr clrSpc="rgb" dir="cw">
                                      <p:cBhvr>
                                        <p:cTn id="86" dur="2000" fill="hold"/>
                                        <p:tgtEl>
                                          <p:spTgt spid="106"/>
                                        </p:tgtEl>
                                        <p:attrNameLst>
                                          <p:attrName>fillcolor</p:attrName>
                                        </p:attrNameLst>
                                      </p:cBhvr>
                                      <p:to>
                                        <a:srgbClr val="FFD965"/>
                                      </p:to>
                                    </p:animClr>
                                    <p:set>
                                      <p:cBhvr>
                                        <p:cTn id="87" dur="2000" fill="hold"/>
                                        <p:tgtEl>
                                          <p:spTgt spid="106"/>
                                        </p:tgtEl>
                                        <p:attrNameLst>
                                          <p:attrName>fill.type</p:attrName>
                                        </p:attrNameLst>
                                      </p:cBhvr>
                                      <p:to>
                                        <p:strVal val="solid"/>
                                      </p:to>
                                    </p:set>
                                    <p:set>
                                      <p:cBhvr>
                                        <p:cTn id="88" dur="2000" fill="hold"/>
                                        <p:tgtEl>
                                          <p:spTgt spid="106"/>
                                        </p:tgtEl>
                                        <p:attrNameLst>
                                          <p:attrName>fill.on</p:attrName>
                                        </p:attrNameLst>
                                      </p:cBhvr>
                                      <p:to>
                                        <p:strVal val="true"/>
                                      </p:to>
                                    </p:set>
                                  </p:childTnLst>
                                </p:cTn>
                              </p:par>
                              <p:par>
                                <p:cTn id="89" presetID="10" presetClass="entr" presetSubtype="0" fill="hold" grpId="0" nodeType="withEffect">
                                  <p:stCondLst>
                                    <p:cond delay="0"/>
                                  </p:stCondLst>
                                  <p:childTnLst>
                                    <p:set>
                                      <p:cBhvr>
                                        <p:cTn id="90" dur="1" fill="hold">
                                          <p:stCondLst>
                                            <p:cond delay="0"/>
                                          </p:stCondLst>
                                        </p:cTn>
                                        <p:tgtEl>
                                          <p:spTgt spid="107"/>
                                        </p:tgtEl>
                                        <p:attrNameLst>
                                          <p:attrName>style.visibility</p:attrName>
                                        </p:attrNameLst>
                                      </p:cBhvr>
                                      <p:to>
                                        <p:strVal val="visible"/>
                                      </p:to>
                                    </p:set>
                                    <p:animEffect transition="in" filter="fade">
                                      <p:cBhvr>
                                        <p:cTn id="91" dur="500"/>
                                        <p:tgtEl>
                                          <p:spTgt spid="107"/>
                                        </p:tgtEl>
                                      </p:cBhvr>
                                    </p:animEffect>
                                  </p:childTnLst>
                                </p:cTn>
                              </p:par>
                            </p:childTnLst>
                          </p:cTn>
                        </p:par>
                      </p:childTnLst>
                    </p:cTn>
                  </p:par>
                </p:childTnLst>
              </p:cTn>
              <p:nextCondLst>
                <p:cond evt="onClick" delay="0">
                  <p:tgtEl>
                    <p:spTgt spid="106"/>
                  </p:tgtEl>
                </p:cond>
              </p:nextCondLst>
            </p:seq>
            <p:seq concurrent="1" nextAc="seek">
              <p:cTn id="92" restart="whenNotActive" fill="hold" evtFilter="cancelBubble" nodeType="interactiveSeq">
                <p:stCondLst>
                  <p:cond evt="onClick" delay="0">
                    <p:tgtEl>
                      <p:spTgt spid="108"/>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2000" fill="hold"/>
                                        <p:tgtEl>
                                          <p:spTgt spid="108"/>
                                        </p:tgtEl>
                                        <p:attrNameLst>
                                          <p:attrName>fillcolor</p:attrName>
                                        </p:attrNameLst>
                                      </p:cBhvr>
                                      <p:to>
                                        <a:srgbClr val="F4B183"/>
                                      </p:to>
                                    </p:animClr>
                                    <p:set>
                                      <p:cBhvr>
                                        <p:cTn id="97" dur="2000" fill="hold"/>
                                        <p:tgtEl>
                                          <p:spTgt spid="108"/>
                                        </p:tgtEl>
                                        <p:attrNameLst>
                                          <p:attrName>fill.type</p:attrName>
                                        </p:attrNameLst>
                                      </p:cBhvr>
                                      <p:to>
                                        <p:strVal val="solid"/>
                                      </p:to>
                                    </p:set>
                                    <p:set>
                                      <p:cBhvr>
                                        <p:cTn id="98" dur="2000" fill="hold"/>
                                        <p:tgtEl>
                                          <p:spTgt spid="108"/>
                                        </p:tgtEl>
                                        <p:attrNameLst>
                                          <p:attrName>fill.on</p:attrName>
                                        </p:attrNameLst>
                                      </p:cBhvr>
                                      <p:to>
                                        <p:strVal val="true"/>
                                      </p:to>
                                    </p:set>
                                  </p:childTnLst>
                                </p:cTn>
                              </p:par>
                              <p:par>
                                <p:cTn id="99" presetID="10" presetClass="entr" presetSubtype="0" fill="hold" grpId="0" nodeType="withEffect">
                                  <p:stCondLst>
                                    <p:cond delay="0"/>
                                  </p:stCondLst>
                                  <p:childTnLst>
                                    <p:set>
                                      <p:cBhvr>
                                        <p:cTn id="100" dur="1" fill="hold">
                                          <p:stCondLst>
                                            <p:cond delay="0"/>
                                          </p:stCondLst>
                                        </p:cTn>
                                        <p:tgtEl>
                                          <p:spTgt spid="109"/>
                                        </p:tgtEl>
                                        <p:attrNameLst>
                                          <p:attrName>style.visibility</p:attrName>
                                        </p:attrNameLst>
                                      </p:cBhvr>
                                      <p:to>
                                        <p:strVal val="visible"/>
                                      </p:to>
                                    </p:set>
                                    <p:animEffect transition="in" filter="fade">
                                      <p:cBhvr>
                                        <p:cTn id="101" dur="500"/>
                                        <p:tgtEl>
                                          <p:spTgt spid="109"/>
                                        </p:tgtEl>
                                      </p:cBhvr>
                                    </p:animEffect>
                                  </p:childTnLst>
                                </p:cTn>
                              </p:par>
                            </p:childTnLst>
                          </p:cTn>
                        </p:par>
                      </p:childTnLst>
                    </p:cTn>
                  </p:par>
                </p:childTnLst>
              </p:cTn>
              <p:nextCondLst>
                <p:cond evt="onClick" delay="0">
                  <p:tgtEl>
                    <p:spTgt spid="108"/>
                  </p:tgtEl>
                </p:cond>
              </p:nextCondLst>
            </p:seq>
            <p:seq concurrent="1" nextAc="seek">
              <p:cTn id="102" restart="whenNotActive" fill="hold" evtFilter="cancelBubble" nodeType="interactiveSeq">
                <p:stCondLst>
                  <p:cond evt="onClick" delay="0">
                    <p:tgtEl>
                      <p:spTgt spid="110"/>
                    </p:tgtEl>
                  </p:cond>
                </p:stCondLst>
                <p:endSync evt="end" delay="0">
                  <p:rtn val="all"/>
                </p:endSync>
                <p:childTnLst>
                  <p:par>
                    <p:cTn id="103" fill="hold">
                      <p:stCondLst>
                        <p:cond delay="0"/>
                      </p:stCondLst>
                      <p:childTnLst>
                        <p:par>
                          <p:cTn id="104" fill="hold">
                            <p:stCondLst>
                              <p:cond delay="0"/>
                            </p:stCondLst>
                            <p:childTnLst>
                              <p:par>
                                <p:cTn id="105" presetID="1" presetClass="emph" presetSubtype="2" fill="hold" nodeType="clickEffect">
                                  <p:stCondLst>
                                    <p:cond delay="0"/>
                                  </p:stCondLst>
                                  <p:childTnLst>
                                    <p:animClr clrSpc="rgb" dir="cw">
                                      <p:cBhvr>
                                        <p:cTn id="106" dur="2000" fill="hold"/>
                                        <p:tgtEl>
                                          <p:spTgt spid="110"/>
                                        </p:tgtEl>
                                        <p:attrNameLst>
                                          <p:attrName>fillcolor</p:attrName>
                                        </p:attrNameLst>
                                      </p:cBhvr>
                                      <p:to>
                                        <a:srgbClr val="F4B183"/>
                                      </p:to>
                                    </p:animClr>
                                    <p:set>
                                      <p:cBhvr>
                                        <p:cTn id="107" dur="2000" fill="hold"/>
                                        <p:tgtEl>
                                          <p:spTgt spid="110"/>
                                        </p:tgtEl>
                                        <p:attrNameLst>
                                          <p:attrName>fill.type</p:attrName>
                                        </p:attrNameLst>
                                      </p:cBhvr>
                                      <p:to>
                                        <p:strVal val="solid"/>
                                      </p:to>
                                    </p:set>
                                    <p:set>
                                      <p:cBhvr>
                                        <p:cTn id="108" dur="2000" fill="hold"/>
                                        <p:tgtEl>
                                          <p:spTgt spid="110"/>
                                        </p:tgtEl>
                                        <p:attrNameLst>
                                          <p:attrName>fill.on</p:attrName>
                                        </p:attrNameLst>
                                      </p:cBhvr>
                                      <p:to>
                                        <p:strVal val="true"/>
                                      </p:to>
                                    </p:set>
                                  </p:childTnLst>
                                </p:cTn>
                              </p:par>
                              <p:par>
                                <p:cTn id="109" presetID="10" presetClass="entr" presetSubtype="0" fill="hold" grpId="0" nodeType="withEffect">
                                  <p:stCondLst>
                                    <p:cond delay="0"/>
                                  </p:stCondLst>
                                  <p:childTnLst>
                                    <p:set>
                                      <p:cBhvr>
                                        <p:cTn id="110" dur="1" fill="hold">
                                          <p:stCondLst>
                                            <p:cond delay="0"/>
                                          </p:stCondLst>
                                        </p:cTn>
                                        <p:tgtEl>
                                          <p:spTgt spid="111"/>
                                        </p:tgtEl>
                                        <p:attrNameLst>
                                          <p:attrName>style.visibility</p:attrName>
                                        </p:attrNameLst>
                                      </p:cBhvr>
                                      <p:to>
                                        <p:strVal val="visible"/>
                                      </p:to>
                                    </p:set>
                                    <p:animEffect transition="in" filter="fade">
                                      <p:cBhvr>
                                        <p:cTn id="111" dur="500"/>
                                        <p:tgtEl>
                                          <p:spTgt spid="111"/>
                                        </p:tgtEl>
                                      </p:cBhvr>
                                    </p:animEffect>
                                  </p:childTnLst>
                                </p:cTn>
                              </p:par>
                            </p:childTnLst>
                          </p:cTn>
                        </p:par>
                      </p:childTnLst>
                    </p:cTn>
                  </p:par>
                </p:childTnLst>
              </p:cTn>
              <p:nextCondLst>
                <p:cond evt="onClick" delay="0">
                  <p:tgtEl>
                    <p:spTgt spid="110"/>
                  </p:tgtEl>
                </p:cond>
              </p:nextCondLst>
            </p:seq>
            <p:seq concurrent="1" nextAc="seek">
              <p:cTn id="112" restart="whenNotActive" fill="hold" evtFilter="cancelBubble" nodeType="interactiveSeq">
                <p:stCondLst>
                  <p:cond evt="onClick" delay="0">
                    <p:tgtEl>
                      <p:spTgt spid="112"/>
                    </p:tgtEl>
                  </p:cond>
                </p:stCondLst>
                <p:endSync evt="end" delay="0">
                  <p:rtn val="all"/>
                </p:endSync>
                <p:childTnLst>
                  <p:par>
                    <p:cTn id="113" fill="hold">
                      <p:stCondLst>
                        <p:cond delay="0"/>
                      </p:stCondLst>
                      <p:childTnLst>
                        <p:par>
                          <p:cTn id="114" fill="hold">
                            <p:stCondLst>
                              <p:cond delay="0"/>
                            </p:stCondLst>
                            <p:childTnLst>
                              <p:par>
                                <p:cTn id="115" presetID="1" presetClass="emph" presetSubtype="2" fill="hold" nodeType="clickEffect">
                                  <p:stCondLst>
                                    <p:cond delay="0"/>
                                  </p:stCondLst>
                                  <p:childTnLst>
                                    <p:animClr clrSpc="rgb" dir="cw">
                                      <p:cBhvr>
                                        <p:cTn id="116" dur="2000" fill="hold"/>
                                        <p:tgtEl>
                                          <p:spTgt spid="112"/>
                                        </p:tgtEl>
                                        <p:attrNameLst>
                                          <p:attrName>fillcolor</p:attrName>
                                        </p:attrNameLst>
                                      </p:cBhvr>
                                      <p:to>
                                        <a:srgbClr val="F4B183"/>
                                      </p:to>
                                    </p:animClr>
                                    <p:set>
                                      <p:cBhvr>
                                        <p:cTn id="117" dur="2000" fill="hold"/>
                                        <p:tgtEl>
                                          <p:spTgt spid="112"/>
                                        </p:tgtEl>
                                        <p:attrNameLst>
                                          <p:attrName>fill.type</p:attrName>
                                        </p:attrNameLst>
                                      </p:cBhvr>
                                      <p:to>
                                        <p:strVal val="solid"/>
                                      </p:to>
                                    </p:set>
                                    <p:set>
                                      <p:cBhvr>
                                        <p:cTn id="118" dur="2000" fill="hold"/>
                                        <p:tgtEl>
                                          <p:spTgt spid="112"/>
                                        </p:tgtEl>
                                        <p:attrNameLst>
                                          <p:attrName>fill.on</p:attrName>
                                        </p:attrNameLst>
                                      </p:cBhvr>
                                      <p:to>
                                        <p:strVal val="true"/>
                                      </p:to>
                                    </p:set>
                                  </p:childTnLst>
                                </p:cTn>
                              </p:par>
                              <p:par>
                                <p:cTn id="119" presetID="10" presetClass="entr" presetSubtype="0" fill="hold" grpId="0" nodeType="withEffect">
                                  <p:stCondLst>
                                    <p:cond delay="0"/>
                                  </p:stCondLst>
                                  <p:childTnLst>
                                    <p:set>
                                      <p:cBhvr>
                                        <p:cTn id="120" dur="1" fill="hold">
                                          <p:stCondLst>
                                            <p:cond delay="0"/>
                                          </p:stCondLst>
                                        </p:cTn>
                                        <p:tgtEl>
                                          <p:spTgt spid="113"/>
                                        </p:tgtEl>
                                        <p:attrNameLst>
                                          <p:attrName>style.visibility</p:attrName>
                                        </p:attrNameLst>
                                      </p:cBhvr>
                                      <p:to>
                                        <p:strVal val="visible"/>
                                      </p:to>
                                    </p:set>
                                    <p:animEffect transition="in" filter="fade">
                                      <p:cBhvr>
                                        <p:cTn id="121" dur="500"/>
                                        <p:tgtEl>
                                          <p:spTgt spid="113"/>
                                        </p:tgtEl>
                                      </p:cBhvr>
                                    </p:animEffect>
                                  </p:childTnLst>
                                </p:cTn>
                              </p:par>
                            </p:childTnLst>
                          </p:cTn>
                        </p:par>
                      </p:childTnLst>
                    </p:cTn>
                  </p:par>
                </p:childTnLst>
              </p:cTn>
              <p:nextCondLst>
                <p:cond evt="onClick" delay="0">
                  <p:tgtEl>
                    <p:spTgt spid="112"/>
                  </p:tgtEl>
                </p:cond>
              </p:nextCondLst>
            </p:seq>
          </p:childTnLst>
        </p:cTn>
      </p:par>
    </p:tnLst>
    <p:bldLst>
      <p:bldP spid="89" grpId="0" animBg="1"/>
      <p:bldP spid="91" grpId="0" animBg="1"/>
      <p:bldP spid="94" grpId="0" animBg="1"/>
      <p:bldP spid="96" grpId="0" animBg="1"/>
      <p:bldP spid="98" grpId="0" animBg="1"/>
      <p:bldP spid="100" grpId="0" animBg="1"/>
      <p:bldP spid="103" grpId="0" animBg="1"/>
      <p:bldP spid="105" grpId="0" animBg="1"/>
      <p:bldP spid="107" grpId="0" animBg="1"/>
      <p:bldP spid="109" grpId="0" animBg="1"/>
      <p:bldP spid="111" grpId="0" animBg="1"/>
      <p:bldP spid="1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44541" y="-48533"/>
            <a:ext cx="2779820" cy="1030516"/>
          </a:xfrm>
        </p:spPr>
        <p:txBody>
          <a:bodyPr>
            <a:normAutofit/>
          </a:bodyPr>
          <a:lstStyle/>
          <a:p>
            <a:r>
              <a:rPr lang="es-AR" sz="3200" b="1" dirty="0">
                <a:solidFill>
                  <a:srgbClr val="002060"/>
                </a:solidFill>
                <a:latin typeface="Century Gothic" panose="020B0502020202020204" pitchFamily="34" charset="0"/>
                <a:cs typeface="Arial"/>
                <a:sym typeface="Arial"/>
              </a:rPr>
              <a:t>Follow up 3b</a:t>
            </a:r>
            <a:endParaRPr lang="en-GB" sz="3200" dirty="0"/>
          </a:p>
        </p:txBody>
      </p:sp>
      <p:pic>
        <p:nvPicPr>
          <p:cNvPr id="10" name="Online Media 9" title="Quatre saisons quatre couleurs">
            <a:hlinkClick r:id="" action="ppaction://media"/>
            <a:extLst>
              <a:ext uri="{FF2B5EF4-FFF2-40B4-BE49-F238E27FC236}">
                <a16:creationId xmlns:a16="http://schemas.microsoft.com/office/drawing/2014/main" id="{ADB83335-3F7B-44C8-829B-B0B6A0356456}"/>
              </a:ext>
            </a:extLst>
          </p:cNvPr>
          <p:cNvPicPr>
            <a:picLocks noGrp="1" noRot="1" noChangeAspect="1"/>
          </p:cNvPicPr>
          <p:nvPr>
            <p:ph idx="1"/>
            <a:videoFile r:link="rId1"/>
          </p:nvPr>
        </p:nvPicPr>
        <p:blipFill>
          <a:blip r:embed="rId4"/>
          <a:stretch>
            <a:fillRect/>
          </a:stretch>
        </p:blipFill>
        <p:spPr>
          <a:xfrm>
            <a:off x="2246313" y="1825625"/>
            <a:ext cx="7700962" cy="4351338"/>
          </a:xfrm>
          <a:prstGeom prst="rect">
            <a:avLst/>
          </a:prstGeom>
        </p:spPr>
      </p:pic>
      <p:sp>
        <p:nvSpPr>
          <p:cNvPr id="15" name="Title 2">
            <a:extLst>
              <a:ext uri="{FF2B5EF4-FFF2-40B4-BE49-F238E27FC236}">
                <a16:creationId xmlns:a16="http://schemas.microsoft.com/office/drawing/2014/main" id="{1244DC33-B555-435F-B8EB-C5DF5B13D510}"/>
              </a:ext>
            </a:extLst>
          </p:cNvPr>
          <p:cNvSpPr txBox="1">
            <a:spLocks/>
          </p:cNvSpPr>
          <p:nvPr/>
        </p:nvSpPr>
        <p:spPr>
          <a:xfrm>
            <a:off x="11225050" y="2305638"/>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16" name="Picture 15" descr="Icon&#10;&#10;Description automatically generated">
            <a:extLst>
              <a:ext uri="{FF2B5EF4-FFF2-40B4-BE49-F238E27FC236}">
                <a16:creationId xmlns:a16="http://schemas.microsoft.com/office/drawing/2014/main" id="{D37B3EE7-59CE-48E6-8A12-4A3168EC6C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58550" y="1348909"/>
            <a:ext cx="933450" cy="936322"/>
          </a:xfrm>
          <a:prstGeom prst="rect">
            <a:avLst/>
          </a:prstGeom>
        </p:spPr>
      </p:pic>
      <p:sp>
        <p:nvSpPr>
          <p:cNvPr id="17" name="Google Shape;167;p2">
            <a:extLst>
              <a:ext uri="{FF2B5EF4-FFF2-40B4-BE49-F238E27FC236}">
                <a16:creationId xmlns:a16="http://schemas.microsoft.com/office/drawing/2014/main" id="{218809B7-4F5B-4094-98E3-1B0980F7E7D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6" name="Picture 35" descr="Icon&#10;&#10;Description automatically generated">
            <a:extLst>
              <a:ext uri="{FF2B5EF4-FFF2-40B4-BE49-F238E27FC236}">
                <a16:creationId xmlns:a16="http://schemas.microsoft.com/office/drawing/2014/main" id="{6D49C32F-FD88-4C4E-A4E0-EBB881D71D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37" name="Title 1">
            <a:extLst>
              <a:ext uri="{FF2B5EF4-FFF2-40B4-BE49-F238E27FC236}">
                <a16:creationId xmlns:a16="http://schemas.microsoft.com/office/drawing/2014/main" id="{CD3C6E56-3226-4FD9-916C-DA905111ABE8}"/>
              </a:ext>
            </a:extLst>
          </p:cNvPr>
          <p:cNvSpPr txBox="1">
            <a:spLocks/>
          </p:cNvSpPr>
          <p:nvPr/>
        </p:nvSpPr>
        <p:spPr>
          <a:xfrm>
            <a:off x="10950576" y="90777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Tree>
    <p:extLst>
      <p:ext uri="{BB962C8B-B14F-4D97-AF65-F5344CB8AC3E}">
        <p14:creationId xmlns:p14="http://schemas.microsoft.com/office/powerpoint/2010/main" val="298610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4081758"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 – [1/7]</a:t>
            </a:r>
            <a:endParaRPr lang="en-GB" sz="3200" dirty="0"/>
          </a:p>
        </p:txBody>
      </p:sp>
      <p:sp>
        <p:nvSpPr>
          <p:cNvPr id="15" name="Title 2">
            <a:extLst>
              <a:ext uri="{FF2B5EF4-FFF2-40B4-BE49-F238E27FC236}">
                <a16:creationId xmlns:a16="http://schemas.microsoft.com/office/drawing/2014/main" id="{1244DC33-B555-435F-B8EB-C5DF5B13D510}"/>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16" name="Picture 15" descr="Icon&#10;&#10;Description automatically generated">
            <a:extLst>
              <a:ext uri="{FF2B5EF4-FFF2-40B4-BE49-F238E27FC236}">
                <a16:creationId xmlns:a16="http://schemas.microsoft.com/office/drawing/2014/main" id="{D37B3EE7-59CE-48E6-8A12-4A3168EC6C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7" name="Google Shape;167;p2">
            <a:extLst>
              <a:ext uri="{FF2B5EF4-FFF2-40B4-BE49-F238E27FC236}">
                <a16:creationId xmlns:a16="http://schemas.microsoft.com/office/drawing/2014/main" id="{218809B7-4F5B-4094-98E3-1B0980F7E7D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Speech Bubble: Rectangle with Corners Rounded 1">
            <a:extLst>
              <a:ext uri="{FF2B5EF4-FFF2-40B4-BE49-F238E27FC236}">
                <a16:creationId xmlns:a16="http://schemas.microsoft.com/office/drawing/2014/main" id="{A315D6CC-0756-47C7-84FB-6560946A76AF}"/>
              </a:ext>
            </a:extLst>
          </p:cNvPr>
          <p:cNvSpPr/>
          <p:nvPr/>
        </p:nvSpPr>
        <p:spPr>
          <a:xfrm>
            <a:off x="3956724" y="2331866"/>
            <a:ext cx="3800820" cy="1927951"/>
          </a:xfrm>
          <a:prstGeom prst="wedgeRoundRectCallout">
            <a:avLst/>
          </a:prstGeom>
          <a:solidFill>
            <a:schemeClr val="bg1"/>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In August it is always good weather.</a:t>
            </a:r>
          </a:p>
        </p:txBody>
      </p:sp>
      <p:sp>
        <p:nvSpPr>
          <p:cNvPr id="5" name="Rectangle: Rounded Corners 4">
            <a:extLst>
              <a:ext uri="{FF2B5EF4-FFF2-40B4-BE49-F238E27FC236}">
                <a16:creationId xmlns:a16="http://schemas.microsoft.com/office/drawing/2014/main" id="{DF48882A-70EA-41BA-A813-57218AB76E5A}"/>
              </a:ext>
            </a:extLst>
          </p:cNvPr>
          <p:cNvSpPr/>
          <p:nvPr/>
        </p:nvSpPr>
        <p:spPr>
          <a:xfrm>
            <a:off x="567517" y="1955486"/>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il</a:t>
            </a:r>
          </a:p>
        </p:txBody>
      </p:sp>
      <p:sp>
        <p:nvSpPr>
          <p:cNvPr id="18" name="Rectangle: Rounded Corners 17">
            <a:extLst>
              <a:ext uri="{FF2B5EF4-FFF2-40B4-BE49-F238E27FC236}">
                <a16:creationId xmlns:a16="http://schemas.microsoft.com/office/drawing/2014/main" id="{AE4F5A10-4C88-466A-8324-D1D5B99D8480}"/>
              </a:ext>
            </a:extLst>
          </p:cNvPr>
          <p:cNvSpPr/>
          <p:nvPr/>
        </p:nvSpPr>
        <p:spPr>
          <a:xfrm>
            <a:off x="3111918" y="1220890"/>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à</a:t>
            </a:r>
          </a:p>
        </p:txBody>
      </p:sp>
      <p:sp>
        <p:nvSpPr>
          <p:cNvPr id="19" name="Rectangle: Rounded Corners 18">
            <a:extLst>
              <a:ext uri="{FF2B5EF4-FFF2-40B4-BE49-F238E27FC236}">
                <a16:creationId xmlns:a16="http://schemas.microsoft.com/office/drawing/2014/main" id="{6D3FB5EB-75CA-45D7-B5EF-E60D18A995C7}"/>
              </a:ext>
            </a:extLst>
          </p:cNvPr>
          <p:cNvSpPr/>
          <p:nvPr/>
        </p:nvSpPr>
        <p:spPr>
          <a:xfrm>
            <a:off x="6096000" y="1174531"/>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en</a:t>
            </a:r>
            <a:endParaRPr lang="en-GB" sz="3200" dirty="0">
              <a:solidFill>
                <a:srgbClr val="002060"/>
              </a:solidFill>
              <a:latin typeface="Century Gothic" panose="020B0502020202020204" pitchFamily="34" charset="0"/>
            </a:endParaRPr>
          </a:p>
        </p:txBody>
      </p:sp>
      <p:sp>
        <p:nvSpPr>
          <p:cNvPr id="20" name="Rectangle: Rounded Corners 19">
            <a:extLst>
              <a:ext uri="{FF2B5EF4-FFF2-40B4-BE49-F238E27FC236}">
                <a16:creationId xmlns:a16="http://schemas.microsoft.com/office/drawing/2014/main" id="{0EC7EE04-D94C-49F2-B8D9-2298A081E4A7}"/>
              </a:ext>
            </a:extLst>
          </p:cNvPr>
          <p:cNvSpPr/>
          <p:nvPr/>
        </p:nvSpPr>
        <p:spPr>
          <a:xfrm>
            <a:off x="8426508" y="2035828"/>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c’est</a:t>
            </a:r>
            <a:endParaRPr lang="en-GB" sz="3200" dirty="0">
              <a:solidFill>
                <a:srgbClr val="002060"/>
              </a:solidFill>
              <a:latin typeface="Century Gothic" panose="020B0502020202020204" pitchFamily="34" charset="0"/>
            </a:endParaRPr>
          </a:p>
        </p:txBody>
      </p:sp>
      <p:sp>
        <p:nvSpPr>
          <p:cNvPr id="21" name="Rectangle: Rounded Corners 20">
            <a:extLst>
              <a:ext uri="{FF2B5EF4-FFF2-40B4-BE49-F238E27FC236}">
                <a16:creationId xmlns:a16="http://schemas.microsoft.com/office/drawing/2014/main" id="{FD89F146-920A-467F-A3A2-1B3BA95C5077}"/>
              </a:ext>
            </a:extLst>
          </p:cNvPr>
          <p:cNvSpPr/>
          <p:nvPr/>
        </p:nvSpPr>
        <p:spPr>
          <a:xfrm>
            <a:off x="8344668" y="3200400"/>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fait</a:t>
            </a:r>
          </a:p>
        </p:txBody>
      </p:sp>
      <p:sp>
        <p:nvSpPr>
          <p:cNvPr id="22" name="Rectangle: Rounded Corners 21">
            <a:extLst>
              <a:ext uri="{FF2B5EF4-FFF2-40B4-BE49-F238E27FC236}">
                <a16:creationId xmlns:a16="http://schemas.microsoft.com/office/drawing/2014/main" id="{899097CB-CB9D-4475-8128-434B1CC2E4E0}"/>
              </a:ext>
            </a:extLst>
          </p:cNvPr>
          <p:cNvSpPr/>
          <p:nvPr/>
        </p:nvSpPr>
        <p:spPr>
          <a:xfrm>
            <a:off x="1496732" y="3148061"/>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toujours</a:t>
            </a:r>
            <a:endParaRPr lang="en-GB" sz="3200" dirty="0">
              <a:solidFill>
                <a:srgbClr val="002060"/>
              </a:solidFill>
              <a:latin typeface="Century Gothic" panose="020B0502020202020204" pitchFamily="34" charset="0"/>
            </a:endParaRPr>
          </a:p>
        </p:txBody>
      </p:sp>
      <p:sp>
        <p:nvSpPr>
          <p:cNvPr id="23" name="Rectangle: Rounded Corners 22">
            <a:extLst>
              <a:ext uri="{FF2B5EF4-FFF2-40B4-BE49-F238E27FC236}">
                <a16:creationId xmlns:a16="http://schemas.microsoft.com/office/drawing/2014/main" id="{F3D1C65E-860D-4121-BDBA-A1BD49B768E8}"/>
              </a:ext>
            </a:extLst>
          </p:cNvPr>
          <p:cNvSpPr/>
          <p:nvPr/>
        </p:nvSpPr>
        <p:spPr>
          <a:xfrm>
            <a:off x="5159566" y="5242966"/>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souvent</a:t>
            </a:r>
            <a:endParaRPr lang="en-GB" sz="3200" dirty="0">
              <a:solidFill>
                <a:srgbClr val="002060"/>
              </a:solidFill>
              <a:latin typeface="Century Gothic" panose="020B0502020202020204" pitchFamily="34" charset="0"/>
            </a:endParaRPr>
          </a:p>
        </p:txBody>
      </p:sp>
      <p:sp>
        <p:nvSpPr>
          <p:cNvPr id="24" name="Rectangle: Rounded Corners 23">
            <a:extLst>
              <a:ext uri="{FF2B5EF4-FFF2-40B4-BE49-F238E27FC236}">
                <a16:creationId xmlns:a16="http://schemas.microsoft.com/office/drawing/2014/main" id="{15CB4670-DAAE-41D2-AF3A-E531B58C568E}"/>
              </a:ext>
            </a:extLst>
          </p:cNvPr>
          <p:cNvSpPr/>
          <p:nvPr/>
        </p:nvSpPr>
        <p:spPr>
          <a:xfrm>
            <a:off x="1900439" y="4962027"/>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beau</a:t>
            </a:r>
          </a:p>
        </p:txBody>
      </p:sp>
      <p:sp>
        <p:nvSpPr>
          <p:cNvPr id="25" name="Rectangle: Rounded Corners 24">
            <a:extLst>
              <a:ext uri="{FF2B5EF4-FFF2-40B4-BE49-F238E27FC236}">
                <a16:creationId xmlns:a16="http://schemas.microsoft.com/office/drawing/2014/main" id="{DCFFE34A-696A-4713-AC52-7199428275B5}"/>
              </a:ext>
            </a:extLst>
          </p:cNvPr>
          <p:cNvSpPr/>
          <p:nvPr/>
        </p:nvSpPr>
        <p:spPr>
          <a:xfrm>
            <a:off x="8310526" y="4681088"/>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aout</a:t>
            </a:r>
            <a:endParaRPr lang="en-GB" sz="3200" dirty="0">
              <a:solidFill>
                <a:srgbClr val="002060"/>
              </a:solidFill>
              <a:latin typeface="Century Gothic" panose="020B0502020202020204" pitchFamily="34" charset="0"/>
            </a:endParaRPr>
          </a:p>
        </p:txBody>
      </p:sp>
      <p:sp>
        <p:nvSpPr>
          <p:cNvPr id="26" name="Google Shape;410;p19">
            <a:extLst>
              <a:ext uri="{FF2B5EF4-FFF2-40B4-BE49-F238E27FC236}">
                <a16:creationId xmlns:a16="http://schemas.microsoft.com/office/drawing/2014/main" id="{CD7CBBA6-EDF3-40F5-99C4-BD7B6D186ADD}"/>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S</a:t>
            </a:r>
            <a:endParaRPr b="1" kern="0" dirty="0">
              <a:solidFill>
                <a:srgbClr val="1E4E79"/>
              </a:solidFill>
              <a:latin typeface="Century Gothic"/>
              <a:ea typeface="Century Gothic"/>
              <a:cs typeface="Century Gothic"/>
              <a:sym typeface="Century Gothic"/>
            </a:endParaRPr>
          </a:p>
        </p:txBody>
      </p:sp>
      <p:sp>
        <p:nvSpPr>
          <p:cNvPr id="27" name="Google Shape;387;p19">
            <a:extLst>
              <a:ext uri="{FF2B5EF4-FFF2-40B4-BE49-F238E27FC236}">
                <a16:creationId xmlns:a16="http://schemas.microsoft.com/office/drawing/2014/main" id="{921F0A3E-1F17-44C4-9656-1C3A051E69CD}"/>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latin typeface="Century Gothic"/>
              <a:ea typeface="Century Gothic"/>
              <a:cs typeface="Century Gothic"/>
              <a:sym typeface="Century Gothic"/>
            </a:endParaRPr>
          </a:p>
        </p:txBody>
      </p:sp>
      <p:sp>
        <p:nvSpPr>
          <p:cNvPr id="28" name="Google Shape;388;p19">
            <a:extLst>
              <a:ext uri="{FF2B5EF4-FFF2-40B4-BE49-F238E27FC236}">
                <a16:creationId xmlns:a16="http://schemas.microsoft.com/office/drawing/2014/main" id="{E8D89C28-0C1E-458A-B975-59F09365416B}"/>
              </a:ext>
            </a:extLst>
          </p:cNvPr>
          <p:cNvSpPr/>
          <p:nvPr/>
        </p:nvSpPr>
        <p:spPr>
          <a:xfrm>
            <a:off x="11000369" y="1881615"/>
            <a:ext cx="503528" cy="4156259"/>
          </a:xfrm>
          <a:prstGeom prst="rect">
            <a:avLst/>
          </a:prstGeom>
          <a:solidFill>
            <a:schemeClr val="accent1">
              <a:lumMod val="60000"/>
              <a:lumOff val="40000"/>
            </a:schemeClr>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latin typeface="Century Gothic"/>
              <a:ea typeface="Century Gothic"/>
              <a:cs typeface="Century Gothic"/>
              <a:sym typeface="Century Gothic"/>
            </a:endParaRPr>
          </a:p>
        </p:txBody>
      </p:sp>
      <p:cxnSp>
        <p:nvCxnSpPr>
          <p:cNvPr id="29" name="Google Shape;389;p19">
            <a:extLst>
              <a:ext uri="{FF2B5EF4-FFF2-40B4-BE49-F238E27FC236}">
                <a16:creationId xmlns:a16="http://schemas.microsoft.com/office/drawing/2014/main" id="{A97E0A01-7377-45CD-8B6A-F3001E129AFC}"/>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0" name="Google Shape;390;p19">
            <a:extLst>
              <a:ext uri="{FF2B5EF4-FFF2-40B4-BE49-F238E27FC236}">
                <a16:creationId xmlns:a16="http://schemas.microsoft.com/office/drawing/2014/main" id="{4ACD3872-44EB-4AE2-9BDE-7356AAB8724A}"/>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1" name="Google Shape;391;p19">
            <a:extLst>
              <a:ext uri="{FF2B5EF4-FFF2-40B4-BE49-F238E27FC236}">
                <a16:creationId xmlns:a16="http://schemas.microsoft.com/office/drawing/2014/main" id="{5BC20BFE-81DF-4C1B-9916-FB097C06B6D2}"/>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2" name="Google Shape;393;p19">
            <a:extLst>
              <a:ext uri="{FF2B5EF4-FFF2-40B4-BE49-F238E27FC236}">
                <a16:creationId xmlns:a16="http://schemas.microsoft.com/office/drawing/2014/main" id="{E2C08097-D2BE-44D4-BFB8-92B3C23336DA}"/>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10</a:t>
            </a:r>
            <a:endParaRPr sz="1400" kern="0" dirty="0">
              <a:solidFill>
                <a:srgbClr val="000000"/>
              </a:solidFill>
              <a:cs typeface="Arial"/>
              <a:sym typeface="Arial"/>
            </a:endParaRPr>
          </a:p>
        </p:txBody>
      </p:sp>
      <p:sp>
        <p:nvSpPr>
          <p:cNvPr id="33" name="Google Shape;394;p19">
            <a:extLst>
              <a:ext uri="{FF2B5EF4-FFF2-40B4-BE49-F238E27FC236}">
                <a16:creationId xmlns:a16="http://schemas.microsoft.com/office/drawing/2014/main" id="{8D863A9C-4C03-40F6-824C-F04379058057}"/>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0</a:t>
            </a:r>
            <a:endParaRPr sz="1400" kern="0" dirty="0">
              <a:solidFill>
                <a:srgbClr val="000000"/>
              </a:solidFill>
              <a:cs typeface="Arial"/>
              <a:sym typeface="Arial"/>
            </a:endParaRPr>
          </a:p>
        </p:txBody>
      </p:sp>
      <p:sp>
        <p:nvSpPr>
          <p:cNvPr id="34" name="Google Shape;395;p19">
            <a:extLst>
              <a:ext uri="{FF2B5EF4-FFF2-40B4-BE49-F238E27FC236}">
                <a16:creationId xmlns:a16="http://schemas.microsoft.com/office/drawing/2014/main" id="{B70A6FFC-AEB5-4EE0-B685-DE4600B9210D}"/>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algn="ctr">
              <a:buClr>
                <a:srgbClr val="FFFFFF"/>
              </a:buClr>
              <a:buSzPts val="1800"/>
              <a:buFont typeface="Century Gothic"/>
              <a:buNone/>
              <a:defRPr/>
            </a:pPr>
            <a:r>
              <a:rPr lang="en-GB" b="1" kern="0" dirty="0">
                <a:solidFill>
                  <a:srgbClr val="FFFFFF"/>
                </a:solidFill>
                <a:latin typeface="Century Gothic"/>
                <a:ea typeface="Century Gothic"/>
                <a:cs typeface="Century Gothic"/>
                <a:sym typeface="Century Gothic"/>
              </a:rPr>
              <a:t>DÉBUT</a:t>
            </a:r>
            <a:endParaRPr sz="1400" kern="0" dirty="0">
              <a:solidFill>
                <a:srgbClr val="000000"/>
              </a:solidFill>
              <a:cs typeface="Arial"/>
              <a:sym typeface="Arial"/>
            </a:endParaRPr>
          </a:p>
        </p:txBody>
      </p:sp>
      <p:sp>
        <p:nvSpPr>
          <p:cNvPr id="35" name="Speech Bubble: Rectangle with Corners Rounded 34">
            <a:extLst>
              <a:ext uri="{FF2B5EF4-FFF2-40B4-BE49-F238E27FC236}">
                <a16:creationId xmlns:a16="http://schemas.microsoft.com/office/drawing/2014/main" id="{64D9B77C-4AFE-47AD-9341-B4757053973C}"/>
              </a:ext>
            </a:extLst>
          </p:cNvPr>
          <p:cNvSpPr/>
          <p:nvPr/>
        </p:nvSpPr>
        <p:spPr>
          <a:xfrm>
            <a:off x="3955754" y="2339933"/>
            <a:ext cx="3800820" cy="1927951"/>
          </a:xfrm>
          <a:prstGeom prst="wedgeRoundRectCallout">
            <a:avLst/>
          </a:prstGeom>
          <a:solidFill>
            <a:srgbClr val="FF0066"/>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bg1"/>
                </a:solidFill>
                <a:latin typeface="Century Gothic" panose="020B0502020202020204" pitchFamily="34" charset="0"/>
              </a:rPr>
              <a:t>En</a:t>
            </a:r>
            <a:r>
              <a:rPr lang="en-GB" sz="2800" dirty="0">
                <a:solidFill>
                  <a:schemeClr val="bg1"/>
                </a:solidFill>
                <a:latin typeface="Century Gothic" panose="020B0502020202020204" pitchFamily="34" charset="0"/>
              </a:rPr>
              <a:t> </a:t>
            </a:r>
            <a:r>
              <a:rPr lang="en-GB" sz="2800" dirty="0" err="1">
                <a:solidFill>
                  <a:schemeClr val="bg1"/>
                </a:solidFill>
                <a:latin typeface="Century Gothic" panose="020B0502020202020204" pitchFamily="34" charset="0"/>
              </a:rPr>
              <a:t>aout</a:t>
            </a:r>
            <a:r>
              <a:rPr lang="en-GB" sz="2800" dirty="0">
                <a:solidFill>
                  <a:schemeClr val="bg1"/>
                </a:solidFill>
                <a:latin typeface="Century Gothic" panose="020B0502020202020204" pitchFamily="34" charset="0"/>
              </a:rPr>
              <a:t> il fait </a:t>
            </a:r>
            <a:r>
              <a:rPr lang="en-GB" sz="2800" dirty="0" err="1">
                <a:solidFill>
                  <a:schemeClr val="bg1"/>
                </a:solidFill>
                <a:latin typeface="Century Gothic" panose="020B0502020202020204" pitchFamily="34" charset="0"/>
              </a:rPr>
              <a:t>toujours</a:t>
            </a:r>
            <a:r>
              <a:rPr lang="en-GB" sz="2800" dirty="0">
                <a:solidFill>
                  <a:schemeClr val="bg1"/>
                </a:solidFill>
                <a:latin typeface="Century Gothic" panose="020B0502020202020204" pitchFamily="34" charset="0"/>
              </a:rPr>
              <a:t> beau.</a:t>
            </a:r>
          </a:p>
        </p:txBody>
      </p:sp>
    </p:spTree>
    <p:extLst>
      <p:ext uri="{BB962C8B-B14F-4D97-AF65-F5344CB8AC3E}">
        <p14:creationId xmlns:p14="http://schemas.microsoft.com/office/powerpoint/2010/main" val="1152194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8"/>
                                        </p:tgtEl>
                                        <p:attrNameLst>
                                          <p:attrName>ppt_w</p:attrName>
                                        </p:attrNameLst>
                                      </p:cBhvr>
                                      <p:tavLst>
                                        <p:tav tm="0">
                                          <p:val>
                                            <p:strVal val="ppt_w"/>
                                          </p:val>
                                        </p:tav>
                                        <p:tav tm="100000">
                                          <p:val>
                                            <p:fltVal val="0"/>
                                          </p:val>
                                        </p:tav>
                                      </p:tavLst>
                                    </p:anim>
                                    <p:anim calcmode="lin" valueType="num">
                                      <p:cBhvr>
                                        <p:cTn id="7" dur="500"/>
                                        <p:tgtEl>
                                          <p:spTgt spid="18"/>
                                        </p:tgtEl>
                                        <p:attrNameLst>
                                          <p:attrName>ppt_h</p:attrName>
                                        </p:attrNameLst>
                                      </p:cBhvr>
                                      <p:tavLst>
                                        <p:tav tm="0">
                                          <p:val>
                                            <p:strVal val="ppt_h"/>
                                          </p:val>
                                        </p:tav>
                                        <p:tav tm="100000">
                                          <p:val>
                                            <p:fltVal val="0"/>
                                          </p:val>
                                        </p:tav>
                                      </p:tavLst>
                                    </p:anim>
                                    <p:animEffect transition="out" filter="fade">
                                      <p:cBhvr>
                                        <p:cTn id="8" dur="500"/>
                                        <p:tgtEl>
                                          <p:spTgt spid="18"/>
                                        </p:tgtEl>
                                      </p:cBhvr>
                                    </p:animEffect>
                                    <p:set>
                                      <p:cBhvr>
                                        <p:cTn id="9" dur="1" fill="hold">
                                          <p:stCondLst>
                                            <p:cond delay="499"/>
                                          </p:stCondLst>
                                        </p:cTn>
                                        <p:tgtEl>
                                          <p:spTgt spid="18"/>
                                        </p:tgtEl>
                                        <p:attrNameLst>
                                          <p:attrName>style.visibility</p:attrName>
                                        </p:attrNameLst>
                                      </p:cBhvr>
                                      <p:to>
                                        <p:strVal val="hidden"/>
                                      </p:to>
                                    </p:set>
                                  </p:childTnLst>
                                </p:cTn>
                              </p:par>
                              <p:par>
                                <p:cTn id="10" presetID="53" presetClass="exit" presetSubtype="32" fill="hold" grpId="0" nodeType="withEffect">
                                  <p:stCondLst>
                                    <p:cond delay="0"/>
                                  </p:stCondLst>
                                  <p:childTnLst>
                                    <p:anim calcmode="lin" valueType="num">
                                      <p:cBhvr>
                                        <p:cTn id="11" dur="500"/>
                                        <p:tgtEl>
                                          <p:spTgt spid="23"/>
                                        </p:tgtEl>
                                        <p:attrNameLst>
                                          <p:attrName>ppt_w</p:attrName>
                                        </p:attrNameLst>
                                      </p:cBhvr>
                                      <p:tavLst>
                                        <p:tav tm="0">
                                          <p:val>
                                            <p:strVal val="ppt_w"/>
                                          </p:val>
                                        </p:tav>
                                        <p:tav tm="100000">
                                          <p:val>
                                            <p:fltVal val="0"/>
                                          </p:val>
                                        </p:tav>
                                      </p:tavLst>
                                    </p:anim>
                                    <p:anim calcmode="lin" valueType="num">
                                      <p:cBhvr>
                                        <p:cTn id="12" dur="500"/>
                                        <p:tgtEl>
                                          <p:spTgt spid="23"/>
                                        </p:tgtEl>
                                        <p:attrNameLst>
                                          <p:attrName>ppt_h</p:attrName>
                                        </p:attrNameLst>
                                      </p:cBhvr>
                                      <p:tavLst>
                                        <p:tav tm="0">
                                          <p:val>
                                            <p:strVal val="ppt_h"/>
                                          </p:val>
                                        </p:tav>
                                        <p:tav tm="100000">
                                          <p:val>
                                            <p:fltVal val="0"/>
                                          </p:val>
                                        </p:tav>
                                      </p:tavLst>
                                    </p:anim>
                                    <p:animEffect transition="out" filter="fade">
                                      <p:cBhvr>
                                        <p:cTn id="13" dur="500"/>
                                        <p:tgtEl>
                                          <p:spTgt spid="23"/>
                                        </p:tgtEl>
                                      </p:cBhvr>
                                    </p:animEffect>
                                    <p:set>
                                      <p:cBhvr>
                                        <p:cTn id="14" dur="1" fill="hold">
                                          <p:stCondLst>
                                            <p:cond delay="499"/>
                                          </p:stCondLst>
                                        </p:cTn>
                                        <p:tgtEl>
                                          <p:spTgt spid="23"/>
                                        </p:tgtEl>
                                        <p:attrNameLst>
                                          <p:attrName>style.visibility</p:attrName>
                                        </p:attrNameLst>
                                      </p:cBhvr>
                                      <p:to>
                                        <p:strVal val="hidden"/>
                                      </p:to>
                                    </p:set>
                                  </p:childTnLst>
                                </p:cTn>
                              </p:par>
                              <p:par>
                                <p:cTn id="15" presetID="53" presetClass="exit" presetSubtype="32" fill="hold" grpId="0" nodeType="withEffect">
                                  <p:stCondLst>
                                    <p:cond delay="0"/>
                                  </p:stCondLst>
                                  <p:childTnLst>
                                    <p:anim calcmode="lin" valueType="num">
                                      <p:cBhvr>
                                        <p:cTn id="16" dur="500"/>
                                        <p:tgtEl>
                                          <p:spTgt spid="20"/>
                                        </p:tgtEl>
                                        <p:attrNameLst>
                                          <p:attrName>ppt_w</p:attrName>
                                        </p:attrNameLst>
                                      </p:cBhvr>
                                      <p:tavLst>
                                        <p:tav tm="0">
                                          <p:val>
                                            <p:strVal val="ppt_w"/>
                                          </p:val>
                                        </p:tav>
                                        <p:tav tm="100000">
                                          <p:val>
                                            <p:fltVal val="0"/>
                                          </p:val>
                                        </p:tav>
                                      </p:tavLst>
                                    </p:anim>
                                    <p:anim calcmode="lin" valueType="num">
                                      <p:cBhvr>
                                        <p:cTn id="17" dur="500"/>
                                        <p:tgtEl>
                                          <p:spTgt spid="20"/>
                                        </p:tgtEl>
                                        <p:attrNameLst>
                                          <p:attrName>ppt_h</p:attrName>
                                        </p:attrNameLst>
                                      </p:cBhvr>
                                      <p:tavLst>
                                        <p:tav tm="0">
                                          <p:val>
                                            <p:strVal val="ppt_h"/>
                                          </p:val>
                                        </p:tav>
                                        <p:tav tm="100000">
                                          <p:val>
                                            <p:fltVal val="0"/>
                                          </p:val>
                                        </p:tav>
                                      </p:tavLst>
                                    </p:anim>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p:cTn id="24" dur="500" fill="hold"/>
                                        <p:tgtEl>
                                          <p:spTgt spid="35"/>
                                        </p:tgtEl>
                                        <p:attrNameLst>
                                          <p:attrName>ppt_w</p:attrName>
                                        </p:attrNameLst>
                                      </p:cBhvr>
                                      <p:tavLst>
                                        <p:tav tm="0">
                                          <p:val>
                                            <p:fltVal val="0"/>
                                          </p:val>
                                        </p:tav>
                                        <p:tav tm="100000">
                                          <p:val>
                                            <p:strVal val="#ppt_w"/>
                                          </p:val>
                                        </p:tav>
                                      </p:tavLst>
                                    </p:anim>
                                    <p:anim calcmode="lin" valueType="num">
                                      <p:cBhvr>
                                        <p:cTn id="25" dur="500" fill="hold"/>
                                        <p:tgtEl>
                                          <p:spTgt spid="35"/>
                                        </p:tgtEl>
                                        <p:attrNameLst>
                                          <p:attrName>ppt_h</p:attrName>
                                        </p:attrNameLst>
                                      </p:cBhvr>
                                      <p:tavLst>
                                        <p:tav tm="0">
                                          <p:val>
                                            <p:fltVal val="0"/>
                                          </p:val>
                                        </p:tav>
                                        <p:tav tm="100000">
                                          <p:val>
                                            <p:strVal val="#ppt_h"/>
                                          </p:val>
                                        </p:tav>
                                      </p:tavLst>
                                    </p:anim>
                                    <p:animEffect transition="in" filter="fade">
                                      <p:cBhvr>
                                        <p:cTn id="26" dur="500"/>
                                        <p:tgtEl>
                                          <p:spTgt spid="35"/>
                                        </p:tgtEl>
                                      </p:cBhvr>
                                    </p:animEffect>
                                  </p:childTnLst>
                                  <p:subTnLst>
                                    <p:audio>
                                      <p:cMediaNode>
                                        <p:cTn display="0" masterRel="sameClick">
                                          <p:stCondLst>
                                            <p:cond evt="begin" delay="0">
                                              <p:tn val="22"/>
                                            </p:cond>
                                          </p:stCondLst>
                                          <p:endCondLst>
                                            <p:cond evt="onStopAudio" delay="0">
                                              <p:tgtEl>
                                                <p:sldTgt/>
                                              </p:tgtEl>
                                            </p:cond>
                                          </p:endCondLst>
                                        </p:cTn>
                                        <p:tgtEl>
                                          <p:sndTgt r:embed="rId3" name="4.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4"/>
                    </p:tgtEl>
                  </p:cond>
                </p:stCondLst>
                <p:endSync evt="end" delay="0">
                  <p:rtn val="all"/>
                </p:endSync>
                <p:childTnLst>
                  <p:par>
                    <p:cTn id="28" fill="hold">
                      <p:stCondLst>
                        <p:cond delay="0"/>
                      </p:stCondLst>
                      <p:childTnLst>
                        <p:par>
                          <p:cTn id="29" fill="hold">
                            <p:stCondLst>
                              <p:cond delay="0"/>
                            </p:stCondLst>
                            <p:childTnLst>
                              <p:par>
                                <p:cTn id="30" presetID="12" presetClass="exit" presetSubtype="4" fill="remove" grpId="0" nodeType="clickEffect">
                                  <p:stCondLst>
                                    <p:cond delay="0"/>
                                  </p:stCondLst>
                                  <p:childTnLst>
                                    <p:anim calcmode="lin" valueType="num">
                                      <p:cBhvr additive="base">
                                        <p:cTn id="31" dur="10000"/>
                                        <p:tgtEl>
                                          <p:spTgt spid="28"/>
                                        </p:tgtEl>
                                        <p:attrNameLst>
                                          <p:attrName>ppt_y</p:attrName>
                                        </p:attrNameLst>
                                      </p:cBhvr>
                                      <p:tavLst>
                                        <p:tav tm="0">
                                          <p:val>
                                            <p:strVal val="#ppt_y"/>
                                          </p:val>
                                        </p:tav>
                                        <p:tav tm="100000">
                                          <p:val>
                                            <p:strVal val="#ppt_y+#ppt_h*1.125000"/>
                                          </p:val>
                                        </p:tav>
                                      </p:tavLst>
                                    </p:anim>
                                    <p:animEffect transition="out" filter="wipe(down)">
                                      <p:cBhvr>
                                        <p:cTn id="32" dur="10000"/>
                                        <p:tgtEl>
                                          <p:spTgt spid="28"/>
                                        </p:tgtEl>
                                      </p:cBhvr>
                                    </p:animEffect>
                                    <p:set>
                                      <p:cBhvr>
                                        <p:cTn id="33" dur="1" fill="hold">
                                          <p:stCondLst>
                                            <p:cond delay="9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18" grpId="0" animBg="1"/>
      <p:bldP spid="20" grpId="0" animBg="1"/>
      <p:bldP spid="23" grpId="0" animBg="1"/>
      <p:bldP spid="28" grpId="0" animBg="1"/>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3795319"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 [2/7]</a:t>
            </a:r>
            <a:endParaRPr lang="en-GB" sz="3200" dirty="0"/>
          </a:p>
        </p:txBody>
      </p:sp>
      <p:sp>
        <p:nvSpPr>
          <p:cNvPr id="15" name="Title 2">
            <a:extLst>
              <a:ext uri="{FF2B5EF4-FFF2-40B4-BE49-F238E27FC236}">
                <a16:creationId xmlns:a16="http://schemas.microsoft.com/office/drawing/2014/main" id="{1244DC33-B555-435F-B8EB-C5DF5B13D510}"/>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16" name="Picture 15" descr="Icon&#10;&#10;Description automatically generated">
            <a:extLst>
              <a:ext uri="{FF2B5EF4-FFF2-40B4-BE49-F238E27FC236}">
                <a16:creationId xmlns:a16="http://schemas.microsoft.com/office/drawing/2014/main" id="{D37B3EE7-59CE-48E6-8A12-4A3168EC6C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7" name="Google Shape;167;p2">
            <a:extLst>
              <a:ext uri="{FF2B5EF4-FFF2-40B4-BE49-F238E27FC236}">
                <a16:creationId xmlns:a16="http://schemas.microsoft.com/office/drawing/2014/main" id="{218809B7-4F5B-4094-98E3-1B0980F7E7D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Speech Bubble: Rectangle with Corners Rounded 1">
            <a:extLst>
              <a:ext uri="{FF2B5EF4-FFF2-40B4-BE49-F238E27FC236}">
                <a16:creationId xmlns:a16="http://schemas.microsoft.com/office/drawing/2014/main" id="{A315D6CC-0756-47C7-84FB-6560946A76AF}"/>
              </a:ext>
            </a:extLst>
          </p:cNvPr>
          <p:cNvSpPr/>
          <p:nvPr/>
        </p:nvSpPr>
        <p:spPr>
          <a:xfrm>
            <a:off x="3956724" y="2331866"/>
            <a:ext cx="3800820" cy="1927951"/>
          </a:xfrm>
          <a:prstGeom prst="wedgeRoundRectCallout">
            <a:avLst/>
          </a:prstGeom>
          <a:solidFill>
            <a:schemeClr val="bg1"/>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In winter it is often cold.</a:t>
            </a:r>
          </a:p>
        </p:txBody>
      </p:sp>
      <p:sp>
        <p:nvSpPr>
          <p:cNvPr id="5" name="Rectangle: Rounded Corners 4">
            <a:extLst>
              <a:ext uri="{FF2B5EF4-FFF2-40B4-BE49-F238E27FC236}">
                <a16:creationId xmlns:a16="http://schemas.microsoft.com/office/drawing/2014/main" id="{DF48882A-70EA-41BA-A813-57218AB76E5A}"/>
              </a:ext>
            </a:extLst>
          </p:cNvPr>
          <p:cNvSpPr/>
          <p:nvPr/>
        </p:nvSpPr>
        <p:spPr>
          <a:xfrm>
            <a:off x="567517" y="1955486"/>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il</a:t>
            </a:r>
          </a:p>
        </p:txBody>
      </p:sp>
      <p:sp>
        <p:nvSpPr>
          <p:cNvPr id="18" name="Rectangle: Rounded Corners 17">
            <a:extLst>
              <a:ext uri="{FF2B5EF4-FFF2-40B4-BE49-F238E27FC236}">
                <a16:creationId xmlns:a16="http://schemas.microsoft.com/office/drawing/2014/main" id="{AE4F5A10-4C88-466A-8324-D1D5B99D8480}"/>
              </a:ext>
            </a:extLst>
          </p:cNvPr>
          <p:cNvSpPr/>
          <p:nvPr/>
        </p:nvSpPr>
        <p:spPr>
          <a:xfrm>
            <a:off x="3111918" y="1220890"/>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chaud</a:t>
            </a:r>
            <a:endParaRPr lang="en-GB" sz="3200" dirty="0">
              <a:solidFill>
                <a:srgbClr val="002060"/>
              </a:solidFill>
              <a:latin typeface="Century Gothic" panose="020B0502020202020204" pitchFamily="34" charset="0"/>
            </a:endParaRPr>
          </a:p>
        </p:txBody>
      </p:sp>
      <p:sp>
        <p:nvSpPr>
          <p:cNvPr id="19" name="Rectangle: Rounded Corners 18">
            <a:extLst>
              <a:ext uri="{FF2B5EF4-FFF2-40B4-BE49-F238E27FC236}">
                <a16:creationId xmlns:a16="http://schemas.microsoft.com/office/drawing/2014/main" id="{6D3FB5EB-75CA-45D7-B5EF-E60D18A995C7}"/>
              </a:ext>
            </a:extLst>
          </p:cNvPr>
          <p:cNvSpPr/>
          <p:nvPr/>
        </p:nvSpPr>
        <p:spPr>
          <a:xfrm>
            <a:off x="6096000" y="1174531"/>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en</a:t>
            </a:r>
            <a:endParaRPr lang="en-GB" sz="3200" dirty="0">
              <a:solidFill>
                <a:srgbClr val="002060"/>
              </a:solidFill>
              <a:latin typeface="Century Gothic" panose="020B0502020202020204" pitchFamily="34" charset="0"/>
            </a:endParaRPr>
          </a:p>
        </p:txBody>
      </p:sp>
      <p:sp>
        <p:nvSpPr>
          <p:cNvPr id="20" name="Rectangle: Rounded Corners 19">
            <a:extLst>
              <a:ext uri="{FF2B5EF4-FFF2-40B4-BE49-F238E27FC236}">
                <a16:creationId xmlns:a16="http://schemas.microsoft.com/office/drawing/2014/main" id="{0EC7EE04-D94C-49F2-B8D9-2298A081E4A7}"/>
              </a:ext>
            </a:extLst>
          </p:cNvPr>
          <p:cNvSpPr/>
          <p:nvPr/>
        </p:nvSpPr>
        <p:spPr>
          <a:xfrm>
            <a:off x="8426508" y="2035828"/>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c’est</a:t>
            </a:r>
            <a:endParaRPr lang="en-GB" sz="3200" dirty="0">
              <a:solidFill>
                <a:srgbClr val="002060"/>
              </a:solidFill>
              <a:latin typeface="Century Gothic" panose="020B0502020202020204" pitchFamily="34" charset="0"/>
            </a:endParaRPr>
          </a:p>
        </p:txBody>
      </p:sp>
      <p:sp>
        <p:nvSpPr>
          <p:cNvPr id="21" name="Rectangle: Rounded Corners 20">
            <a:extLst>
              <a:ext uri="{FF2B5EF4-FFF2-40B4-BE49-F238E27FC236}">
                <a16:creationId xmlns:a16="http://schemas.microsoft.com/office/drawing/2014/main" id="{FD89F146-920A-467F-A3A2-1B3BA95C5077}"/>
              </a:ext>
            </a:extLst>
          </p:cNvPr>
          <p:cNvSpPr/>
          <p:nvPr/>
        </p:nvSpPr>
        <p:spPr>
          <a:xfrm>
            <a:off x="8344668" y="3200400"/>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fait</a:t>
            </a:r>
          </a:p>
        </p:txBody>
      </p:sp>
      <p:sp>
        <p:nvSpPr>
          <p:cNvPr id="22" name="Rectangle: Rounded Corners 21">
            <a:extLst>
              <a:ext uri="{FF2B5EF4-FFF2-40B4-BE49-F238E27FC236}">
                <a16:creationId xmlns:a16="http://schemas.microsoft.com/office/drawing/2014/main" id="{899097CB-CB9D-4475-8128-434B1CC2E4E0}"/>
              </a:ext>
            </a:extLst>
          </p:cNvPr>
          <p:cNvSpPr/>
          <p:nvPr/>
        </p:nvSpPr>
        <p:spPr>
          <a:xfrm>
            <a:off x="1496732" y="3148061"/>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souvent</a:t>
            </a:r>
            <a:endParaRPr lang="en-GB" sz="3200" dirty="0">
              <a:solidFill>
                <a:srgbClr val="002060"/>
              </a:solidFill>
              <a:latin typeface="Century Gothic" panose="020B0502020202020204" pitchFamily="34" charset="0"/>
            </a:endParaRPr>
          </a:p>
        </p:txBody>
      </p:sp>
      <p:sp>
        <p:nvSpPr>
          <p:cNvPr id="23" name="Rectangle: Rounded Corners 22">
            <a:extLst>
              <a:ext uri="{FF2B5EF4-FFF2-40B4-BE49-F238E27FC236}">
                <a16:creationId xmlns:a16="http://schemas.microsoft.com/office/drawing/2014/main" id="{F3D1C65E-860D-4121-BDBA-A1BD49B768E8}"/>
              </a:ext>
            </a:extLst>
          </p:cNvPr>
          <p:cNvSpPr/>
          <p:nvPr/>
        </p:nvSpPr>
        <p:spPr>
          <a:xfrm>
            <a:off x="5159566" y="5242966"/>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toujours</a:t>
            </a:r>
            <a:endParaRPr lang="en-GB" sz="3200" dirty="0">
              <a:solidFill>
                <a:srgbClr val="002060"/>
              </a:solidFill>
              <a:latin typeface="Century Gothic" panose="020B0502020202020204" pitchFamily="34" charset="0"/>
            </a:endParaRPr>
          </a:p>
        </p:txBody>
      </p:sp>
      <p:sp>
        <p:nvSpPr>
          <p:cNvPr id="24" name="Rectangle: Rounded Corners 23">
            <a:extLst>
              <a:ext uri="{FF2B5EF4-FFF2-40B4-BE49-F238E27FC236}">
                <a16:creationId xmlns:a16="http://schemas.microsoft.com/office/drawing/2014/main" id="{15CB4670-DAAE-41D2-AF3A-E531B58C568E}"/>
              </a:ext>
            </a:extLst>
          </p:cNvPr>
          <p:cNvSpPr/>
          <p:nvPr/>
        </p:nvSpPr>
        <p:spPr>
          <a:xfrm>
            <a:off x="1900439" y="4962027"/>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froid</a:t>
            </a:r>
            <a:endParaRPr lang="en-GB" sz="3200" dirty="0">
              <a:solidFill>
                <a:srgbClr val="002060"/>
              </a:solidFill>
              <a:latin typeface="Century Gothic" panose="020B0502020202020204" pitchFamily="34" charset="0"/>
            </a:endParaRPr>
          </a:p>
        </p:txBody>
      </p:sp>
      <p:sp>
        <p:nvSpPr>
          <p:cNvPr id="25" name="Rectangle: Rounded Corners 24">
            <a:extLst>
              <a:ext uri="{FF2B5EF4-FFF2-40B4-BE49-F238E27FC236}">
                <a16:creationId xmlns:a16="http://schemas.microsoft.com/office/drawing/2014/main" id="{DCFFE34A-696A-4713-AC52-7199428275B5}"/>
              </a:ext>
            </a:extLst>
          </p:cNvPr>
          <p:cNvSpPr/>
          <p:nvPr/>
        </p:nvSpPr>
        <p:spPr>
          <a:xfrm>
            <a:off x="8310526" y="4681088"/>
            <a:ext cx="1872868" cy="561878"/>
          </a:xfrm>
          <a:prstGeom prst="roundRect">
            <a:avLst/>
          </a:prstGeom>
          <a:solidFill>
            <a:srgbClr val="FFF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hiver</a:t>
            </a:r>
          </a:p>
        </p:txBody>
      </p:sp>
      <p:sp>
        <p:nvSpPr>
          <p:cNvPr id="26" name="Google Shape;410;p19">
            <a:extLst>
              <a:ext uri="{FF2B5EF4-FFF2-40B4-BE49-F238E27FC236}">
                <a16:creationId xmlns:a16="http://schemas.microsoft.com/office/drawing/2014/main" id="{CD7CBBA6-EDF3-40F5-99C4-BD7B6D186ADD}"/>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S</a:t>
            </a:r>
            <a:endParaRPr b="1" kern="0" dirty="0">
              <a:solidFill>
                <a:srgbClr val="1E4E79"/>
              </a:solidFill>
              <a:latin typeface="Century Gothic"/>
              <a:ea typeface="Century Gothic"/>
              <a:cs typeface="Century Gothic"/>
              <a:sym typeface="Century Gothic"/>
            </a:endParaRPr>
          </a:p>
        </p:txBody>
      </p:sp>
      <p:sp>
        <p:nvSpPr>
          <p:cNvPr id="27" name="Google Shape;387;p19">
            <a:extLst>
              <a:ext uri="{FF2B5EF4-FFF2-40B4-BE49-F238E27FC236}">
                <a16:creationId xmlns:a16="http://schemas.microsoft.com/office/drawing/2014/main" id="{921F0A3E-1F17-44C4-9656-1C3A051E69CD}"/>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latin typeface="Century Gothic"/>
              <a:ea typeface="Century Gothic"/>
              <a:cs typeface="Century Gothic"/>
              <a:sym typeface="Century Gothic"/>
            </a:endParaRPr>
          </a:p>
        </p:txBody>
      </p:sp>
      <p:sp>
        <p:nvSpPr>
          <p:cNvPr id="28" name="Google Shape;388;p19">
            <a:extLst>
              <a:ext uri="{FF2B5EF4-FFF2-40B4-BE49-F238E27FC236}">
                <a16:creationId xmlns:a16="http://schemas.microsoft.com/office/drawing/2014/main" id="{E8D89C28-0C1E-458A-B975-59F09365416B}"/>
              </a:ext>
            </a:extLst>
          </p:cNvPr>
          <p:cNvSpPr/>
          <p:nvPr/>
        </p:nvSpPr>
        <p:spPr>
          <a:xfrm>
            <a:off x="11000369" y="1881615"/>
            <a:ext cx="503528" cy="4156259"/>
          </a:xfrm>
          <a:prstGeom prst="rect">
            <a:avLst/>
          </a:prstGeom>
          <a:solidFill>
            <a:schemeClr val="accent1">
              <a:lumMod val="60000"/>
              <a:lumOff val="40000"/>
            </a:schemeClr>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latin typeface="Century Gothic"/>
              <a:ea typeface="Century Gothic"/>
              <a:cs typeface="Century Gothic"/>
              <a:sym typeface="Century Gothic"/>
            </a:endParaRPr>
          </a:p>
        </p:txBody>
      </p:sp>
      <p:cxnSp>
        <p:nvCxnSpPr>
          <p:cNvPr id="29" name="Google Shape;389;p19">
            <a:extLst>
              <a:ext uri="{FF2B5EF4-FFF2-40B4-BE49-F238E27FC236}">
                <a16:creationId xmlns:a16="http://schemas.microsoft.com/office/drawing/2014/main" id="{A97E0A01-7377-45CD-8B6A-F3001E129AFC}"/>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0" name="Google Shape;390;p19">
            <a:extLst>
              <a:ext uri="{FF2B5EF4-FFF2-40B4-BE49-F238E27FC236}">
                <a16:creationId xmlns:a16="http://schemas.microsoft.com/office/drawing/2014/main" id="{4ACD3872-44EB-4AE2-9BDE-7356AAB8724A}"/>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1" name="Google Shape;391;p19">
            <a:extLst>
              <a:ext uri="{FF2B5EF4-FFF2-40B4-BE49-F238E27FC236}">
                <a16:creationId xmlns:a16="http://schemas.microsoft.com/office/drawing/2014/main" id="{5BC20BFE-81DF-4C1B-9916-FB097C06B6D2}"/>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2" name="Google Shape;393;p19">
            <a:extLst>
              <a:ext uri="{FF2B5EF4-FFF2-40B4-BE49-F238E27FC236}">
                <a16:creationId xmlns:a16="http://schemas.microsoft.com/office/drawing/2014/main" id="{E2C08097-D2BE-44D4-BFB8-92B3C23336DA}"/>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10</a:t>
            </a:r>
            <a:endParaRPr sz="1400" kern="0" dirty="0">
              <a:solidFill>
                <a:srgbClr val="000000"/>
              </a:solidFill>
              <a:cs typeface="Arial"/>
              <a:sym typeface="Arial"/>
            </a:endParaRPr>
          </a:p>
        </p:txBody>
      </p:sp>
      <p:sp>
        <p:nvSpPr>
          <p:cNvPr id="33" name="Google Shape;394;p19">
            <a:extLst>
              <a:ext uri="{FF2B5EF4-FFF2-40B4-BE49-F238E27FC236}">
                <a16:creationId xmlns:a16="http://schemas.microsoft.com/office/drawing/2014/main" id="{8D863A9C-4C03-40F6-824C-F04379058057}"/>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0</a:t>
            </a:r>
            <a:endParaRPr sz="1400" kern="0" dirty="0">
              <a:solidFill>
                <a:srgbClr val="000000"/>
              </a:solidFill>
              <a:cs typeface="Arial"/>
              <a:sym typeface="Arial"/>
            </a:endParaRPr>
          </a:p>
        </p:txBody>
      </p:sp>
      <p:sp>
        <p:nvSpPr>
          <p:cNvPr id="34" name="Google Shape;395;p19">
            <a:extLst>
              <a:ext uri="{FF2B5EF4-FFF2-40B4-BE49-F238E27FC236}">
                <a16:creationId xmlns:a16="http://schemas.microsoft.com/office/drawing/2014/main" id="{B70A6FFC-AEB5-4EE0-B685-DE4600B9210D}"/>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algn="ctr">
              <a:buClr>
                <a:srgbClr val="FFFFFF"/>
              </a:buClr>
              <a:buSzPts val="1800"/>
              <a:buFont typeface="Century Gothic"/>
              <a:buNone/>
              <a:defRPr/>
            </a:pPr>
            <a:r>
              <a:rPr lang="en-GB" b="1" kern="0" dirty="0">
                <a:solidFill>
                  <a:srgbClr val="FFFFFF"/>
                </a:solidFill>
                <a:latin typeface="Century Gothic"/>
                <a:ea typeface="Century Gothic"/>
                <a:cs typeface="Century Gothic"/>
                <a:sym typeface="Century Gothic"/>
              </a:rPr>
              <a:t>DÉBUT</a:t>
            </a:r>
            <a:endParaRPr sz="1400" kern="0" dirty="0">
              <a:solidFill>
                <a:srgbClr val="000000"/>
              </a:solidFill>
              <a:cs typeface="Arial"/>
              <a:sym typeface="Arial"/>
            </a:endParaRPr>
          </a:p>
        </p:txBody>
      </p:sp>
      <p:sp>
        <p:nvSpPr>
          <p:cNvPr id="35" name="Speech Bubble: Rectangle with Corners Rounded 34">
            <a:extLst>
              <a:ext uri="{FF2B5EF4-FFF2-40B4-BE49-F238E27FC236}">
                <a16:creationId xmlns:a16="http://schemas.microsoft.com/office/drawing/2014/main" id="{64D9B77C-4AFE-47AD-9341-B4757053973C}"/>
              </a:ext>
            </a:extLst>
          </p:cNvPr>
          <p:cNvSpPr/>
          <p:nvPr/>
        </p:nvSpPr>
        <p:spPr>
          <a:xfrm>
            <a:off x="3956724" y="2331866"/>
            <a:ext cx="3800820" cy="1927951"/>
          </a:xfrm>
          <a:prstGeom prst="wedgeRoundRectCallout">
            <a:avLst/>
          </a:prstGeom>
          <a:solidFill>
            <a:srgbClr val="FF0066"/>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bg1"/>
                </a:solidFill>
                <a:latin typeface="Century Gothic" panose="020B0502020202020204" pitchFamily="34" charset="0"/>
              </a:rPr>
              <a:t>En</a:t>
            </a:r>
            <a:r>
              <a:rPr lang="en-GB" sz="3200" dirty="0">
                <a:solidFill>
                  <a:schemeClr val="bg1"/>
                </a:solidFill>
                <a:latin typeface="Century Gothic" panose="020B0502020202020204" pitchFamily="34" charset="0"/>
              </a:rPr>
              <a:t> hiver il fait </a:t>
            </a:r>
            <a:r>
              <a:rPr lang="en-GB" sz="3200" dirty="0" err="1">
                <a:solidFill>
                  <a:schemeClr val="bg1"/>
                </a:solidFill>
                <a:latin typeface="Century Gothic" panose="020B0502020202020204" pitchFamily="34" charset="0"/>
              </a:rPr>
              <a:t>souvent</a:t>
            </a:r>
            <a:r>
              <a:rPr lang="en-GB" sz="3200" dirty="0">
                <a:solidFill>
                  <a:schemeClr val="bg1"/>
                </a:solidFill>
                <a:latin typeface="Century Gothic" panose="020B0502020202020204" pitchFamily="34" charset="0"/>
              </a:rPr>
              <a:t> </a:t>
            </a:r>
            <a:r>
              <a:rPr lang="en-GB" sz="3200" dirty="0" err="1">
                <a:solidFill>
                  <a:schemeClr val="bg1"/>
                </a:solidFill>
                <a:latin typeface="Century Gothic" panose="020B0502020202020204" pitchFamily="34" charset="0"/>
              </a:rPr>
              <a:t>froid</a:t>
            </a:r>
            <a:r>
              <a:rPr lang="en-GB" sz="3200" dirty="0">
                <a:solidFill>
                  <a:schemeClr val="bg1"/>
                </a:solidFill>
                <a:latin typeface="Century Gothic" panose="020B0502020202020204" pitchFamily="34" charset="0"/>
              </a:rPr>
              <a:t>.</a:t>
            </a:r>
          </a:p>
        </p:txBody>
      </p:sp>
    </p:spTree>
    <p:extLst>
      <p:ext uri="{BB962C8B-B14F-4D97-AF65-F5344CB8AC3E}">
        <p14:creationId xmlns:p14="http://schemas.microsoft.com/office/powerpoint/2010/main" val="134781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8"/>
                                        </p:tgtEl>
                                        <p:attrNameLst>
                                          <p:attrName>ppt_w</p:attrName>
                                        </p:attrNameLst>
                                      </p:cBhvr>
                                      <p:tavLst>
                                        <p:tav tm="0">
                                          <p:val>
                                            <p:strVal val="ppt_w"/>
                                          </p:val>
                                        </p:tav>
                                        <p:tav tm="100000">
                                          <p:val>
                                            <p:fltVal val="0"/>
                                          </p:val>
                                        </p:tav>
                                      </p:tavLst>
                                    </p:anim>
                                    <p:anim calcmode="lin" valueType="num">
                                      <p:cBhvr>
                                        <p:cTn id="7" dur="500"/>
                                        <p:tgtEl>
                                          <p:spTgt spid="18"/>
                                        </p:tgtEl>
                                        <p:attrNameLst>
                                          <p:attrName>ppt_h</p:attrName>
                                        </p:attrNameLst>
                                      </p:cBhvr>
                                      <p:tavLst>
                                        <p:tav tm="0">
                                          <p:val>
                                            <p:strVal val="ppt_h"/>
                                          </p:val>
                                        </p:tav>
                                        <p:tav tm="100000">
                                          <p:val>
                                            <p:fltVal val="0"/>
                                          </p:val>
                                        </p:tav>
                                      </p:tavLst>
                                    </p:anim>
                                    <p:animEffect transition="out" filter="fade">
                                      <p:cBhvr>
                                        <p:cTn id="8" dur="500"/>
                                        <p:tgtEl>
                                          <p:spTgt spid="18"/>
                                        </p:tgtEl>
                                      </p:cBhvr>
                                    </p:animEffect>
                                    <p:set>
                                      <p:cBhvr>
                                        <p:cTn id="9" dur="1" fill="hold">
                                          <p:stCondLst>
                                            <p:cond delay="499"/>
                                          </p:stCondLst>
                                        </p:cTn>
                                        <p:tgtEl>
                                          <p:spTgt spid="18"/>
                                        </p:tgtEl>
                                        <p:attrNameLst>
                                          <p:attrName>style.visibility</p:attrName>
                                        </p:attrNameLst>
                                      </p:cBhvr>
                                      <p:to>
                                        <p:strVal val="hidden"/>
                                      </p:to>
                                    </p:set>
                                  </p:childTnLst>
                                </p:cTn>
                              </p:par>
                              <p:par>
                                <p:cTn id="10" presetID="53" presetClass="exit" presetSubtype="32" fill="hold" grpId="0" nodeType="withEffect">
                                  <p:stCondLst>
                                    <p:cond delay="0"/>
                                  </p:stCondLst>
                                  <p:childTnLst>
                                    <p:anim calcmode="lin" valueType="num">
                                      <p:cBhvr>
                                        <p:cTn id="11" dur="500"/>
                                        <p:tgtEl>
                                          <p:spTgt spid="23"/>
                                        </p:tgtEl>
                                        <p:attrNameLst>
                                          <p:attrName>ppt_w</p:attrName>
                                        </p:attrNameLst>
                                      </p:cBhvr>
                                      <p:tavLst>
                                        <p:tav tm="0">
                                          <p:val>
                                            <p:strVal val="ppt_w"/>
                                          </p:val>
                                        </p:tav>
                                        <p:tav tm="100000">
                                          <p:val>
                                            <p:fltVal val="0"/>
                                          </p:val>
                                        </p:tav>
                                      </p:tavLst>
                                    </p:anim>
                                    <p:anim calcmode="lin" valueType="num">
                                      <p:cBhvr>
                                        <p:cTn id="12" dur="500"/>
                                        <p:tgtEl>
                                          <p:spTgt spid="23"/>
                                        </p:tgtEl>
                                        <p:attrNameLst>
                                          <p:attrName>ppt_h</p:attrName>
                                        </p:attrNameLst>
                                      </p:cBhvr>
                                      <p:tavLst>
                                        <p:tav tm="0">
                                          <p:val>
                                            <p:strVal val="ppt_h"/>
                                          </p:val>
                                        </p:tav>
                                        <p:tav tm="100000">
                                          <p:val>
                                            <p:fltVal val="0"/>
                                          </p:val>
                                        </p:tav>
                                      </p:tavLst>
                                    </p:anim>
                                    <p:animEffect transition="out" filter="fade">
                                      <p:cBhvr>
                                        <p:cTn id="13" dur="500"/>
                                        <p:tgtEl>
                                          <p:spTgt spid="23"/>
                                        </p:tgtEl>
                                      </p:cBhvr>
                                    </p:animEffect>
                                    <p:set>
                                      <p:cBhvr>
                                        <p:cTn id="14" dur="1" fill="hold">
                                          <p:stCondLst>
                                            <p:cond delay="499"/>
                                          </p:stCondLst>
                                        </p:cTn>
                                        <p:tgtEl>
                                          <p:spTgt spid="23"/>
                                        </p:tgtEl>
                                        <p:attrNameLst>
                                          <p:attrName>style.visibility</p:attrName>
                                        </p:attrNameLst>
                                      </p:cBhvr>
                                      <p:to>
                                        <p:strVal val="hidden"/>
                                      </p:to>
                                    </p:set>
                                  </p:childTnLst>
                                </p:cTn>
                              </p:par>
                              <p:par>
                                <p:cTn id="15" presetID="53" presetClass="exit" presetSubtype="32" fill="hold" grpId="0" nodeType="withEffect">
                                  <p:stCondLst>
                                    <p:cond delay="0"/>
                                  </p:stCondLst>
                                  <p:childTnLst>
                                    <p:anim calcmode="lin" valueType="num">
                                      <p:cBhvr>
                                        <p:cTn id="16" dur="500"/>
                                        <p:tgtEl>
                                          <p:spTgt spid="20"/>
                                        </p:tgtEl>
                                        <p:attrNameLst>
                                          <p:attrName>ppt_w</p:attrName>
                                        </p:attrNameLst>
                                      </p:cBhvr>
                                      <p:tavLst>
                                        <p:tav tm="0">
                                          <p:val>
                                            <p:strVal val="ppt_w"/>
                                          </p:val>
                                        </p:tav>
                                        <p:tav tm="100000">
                                          <p:val>
                                            <p:fltVal val="0"/>
                                          </p:val>
                                        </p:tav>
                                      </p:tavLst>
                                    </p:anim>
                                    <p:anim calcmode="lin" valueType="num">
                                      <p:cBhvr>
                                        <p:cTn id="17" dur="500"/>
                                        <p:tgtEl>
                                          <p:spTgt spid="20"/>
                                        </p:tgtEl>
                                        <p:attrNameLst>
                                          <p:attrName>ppt_h</p:attrName>
                                        </p:attrNameLst>
                                      </p:cBhvr>
                                      <p:tavLst>
                                        <p:tav tm="0">
                                          <p:val>
                                            <p:strVal val="ppt_h"/>
                                          </p:val>
                                        </p:tav>
                                        <p:tav tm="100000">
                                          <p:val>
                                            <p:fltVal val="0"/>
                                          </p:val>
                                        </p:tav>
                                      </p:tavLst>
                                    </p:anim>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p:cTn id="24" dur="500" fill="hold"/>
                                        <p:tgtEl>
                                          <p:spTgt spid="35"/>
                                        </p:tgtEl>
                                        <p:attrNameLst>
                                          <p:attrName>ppt_w</p:attrName>
                                        </p:attrNameLst>
                                      </p:cBhvr>
                                      <p:tavLst>
                                        <p:tav tm="0">
                                          <p:val>
                                            <p:fltVal val="0"/>
                                          </p:val>
                                        </p:tav>
                                        <p:tav tm="100000">
                                          <p:val>
                                            <p:strVal val="#ppt_w"/>
                                          </p:val>
                                        </p:tav>
                                      </p:tavLst>
                                    </p:anim>
                                    <p:anim calcmode="lin" valueType="num">
                                      <p:cBhvr>
                                        <p:cTn id="25" dur="500" fill="hold"/>
                                        <p:tgtEl>
                                          <p:spTgt spid="35"/>
                                        </p:tgtEl>
                                        <p:attrNameLst>
                                          <p:attrName>ppt_h</p:attrName>
                                        </p:attrNameLst>
                                      </p:cBhvr>
                                      <p:tavLst>
                                        <p:tav tm="0">
                                          <p:val>
                                            <p:fltVal val="0"/>
                                          </p:val>
                                        </p:tav>
                                        <p:tav tm="100000">
                                          <p:val>
                                            <p:strVal val="#ppt_h"/>
                                          </p:val>
                                        </p:tav>
                                      </p:tavLst>
                                    </p:anim>
                                    <p:animEffect transition="in" filter="fade">
                                      <p:cBhvr>
                                        <p:cTn id="26" dur="500"/>
                                        <p:tgtEl>
                                          <p:spTgt spid="35"/>
                                        </p:tgtEl>
                                      </p:cBhvr>
                                    </p:animEffect>
                                  </p:childTnLst>
                                  <p:subTnLst>
                                    <p:audio>
                                      <p:cMediaNode>
                                        <p:cTn display="0" masterRel="sameClick">
                                          <p:stCondLst>
                                            <p:cond evt="begin" delay="0">
                                              <p:tn val="22"/>
                                            </p:cond>
                                          </p:stCondLst>
                                          <p:endCondLst>
                                            <p:cond evt="onStopAudio" delay="0">
                                              <p:tgtEl>
                                                <p:sldTgt/>
                                              </p:tgtEl>
                                            </p:cond>
                                          </p:endCondLst>
                                        </p:cTn>
                                        <p:tgtEl>
                                          <p:sndTgt r:embed="rId3" name="4.2.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4"/>
                    </p:tgtEl>
                  </p:cond>
                </p:stCondLst>
                <p:endSync evt="end" delay="0">
                  <p:rtn val="all"/>
                </p:endSync>
                <p:childTnLst>
                  <p:par>
                    <p:cTn id="28" fill="hold">
                      <p:stCondLst>
                        <p:cond delay="0"/>
                      </p:stCondLst>
                      <p:childTnLst>
                        <p:par>
                          <p:cTn id="29" fill="hold">
                            <p:stCondLst>
                              <p:cond delay="0"/>
                            </p:stCondLst>
                            <p:childTnLst>
                              <p:par>
                                <p:cTn id="30" presetID="12" presetClass="exit" presetSubtype="4" fill="remove" grpId="0" nodeType="clickEffect">
                                  <p:stCondLst>
                                    <p:cond delay="0"/>
                                  </p:stCondLst>
                                  <p:childTnLst>
                                    <p:anim calcmode="lin" valueType="num">
                                      <p:cBhvr additive="base">
                                        <p:cTn id="31" dur="10000"/>
                                        <p:tgtEl>
                                          <p:spTgt spid="28"/>
                                        </p:tgtEl>
                                        <p:attrNameLst>
                                          <p:attrName>ppt_y</p:attrName>
                                        </p:attrNameLst>
                                      </p:cBhvr>
                                      <p:tavLst>
                                        <p:tav tm="0">
                                          <p:val>
                                            <p:strVal val="#ppt_y"/>
                                          </p:val>
                                        </p:tav>
                                        <p:tav tm="100000">
                                          <p:val>
                                            <p:strVal val="#ppt_y+#ppt_h*1.125000"/>
                                          </p:val>
                                        </p:tav>
                                      </p:tavLst>
                                    </p:anim>
                                    <p:animEffect transition="out" filter="wipe(down)">
                                      <p:cBhvr>
                                        <p:cTn id="32" dur="10000"/>
                                        <p:tgtEl>
                                          <p:spTgt spid="28"/>
                                        </p:tgtEl>
                                      </p:cBhvr>
                                    </p:animEffect>
                                    <p:set>
                                      <p:cBhvr>
                                        <p:cTn id="33" dur="1" fill="hold">
                                          <p:stCondLst>
                                            <p:cond delay="9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18" grpId="0" animBg="1"/>
      <p:bldP spid="20" grpId="0" animBg="1"/>
      <p:bldP spid="23" grpId="0" animBg="1"/>
      <p:bldP spid="28" grpId="0" animBg="1"/>
      <p:bldP spid="35"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3626</TotalTime>
  <Words>2970</Words>
  <Application>Microsoft Office PowerPoint</Application>
  <PresentationFormat>Widescreen</PresentationFormat>
  <Paragraphs>566</Paragraphs>
  <Slides>20</Slides>
  <Notes>20</Notes>
  <HiddenSlides>0</HiddenSlides>
  <MMClips>3</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20</vt:i4>
      </vt:variant>
    </vt:vector>
  </HeadingPairs>
  <TitlesOfParts>
    <vt:vector size="33" baseType="lpstr">
      <vt:lpstr>Arial</vt:lpstr>
      <vt:lpstr>Calibri</vt:lpstr>
      <vt:lpstr>Calibri Light</vt:lpstr>
      <vt:lpstr>Century Gothic</vt:lpstr>
      <vt:lpstr>Eras Demi ITC</vt:lpstr>
      <vt:lpstr>Modern Love</vt:lpstr>
      <vt:lpstr>Symbol</vt:lpstr>
      <vt:lpstr>Tw Cen MT</vt:lpstr>
      <vt:lpstr>Wingdings</vt:lpstr>
      <vt:lpstr>1_Office Theme</vt:lpstr>
      <vt:lpstr>2_Office Theme</vt:lpstr>
      <vt:lpstr>3_Office Theme</vt:lpstr>
      <vt:lpstr>1_NCELP Theme</vt:lpstr>
      <vt:lpstr>Saying what I and others do </vt:lpstr>
      <vt:lpstr> [-tion]</vt:lpstr>
      <vt:lpstr> [-tion]</vt:lpstr>
      <vt:lpstr>prononcer </vt:lpstr>
      <vt:lpstr>Follow up 2 </vt:lpstr>
      <vt:lpstr>Follow up 3 </vt:lpstr>
      <vt:lpstr>Follow up 3b</vt:lpstr>
      <vt:lpstr>Follow up 4 – [1/7]</vt:lpstr>
      <vt:lpstr>Follow up 4 [2/7]</vt:lpstr>
      <vt:lpstr>Follow up 4 [3/7]</vt:lpstr>
      <vt:lpstr>Follow up 4 [4/7]</vt:lpstr>
      <vt:lpstr>Follow up 4 [5/7]</vt:lpstr>
      <vt:lpstr>Follow up 4 [6/7]</vt:lpstr>
      <vt:lpstr>Follow up 4 [7/7]</vt:lpstr>
      <vt:lpstr>Follow up 5: </vt:lpstr>
      <vt:lpstr>Follow up 5: </vt:lpstr>
      <vt:lpstr>vocabulaire</vt:lpstr>
      <vt:lpstr>vocabulaire</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do</dc:title>
  <dc:creator>Rachel Hawkes</dc:creator>
  <cp:lastModifiedBy>Rachel Hawkes</cp:lastModifiedBy>
  <cp:revision>61</cp:revision>
  <dcterms:created xsi:type="dcterms:W3CDTF">2022-04-17T18:00:57Z</dcterms:created>
  <dcterms:modified xsi:type="dcterms:W3CDTF">2022-05-04T04:09:19Z</dcterms:modified>
</cp:coreProperties>
</file>