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Lst>
  <p:notesMasterIdLst>
    <p:notesMasterId r:id="rId14"/>
  </p:notesMasterIdLst>
  <p:sldIdLst>
    <p:sldId id="275" r:id="rId4"/>
    <p:sldId id="375" r:id="rId5"/>
    <p:sldId id="923" r:id="rId6"/>
    <p:sldId id="924" r:id="rId7"/>
    <p:sldId id="925" r:id="rId8"/>
    <p:sldId id="374" r:id="rId9"/>
    <p:sldId id="911" r:id="rId10"/>
    <p:sldId id="926" r:id="rId11"/>
    <p:sldId id="927"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133"/>
    <a:srgbClr val="FF0066"/>
    <a:srgbClr val="91EAD2"/>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8824" autoAdjust="0"/>
  </p:normalViewPr>
  <p:slideViewPr>
    <p:cSldViewPr snapToGrid="0">
      <p:cViewPr varScale="1">
        <p:scale>
          <a:sx n="67" d="100"/>
          <a:sy n="67" d="100"/>
        </p:scale>
        <p:origin x="2274" y="72"/>
      </p:cViewPr>
      <p:guideLst/>
    </p:cSldViewPr>
  </p:slideViewPr>
  <p:notesTextViewPr>
    <p:cViewPr>
      <p:scale>
        <a:sx n="3" d="2"/>
        <a:sy n="3" d="2"/>
      </p:scale>
      <p:origin x="0" y="0"/>
    </p:cViewPr>
  </p:notesTextViewPr>
  <p:sorterViewPr>
    <p:cViewPr>
      <p:scale>
        <a:sx n="112" d="100"/>
        <a:sy n="112" d="100"/>
      </p:scale>
      <p:origin x="0" y="-14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24/03/2023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a:solidFill>
                  <a:srgbClr val="002060"/>
                </a:solidFill>
                <a:latin typeface="Century Gothic"/>
                <a:ea typeface="Century Gothic"/>
              </a:rPr>
              <a:t>ç/c] </a:t>
            </a:r>
            <a:r>
              <a:rPr lang="fr-FR" sz="1200" b="0" strike="noStrike" spc="-1" dirty="0">
                <a:solidFill>
                  <a:srgbClr val="002060"/>
                </a:solidFill>
                <a:latin typeface="Century Gothic"/>
                <a:ea typeface="Century Gothic"/>
              </a:rPr>
              <a:t>(soft -c) ici [167] français [251] garçon [1599] cinéma [1623] décider [165]</a:t>
            </a:r>
            <a:endParaRPr lang="it-IT" sz="12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tu fais </a:t>
            </a:r>
            <a:r>
              <a:rPr lang="fr-FR" sz="1200" b="0" strike="noStrike" spc="-1" dirty="0">
                <a:solidFill>
                  <a:srgbClr val="FF0066"/>
                </a:solidFill>
                <a:latin typeface="Century Gothic"/>
                <a:ea typeface="Century Gothic"/>
              </a:rPr>
              <a:t>[25] </a:t>
            </a:r>
            <a:r>
              <a:rPr lang="fr-FR" sz="1200" b="1" strike="noStrike" spc="-1" dirty="0">
                <a:solidFill>
                  <a:srgbClr val="FF0066"/>
                </a:solidFill>
                <a:latin typeface="Century Gothic"/>
                <a:ea typeface="Century Gothic"/>
              </a:rPr>
              <a:t>effort </a:t>
            </a:r>
            <a:r>
              <a:rPr lang="fr-FR" sz="1200" b="0" strike="noStrike" spc="-1" dirty="0">
                <a:solidFill>
                  <a:srgbClr val="FF0066"/>
                </a:solidFill>
                <a:latin typeface="Century Gothic"/>
                <a:ea typeface="Century Gothic"/>
              </a:rPr>
              <a:t>[388] </a:t>
            </a:r>
            <a:r>
              <a:rPr lang="fr-FR" sz="1200" b="1" strike="noStrike" spc="-1" dirty="0">
                <a:solidFill>
                  <a:srgbClr val="FF0066"/>
                </a:solidFill>
                <a:latin typeface="Century Gothic"/>
                <a:ea typeface="Century Gothic"/>
              </a:rPr>
              <a:t>voyage </a:t>
            </a:r>
            <a:r>
              <a:rPr lang="fr-FR" sz="1200" b="0" strike="noStrike" spc="-1" dirty="0">
                <a:solidFill>
                  <a:srgbClr val="FF0066"/>
                </a:solidFill>
                <a:latin typeface="Century Gothic"/>
                <a:ea typeface="Century Gothic"/>
              </a:rPr>
              <a:t>[904] carte</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aller [53] je vais il/elle va à (meaning ‘at/in/to’)[4] Canada [N/A] France [N/A] nord [1090] sud [1242] est [4603] ouest [1690] </a:t>
            </a: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aimer [242] avoir [8]  vous2 [50] animal [1002] cadeau [2298] chapeau [2908] cheval [2220] fanal [&gt;5000] gâteau [4845] feu [786]  jeu [291] vœu [2103]</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a:r>
              <a:rPr lang="en-GB" b="1" dirty="0"/>
              <a:t>Timing: 2 minutes</a:t>
            </a:r>
          </a:p>
          <a:p>
            <a:pPr marL="0"/>
            <a:endParaRPr lang="en-GB" b="1" dirty="0"/>
          </a:p>
          <a:p>
            <a:pPr marL="0"/>
            <a:r>
              <a:rPr lang="en-GB" b="1" dirty="0"/>
              <a:t>Aim: </a:t>
            </a:r>
            <a:r>
              <a:rPr lang="en-GB" b="0" dirty="0"/>
              <a:t>t</a:t>
            </a:r>
            <a:r>
              <a:rPr lang="en-GB" dirty="0"/>
              <a:t>o explain the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Pupils repeat.</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6403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c</a:t>
            </a:r>
            <a:r>
              <a:rPr lang="en-GB" sz="1200" b="0" kern="1200" dirty="0">
                <a:solidFill>
                  <a:schemeClr val="tx1"/>
                </a:solidFill>
                <a:effectLst/>
                <a:latin typeface="+mn-lt"/>
                <a:ea typeface="+mn-ea"/>
                <a:cs typeface="+mn-cs"/>
              </a:rPr>
              <a:t> before a, o, u.</a:t>
            </a:r>
            <a:endParaRPr lang="en-US" b="1"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if they hear the a soft ‘c’ sound, the spelling is </a:t>
            </a:r>
            <a:r>
              <a:rPr lang="en-GB" sz="1200" b="1" kern="1200" dirty="0">
                <a:solidFill>
                  <a:schemeClr val="tx1"/>
                </a:solidFill>
                <a:effectLst/>
                <a:latin typeface="+mn-lt"/>
                <a:ea typeface="+mn-ea"/>
                <a:cs typeface="+mn-cs"/>
              </a:rPr>
              <a:t>ç</a:t>
            </a:r>
            <a:r>
              <a:rPr lang="en-GB" sz="1200" b="0" kern="1200" dirty="0">
                <a:solidFill>
                  <a:schemeClr val="tx1"/>
                </a:solidFill>
                <a:effectLst/>
                <a:latin typeface="+mn-lt"/>
                <a:ea typeface="+mn-ea"/>
                <a:cs typeface="+mn-cs"/>
              </a:rPr>
              <a:t>. Otherwise it is ‘c’.</a:t>
            </a: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cave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vacance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façade</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leçon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commerçant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calcul</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camion</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reçu</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fr-FR" sz="1200" b="1" strike="noStrike" spc="-1" dirty="0">
                <a:solidFill>
                  <a:srgbClr val="FF0066"/>
                </a:solidFill>
                <a:latin typeface="Century Gothic"/>
                <a:ea typeface="Century Gothic"/>
              </a:rPr>
              <a:t>cave</a:t>
            </a:r>
            <a:r>
              <a:rPr lang="fr-FR" sz="1200" b="0" strike="noStrike" spc="-1" dirty="0">
                <a:solidFill>
                  <a:srgbClr val="FF0066"/>
                </a:solidFill>
                <a:latin typeface="Century Gothic"/>
                <a:ea typeface="Century Gothic"/>
              </a:rPr>
              <a:t>[4870] </a:t>
            </a:r>
            <a:r>
              <a:rPr lang="fr-FR" sz="1200" b="1" strike="noStrike" spc="-1" dirty="0">
                <a:solidFill>
                  <a:srgbClr val="FF0066"/>
                </a:solidFill>
                <a:latin typeface="Century Gothic"/>
                <a:ea typeface="Century Gothic"/>
              </a:rPr>
              <a:t>vacance </a:t>
            </a:r>
            <a:r>
              <a:rPr lang="fr-FR" sz="1200" b="0" strike="noStrike" spc="-1" dirty="0">
                <a:solidFill>
                  <a:srgbClr val="FF0066"/>
                </a:solidFill>
                <a:latin typeface="Century Gothic"/>
                <a:ea typeface="Century Gothic"/>
              </a:rPr>
              <a:t>[1726] </a:t>
            </a:r>
            <a:r>
              <a:rPr lang="en-GB" sz="1200" b="1" kern="1200" dirty="0">
                <a:solidFill>
                  <a:schemeClr val="tx1"/>
                </a:solidFill>
                <a:effectLst/>
                <a:latin typeface="+mn-lt"/>
                <a:ea typeface="+mn-ea"/>
                <a:cs typeface="+mn-cs"/>
              </a:rPr>
              <a:t>façade</a:t>
            </a:r>
            <a:r>
              <a:rPr lang="en-GB" sz="1200" b="0" kern="1200" dirty="0">
                <a:solidFill>
                  <a:schemeClr val="tx1"/>
                </a:solidFill>
                <a:effectLst/>
                <a:latin typeface="+mn-lt"/>
                <a:ea typeface="+mn-ea"/>
                <a:cs typeface="+mn-cs"/>
              </a:rPr>
              <a:t> [4029] </a:t>
            </a:r>
            <a:r>
              <a:rPr lang="en-GB" sz="1200" b="1" kern="1200" dirty="0" err="1">
                <a:solidFill>
                  <a:schemeClr val="tx1"/>
                </a:solidFill>
                <a:effectLst/>
                <a:latin typeface="+mn-lt"/>
                <a:ea typeface="+mn-ea"/>
                <a:cs typeface="+mn-cs"/>
              </a:rPr>
              <a:t>leçon</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[1300] </a:t>
            </a:r>
            <a:r>
              <a:rPr lang="en-GB" sz="1200" b="1" kern="1200" dirty="0" err="1">
                <a:solidFill>
                  <a:schemeClr val="tx1"/>
                </a:solidFill>
                <a:effectLst/>
                <a:latin typeface="+mn-lt"/>
                <a:ea typeface="+mn-ea"/>
                <a:cs typeface="+mn-cs"/>
              </a:rPr>
              <a:t>commerçant</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[4167] </a:t>
            </a:r>
            <a:r>
              <a:rPr lang="en-GB" sz="1200" b="1" kern="1200" dirty="0" err="1">
                <a:solidFill>
                  <a:schemeClr val="tx1"/>
                </a:solidFill>
                <a:effectLst/>
                <a:latin typeface="+mn-lt"/>
                <a:ea typeface="+mn-ea"/>
                <a:cs typeface="+mn-cs"/>
              </a:rPr>
              <a:t>calcul</a:t>
            </a:r>
            <a:r>
              <a:rPr lang="en-GB" sz="1200" b="0" kern="1200" dirty="0">
                <a:solidFill>
                  <a:schemeClr val="tx1"/>
                </a:solidFill>
                <a:effectLst/>
                <a:latin typeface="+mn-lt"/>
                <a:ea typeface="+mn-ea"/>
                <a:cs typeface="+mn-cs"/>
              </a:rPr>
              <a:t> [1624] </a:t>
            </a:r>
            <a:r>
              <a:rPr lang="en-GB" sz="1200" b="1" kern="1200" dirty="0">
                <a:solidFill>
                  <a:schemeClr val="tx1"/>
                </a:solidFill>
                <a:effectLst/>
                <a:latin typeface="+mn-lt"/>
                <a:ea typeface="+mn-ea"/>
                <a:cs typeface="+mn-cs"/>
              </a:rPr>
              <a:t>camion</a:t>
            </a:r>
            <a:r>
              <a:rPr lang="en-GB" sz="1200" b="0" kern="1200" dirty="0">
                <a:solidFill>
                  <a:schemeClr val="tx1"/>
                </a:solidFill>
                <a:effectLst/>
                <a:latin typeface="+mn-lt"/>
                <a:ea typeface="+mn-ea"/>
                <a:cs typeface="+mn-cs"/>
              </a:rPr>
              <a:t> [2542] </a:t>
            </a:r>
            <a:r>
              <a:rPr lang="en-GB" sz="1200" b="1" kern="1200" dirty="0" err="1">
                <a:solidFill>
                  <a:schemeClr val="tx1"/>
                </a:solidFill>
                <a:effectLst/>
                <a:latin typeface="+mn-lt"/>
                <a:ea typeface="+mn-ea"/>
                <a:cs typeface="+mn-cs"/>
              </a:rPr>
              <a:t>reçu</a:t>
            </a:r>
            <a:r>
              <a:rPr lang="en-GB" sz="1200" b="0" kern="1200" dirty="0">
                <a:solidFill>
                  <a:schemeClr val="tx1"/>
                </a:solidFill>
                <a:effectLst/>
                <a:latin typeface="+mn-lt"/>
                <a:ea typeface="+mn-ea"/>
                <a:cs typeface="+mn-cs"/>
              </a:rPr>
              <a:t> [4226]</a:t>
            </a:r>
            <a:br>
              <a:rPr lang="en-GB" sz="1200" b="0" kern="1200" dirty="0">
                <a:solidFill>
                  <a:schemeClr val="tx1"/>
                </a:solidFill>
                <a:effectLst/>
                <a:latin typeface="+mn-lt"/>
                <a:ea typeface="+mn-ea"/>
                <a:cs typeface="+mn-cs"/>
              </a:rPr>
            </a:b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two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French from pupils, the full phrase, i.e., </a:t>
            </a:r>
            <a:r>
              <a:rPr lang="en-GB" b="0" u="sng" dirty="0"/>
              <a:t>faire</a:t>
            </a:r>
            <a:r>
              <a:rPr lang="en-GB" b="0" dirty="0"/>
              <a:t> un </a:t>
            </a:r>
            <a:r>
              <a:rPr lang="en-GB" b="0" dirty="0" err="1"/>
              <a:t>cadeau</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Elicit the French from pupils, (English prompts reappear on each mouse click) this time without written French support.</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il / </a:t>
            </a:r>
            <a:r>
              <a:rPr lang="en-GB" dirty="0" err="1"/>
              <a:t>elle</a:t>
            </a:r>
            <a:r>
              <a:rPr lang="en-GB" dirty="0"/>
              <a:t> </a:t>
            </a:r>
            <a:r>
              <a:rPr lang="en-GB" b="1" dirty="0"/>
              <a:t>fait </a:t>
            </a:r>
            <a:r>
              <a:rPr lang="en-GB" dirty="0"/>
              <a:t>and introduce </a:t>
            </a:r>
            <a:r>
              <a:rPr lang="en-GB" b="1" dirty="0" err="1"/>
              <a:t>tu</a:t>
            </a:r>
            <a:r>
              <a:rPr lang="en-GB" b="1" dirty="0"/>
              <a:t> </a:t>
            </a:r>
            <a:r>
              <a:rPr lang="en-GB" b="1" dirty="0" err="1"/>
              <a:t>fais</a:t>
            </a:r>
            <a:r>
              <a:rPr lang="en-GB" dirty="0"/>
              <a:t>. </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second and third person singular forms of ‘faire’ and connect these with meaning.</a:t>
            </a:r>
            <a:endParaRPr lang="en-US" b="1" dirty="0"/>
          </a:p>
          <a:p>
            <a:endParaRPr lang="en-US" b="1" dirty="0"/>
          </a:p>
          <a:p>
            <a:r>
              <a:rPr lang="en-US" b="1" dirty="0"/>
              <a:t>Procedure:</a:t>
            </a:r>
          </a:p>
          <a:p>
            <a:r>
              <a:rPr lang="en-US" b="0" dirty="0"/>
              <a:t>1. Read the rubric and ensure that pupils understand the context.</a:t>
            </a:r>
          </a:p>
          <a:p>
            <a:r>
              <a:rPr lang="en-US" b="0" dirty="0"/>
              <a:t>2. Pupils read the parts of sentences they can see and tick who they think it applies to. They should use their knowledge of verb forms to decide.</a:t>
            </a:r>
          </a:p>
          <a:p>
            <a:r>
              <a:rPr lang="en-US" b="0" dirty="0"/>
              <a:t>3. Answers revealed on clicks.</a:t>
            </a:r>
          </a:p>
          <a:p>
            <a:r>
              <a:rPr lang="en-US" b="0" dirty="0"/>
              <a:t>4. Optional – click the numbered buttons to hear the full sentences.</a:t>
            </a:r>
          </a:p>
          <a:p>
            <a:r>
              <a:rPr lang="en-US" b="0" dirty="0"/>
              <a:t>5. Ask additional questions to assess comprehension – e.g., who is doing the shopping?  Who is making the present? Alternatively (or additionally) teachers could say that </a:t>
            </a:r>
            <a:r>
              <a:rPr lang="en-US" b="0" dirty="0" err="1"/>
              <a:t>Hervé</a:t>
            </a:r>
            <a:r>
              <a:rPr lang="en-US" b="0" dirty="0"/>
              <a:t> and Adèle don’t look too happy about what they have to do.  They each have 4 x things to do, but which has the harder/easier jobs to do?  Who would you rather be in this situation?</a:t>
            </a:r>
            <a:endParaRPr lang="en-US" b="1" dirty="0"/>
          </a:p>
          <a:p>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aural differentiation of statements and intonation questions, and to </a:t>
            </a:r>
            <a:r>
              <a:rPr lang="en-US" b="0" dirty="0" err="1"/>
              <a:t>recognise</a:t>
            </a:r>
            <a:r>
              <a:rPr lang="en-US" b="0" dirty="0"/>
              <a:t> vocabulary aurally.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note: 1. cooking. ?  i.e. the person (I or you), what each person does as well as if it is a question or a statement. They may need to listen more than once to get all the information.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answers.</a:t>
            </a:r>
          </a:p>
          <a:p>
            <a:endParaRPr lang="en-US" b="1" dirty="0"/>
          </a:p>
          <a:p>
            <a:r>
              <a:rPr lang="en-US" b="1" dirty="0"/>
              <a:t>Transcript:</a:t>
            </a:r>
          </a:p>
          <a:p>
            <a:r>
              <a:rPr lang="en-US" b="0" dirty="0"/>
              <a:t>Tu </a:t>
            </a:r>
            <a:r>
              <a:rPr lang="en-US" b="0" dirty="0" err="1"/>
              <a:t>fais</a:t>
            </a:r>
            <a:r>
              <a:rPr lang="en-US" b="0" dirty="0"/>
              <a:t> </a:t>
            </a:r>
            <a:r>
              <a:rPr lang="en-US" b="0" dirty="0" err="1"/>
              <a:t>une</a:t>
            </a:r>
            <a:r>
              <a:rPr lang="en-US" b="0" dirty="0"/>
              <a:t> </a:t>
            </a:r>
            <a:r>
              <a:rPr lang="en-US" b="0" dirty="0" err="1"/>
              <a:t>activité</a:t>
            </a:r>
            <a:r>
              <a:rPr lang="en-US" b="0" dirty="0"/>
              <a:t> avec le </a:t>
            </a:r>
            <a:r>
              <a:rPr lang="en-US" b="0" dirty="0" err="1"/>
              <a:t>chien</a:t>
            </a:r>
            <a:r>
              <a:rPr lang="en-US" b="0" dirty="0"/>
              <a:t>.</a:t>
            </a:r>
            <a:br>
              <a:rPr lang="en-US" b="0" dirty="0"/>
            </a:br>
            <a:r>
              <a:rPr lang="en-US" b="0" dirty="0"/>
              <a:t>Je </a:t>
            </a:r>
            <a:r>
              <a:rPr lang="en-US" b="0" dirty="0" err="1"/>
              <a:t>fais</a:t>
            </a:r>
            <a:r>
              <a:rPr lang="en-US" b="0" dirty="0"/>
              <a:t> les courses ?</a:t>
            </a:r>
          </a:p>
          <a:p>
            <a:r>
              <a:rPr lang="en-US" b="0" dirty="0"/>
              <a:t>Tu </a:t>
            </a:r>
            <a:r>
              <a:rPr lang="en-US" b="0" dirty="0" err="1"/>
              <a:t>fais</a:t>
            </a:r>
            <a:r>
              <a:rPr lang="en-US" b="0" dirty="0"/>
              <a:t> le </a:t>
            </a:r>
            <a:r>
              <a:rPr lang="en-US" b="0" dirty="0" err="1"/>
              <a:t>cadeau</a:t>
            </a:r>
            <a:r>
              <a:rPr lang="en-US" b="0" dirty="0"/>
              <a:t> ?</a:t>
            </a:r>
          </a:p>
          <a:p>
            <a:r>
              <a:rPr lang="en-US" b="0" dirty="0"/>
              <a:t>Je </a:t>
            </a:r>
            <a:r>
              <a:rPr lang="en-US" b="0" dirty="0" err="1"/>
              <a:t>fais</a:t>
            </a:r>
            <a:r>
              <a:rPr lang="en-US" b="0" dirty="0"/>
              <a:t> la cuisine.</a:t>
            </a:r>
            <a:br>
              <a:rPr lang="en-US" b="0" dirty="0"/>
            </a:br>
            <a:r>
              <a:rPr lang="en-US" b="0" dirty="0"/>
              <a:t>Tu </a:t>
            </a:r>
            <a:r>
              <a:rPr lang="en-US" b="0" dirty="0" err="1"/>
              <a:t>fais</a:t>
            </a:r>
            <a:r>
              <a:rPr lang="en-US" b="0" dirty="0"/>
              <a:t> le ménage.</a:t>
            </a:r>
            <a:br>
              <a:rPr lang="en-US" b="0" dirty="0"/>
            </a:br>
            <a:r>
              <a:rPr lang="en-US" b="0" dirty="0"/>
              <a:t>Tu </a:t>
            </a:r>
            <a:r>
              <a:rPr lang="en-US" b="0" dirty="0" err="1"/>
              <a:t>fais</a:t>
            </a:r>
            <a:r>
              <a:rPr lang="en-US" b="0" dirty="0"/>
              <a:t> le gâteau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6545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64111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7010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9323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89741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2114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1607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66810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177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88763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4326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85918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030431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0548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1964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30717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110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0414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2095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98047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235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3641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11962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93447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24/03/2023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247348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94745054"/>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3.png"/><Relationship Id="rId3" Type="http://schemas.openxmlformats.org/officeDocument/2006/relationships/image" Target="../media/image9.png"/><Relationship Id="rId21" Type="http://schemas.openxmlformats.org/officeDocument/2006/relationships/image" Target="../media/image16.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12.png"/><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2.png"/><Relationship Id="rId15" Type="http://schemas.openxmlformats.org/officeDocument/2006/relationships/audio" Target="../media/audio10.wav"/><Relationship Id="rId23" Type="http://schemas.openxmlformats.org/officeDocument/2006/relationships/image" Target="../media/image18.png"/><Relationship Id="rId10" Type="http://schemas.openxmlformats.org/officeDocument/2006/relationships/audio" Target="../media/audio5.wav"/><Relationship Id="rId19" Type="http://schemas.openxmlformats.org/officeDocument/2006/relationships/image" Target="../media/image14.png"/><Relationship Id="rId4" Type="http://schemas.openxmlformats.org/officeDocument/2006/relationships/image" Target="../media/image10.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audio" Target="../media/audio13.wav"/><Relationship Id="rId18" Type="http://schemas.openxmlformats.org/officeDocument/2006/relationships/audio" Target="../media/audio18.wav"/><Relationship Id="rId3" Type="http://schemas.openxmlformats.org/officeDocument/2006/relationships/audio" Target="../media/audio11.wav"/><Relationship Id="rId21" Type="http://schemas.openxmlformats.org/officeDocument/2006/relationships/audio" Target="../media/audio21.wav"/><Relationship Id="rId7" Type="http://schemas.openxmlformats.org/officeDocument/2006/relationships/audio" Target="../media/audio12.wav"/><Relationship Id="rId12" Type="http://schemas.openxmlformats.org/officeDocument/2006/relationships/image" Target="../media/image44.png"/><Relationship Id="rId17" Type="http://schemas.openxmlformats.org/officeDocument/2006/relationships/audio" Target="../media/audio17.wav"/><Relationship Id="rId2" Type="http://schemas.openxmlformats.org/officeDocument/2006/relationships/notesSlide" Target="../notesSlides/notesSlide8.xml"/><Relationship Id="rId16" Type="http://schemas.openxmlformats.org/officeDocument/2006/relationships/audio" Target="../media/audio16.wav"/><Relationship Id="rId20" Type="http://schemas.openxmlformats.org/officeDocument/2006/relationships/audio" Target="../media/audio20.wav"/><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43.png"/><Relationship Id="rId5" Type="http://schemas.openxmlformats.org/officeDocument/2006/relationships/image" Target="../media/image21.png"/><Relationship Id="rId15" Type="http://schemas.openxmlformats.org/officeDocument/2006/relationships/audio" Target="../media/audio15.wav"/><Relationship Id="rId10" Type="http://schemas.openxmlformats.org/officeDocument/2006/relationships/image" Target="../media/image42.gif"/><Relationship Id="rId19" Type="http://schemas.openxmlformats.org/officeDocument/2006/relationships/audio" Target="../media/audio19.wav"/><Relationship Id="rId4" Type="http://schemas.openxmlformats.org/officeDocument/2006/relationships/image" Target="../media/image39.png"/><Relationship Id="rId9" Type="http://schemas.openxmlformats.org/officeDocument/2006/relationships/image" Target="../media/image41.gif"/><Relationship Id="rId14" Type="http://schemas.openxmlformats.org/officeDocument/2006/relationships/audio" Target="../media/audio14.wav"/><Relationship Id="rId22" Type="http://schemas.openxmlformats.org/officeDocument/2006/relationships/image" Target="../media/image45.gif"/></Relationships>
</file>

<file path=ppt/slides/_rels/slide9.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28.png"/><Relationship Id="rId18" Type="http://schemas.openxmlformats.org/officeDocument/2006/relationships/image" Target="../media/image42.gif"/><Relationship Id="rId3" Type="http://schemas.openxmlformats.org/officeDocument/2006/relationships/image" Target="../media/image46.png"/><Relationship Id="rId21" Type="http://schemas.openxmlformats.org/officeDocument/2006/relationships/audio" Target="../media/audio26.wav"/><Relationship Id="rId7" Type="http://schemas.openxmlformats.org/officeDocument/2006/relationships/audio" Target="../media/audio23.wav"/><Relationship Id="rId12" Type="http://schemas.openxmlformats.org/officeDocument/2006/relationships/image" Target="../media/image27.png"/><Relationship Id="rId17" Type="http://schemas.openxmlformats.org/officeDocument/2006/relationships/image" Target="../media/image35.png"/><Relationship Id="rId25" Type="http://schemas.openxmlformats.org/officeDocument/2006/relationships/image" Target="../media/image48.gif"/><Relationship Id="rId2" Type="http://schemas.openxmlformats.org/officeDocument/2006/relationships/notesSlide" Target="../notesSlides/notesSlide9.xml"/><Relationship Id="rId16" Type="http://schemas.openxmlformats.org/officeDocument/2006/relationships/image" Target="../media/image34.png"/><Relationship Id="rId20" Type="http://schemas.openxmlformats.org/officeDocument/2006/relationships/audio" Target="../media/audio25.wav"/><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image" Target="../media/image26.png"/><Relationship Id="rId24" Type="http://schemas.openxmlformats.org/officeDocument/2006/relationships/audio" Target="../media/audio29.wav"/><Relationship Id="rId5" Type="http://schemas.openxmlformats.org/officeDocument/2006/relationships/image" Target="../media/image21.png"/><Relationship Id="rId15" Type="http://schemas.openxmlformats.org/officeDocument/2006/relationships/image" Target="../media/image33.png"/><Relationship Id="rId23" Type="http://schemas.openxmlformats.org/officeDocument/2006/relationships/audio" Target="../media/audio28.wav"/><Relationship Id="rId10" Type="http://schemas.openxmlformats.org/officeDocument/2006/relationships/image" Target="../media/image24.png"/><Relationship Id="rId19" Type="http://schemas.openxmlformats.org/officeDocument/2006/relationships/audio" Target="../media/audio24.wav"/><Relationship Id="rId4" Type="http://schemas.openxmlformats.org/officeDocument/2006/relationships/audio" Target="../media/audio22.wav"/><Relationship Id="rId9" Type="http://schemas.openxmlformats.org/officeDocument/2006/relationships/image" Target="../media/image23.png"/><Relationship Id="rId14" Type="http://schemas.openxmlformats.org/officeDocument/2006/relationships/image" Target="../media/image32.png"/><Relationship Id="rId22" Type="http://schemas.openxmlformats.org/officeDocument/2006/relationships/audio" Target="../media/audio2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20137" y="5742657"/>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faire (tu fais)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[ç/c]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algn="ctr"/>
            <a:r>
              <a:rPr lang="en-GB" sz="5400" dirty="0" err="1">
                <a:solidFill>
                  <a:srgbClr val="002060"/>
                </a:solidFill>
                <a:latin typeface="Century Gothic" panose="020B0502020202020204" pitchFamily="34" charset="0"/>
              </a:rPr>
              <a:t>i</a:t>
            </a:r>
            <a:r>
              <a:rPr lang="en-GB" sz="5400" b="1" dirty="0" err="1">
                <a:solidFill>
                  <a:srgbClr val="FF0066"/>
                </a:solidFill>
                <a:latin typeface="Century Gothic" panose="020B0502020202020204" pitchFamily="34" charset="0"/>
              </a:rPr>
              <a:t>c</a:t>
            </a:r>
            <a:r>
              <a:rPr lang="en-GB" sz="5400" dirty="0" err="1">
                <a:solidFill>
                  <a:srgbClr val="002060"/>
                </a:solidFill>
                <a:latin typeface="Century Gothic" panose="020B0502020202020204" pitchFamily="34" charset="0"/>
              </a:rPr>
              <a:t>i</a:t>
            </a:r>
            <a:endParaRPr lang="en-GB" sz="5400" dirty="0">
              <a:solidFill>
                <a:srgbClr val="002060"/>
              </a:solidFill>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[here]</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algn="ctr"/>
            <a:r>
              <a:rPr lang="en-GB" sz="5400" dirty="0" err="1">
                <a:solidFill>
                  <a:srgbClr val="002060"/>
                </a:solidFill>
                <a:latin typeface="Century Gothic" panose="020B0502020202020204" pitchFamily="34" charset="0"/>
              </a:rPr>
              <a:t>i</a:t>
            </a:r>
            <a:r>
              <a:rPr lang="en-GB" sz="5400" b="1" dirty="0" err="1">
                <a:solidFill>
                  <a:srgbClr val="FF0066"/>
                </a:solidFill>
                <a:latin typeface="Century Gothic" panose="020B0502020202020204" pitchFamily="34" charset="0"/>
              </a:rPr>
              <a:t>c</a:t>
            </a:r>
            <a:r>
              <a:rPr lang="en-GB" sz="5400" dirty="0" err="1">
                <a:solidFill>
                  <a:srgbClr val="002060"/>
                </a:solidFill>
                <a:latin typeface="Century Gothic" panose="020B0502020202020204" pitchFamily="34" charset="0"/>
              </a:rPr>
              <a:t>i</a:t>
            </a:r>
            <a:endParaRPr lang="en-GB" sz="5400" dirty="0">
              <a:solidFill>
                <a:srgbClr val="002060"/>
              </a:solidFill>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algn="ctr"/>
            <a:r>
              <a:rPr lang="en-GB" sz="4800" b="1" dirty="0" err="1">
                <a:solidFill>
                  <a:srgbClr val="FF0066"/>
                </a:solidFill>
                <a:latin typeface="Century Gothic" panose="020B0502020202020204" pitchFamily="34" charset="0"/>
              </a:rPr>
              <a:t>c</a:t>
            </a:r>
            <a:r>
              <a:rPr lang="en-GB" sz="4800" dirty="0" err="1">
                <a:solidFill>
                  <a:srgbClr val="002060"/>
                </a:solidFill>
                <a:latin typeface="Century Gothic" panose="020B0502020202020204" pitchFamily="34" charset="0"/>
              </a:rPr>
              <a:t>inéma</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dé</a:t>
            </a:r>
            <a:r>
              <a:rPr lang="en-GB" sz="4800" b="1" dirty="0" err="1">
                <a:solidFill>
                  <a:srgbClr val="FF0066"/>
                </a:solidFill>
                <a:latin typeface="Century Gothic" panose="020B0502020202020204" pitchFamily="34" charset="0"/>
              </a:rPr>
              <a:t>c</a:t>
            </a:r>
            <a:r>
              <a:rPr lang="en-GB" sz="4800" dirty="0" err="1">
                <a:solidFill>
                  <a:srgbClr val="002060"/>
                </a:solidFill>
                <a:latin typeface="Century Gothic" panose="020B0502020202020204" pitchFamily="34" charset="0"/>
              </a:rPr>
              <a:t>ider</a:t>
            </a:r>
            <a:endParaRPr lang="en-GB" sz="4800" dirty="0">
              <a:solidFill>
                <a:srgbClr val="002060"/>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fran</a:t>
            </a:r>
            <a:r>
              <a:rPr lang="en-GB" sz="4800" b="1" dirty="0" err="1">
                <a:solidFill>
                  <a:srgbClr val="FF0066"/>
                </a:solidFill>
                <a:latin typeface="Century Gothic" panose="020B0502020202020204" pitchFamily="34" charset="0"/>
              </a:rPr>
              <a:t>ç</a:t>
            </a:r>
            <a:r>
              <a:rPr lang="en-GB" sz="4800" dirty="0" err="1">
                <a:solidFill>
                  <a:srgbClr val="002060"/>
                </a:solidFill>
                <a:latin typeface="Century Gothic" panose="020B0502020202020204" pitchFamily="34" charset="0"/>
              </a:rPr>
              <a:t>ais</a:t>
            </a:r>
            <a:endParaRPr lang="en-GB" sz="4800" dirty="0">
              <a:solidFill>
                <a:srgbClr val="002060"/>
              </a:solidFill>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gar</a:t>
            </a:r>
            <a:r>
              <a:rPr lang="en-GB" sz="4800" b="1" dirty="0">
                <a:solidFill>
                  <a:srgbClr val="FF0066"/>
                </a:solidFill>
                <a:latin typeface="Century Gothic" panose="020B0502020202020204" pitchFamily="34" charset="0"/>
              </a:rPr>
              <a:t>ç</a:t>
            </a:r>
            <a:r>
              <a:rPr lang="en-GB" sz="4800" dirty="0">
                <a:solidFill>
                  <a:srgbClr val="002060"/>
                </a:solidFill>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9">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15" name="TextBox 14">
            <a:extLst>
              <a:ext uri="{FF2B5EF4-FFF2-40B4-BE49-F238E27FC236}">
                <a16:creationId xmlns:a16="http://schemas.microsoft.com/office/drawing/2014/main" id="{1236F7BE-3C01-427B-9BB8-9750416C4946}"/>
              </a:ext>
            </a:extLst>
          </p:cNvPr>
          <p:cNvSpPr txBox="1"/>
          <p:nvPr/>
        </p:nvSpPr>
        <p:spPr>
          <a:xfrm>
            <a:off x="150303" y="1318447"/>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The letter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soft</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(sounds like ‘s’) 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e</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i</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5" name="TextBox 4">
            <a:extLst>
              <a:ext uri="{FF2B5EF4-FFF2-40B4-BE49-F238E27FC236}">
                <a16:creationId xmlns:a16="http://schemas.microsoft.com/office/drawing/2014/main" id="{AD90477A-DA1A-40A8-A2D0-DA810EAAA4E4}"/>
              </a:ext>
            </a:extLst>
          </p:cNvPr>
          <p:cNvSpPr txBox="1"/>
          <p:nvPr/>
        </p:nvSpPr>
        <p:spPr>
          <a:xfrm>
            <a:off x="5685692" y="2020417"/>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inq</a:t>
            </a:r>
          </a:p>
        </p:txBody>
      </p:sp>
      <p:sp>
        <p:nvSpPr>
          <p:cNvPr id="11" name="TextBox 10">
            <a:extLst>
              <a:ext uri="{FF2B5EF4-FFF2-40B4-BE49-F238E27FC236}">
                <a16:creationId xmlns:a16="http://schemas.microsoft.com/office/drawing/2014/main" id="{EE84EA72-397B-4868-9EEB-B21E869350BC}"/>
              </a:ext>
            </a:extLst>
          </p:cNvPr>
          <p:cNvSpPr txBox="1"/>
          <p:nvPr/>
        </p:nvSpPr>
        <p:spPr>
          <a:xfrm>
            <a:off x="2356338" y="2020417"/>
            <a:ext cx="3059723" cy="707886"/>
          </a:xfrm>
          <a:prstGeom prst="rect">
            <a:avLst/>
          </a:prstGeom>
          <a:noFill/>
        </p:spPr>
        <p:txBody>
          <a:bodyPr wrap="square" rtlCol="0">
            <a:spAutoFit/>
          </a:bodyPr>
          <a:lstStyle/>
          <a:p>
            <a:pPr algn="ctr"/>
            <a:r>
              <a:rPr lang="en-GB" sz="4000" b="1" dirty="0" err="1">
                <a:solidFill>
                  <a:srgbClr val="FF0066"/>
                </a:solidFill>
                <a:latin typeface="Century Gothic" panose="020B0502020202020204" pitchFamily="34" charset="0"/>
              </a:rPr>
              <a:t>c</a:t>
            </a:r>
            <a:r>
              <a:rPr lang="en-GB" sz="4000" dirty="0" err="1">
                <a:solidFill>
                  <a:srgbClr val="002060"/>
                </a:solidFill>
                <a:latin typeface="Century Gothic" panose="020B0502020202020204" pitchFamily="34" charset="0"/>
              </a:rPr>
              <a:t>’est</a:t>
            </a:r>
            <a:endParaRPr lang="en-GB" sz="40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671F3AC6-7BDB-490A-A948-D7FC591BE295}"/>
              </a:ext>
            </a:extLst>
          </p:cNvPr>
          <p:cNvSpPr txBox="1"/>
          <p:nvPr/>
        </p:nvSpPr>
        <p:spPr>
          <a:xfrm>
            <a:off x="150303" y="2907053"/>
            <a:ext cx="101355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However,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is </a:t>
            </a: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hard</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(sounds like ‘k’) 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13" name="TextBox 12">
            <a:extLst>
              <a:ext uri="{FF2B5EF4-FFF2-40B4-BE49-F238E27FC236}">
                <a16:creationId xmlns:a16="http://schemas.microsoft.com/office/drawing/2014/main" id="{E02BBA64-3DF6-4DBA-A6B2-CCC6A7A5A1C4}"/>
              </a:ext>
            </a:extLst>
          </p:cNvPr>
          <p:cNvSpPr txBox="1"/>
          <p:nvPr/>
        </p:nvSpPr>
        <p:spPr>
          <a:xfrm>
            <a:off x="4677507" y="3633614"/>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ourses</a:t>
            </a:r>
          </a:p>
        </p:txBody>
      </p:sp>
      <p:sp>
        <p:nvSpPr>
          <p:cNvPr id="14" name="TextBox 13">
            <a:extLst>
              <a:ext uri="{FF2B5EF4-FFF2-40B4-BE49-F238E27FC236}">
                <a16:creationId xmlns:a16="http://schemas.microsoft.com/office/drawing/2014/main" id="{F3A67AE3-393D-4F5B-8B90-D1EA5C94538D}"/>
              </a:ext>
            </a:extLst>
          </p:cNvPr>
          <p:cNvSpPr txBox="1"/>
          <p:nvPr/>
        </p:nvSpPr>
        <p:spPr>
          <a:xfrm>
            <a:off x="1348153" y="3633614"/>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arte</a:t>
            </a:r>
          </a:p>
        </p:txBody>
      </p:sp>
      <p:sp>
        <p:nvSpPr>
          <p:cNvPr id="16" name="TextBox 15">
            <a:extLst>
              <a:ext uri="{FF2B5EF4-FFF2-40B4-BE49-F238E27FC236}">
                <a16:creationId xmlns:a16="http://schemas.microsoft.com/office/drawing/2014/main" id="{845D501A-D4A2-4D22-9325-54E84A7871AC}"/>
              </a:ext>
            </a:extLst>
          </p:cNvPr>
          <p:cNvSpPr txBox="1"/>
          <p:nvPr/>
        </p:nvSpPr>
        <p:spPr>
          <a:xfrm>
            <a:off x="8006861" y="3609023"/>
            <a:ext cx="3059723" cy="707886"/>
          </a:xfrm>
          <a:prstGeom prst="rect">
            <a:avLst/>
          </a:prstGeom>
          <a:noFill/>
        </p:spPr>
        <p:txBody>
          <a:bodyPr wrap="square" rtlCol="0">
            <a:spAutoFit/>
          </a:bodyPr>
          <a:lstStyle/>
          <a:p>
            <a:pPr algn="ctr"/>
            <a:r>
              <a:rPr lang="en-GB" sz="4000" b="1" dirty="0">
                <a:solidFill>
                  <a:srgbClr val="FF0066"/>
                </a:solidFill>
                <a:latin typeface="Century Gothic" panose="020B0502020202020204" pitchFamily="34" charset="0"/>
              </a:rPr>
              <a:t>c</a:t>
            </a:r>
            <a:r>
              <a:rPr lang="en-GB" sz="4000" dirty="0">
                <a:solidFill>
                  <a:srgbClr val="002060"/>
                </a:solidFill>
                <a:latin typeface="Century Gothic" panose="020B0502020202020204" pitchFamily="34" charset="0"/>
              </a:rPr>
              <a:t>uisine</a:t>
            </a:r>
          </a:p>
        </p:txBody>
      </p:sp>
      <p:sp>
        <p:nvSpPr>
          <p:cNvPr id="17" name="TextBox 16">
            <a:extLst>
              <a:ext uri="{FF2B5EF4-FFF2-40B4-BE49-F238E27FC236}">
                <a16:creationId xmlns:a16="http://schemas.microsoft.com/office/drawing/2014/main" id="{6C81B600-AB6E-4712-AA40-249D4188EAA0}"/>
              </a:ext>
            </a:extLst>
          </p:cNvPr>
          <p:cNvSpPr txBox="1"/>
          <p:nvPr/>
        </p:nvSpPr>
        <p:spPr>
          <a:xfrm>
            <a:off x="150302" y="4921597"/>
            <a:ext cx="115024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Some words have a cedilla (</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ç</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rPr>
              <a:t>) </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before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 o</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or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u</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 to soften the ‘</a:t>
            </a:r>
            <a:r>
              <a:rPr kumimoji="0" lang="en-US"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c</a:t>
            </a:r>
            <a:r>
              <a:rPr kumimoji="0" lang="en-US" sz="28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sym typeface="Arial"/>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Arial"/>
            </a:endParaRPr>
          </a:p>
        </p:txBody>
      </p:sp>
      <p:sp>
        <p:nvSpPr>
          <p:cNvPr id="18" name="TextBox 17">
            <a:extLst>
              <a:ext uri="{FF2B5EF4-FFF2-40B4-BE49-F238E27FC236}">
                <a16:creationId xmlns:a16="http://schemas.microsoft.com/office/drawing/2014/main" id="{EEE376BF-62CC-4593-9544-7BCC7F308C5B}"/>
              </a:ext>
            </a:extLst>
          </p:cNvPr>
          <p:cNvSpPr txBox="1"/>
          <p:nvPr/>
        </p:nvSpPr>
        <p:spPr>
          <a:xfrm>
            <a:off x="2461845" y="5526285"/>
            <a:ext cx="3059723" cy="707886"/>
          </a:xfrm>
          <a:prstGeom prst="rect">
            <a:avLst/>
          </a:prstGeom>
          <a:noFill/>
        </p:spPr>
        <p:txBody>
          <a:bodyPr wrap="square" rtlCol="0">
            <a:spAutoFit/>
          </a:bodyPr>
          <a:lstStyle/>
          <a:p>
            <a:pPr algn="ctr"/>
            <a:r>
              <a:rPr lang="en-GB" sz="4000" b="1" dirty="0" err="1">
                <a:solidFill>
                  <a:srgbClr val="FF0066"/>
                </a:solidFill>
                <a:latin typeface="Century Gothic" panose="020B0502020202020204" pitchFamily="34" charset="0"/>
              </a:rPr>
              <a:t>ç</a:t>
            </a:r>
            <a:r>
              <a:rPr lang="en-GB" sz="4000" dirty="0" err="1">
                <a:solidFill>
                  <a:srgbClr val="002060"/>
                </a:solidFill>
                <a:latin typeface="Century Gothic" panose="020B0502020202020204" pitchFamily="34" charset="0"/>
              </a:rPr>
              <a:t>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va</a:t>
            </a:r>
            <a:r>
              <a:rPr lang="en-GB" sz="4000" dirty="0">
                <a:solidFill>
                  <a:srgbClr val="002060"/>
                </a:solidFill>
                <a:latin typeface="Century Gothic" panose="020B0502020202020204" pitchFamily="34" charset="0"/>
              </a:rPr>
              <a:t> ?</a:t>
            </a:r>
          </a:p>
        </p:txBody>
      </p:sp>
      <p:sp>
        <p:nvSpPr>
          <p:cNvPr id="19" name="TextBox 18">
            <a:extLst>
              <a:ext uri="{FF2B5EF4-FFF2-40B4-BE49-F238E27FC236}">
                <a16:creationId xmlns:a16="http://schemas.microsoft.com/office/drawing/2014/main" id="{11F6A3D8-18C3-444E-AD03-A6EDD4B68E9A}"/>
              </a:ext>
            </a:extLst>
          </p:cNvPr>
          <p:cNvSpPr txBox="1"/>
          <p:nvPr/>
        </p:nvSpPr>
        <p:spPr>
          <a:xfrm>
            <a:off x="6096000" y="5526285"/>
            <a:ext cx="305972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gar</a:t>
            </a:r>
            <a:r>
              <a:rPr lang="en-GB" sz="4000" b="1" dirty="0">
                <a:solidFill>
                  <a:srgbClr val="FF0066"/>
                </a:solidFill>
                <a:latin typeface="Century Gothic" panose="020B0502020202020204" pitchFamily="34" charset="0"/>
              </a:rPr>
              <a:t>ç</a:t>
            </a:r>
            <a:r>
              <a:rPr lang="en-GB" sz="4000" dirty="0">
                <a:solidFill>
                  <a:srgbClr val="002060"/>
                </a:solidFill>
                <a:latin typeface="Century Gothic" panose="020B0502020202020204" pitchFamily="34" charset="0"/>
              </a:rPr>
              <a:t>on</a:t>
            </a:r>
          </a:p>
        </p:txBody>
      </p:sp>
    </p:spTree>
    <p:extLst>
      <p:ext uri="{BB962C8B-B14F-4D97-AF65-F5344CB8AC3E}">
        <p14:creationId xmlns:p14="http://schemas.microsoft.com/office/powerpoint/2010/main" val="15225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11" grpId="0"/>
      <p:bldP spid="12" grpId="0"/>
      <p:bldP spid="13" grpId="0"/>
      <p:bldP spid="14"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1116474" y="803485"/>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722" y="-58906"/>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16474" y="266740"/>
            <a:ext cx="5270950"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681946" y="882301"/>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p_i.wav"/>
            </a:hlinkClick>
            <a:extLst>
              <a:ext uri="{FF2B5EF4-FFF2-40B4-BE49-F238E27FC236}">
                <a16:creationId xmlns:a16="http://schemas.microsoft.com/office/drawing/2014/main" id="{C70F02DE-1360-45C2-820F-0466DACA58C9}"/>
              </a:ext>
            </a:extLst>
          </p:cNvPr>
          <p:cNvSpPr txBox="1"/>
          <p:nvPr/>
        </p:nvSpPr>
        <p:spPr>
          <a:xfrm>
            <a:off x="1116474" y="292968"/>
            <a:ext cx="5451382"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C’est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avec</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‘ç’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‘c’ ?</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1116474" y="761932"/>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extLst>
              <p:ext uri="{D42A27DB-BD31-4B8C-83A1-F6EECF244321}">
                <p14:modId xmlns:p14="http://schemas.microsoft.com/office/powerpoint/2010/main" val="23738973"/>
              </p:ext>
            </p:extLst>
          </p:nvPr>
        </p:nvGraphicFramePr>
        <p:xfrm>
          <a:off x="714222" y="1592175"/>
          <a:ext cx="4877686" cy="4751836"/>
        </p:xfrm>
        <a:graphic>
          <a:graphicData uri="http://schemas.openxmlformats.org/drawingml/2006/table">
            <a:tbl>
              <a:tblPr firstRow="1" bandRow="1">
                <a:tableStyleId>{5940675A-B579-460E-94D1-54222C63F5DA}</a:tableStyleId>
              </a:tblPr>
              <a:tblGrid>
                <a:gridCol w="2837870">
                  <a:extLst>
                    <a:ext uri="{9D8B030D-6E8A-4147-A177-3AD203B41FA5}">
                      <a16:colId xmlns:a16="http://schemas.microsoft.com/office/drawing/2014/main" val="1697490510"/>
                    </a:ext>
                  </a:extLst>
                </a:gridCol>
                <a:gridCol w="2039816">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a v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v a c a n c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f a ç a d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l e ç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1" name="Rectangle: Rounded Corners 60">
            <a:extLst>
              <a:ext uri="{FF2B5EF4-FFF2-40B4-BE49-F238E27FC236}">
                <a16:creationId xmlns:a16="http://schemas.microsoft.com/office/drawing/2014/main" id="{34A754FA-BC24-49C8-98A3-B308193AC560}"/>
              </a:ext>
            </a:extLst>
          </p:cNvPr>
          <p:cNvSpPr/>
          <p:nvPr/>
        </p:nvSpPr>
        <p:spPr>
          <a:xfrm>
            <a:off x="1436944" y="1997872"/>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2" name="CustomShape 23">
            <a:hlinkClick r:id="" action="ppaction://noaction">
              <a:snd r:embed="rId8" name="p_1.wav"/>
            </a:hlinkClick>
            <a:extLst>
              <a:ext uri="{FF2B5EF4-FFF2-40B4-BE49-F238E27FC236}">
                <a16:creationId xmlns:a16="http://schemas.microsoft.com/office/drawing/2014/main" id="{18357F38-4629-4504-8130-18685F357253}"/>
              </a:ext>
            </a:extLst>
          </p:cNvPr>
          <p:cNvSpPr/>
          <p:nvPr/>
        </p:nvSpPr>
        <p:spPr>
          <a:xfrm>
            <a:off x="126597" y="211014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p_2.wav"/>
            </a:hlinkClick>
            <a:extLst>
              <a:ext uri="{FF2B5EF4-FFF2-40B4-BE49-F238E27FC236}">
                <a16:creationId xmlns:a16="http://schemas.microsoft.com/office/drawing/2014/main" id="{9C609E5B-9C28-4A4E-AB17-0E89C9A4577E}"/>
              </a:ext>
            </a:extLst>
          </p:cNvPr>
          <p:cNvSpPr/>
          <p:nvPr/>
        </p:nvSpPr>
        <p:spPr>
          <a:xfrm>
            <a:off x="130023" y="308489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p_3.wav"/>
            </a:hlinkClick>
            <a:extLst>
              <a:ext uri="{FF2B5EF4-FFF2-40B4-BE49-F238E27FC236}">
                <a16:creationId xmlns:a16="http://schemas.microsoft.com/office/drawing/2014/main" id="{B6D49E85-6D00-4851-9322-3553AB362F4F}"/>
              </a:ext>
            </a:extLst>
          </p:cNvPr>
          <p:cNvSpPr/>
          <p:nvPr/>
        </p:nvSpPr>
        <p:spPr>
          <a:xfrm>
            <a:off x="123171" y="427141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p_4.wav"/>
            </a:hlinkClick>
            <a:extLst>
              <a:ext uri="{FF2B5EF4-FFF2-40B4-BE49-F238E27FC236}">
                <a16:creationId xmlns:a16="http://schemas.microsoft.com/office/drawing/2014/main" id="{91D1AAA7-8FED-47BF-B457-946A889EAB4E}"/>
              </a:ext>
            </a:extLst>
          </p:cNvPr>
          <p:cNvSpPr/>
          <p:nvPr/>
        </p:nvSpPr>
        <p:spPr>
          <a:xfrm>
            <a:off x="1231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7" name="Rectangle: Rounded Corners 66">
            <a:extLst>
              <a:ext uri="{FF2B5EF4-FFF2-40B4-BE49-F238E27FC236}">
                <a16:creationId xmlns:a16="http://schemas.microsoft.com/office/drawing/2014/main" id="{897189CE-609E-4B5F-B444-752407AA95D7}"/>
              </a:ext>
            </a:extLst>
          </p:cNvPr>
          <p:cNvSpPr/>
          <p:nvPr/>
        </p:nvSpPr>
        <p:spPr>
          <a:xfrm>
            <a:off x="1629189" y="318017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8" name="Rectangle: Rounded Corners 67">
            <a:extLst>
              <a:ext uri="{FF2B5EF4-FFF2-40B4-BE49-F238E27FC236}">
                <a16:creationId xmlns:a16="http://schemas.microsoft.com/office/drawing/2014/main" id="{4731381C-027F-44F9-8963-A9EFEB20248C}"/>
              </a:ext>
            </a:extLst>
          </p:cNvPr>
          <p:cNvSpPr/>
          <p:nvPr/>
        </p:nvSpPr>
        <p:spPr>
          <a:xfrm>
            <a:off x="1760794" y="4362470"/>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2248678F-1432-48DD-869F-ED25B9ED2951}"/>
              </a:ext>
            </a:extLst>
          </p:cNvPr>
          <p:cNvSpPr/>
          <p:nvPr/>
        </p:nvSpPr>
        <p:spPr>
          <a:xfrm>
            <a:off x="1922719" y="5544769"/>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graphicFrame>
        <p:nvGraphicFramePr>
          <p:cNvPr id="71" name="Table 4">
            <a:extLst>
              <a:ext uri="{FF2B5EF4-FFF2-40B4-BE49-F238E27FC236}">
                <a16:creationId xmlns:a16="http://schemas.microsoft.com/office/drawing/2014/main" id="{9FAF584D-E5A0-415E-8657-CDF82A819069}"/>
              </a:ext>
            </a:extLst>
          </p:cNvPr>
          <p:cNvGraphicFramePr>
            <a:graphicFrameLocks noGrp="1"/>
          </p:cNvGraphicFramePr>
          <p:nvPr>
            <p:extLst>
              <p:ext uri="{D42A27DB-BD31-4B8C-83A1-F6EECF244321}">
                <p14:modId xmlns:p14="http://schemas.microsoft.com/office/powerpoint/2010/main" val="242126673"/>
              </p:ext>
            </p:extLst>
          </p:nvPr>
        </p:nvGraphicFramePr>
        <p:xfrm>
          <a:off x="6342373" y="1592174"/>
          <a:ext cx="5603440" cy="4751836"/>
        </p:xfrm>
        <a:graphic>
          <a:graphicData uri="http://schemas.openxmlformats.org/drawingml/2006/table">
            <a:tbl>
              <a:tblPr firstRow="1" bandRow="1">
                <a:tableStyleId>{5940675A-B579-460E-94D1-54222C63F5DA}</a:tableStyleId>
              </a:tblPr>
              <a:tblGrid>
                <a:gridCol w="3446393">
                  <a:extLst>
                    <a:ext uri="{9D8B030D-6E8A-4147-A177-3AD203B41FA5}">
                      <a16:colId xmlns:a16="http://schemas.microsoft.com/office/drawing/2014/main" val="1697490510"/>
                    </a:ext>
                  </a:extLst>
                </a:gridCol>
                <a:gridCol w="2157047">
                  <a:extLst>
                    <a:ext uri="{9D8B030D-6E8A-4147-A177-3AD203B41FA5}">
                      <a16:colId xmlns:a16="http://schemas.microsoft.com/office/drawing/2014/main" val="2312480290"/>
                    </a:ext>
                  </a:extLst>
                </a:gridCol>
              </a:tblGrid>
              <a:tr h="1187959">
                <a:tc>
                  <a:txBody>
                    <a:bodyPr/>
                    <a:lstStyle/>
                    <a:p>
                      <a:pPr algn="ctr"/>
                      <a:r>
                        <a:rPr lang="en-GB" sz="2800" b="1" dirty="0">
                          <a:solidFill>
                            <a:srgbClr val="002060"/>
                          </a:solidFill>
                          <a:latin typeface="Century Gothic" panose="020B0502020202020204" pitchFamily="34" charset="0"/>
                        </a:rPr>
                        <a:t>c o m </a:t>
                      </a:r>
                      <a:r>
                        <a:rPr lang="en-GB" sz="2800" b="1" dirty="0" err="1">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 e r ç a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187959">
                <a:tc>
                  <a:txBody>
                    <a:bodyPr/>
                    <a:lstStyle/>
                    <a:p>
                      <a:pPr algn="ctr"/>
                      <a:r>
                        <a:rPr lang="en-GB" sz="2800" b="1" dirty="0">
                          <a:solidFill>
                            <a:srgbClr val="002060"/>
                          </a:solidFill>
                          <a:latin typeface="Century Gothic" panose="020B0502020202020204" pitchFamily="34" charset="0"/>
                        </a:rPr>
                        <a:t>c a l c u 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187959">
                <a:tc>
                  <a:txBody>
                    <a:bodyPr/>
                    <a:lstStyle/>
                    <a:p>
                      <a:pPr algn="ctr"/>
                      <a:r>
                        <a:rPr lang="en-GB" sz="2800" b="1" dirty="0">
                          <a:solidFill>
                            <a:srgbClr val="002060"/>
                          </a:solidFill>
                          <a:latin typeface="Century Gothic" panose="020B0502020202020204" pitchFamily="34" charset="0"/>
                        </a:rPr>
                        <a:t>c a m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o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187959">
                <a:tc>
                  <a:txBody>
                    <a:bodyPr/>
                    <a:lstStyle/>
                    <a:p>
                      <a:pPr algn="ctr"/>
                      <a:r>
                        <a:rPr lang="en-GB" sz="2800" b="1" dirty="0">
                          <a:solidFill>
                            <a:srgbClr val="002060"/>
                          </a:solidFill>
                          <a:latin typeface="Century Gothic" panose="020B0502020202020204" pitchFamily="34" charset="0"/>
                        </a:rPr>
                        <a:t>r e ç 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72" name="Rectangle: Rounded Corners 71">
            <a:extLst>
              <a:ext uri="{FF2B5EF4-FFF2-40B4-BE49-F238E27FC236}">
                <a16:creationId xmlns:a16="http://schemas.microsoft.com/office/drawing/2014/main" id="{97221E66-6C7C-4490-8233-D04310E60FA8}"/>
              </a:ext>
            </a:extLst>
          </p:cNvPr>
          <p:cNvSpPr/>
          <p:nvPr/>
        </p:nvSpPr>
        <p:spPr>
          <a:xfrm>
            <a:off x="8544242" y="1982301"/>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3" name="CustomShape 23">
            <a:hlinkClick r:id="" action="ppaction://noaction">
              <a:snd r:embed="rId12" name="p_5.wav"/>
            </a:hlinkClick>
            <a:extLst>
              <a:ext uri="{FF2B5EF4-FFF2-40B4-BE49-F238E27FC236}">
                <a16:creationId xmlns:a16="http://schemas.microsoft.com/office/drawing/2014/main" id="{1D8B56E6-C9CC-406C-B406-BCBA708EE8A3}"/>
              </a:ext>
            </a:extLst>
          </p:cNvPr>
          <p:cNvSpPr/>
          <p:nvPr/>
        </p:nvSpPr>
        <p:spPr>
          <a:xfrm>
            <a:off x="5778197" y="210349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p_6.wav"/>
            </a:hlinkClick>
            <a:extLst>
              <a:ext uri="{FF2B5EF4-FFF2-40B4-BE49-F238E27FC236}">
                <a16:creationId xmlns:a16="http://schemas.microsoft.com/office/drawing/2014/main" id="{D93598D6-2017-4D37-83A2-C405909C51F8}"/>
              </a:ext>
            </a:extLst>
          </p:cNvPr>
          <p:cNvSpPr/>
          <p:nvPr/>
        </p:nvSpPr>
        <p:spPr>
          <a:xfrm>
            <a:off x="5774771" y="316466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p_7.wav"/>
            </a:hlinkClick>
            <a:extLst>
              <a:ext uri="{FF2B5EF4-FFF2-40B4-BE49-F238E27FC236}">
                <a16:creationId xmlns:a16="http://schemas.microsoft.com/office/drawing/2014/main" id="{A2C5CBD5-9859-4015-B9CD-958C4D712334}"/>
              </a:ext>
            </a:extLst>
          </p:cNvPr>
          <p:cNvSpPr/>
          <p:nvPr/>
        </p:nvSpPr>
        <p:spPr>
          <a:xfrm>
            <a:off x="5774771" y="42258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p_8.wav"/>
            </a:hlinkClick>
            <a:extLst>
              <a:ext uri="{FF2B5EF4-FFF2-40B4-BE49-F238E27FC236}">
                <a16:creationId xmlns:a16="http://schemas.microsoft.com/office/drawing/2014/main" id="{F77B39E7-D6D6-4AA3-A708-88925F0CF699}"/>
              </a:ext>
            </a:extLst>
          </p:cNvPr>
          <p:cNvSpPr/>
          <p:nvPr/>
        </p:nvSpPr>
        <p:spPr>
          <a:xfrm>
            <a:off x="5774771" y="538883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tangle: Rounded Corners 77">
            <a:extLst>
              <a:ext uri="{FF2B5EF4-FFF2-40B4-BE49-F238E27FC236}">
                <a16:creationId xmlns:a16="http://schemas.microsoft.com/office/drawing/2014/main" id="{D66ABD8E-EDC9-40A5-8334-8B7CB3F2B791}"/>
              </a:ext>
            </a:extLst>
          </p:cNvPr>
          <p:cNvSpPr/>
          <p:nvPr/>
        </p:nvSpPr>
        <p:spPr>
          <a:xfrm>
            <a:off x="7232629" y="308489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79" name="Rectangle: Rounded Corners 78">
            <a:extLst>
              <a:ext uri="{FF2B5EF4-FFF2-40B4-BE49-F238E27FC236}">
                <a16:creationId xmlns:a16="http://schemas.microsoft.com/office/drawing/2014/main" id="{7CEBF648-8ADB-4D80-A783-8411C6B95C5A}"/>
              </a:ext>
            </a:extLst>
          </p:cNvPr>
          <p:cNvSpPr/>
          <p:nvPr/>
        </p:nvSpPr>
        <p:spPr>
          <a:xfrm>
            <a:off x="8099436" y="3078243"/>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80" name="Rectangle: Rounded Corners 79">
            <a:extLst>
              <a:ext uri="{FF2B5EF4-FFF2-40B4-BE49-F238E27FC236}">
                <a16:creationId xmlns:a16="http://schemas.microsoft.com/office/drawing/2014/main" id="{FB1494D7-C68F-494A-9CF2-7A0DE8410B61}"/>
              </a:ext>
            </a:extLst>
          </p:cNvPr>
          <p:cNvSpPr/>
          <p:nvPr/>
        </p:nvSpPr>
        <p:spPr>
          <a:xfrm>
            <a:off x="7089754" y="4353134"/>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sp>
        <p:nvSpPr>
          <p:cNvPr id="49" name="Rectangle: Rounded Corners 48">
            <a:extLst>
              <a:ext uri="{FF2B5EF4-FFF2-40B4-BE49-F238E27FC236}">
                <a16:creationId xmlns:a16="http://schemas.microsoft.com/office/drawing/2014/main" id="{A525FF88-48BC-48AA-B8FF-9B10D2B0A7E8}"/>
              </a:ext>
            </a:extLst>
          </p:cNvPr>
          <p:cNvSpPr/>
          <p:nvPr/>
        </p:nvSpPr>
        <p:spPr>
          <a:xfrm>
            <a:off x="7996126" y="5538376"/>
            <a:ext cx="323850" cy="495300"/>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ea typeface="+mn-ea"/>
                <a:cs typeface="+mn-cs"/>
              </a:rPr>
              <a:t>_</a:t>
            </a:r>
          </a:p>
        </p:txBody>
      </p:sp>
      <p:pic>
        <p:nvPicPr>
          <p:cNvPr id="16" name="Picture 15" descr="Diagram&#10;&#10;Description automatically generated">
            <a:extLst>
              <a:ext uri="{FF2B5EF4-FFF2-40B4-BE49-F238E27FC236}">
                <a16:creationId xmlns:a16="http://schemas.microsoft.com/office/drawing/2014/main" id="{7AB7089F-FD31-4365-A1BC-3C257FEEBE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90406" y="1700121"/>
            <a:ext cx="1498747" cy="1059661"/>
          </a:xfrm>
          <a:prstGeom prst="rect">
            <a:avLst/>
          </a:prstGeom>
        </p:spPr>
      </p:pic>
      <p:cxnSp>
        <p:nvCxnSpPr>
          <p:cNvPr id="18" name="Straight Arrow Connector 17">
            <a:extLst>
              <a:ext uri="{FF2B5EF4-FFF2-40B4-BE49-F238E27FC236}">
                <a16:creationId xmlns:a16="http://schemas.microsoft.com/office/drawing/2014/main" id="{C228D6B0-4E89-4272-BF49-EB469070E906}"/>
              </a:ext>
            </a:extLst>
          </p:cNvPr>
          <p:cNvCxnSpPr/>
          <p:nvPr/>
        </p:nvCxnSpPr>
        <p:spPr>
          <a:xfrm>
            <a:off x="3757313" y="2565156"/>
            <a:ext cx="533333" cy="0"/>
          </a:xfrm>
          <a:prstGeom prst="straightConnector1">
            <a:avLst/>
          </a:prstGeom>
          <a:ln w="38100">
            <a:solidFill>
              <a:srgbClr val="FF0133"/>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833789F-09E8-4A86-B525-7524E44BE374}"/>
              </a:ext>
            </a:extLst>
          </p:cNvPr>
          <p:cNvPicPr>
            <a:picLocks noChangeAspect="1"/>
          </p:cNvPicPr>
          <p:nvPr/>
        </p:nvPicPr>
        <p:blipFill>
          <a:blip r:embed="rId17">
            <a:clrChange>
              <a:clrFrom>
                <a:srgbClr val="F6F6F6"/>
              </a:clrFrom>
              <a:clrTo>
                <a:srgbClr val="F6F6F6">
                  <a:alpha val="0"/>
                </a:srgbClr>
              </a:clrTo>
            </a:clrChange>
          </a:blip>
          <a:stretch>
            <a:fillRect/>
          </a:stretch>
        </p:blipFill>
        <p:spPr>
          <a:xfrm>
            <a:off x="10541249" y="5260073"/>
            <a:ext cx="644086" cy="955175"/>
          </a:xfrm>
          <a:prstGeom prst="rect">
            <a:avLst/>
          </a:prstGeom>
        </p:spPr>
      </p:pic>
      <p:pic>
        <p:nvPicPr>
          <p:cNvPr id="31" name="Picture 30" descr="A picture containing text, sign, outdoor&#10;&#10;Description automatically generated">
            <a:extLst>
              <a:ext uri="{FF2B5EF4-FFF2-40B4-BE49-F238E27FC236}">
                <a16:creationId xmlns:a16="http://schemas.microsoft.com/office/drawing/2014/main" id="{CC5BCDEF-182B-4818-B8C3-F2EE126402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93713" y="2839374"/>
            <a:ext cx="939158" cy="1077170"/>
          </a:xfrm>
          <a:prstGeom prst="rect">
            <a:avLst/>
          </a:prstGeom>
        </p:spPr>
      </p:pic>
      <p:pic>
        <p:nvPicPr>
          <p:cNvPr id="34" name="Picture 33" descr="A red car with its front facing the camera&#10;&#10;Description automatically generated with low confidence">
            <a:extLst>
              <a:ext uri="{FF2B5EF4-FFF2-40B4-BE49-F238E27FC236}">
                <a16:creationId xmlns:a16="http://schemas.microsoft.com/office/drawing/2014/main" id="{164DC428-1556-44FF-A1FF-FB8C4EDB801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6325" y="4140990"/>
            <a:ext cx="876686" cy="938259"/>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FFD9122-54FD-43A6-BCD6-6BA4EE73EA5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73447" y="1708158"/>
            <a:ext cx="757788" cy="953755"/>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DDC5B1CF-47DC-4356-9CD5-039037B6DEF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822126" y="4201833"/>
            <a:ext cx="1547446" cy="797902"/>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F1F76B2E-44A2-45D1-8FC3-5AD6E7F33EB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13863" y="5269823"/>
            <a:ext cx="907957" cy="960484"/>
          </a:xfrm>
          <a:prstGeom prst="rect">
            <a:avLst/>
          </a:prstGeom>
        </p:spPr>
      </p:pic>
      <p:pic>
        <p:nvPicPr>
          <p:cNvPr id="52" name="Picture 51" descr="A picture containing text, vector graphics&#10;&#10;Description automatically generated">
            <a:extLst>
              <a:ext uri="{FF2B5EF4-FFF2-40B4-BE49-F238E27FC236}">
                <a16:creationId xmlns:a16="http://schemas.microsoft.com/office/drawing/2014/main" id="{373AF9EF-7499-45C9-B8DC-C3F384022E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17307" y="2902325"/>
            <a:ext cx="1344895" cy="993961"/>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681946" y="733255"/>
            <a:ext cx="1510054" cy="675762"/>
          </a:xfrm>
        </p:spPr>
        <p:txBody>
          <a:bodyPr>
            <a:normAutofit/>
          </a:bodyPr>
          <a:lstStyle/>
          <a:p>
            <a:r>
              <a:rPr lang="en-GB" sz="2000" b="1" dirty="0" err="1">
                <a:solidFill>
                  <a:schemeClr val="bg1"/>
                </a:solidFill>
                <a:latin typeface="Century Gothic"/>
                <a:ea typeface="Century Gothic"/>
                <a:cs typeface="Century Gothic"/>
                <a:sym typeface="Century Gothic"/>
              </a:rPr>
              <a:t>prononcer</a:t>
            </a:r>
            <a:endParaRPr lang="en-GB"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7"/>
                                        </p:tgtEl>
                                      </p:cBhvr>
                                    </p:animEffect>
                                    <p:set>
                                      <p:cBhvr>
                                        <p:cTn id="12" dur="1" fill="hold">
                                          <p:stCondLst>
                                            <p:cond delay="499"/>
                                          </p:stCondLst>
                                        </p:cTn>
                                        <p:tgtEl>
                                          <p:spTgt spid="6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8"/>
                                        </p:tgtEl>
                                      </p:cBhvr>
                                    </p:animEffect>
                                    <p:set>
                                      <p:cBhvr>
                                        <p:cTn id="17" dur="1" fill="hold">
                                          <p:stCondLst>
                                            <p:cond delay="499"/>
                                          </p:stCondLst>
                                        </p:cTn>
                                        <p:tgtEl>
                                          <p:spTgt spid="6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9"/>
                                        </p:tgtEl>
                                      </p:cBhvr>
                                    </p:animEffect>
                                    <p:set>
                                      <p:cBhvr>
                                        <p:cTn id="22" dur="1" fill="hold">
                                          <p:stCondLst>
                                            <p:cond delay="499"/>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2"/>
                                        </p:tgtEl>
                                      </p:cBhvr>
                                    </p:animEffect>
                                    <p:set>
                                      <p:cBhvr>
                                        <p:cTn id="27" dur="1" fill="hold">
                                          <p:stCondLst>
                                            <p:cond delay="499"/>
                                          </p:stCondLst>
                                        </p:cTn>
                                        <p:tgtEl>
                                          <p:spTgt spid="7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8"/>
                                        </p:tgtEl>
                                      </p:cBhvr>
                                    </p:animEffect>
                                    <p:set>
                                      <p:cBhvr>
                                        <p:cTn id="32" dur="1" fill="hold">
                                          <p:stCondLst>
                                            <p:cond delay="499"/>
                                          </p:stCondLst>
                                        </p:cTn>
                                        <p:tgtEl>
                                          <p:spTgt spid="7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9"/>
                                        </p:tgtEl>
                                      </p:cBhvr>
                                    </p:animEffect>
                                    <p:set>
                                      <p:cBhvr>
                                        <p:cTn id="37" dur="1" fill="hold">
                                          <p:stCondLst>
                                            <p:cond delay="499"/>
                                          </p:stCondLst>
                                        </p:cTn>
                                        <p:tgtEl>
                                          <p:spTgt spid="7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0"/>
                                        </p:tgtEl>
                                      </p:cBhvr>
                                    </p:animEffect>
                                    <p:set>
                                      <p:cBhvr>
                                        <p:cTn id="42" dur="1" fill="hold">
                                          <p:stCondLst>
                                            <p:cond delay="499"/>
                                          </p:stCondLst>
                                        </p:cTn>
                                        <p:tgtEl>
                                          <p:spTgt spid="8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7" grpId="0" animBg="1"/>
      <p:bldP spid="68" grpId="0" animBg="1"/>
      <p:bldP spid="69" grpId="0" animBg="1"/>
      <p:bldP spid="72" grpId="0" animBg="1"/>
      <p:bldP spid="78" grpId="0" animBg="1"/>
      <p:bldP spid="79" grpId="0" animBg="1"/>
      <p:bldP spid="80" grpId="0" animBg="1"/>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3" name="Table 43">
            <a:extLst>
              <a:ext uri="{FF2B5EF4-FFF2-40B4-BE49-F238E27FC236}">
                <a16:creationId xmlns:a16="http://schemas.microsoft.com/office/drawing/2014/main" id="{3B4E0340-0192-412F-A6F5-4B1F83D8FE9B}"/>
              </a:ext>
            </a:extLst>
          </p:cNvPr>
          <p:cNvGraphicFramePr>
            <a:graphicFrameLocks noGrp="1"/>
          </p:cNvGraphicFramePr>
          <p:nvPr>
            <p:extLst>
              <p:ext uri="{D42A27DB-BD31-4B8C-83A1-F6EECF244321}">
                <p14:modId xmlns:p14="http://schemas.microsoft.com/office/powerpoint/2010/main" val="2755167980"/>
              </p:ext>
            </p:extLst>
          </p:nvPr>
        </p:nvGraphicFramePr>
        <p:xfrm>
          <a:off x="515799" y="1500035"/>
          <a:ext cx="11183832" cy="5201847"/>
        </p:xfrm>
        <a:graphic>
          <a:graphicData uri="http://schemas.openxmlformats.org/drawingml/2006/table">
            <a:tbl>
              <a:tblPr firstRow="1" bandRow="1">
                <a:tableStyleId>{5940675A-B579-460E-94D1-54222C63F5DA}</a:tableStyleId>
              </a:tblPr>
              <a:tblGrid>
                <a:gridCol w="2795958">
                  <a:extLst>
                    <a:ext uri="{9D8B030D-6E8A-4147-A177-3AD203B41FA5}">
                      <a16:colId xmlns:a16="http://schemas.microsoft.com/office/drawing/2014/main" val="4199981001"/>
                    </a:ext>
                  </a:extLst>
                </a:gridCol>
                <a:gridCol w="2795958">
                  <a:extLst>
                    <a:ext uri="{9D8B030D-6E8A-4147-A177-3AD203B41FA5}">
                      <a16:colId xmlns:a16="http://schemas.microsoft.com/office/drawing/2014/main" val="1402726713"/>
                    </a:ext>
                  </a:extLst>
                </a:gridCol>
                <a:gridCol w="2795958">
                  <a:extLst>
                    <a:ext uri="{9D8B030D-6E8A-4147-A177-3AD203B41FA5}">
                      <a16:colId xmlns:a16="http://schemas.microsoft.com/office/drawing/2014/main" val="2176681153"/>
                    </a:ext>
                  </a:extLst>
                </a:gridCol>
                <a:gridCol w="2795958">
                  <a:extLst>
                    <a:ext uri="{9D8B030D-6E8A-4147-A177-3AD203B41FA5}">
                      <a16:colId xmlns:a16="http://schemas.microsoft.com/office/drawing/2014/main" val="4264848222"/>
                    </a:ext>
                  </a:extLst>
                </a:gridCol>
              </a:tblGrid>
              <a:tr h="1733949">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gridSpan="2">
                  <a:txBody>
                    <a:bodyPr/>
                    <a:lstStyle/>
                    <a:p>
                      <a:pPr algn="ctr"/>
                      <a:endParaRPr lang="en-GB" dirty="0"/>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hMerge="1">
                  <a:txBody>
                    <a:bodyPr/>
                    <a:lstStyle/>
                    <a:p>
                      <a:endParaRPr lang="en-GB" dirty="0"/>
                    </a:p>
                  </a:txBody>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827895483"/>
                  </a:ext>
                </a:extLst>
              </a:tr>
              <a:tr h="1733949">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807313096"/>
                  </a:ext>
                </a:extLst>
              </a:tr>
            </a:tbl>
          </a:graphicData>
        </a:graphic>
      </p:graphicFrame>
      <p:sp>
        <p:nvSpPr>
          <p:cNvPr id="44" name="TextBox 43">
            <a:extLst>
              <a:ext uri="{FF2B5EF4-FFF2-40B4-BE49-F238E27FC236}">
                <a16:creationId xmlns:a16="http://schemas.microsoft.com/office/drawing/2014/main" id="{F4FD12EA-FD24-4540-B34F-DAB9BC502A90}"/>
              </a:ext>
            </a:extLst>
          </p:cNvPr>
          <p:cNvSpPr txBox="1"/>
          <p:nvPr/>
        </p:nvSpPr>
        <p:spPr>
          <a:xfrm>
            <a:off x="3621689" y="3808571"/>
            <a:ext cx="4972052" cy="584775"/>
          </a:xfrm>
          <a:prstGeom prst="rect">
            <a:avLst/>
          </a:prstGeom>
          <a:noFill/>
        </p:spPr>
        <p:txBody>
          <a:bodyPr wrap="square" rtlCol="0" anchor="ctr">
            <a:spAutoFit/>
          </a:bodyPr>
          <a:lstStyle/>
          <a:p>
            <a:pPr algn="ctr"/>
            <a:r>
              <a:rPr lang="en-GB" sz="3200" b="1" dirty="0">
                <a:solidFill>
                  <a:srgbClr val="002060"/>
                </a:solidFill>
                <a:latin typeface="Century Gothic" panose="020B0502020202020204" pitchFamily="34" charset="0"/>
              </a:rPr>
              <a:t>to make a cake</a:t>
            </a:r>
          </a:p>
        </p:txBody>
      </p:sp>
      <p:sp>
        <p:nvSpPr>
          <p:cNvPr id="54" name="TextBox 53">
            <a:extLst>
              <a:ext uri="{FF2B5EF4-FFF2-40B4-BE49-F238E27FC236}">
                <a16:creationId xmlns:a16="http://schemas.microsoft.com/office/drawing/2014/main" id="{19053920-9C43-4C13-905C-D3B53DFB6CAA}"/>
              </a:ext>
            </a:extLst>
          </p:cNvPr>
          <p:cNvSpPr txBox="1"/>
          <p:nvPr/>
        </p:nvSpPr>
        <p:spPr>
          <a:xfrm>
            <a:off x="792539"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 ménage</a:t>
            </a:r>
          </a:p>
        </p:txBody>
      </p:sp>
      <p:sp>
        <p:nvSpPr>
          <p:cNvPr id="55" name="TextBox 54">
            <a:extLst>
              <a:ext uri="{FF2B5EF4-FFF2-40B4-BE49-F238E27FC236}">
                <a16:creationId xmlns:a16="http://schemas.microsoft.com/office/drawing/2014/main" id="{A8AC331B-840F-4BB0-AFFF-6C26F7E948E8}"/>
              </a:ext>
            </a:extLst>
          </p:cNvPr>
          <p:cNvSpPr txBox="1"/>
          <p:nvPr/>
        </p:nvSpPr>
        <p:spPr>
          <a:xfrm>
            <a:off x="675308" y="555410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gâteau</a:t>
            </a:r>
          </a:p>
        </p:txBody>
      </p:sp>
      <p:sp>
        <p:nvSpPr>
          <p:cNvPr id="56" name="TextBox 55">
            <a:extLst>
              <a:ext uri="{FF2B5EF4-FFF2-40B4-BE49-F238E27FC236}">
                <a16:creationId xmlns:a16="http://schemas.microsoft.com/office/drawing/2014/main" id="{A47252D5-7F58-4558-AB15-FD4E906DA362}"/>
              </a:ext>
            </a:extLst>
          </p:cNvPr>
          <p:cNvSpPr txBox="1"/>
          <p:nvPr/>
        </p:nvSpPr>
        <p:spPr>
          <a:xfrm>
            <a:off x="792539" y="3808571"/>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liste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040F97F7-EA62-459A-A925-65835A5D70E2}"/>
              </a:ext>
            </a:extLst>
          </p:cNvPr>
          <p:cNvSpPr txBox="1"/>
          <p:nvPr/>
        </p:nvSpPr>
        <p:spPr>
          <a:xfrm>
            <a:off x="3548660" y="206303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les courses</a:t>
            </a:r>
          </a:p>
        </p:txBody>
      </p:sp>
      <p:sp>
        <p:nvSpPr>
          <p:cNvPr id="59" name="TextBox 58">
            <a:extLst>
              <a:ext uri="{FF2B5EF4-FFF2-40B4-BE49-F238E27FC236}">
                <a16:creationId xmlns:a16="http://schemas.microsoft.com/office/drawing/2014/main" id="{3F89B074-4E19-42B6-8454-55682FCB4630}"/>
              </a:ext>
            </a:extLst>
          </p:cNvPr>
          <p:cNvSpPr txBox="1"/>
          <p:nvPr/>
        </p:nvSpPr>
        <p:spPr>
          <a:xfrm>
            <a:off x="6396170" y="208255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cuisine</a:t>
            </a:r>
          </a:p>
        </p:txBody>
      </p:sp>
      <p:sp>
        <p:nvSpPr>
          <p:cNvPr id="60" name="TextBox 59">
            <a:extLst>
              <a:ext uri="{FF2B5EF4-FFF2-40B4-BE49-F238E27FC236}">
                <a16:creationId xmlns:a16="http://schemas.microsoft.com/office/drawing/2014/main" id="{8B1AE1F2-115E-4AAD-A3BF-2396F3EA9202}"/>
              </a:ext>
            </a:extLst>
          </p:cNvPr>
          <p:cNvSpPr txBox="1"/>
          <p:nvPr/>
        </p:nvSpPr>
        <p:spPr>
          <a:xfrm>
            <a:off x="9152291" y="208255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effort</a:t>
            </a:r>
          </a:p>
        </p:txBody>
      </p:sp>
      <p:sp>
        <p:nvSpPr>
          <p:cNvPr id="61" name="TextBox 60">
            <a:extLst>
              <a:ext uri="{FF2B5EF4-FFF2-40B4-BE49-F238E27FC236}">
                <a16:creationId xmlns:a16="http://schemas.microsoft.com/office/drawing/2014/main" id="{2B1BD65C-9160-4BE6-A2BD-D743A0802E75}"/>
              </a:ext>
            </a:extLst>
          </p:cNvPr>
          <p:cNvSpPr txBox="1"/>
          <p:nvPr/>
        </p:nvSpPr>
        <p:spPr>
          <a:xfrm>
            <a:off x="6278939" y="555410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voyage</a:t>
            </a:r>
          </a:p>
        </p:txBody>
      </p:sp>
      <p:sp>
        <p:nvSpPr>
          <p:cNvPr id="62" name="TextBox 61">
            <a:extLst>
              <a:ext uri="{FF2B5EF4-FFF2-40B4-BE49-F238E27FC236}">
                <a16:creationId xmlns:a16="http://schemas.microsoft.com/office/drawing/2014/main" id="{6FF5A1AA-3395-4458-A638-F326BAF5C784}"/>
              </a:ext>
            </a:extLst>
          </p:cNvPr>
          <p:cNvSpPr txBox="1"/>
          <p:nvPr/>
        </p:nvSpPr>
        <p:spPr>
          <a:xfrm>
            <a:off x="9035060" y="555410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cadeau</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102AD9D7-4A0D-4CE7-AB72-3AED939531DC}"/>
              </a:ext>
            </a:extLst>
          </p:cNvPr>
          <p:cNvSpPr txBox="1"/>
          <p:nvPr/>
        </p:nvSpPr>
        <p:spPr>
          <a:xfrm>
            <a:off x="3431429" y="554824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les devoirs</a:t>
            </a:r>
          </a:p>
        </p:txBody>
      </p:sp>
      <p:sp>
        <p:nvSpPr>
          <p:cNvPr id="64" name="TextBox 63">
            <a:extLst>
              <a:ext uri="{FF2B5EF4-FFF2-40B4-BE49-F238E27FC236}">
                <a16:creationId xmlns:a16="http://schemas.microsoft.com/office/drawing/2014/main" id="{40FE6487-5A5C-4A34-8FEA-7BDA8BD68FCD}"/>
              </a:ext>
            </a:extLst>
          </p:cNvPr>
          <p:cNvSpPr txBox="1"/>
          <p:nvPr/>
        </p:nvSpPr>
        <p:spPr>
          <a:xfrm>
            <a:off x="9152291" y="3807195"/>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activité</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5" name="Picture 4" descr="Notepad Issue Write - Free image on Pixabay">
            <a:extLst>
              <a:ext uri="{FF2B5EF4-FFF2-40B4-BE49-F238E27FC236}">
                <a16:creationId xmlns:a16="http://schemas.microsoft.com/office/drawing/2014/main" id="{C0496437-9516-4706-8063-0A02ED2931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5504" y="5191003"/>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ucket, Cleaning, Supplies, Housework, Household">
            <a:extLst>
              <a:ext uri="{FF2B5EF4-FFF2-40B4-BE49-F238E27FC236}">
                <a16:creationId xmlns:a16="http://schemas.microsoft.com/office/drawing/2014/main" id="{D3447AE5-3DBC-4A20-8533-BF2F39618A0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75484" y="1613491"/>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descr="Icon&#10;&#10;Description automatically generated">
            <a:extLst>
              <a:ext uri="{FF2B5EF4-FFF2-40B4-BE49-F238E27FC236}">
                <a16:creationId xmlns:a16="http://schemas.microsoft.com/office/drawing/2014/main" id="{6C9BC4D6-AB84-41AE-A7A1-C935B5EBB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9887" y="1714021"/>
            <a:ext cx="1832795" cy="1288684"/>
          </a:xfrm>
          <a:prstGeom prst="rect">
            <a:avLst/>
          </a:prstGeom>
        </p:spPr>
      </p:pic>
      <p:pic>
        <p:nvPicPr>
          <p:cNvPr id="68" name="Picture 67" descr="A picture containing graphical user interface&#10;&#10;Description automatically generated">
            <a:extLst>
              <a:ext uri="{FF2B5EF4-FFF2-40B4-BE49-F238E27FC236}">
                <a16:creationId xmlns:a16="http://schemas.microsoft.com/office/drawing/2014/main" id="{9641B0DB-A23C-4311-A82D-6520B3F744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5121" y="1650654"/>
            <a:ext cx="867098" cy="1265547"/>
          </a:xfrm>
          <a:prstGeom prst="rect">
            <a:avLst/>
          </a:prstGeom>
        </p:spPr>
      </p:pic>
      <p:pic>
        <p:nvPicPr>
          <p:cNvPr id="75" name="Picture 74" descr="Icon&#10;&#10;Description automatically generated">
            <a:extLst>
              <a:ext uri="{FF2B5EF4-FFF2-40B4-BE49-F238E27FC236}">
                <a16:creationId xmlns:a16="http://schemas.microsoft.com/office/drawing/2014/main" id="{B638F31E-45F5-4542-8B85-DFA347A6E5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3417" y="1722975"/>
            <a:ext cx="1232964" cy="1179984"/>
          </a:xfrm>
          <a:prstGeom prst="rect">
            <a:avLst/>
          </a:prstGeom>
        </p:spPr>
      </p:pic>
      <p:pic>
        <p:nvPicPr>
          <p:cNvPr id="46" name="Picture 45" descr="Icon&#10;&#10;Description automatically generated">
            <a:extLst>
              <a:ext uri="{FF2B5EF4-FFF2-40B4-BE49-F238E27FC236}">
                <a16:creationId xmlns:a16="http://schemas.microsoft.com/office/drawing/2014/main" id="{B98A4449-027F-4EC4-8D47-D73B5BDBA6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2237" y="5034403"/>
            <a:ext cx="1365441" cy="1426747"/>
          </a:xfrm>
          <a:prstGeom prst="rect">
            <a:avLst/>
          </a:prstGeom>
        </p:spPr>
      </p:pic>
      <p:grpSp>
        <p:nvGrpSpPr>
          <p:cNvPr id="82" name="Group 81">
            <a:extLst>
              <a:ext uri="{FF2B5EF4-FFF2-40B4-BE49-F238E27FC236}">
                <a16:creationId xmlns:a16="http://schemas.microsoft.com/office/drawing/2014/main" id="{D5929FB7-ECBB-440E-92F4-0AFE087252B3}"/>
              </a:ext>
            </a:extLst>
          </p:cNvPr>
          <p:cNvGrpSpPr/>
          <p:nvPr/>
        </p:nvGrpSpPr>
        <p:grpSpPr>
          <a:xfrm>
            <a:off x="9184028" y="3389018"/>
            <a:ext cx="2305360" cy="1474223"/>
            <a:chOff x="9184028" y="3389018"/>
            <a:chExt cx="2305360" cy="1474223"/>
          </a:xfrm>
        </p:grpSpPr>
        <p:pic>
          <p:nvPicPr>
            <p:cNvPr id="77" name="Picture 76" descr="A picture containing text&#10;&#10;Description automatically generated">
              <a:extLst>
                <a:ext uri="{FF2B5EF4-FFF2-40B4-BE49-F238E27FC236}">
                  <a16:creationId xmlns:a16="http://schemas.microsoft.com/office/drawing/2014/main" id="{D9C736A3-A687-43B3-AA11-55EF0C365F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43448" y="3691136"/>
              <a:ext cx="2045940" cy="1022970"/>
            </a:xfrm>
            <a:prstGeom prst="rect">
              <a:avLst/>
            </a:prstGeom>
          </p:spPr>
        </p:pic>
        <p:pic>
          <p:nvPicPr>
            <p:cNvPr id="78" name="Picture 77" descr="A picture containing icon&#10;&#10;Description automatically generated">
              <a:extLst>
                <a:ext uri="{FF2B5EF4-FFF2-40B4-BE49-F238E27FC236}">
                  <a16:creationId xmlns:a16="http://schemas.microsoft.com/office/drawing/2014/main" id="{30DF7F5B-9E81-4549-BD54-7C15BB07E2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84028" y="3985721"/>
              <a:ext cx="960022" cy="877520"/>
            </a:xfrm>
            <a:prstGeom prst="rect">
              <a:avLst/>
            </a:prstGeom>
          </p:spPr>
        </p:pic>
        <p:pic>
          <p:nvPicPr>
            <p:cNvPr id="79" name="Picture 78" descr="A picture containing toy&#10;&#10;Description automatically generated">
              <a:extLst>
                <a:ext uri="{FF2B5EF4-FFF2-40B4-BE49-F238E27FC236}">
                  <a16:creationId xmlns:a16="http://schemas.microsoft.com/office/drawing/2014/main" id="{AA208E08-7016-46E0-9ACC-2824915DC6A2}"/>
                </a:ext>
              </a:extLst>
            </p:cNvPr>
            <p:cNvPicPr>
              <a:picLocks noChangeAspect="1"/>
            </p:cNvPicPr>
            <p:nvPr/>
          </p:nvPicPr>
          <p:blipFill rotWithShape="1">
            <a:blip r:embed="rId15">
              <a:extLst>
                <a:ext uri="{28A0092B-C50C-407E-A947-70E740481C1C}">
                  <a14:useLocalDpi xmlns:a14="http://schemas.microsoft.com/office/drawing/2010/main" val="0"/>
                </a:ext>
              </a:extLst>
            </a:blip>
            <a:srcRect r="59881"/>
            <a:stretch/>
          </p:blipFill>
          <p:spPr>
            <a:xfrm>
              <a:off x="10890173" y="3389018"/>
              <a:ext cx="583341" cy="1122324"/>
            </a:xfrm>
            <a:prstGeom prst="rect">
              <a:avLst/>
            </a:prstGeom>
          </p:spPr>
        </p:pic>
      </p:grpSp>
      <p:pic>
        <p:nvPicPr>
          <p:cNvPr id="48" name="Picture 47" descr="A picture containing text, cake, plant, decorated&#10;&#10;Description automatically generated">
            <a:extLst>
              <a:ext uri="{FF2B5EF4-FFF2-40B4-BE49-F238E27FC236}">
                <a16:creationId xmlns:a16="http://schemas.microsoft.com/office/drawing/2014/main" id="{A25235C5-4854-4703-8C53-F0688DA2BA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5660" y="5001963"/>
            <a:ext cx="1660215" cy="1426747"/>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1D5F9C30-DCD6-4074-8C4E-97A1DCC641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69751" y="3402841"/>
            <a:ext cx="1027005" cy="1419618"/>
          </a:xfrm>
          <a:prstGeom prst="rect">
            <a:avLst/>
          </a:prstGeom>
        </p:spPr>
      </p:pic>
      <p:grpSp>
        <p:nvGrpSpPr>
          <p:cNvPr id="81" name="Group 80">
            <a:extLst>
              <a:ext uri="{FF2B5EF4-FFF2-40B4-BE49-F238E27FC236}">
                <a16:creationId xmlns:a16="http://schemas.microsoft.com/office/drawing/2014/main" id="{FEC6D500-2208-4273-BB3C-41FBE8671A67}"/>
              </a:ext>
            </a:extLst>
          </p:cNvPr>
          <p:cNvGrpSpPr/>
          <p:nvPr/>
        </p:nvGrpSpPr>
        <p:grpSpPr>
          <a:xfrm>
            <a:off x="6314859" y="5146744"/>
            <a:ext cx="2398151" cy="1135155"/>
            <a:chOff x="6395573" y="5207346"/>
            <a:chExt cx="2398151" cy="1135155"/>
          </a:xfrm>
        </p:grpSpPr>
        <p:pic>
          <p:nvPicPr>
            <p:cNvPr id="52" name="Picture 51" descr="Logo, icon&#10;&#10;Description automatically generated">
              <a:extLst>
                <a:ext uri="{FF2B5EF4-FFF2-40B4-BE49-F238E27FC236}">
                  <a16:creationId xmlns:a16="http://schemas.microsoft.com/office/drawing/2014/main" id="{4285A17F-7075-4CFE-A19F-082F547EB7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80" name="Picture 79" descr="Logo&#10;&#10;Description automatically generated">
              <a:extLst>
                <a:ext uri="{FF2B5EF4-FFF2-40B4-BE49-F238E27FC236}">
                  <a16:creationId xmlns:a16="http://schemas.microsoft.com/office/drawing/2014/main" id="{2AEAE2D6-25E0-41A7-97C2-822BFCC92133}"/>
                </a:ext>
              </a:extLst>
            </p:cNvPr>
            <p:cNvPicPr>
              <a:picLocks noChangeAspect="1"/>
            </p:cNvPicPr>
            <p:nvPr/>
          </p:nvPicPr>
          <p:blipFill rotWithShape="1">
            <a:blip r:embed="rId19">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sp>
        <p:nvSpPr>
          <p:cNvPr id="83" name="TextBox 82">
            <a:extLst>
              <a:ext uri="{FF2B5EF4-FFF2-40B4-BE49-F238E27FC236}">
                <a16:creationId xmlns:a16="http://schemas.microsoft.com/office/drawing/2014/main" id="{04258708-407C-4A64-819B-A832B5756102}"/>
              </a:ext>
            </a:extLst>
          </p:cNvPr>
          <p:cNvSpPr txBox="1"/>
          <p:nvPr/>
        </p:nvSpPr>
        <p:spPr>
          <a:xfrm>
            <a:off x="3678810" y="382333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cooking</a:t>
            </a:r>
          </a:p>
        </p:txBody>
      </p:sp>
      <p:sp>
        <p:nvSpPr>
          <p:cNvPr id="85" name="TextBox 84">
            <a:extLst>
              <a:ext uri="{FF2B5EF4-FFF2-40B4-BE49-F238E27FC236}">
                <a16:creationId xmlns:a16="http://schemas.microsoft.com/office/drawing/2014/main" id="{694B44ED-4A63-4135-AA9D-492D0CB79554}"/>
              </a:ext>
            </a:extLst>
          </p:cNvPr>
          <p:cNvSpPr txBox="1"/>
          <p:nvPr/>
        </p:nvSpPr>
        <p:spPr>
          <a:xfrm>
            <a:off x="3686747" y="387737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list</a:t>
            </a:r>
          </a:p>
        </p:txBody>
      </p:sp>
      <p:sp>
        <p:nvSpPr>
          <p:cNvPr id="86" name="TextBox 85">
            <a:extLst>
              <a:ext uri="{FF2B5EF4-FFF2-40B4-BE49-F238E27FC236}">
                <a16:creationId xmlns:a16="http://schemas.microsoft.com/office/drawing/2014/main" id="{7891FBA7-5176-4C0B-BF80-68B8C9C96232}"/>
              </a:ext>
            </a:extLst>
          </p:cNvPr>
          <p:cNvSpPr txBox="1"/>
          <p:nvPr/>
        </p:nvSpPr>
        <p:spPr>
          <a:xfrm>
            <a:off x="3702975" y="392674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shopping</a:t>
            </a:r>
          </a:p>
        </p:txBody>
      </p:sp>
      <p:sp>
        <p:nvSpPr>
          <p:cNvPr id="87" name="TextBox 86">
            <a:extLst>
              <a:ext uri="{FF2B5EF4-FFF2-40B4-BE49-F238E27FC236}">
                <a16:creationId xmlns:a16="http://schemas.microsoft.com/office/drawing/2014/main" id="{5A7E779E-AE66-4246-8386-2E7882E8384E}"/>
              </a:ext>
            </a:extLst>
          </p:cNvPr>
          <p:cNvSpPr txBox="1"/>
          <p:nvPr/>
        </p:nvSpPr>
        <p:spPr>
          <a:xfrm>
            <a:off x="3593786" y="387068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do/go on a trip</a:t>
            </a:r>
          </a:p>
        </p:txBody>
      </p:sp>
      <p:sp>
        <p:nvSpPr>
          <p:cNvPr id="88" name="TextBox 87">
            <a:extLst>
              <a:ext uri="{FF2B5EF4-FFF2-40B4-BE49-F238E27FC236}">
                <a16:creationId xmlns:a16="http://schemas.microsoft.com/office/drawing/2014/main" id="{6C54EBBB-C051-4D7E-AEA5-2DDE686D2316}"/>
              </a:ext>
            </a:extLst>
          </p:cNvPr>
          <p:cNvSpPr txBox="1"/>
          <p:nvPr/>
        </p:nvSpPr>
        <p:spPr>
          <a:xfrm>
            <a:off x="3571334" y="3881805"/>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an effort</a:t>
            </a:r>
          </a:p>
        </p:txBody>
      </p:sp>
      <p:sp>
        <p:nvSpPr>
          <p:cNvPr id="89" name="TextBox 88">
            <a:extLst>
              <a:ext uri="{FF2B5EF4-FFF2-40B4-BE49-F238E27FC236}">
                <a16:creationId xmlns:a16="http://schemas.microsoft.com/office/drawing/2014/main" id="{6636A28F-0613-46EB-818F-5B4087E0F20B}"/>
              </a:ext>
            </a:extLst>
          </p:cNvPr>
          <p:cNvSpPr txBox="1"/>
          <p:nvPr/>
        </p:nvSpPr>
        <p:spPr>
          <a:xfrm>
            <a:off x="3594859" y="3868274"/>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housework</a:t>
            </a:r>
          </a:p>
        </p:txBody>
      </p:sp>
      <p:sp>
        <p:nvSpPr>
          <p:cNvPr id="90" name="TextBox 89">
            <a:extLst>
              <a:ext uri="{FF2B5EF4-FFF2-40B4-BE49-F238E27FC236}">
                <a16:creationId xmlns:a16="http://schemas.microsoft.com/office/drawing/2014/main" id="{AA2B0868-2FB8-4D8A-B788-6310EF90653E}"/>
              </a:ext>
            </a:extLst>
          </p:cNvPr>
          <p:cNvSpPr txBox="1"/>
          <p:nvPr/>
        </p:nvSpPr>
        <p:spPr>
          <a:xfrm>
            <a:off x="3631966" y="3832435"/>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homework</a:t>
            </a:r>
          </a:p>
        </p:txBody>
      </p:sp>
      <p:sp>
        <p:nvSpPr>
          <p:cNvPr id="91" name="TextBox 90">
            <a:extLst>
              <a:ext uri="{FF2B5EF4-FFF2-40B4-BE49-F238E27FC236}">
                <a16:creationId xmlns:a16="http://schemas.microsoft.com/office/drawing/2014/main" id="{B2F6ACE8-2AD3-4FBC-AC9C-A4D39FA1FB1F}"/>
              </a:ext>
            </a:extLst>
          </p:cNvPr>
          <p:cNvSpPr txBox="1"/>
          <p:nvPr/>
        </p:nvSpPr>
        <p:spPr>
          <a:xfrm>
            <a:off x="3455104" y="3833639"/>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present</a:t>
            </a:r>
          </a:p>
        </p:txBody>
      </p:sp>
      <p:sp>
        <p:nvSpPr>
          <p:cNvPr id="92" name="TextBox 91">
            <a:extLst>
              <a:ext uri="{FF2B5EF4-FFF2-40B4-BE49-F238E27FC236}">
                <a16:creationId xmlns:a16="http://schemas.microsoft.com/office/drawing/2014/main" id="{CDAA3F63-A5DE-44BD-B0DF-58461B1D8FF6}"/>
              </a:ext>
            </a:extLst>
          </p:cNvPr>
          <p:cNvSpPr txBox="1"/>
          <p:nvPr/>
        </p:nvSpPr>
        <p:spPr>
          <a:xfrm>
            <a:off x="3454631" y="386827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an activity</a:t>
            </a:r>
          </a:p>
        </p:txBody>
      </p:sp>
      <p:sp>
        <p:nvSpPr>
          <p:cNvPr id="94" name="TextBox 93">
            <a:extLst>
              <a:ext uri="{FF2B5EF4-FFF2-40B4-BE49-F238E27FC236}">
                <a16:creationId xmlns:a16="http://schemas.microsoft.com/office/drawing/2014/main" id="{2EEF6920-C09F-4564-A32A-C25F9EE00AA1}"/>
              </a:ext>
            </a:extLst>
          </p:cNvPr>
          <p:cNvSpPr txBox="1"/>
          <p:nvPr/>
        </p:nvSpPr>
        <p:spPr>
          <a:xfrm>
            <a:off x="3546519" y="383484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an effort</a:t>
            </a:r>
          </a:p>
        </p:txBody>
      </p:sp>
      <p:sp>
        <p:nvSpPr>
          <p:cNvPr id="95" name="TextBox 94">
            <a:extLst>
              <a:ext uri="{FF2B5EF4-FFF2-40B4-BE49-F238E27FC236}">
                <a16:creationId xmlns:a16="http://schemas.microsoft.com/office/drawing/2014/main" id="{C215E848-9E7D-48E6-8D27-9876FE5BC622}"/>
              </a:ext>
            </a:extLst>
          </p:cNvPr>
          <p:cNvSpPr txBox="1"/>
          <p:nvPr/>
        </p:nvSpPr>
        <p:spPr>
          <a:xfrm>
            <a:off x="3500339" y="377641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shopping</a:t>
            </a:r>
          </a:p>
        </p:txBody>
      </p:sp>
      <p:sp>
        <p:nvSpPr>
          <p:cNvPr id="96" name="TextBox 95">
            <a:extLst>
              <a:ext uri="{FF2B5EF4-FFF2-40B4-BE49-F238E27FC236}">
                <a16:creationId xmlns:a16="http://schemas.microsoft.com/office/drawing/2014/main" id="{22E44258-F1AF-498D-918D-83AD6DB5689A}"/>
              </a:ext>
            </a:extLst>
          </p:cNvPr>
          <p:cNvSpPr txBox="1"/>
          <p:nvPr/>
        </p:nvSpPr>
        <p:spPr>
          <a:xfrm>
            <a:off x="3570261" y="379923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an activity</a:t>
            </a:r>
          </a:p>
        </p:txBody>
      </p:sp>
      <p:sp>
        <p:nvSpPr>
          <p:cNvPr id="97" name="TextBox 96">
            <a:extLst>
              <a:ext uri="{FF2B5EF4-FFF2-40B4-BE49-F238E27FC236}">
                <a16:creationId xmlns:a16="http://schemas.microsoft.com/office/drawing/2014/main" id="{BCD688AA-B6D6-4DD2-8DEF-45106677DB21}"/>
              </a:ext>
            </a:extLst>
          </p:cNvPr>
          <p:cNvSpPr txBox="1"/>
          <p:nvPr/>
        </p:nvSpPr>
        <p:spPr>
          <a:xfrm>
            <a:off x="3490065" y="3787098"/>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cake</a:t>
            </a:r>
          </a:p>
        </p:txBody>
      </p:sp>
      <p:sp>
        <p:nvSpPr>
          <p:cNvPr id="98" name="TextBox 97">
            <a:extLst>
              <a:ext uri="{FF2B5EF4-FFF2-40B4-BE49-F238E27FC236}">
                <a16:creationId xmlns:a16="http://schemas.microsoft.com/office/drawing/2014/main" id="{EEF949E3-21C4-4BED-8A79-6689B6C89E72}"/>
              </a:ext>
            </a:extLst>
          </p:cNvPr>
          <p:cNvSpPr txBox="1"/>
          <p:nvPr/>
        </p:nvSpPr>
        <p:spPr>
          <a:xfrm>
            <a:off x="3547350" y="375244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cooking</a:t>
            </a:r>
          </a:p>
        </p:txBody>
      </p:sp>
      <p:sp>
        <p:nvSpPr>
          <p:cNvPr id="99" name="TextBox 98">
            <a:extLst>
              <a:ext uri="{FF2B5EF4-FFF2-40B4-BE49-F238E27FC236}">
                <a16:creationId xmlns:a16="http://schemas.microsoft.com/office/drawing/2014/main" id="{3CA0B116-1C29-4E75-86F6-A5AEE0A107F1}"/>
              </a:ext>
            </a:extLst>
          </p:cNvPr>
          <p:cNvSpPr txBox="1"/>
          <p:nvPr/>
        </p:nvSpPr>
        <p:spPr>
          <a:xfrm>
            <a:off x="3569430" y="3775717"/>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homework</a:t>
            </a:r>
          </a:p>
        </p:txBody>
      </p:sp>
      <p:sp>
        <p:nvSpPr>
          <p:cNvPr id="100" name="TextBox 99">
            <a:extLst>
              <a:ext uri="{FF2B5EF4-FFF2-40B4-BE49-F238E27FC236}">
                <a16:creationId xmlns:a16="http://schemas.microsoft.com/office/drawing/2014/main" id="{0B5F0ECA-E867-445B-8D9D-69D2B551884A}"/>
              </a:ext>
            </a:extLst>
          </p:cNvPr>
          <p:cNvSpPr txBox="1"/>
          <p:nvPr/>
        </p:nvSpPr>
        <p:spPr>
          <a:xfrm>
            <a:off x="3536009" y="370575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list</a:t>
            </a:r>
          </a:p>
        </p:txBody>
      </p:sp>
      <p:sp>
        <p:nvSpPr>
          <p:cNvPr id="101" name="TextBox 100">
            <a:extLst>
              <a:ext uri="{FF2B5EF4-FFF2-40B4-BE49-F238E27FC236}">
                <a16:creationId xmlns:a16="http://schemas.microsoft.com/office/drawing/2014/main" id="{274CA62F-63D7-43B6-84AF-9DF4630FF9A3}"/>
              </a:ext>
            </a:extLst>
          </p:cNvPr>
          <p:cNvSpPr txBox="1"/>
          <p:nvPr/>
        </p:nvSpPr>
        <p:spPr>
          <a:xfrm>
            <a:off x="3429184" y="3717813"/>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do/go on a journey</a:t>
            </a:r>
          </a:p>
        </p:txBody>
      </p:sp>
      <p:sp>
        <p:nvSpPr>
          <p:cNvPr id="102" name="TextBox 101">
            <a:extLst>
              <a:ext uri="{FF2B5EF4-FFF2-40B4-BE49-F238E27FC236}">
                <a16:creationId xmlns:a16="http://schemas.microsoft.com/office/drawing/2014/main" id="{68F18CB0-4B6A-4E23-91D7-FEBD6485BABE}"/>
              </a:ext>
            </a:extLst>
          </p:cNvPr>
          <p:cNvSpPr txBox="1"/>
          <p:nvPr/>
        </p:nvSpPr>
        <p:spPr>
          <a:xfrm>
            <a:off x="3440947" y="3682110"/>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make a present</a:t>
            </a:r>
          </a:p>
        </p:txBody>
      </p:sp>
      <p:sp>
        <p:nvSpPr>
          <p:cNvPr id="103" name="TextBox 102">
            <a:extLst>
              <a:ext uri="{FF2B5EF4-FFF2-40B4-BE49-F238E27FC236}">
                <a16:creationId xmlns:a16="http://schemas.microsoft.com/office/drawing/2014/main" id="{8D2C174A-4756-406C-BC8A-668C9DFE36BA}"/>
              </a:ext>
            </a:extLst>
          </p:cNvPr>
          <p:cNvSpPr txBox="1"/>
          <p:nvPr/>
        </p:nvSpPr>
        <p:spPr>
          <a:xfrm>
            <a:off x="3404545" y="3670051"/>
            <a:ext cx="4972052" cy="584775"/>
          </a:xfrm>
          <a:prstGeom prst="rect">
            <a:avLst/>
          </a:prstGeom>
          <a:solidFill>
            <a:schemeClr val="bg1"/>
          </a:solidFill>
        </p:spPr>
        <p:txBody>
          <a:bodyPr wrap="square" rtlCol="0" anchor="ctr">
            <a:spAutoFit/>
          </a:bodyPr>
          <a:lstStyle/>
          <a:p>
            <a:pPr algn="ctr"/>
            <a:r>
              <a:rPr lang="en-GB" sz="3200" b="1" dirty="0">
                <a:solidFill>
                  <a:srgbClr val="002060"/>
                </a:solidFill>
                <a:latin typeface="Century Gothic" panose="020B0502020202020204" pitchFamily="34" charset="0"/>
              </a:rPr>
              <a:t>to do the housework</a:t>
            </a: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5"/>
                                        </p:tgtEl>
                                        <p:attrNameLst>
                                          <p:attrName>ppt_x</p:attrName>
                                          <p:attrName>ppt_y</p:attrName>
                                        </p:attrNameLst>
                                      </p:cBhvr>
                                    </p:animMotion>
                                    <p:animRot by="1500000">
                                      <p:cBhvr>
                                        <p:cTn id="11" dur="125" fill="hold">
                                          <p:stCondLst>
                                            <p:cond delay="0"/>
                                          </p:stCondLst>
                                        </p:cTn>
                                        <p:tgtEl>
                                          <p:spTgt spid="55"/>
                                        </p:tgtEl>
                                        <p:attrNameLst>
                                          <p:attrName>r</p:attrName>
                                        </p:attrNameLst>
                                      </p:cBhvr>
                                    </p:animRot>
                                    <p:animRot by="-1500000">
                                      <p:cBhvr>
                                        <p:cTn id="12" dur="125" fill="hold">
                                          <p:stCondLst>
                                            <p:cond delay="125"/>
                                          </p:stCondLst>
                                        </p:cTn>
                                        <p:tgtEl>
                                          <p:spTgt spid="55"/>
                                        </p:tgtEl>
                                        <p:attrNameLst>
                                          <p:attrName>r</p:attrName>
                                        </p:attrNameLst>
                                      </p:cBhvr>
                                    </p:animRot>
                                    <p:animRot by="-1500000">
                                      <p:cBhvr>
                                        <p:cTn id="13" dur="125" fill="hold">
                                          <p:stCondLst>
                                            <p:cond delay="250"/>
                                          </p:stCondLst>
                                        </p:cTn>
                                        <p:tgtEl>
                                          <p:spTgt spid="55"/>
                                        </p:tgtEl>
                                        <p:attrNameLst>
                                          <p:attrName>r</p:attrName>
                                        </p:attrNameLst>
                                      </p:cBhvr>
                                    </p:animRot>
                                    <p:animRot by="1500000">
                                      <p:cBhvr>
                                        <p:cTn id="14" dur="125" fill="hold">
                                          <p:stCondLst>
                                            <p:cond delay="375"/>
                                          </p:stCondLst>
                                        </p:cTn>
                                        <p:tgtEl>
                                          <p:spTgt spid="5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iterate type="lt">
                                    <p:tmAbs val="0"/>
                                  </p:iterate>
                                  <p:childTnLst>
                                    <p:set>
                                      <p:cBhvr>
                                        <p:cTn id="18" dur="1" fill="hold">
                                          <p:stCondLst>
                                            <p:cond delay="0"/>
                                          </p:stCondLst>
                                        </p:cTn>
                                        <p:tgtEl>
                                          <p:spTgt spid="5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59"/>
                                        </p:tgtEl>
                                        <p:attrNameLst>
                                          <p:attrName>ppt_x</p:attrName>
                                          <p:attrName>ppt_y</p:attrName>
                                        </p:attrNameLst>
                                      </p:cBhvr>
                                    </p:animMotion>
                                    <p:animRot by="1500000">
                                      <p:cBhvr>
                                        <p:cTn id="31" dur="125" fill="hold">
                                          <p:stCondLst>
                                            <p:cond delay="0"/>
                                          </p:stCondLst>
                                        </p:cTn>
                                        <p:tgtEl>
                                          <p:spTgt spid="59"/>
                                        </p:tgtEl>
                                        <p:attrNameLst>
                                          <p:attrName>r</p:attrName>
                                        </p:attrNameLst>
                                      </p:cBhvr>
                                    </p:animRot>
                                    <p:animRot by="-1500000">
                                      <p:cBhvr>
                                        <p:cTn id="32" dur="125" fill="hold">
                                          <p:stCondLst>
                                            <p:cond delay="125"/>
                                          </p:stCondLst>
                                        </p:cTn>
                                        <p:tgtEl>
                                          <p:spTgt spid="59"/>
                                        </p:tgtEl>
                                        <p:attrNameLst>
                                          <p:attrName>r</p:attrName>
                                        </p:attrNameLst>
                                      </p:cBhvr>
                                    </p:animRot>
                                    <p:animRot by="-1500000">
                                      <p:cBhvr>
                                        <p:cTn id="33" dur="125" fill="hold">
                                          <p:stCondLst>
                                            <p:cond delay="250"/>
                                          </p:stCondLst>
                                        </p:cTn>
                                        <p:tgtEl>
                                          <p:spTgt spid="59"/>
                                        </p:tgtEl>
                                        <p:attrNameLst>
                                          <p:attrName>r</p:attrName>
                                        </p:attrNameLst>
                                      </p:cBhvr>
                                    </p:animRot>
                                    <p:animRot by="1500000">
                                      <p:cBhvr>
                                        <p:cTn id="34" dur="125" fill="hold">
                                          <p:stCondLst>
                                            <p:cond delay="375"/>
                                          </p:stCondLst>
                                        </p:cTn>
                                        <p:tgtEl>
                                          <p:spTgt spid="5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iterate type="lt">
                                    <p:tmAbs val="0"/>
                                  </p:iterate>
                                  <p:childTnLst>
                                    <p:set>
                                      <p:cBhvr>
                                        <p:cTn id="38" dur="1" fill="hold">
                                          <p:stCondLst>
                                            <p:cond delay="0"/>
                                          </p:stCondLst>
                                        </p:cTn>
                                        <p:tgtEl>
                                          <p:spTgt spid="5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grpId="0" nodeType="clickEffect">
                                  <p:stCondLst>
                                    <p:cond delay="0"/>
                                  </p:stCondLst>
                                  <p:iterate type="lt">
                                    <p:tmPct val="10000"/>
                                  </p:iterate>
                                  <p:childTnLst>
                                    <p:animMotion origin="layout" path="M 0.0 0.0 L 0.0 -0.07213" pathEditMode="relative" ptsTypes="">
                                      <p:cBhvr>
                                        <p:cTn id="50" dur="250" accel="50000" decel="50000" autoRev="1" fill="hold">
                                          <p:stCondLst>
                                            <p:cond delay="0"/>
                                          </p:stCondLst>
                                        </p:cTn>
                                        <p:tgtEl>
                                          <p:spTgt spid="56"/>
                                        </p:tgtEl>
                                        <p:attrNameLst>
                                          <p:attrName>ppt_x</p:attrName>
                                          <p:attrName>ppt_y</p:attrName>
                                        </p:attrNameLst>
                                      </p:cBhvr>
                                    </p:animMotion>
                                    <p:animRot by="1500000">
                                      <p:cBhvr>
                                        <p:cTn id="51" dur="125" fill="hold">
                                          <p:stCondLst>
                                            <p:cond delay="0"/>
                                          </p:stCondLst>
                                        </p:cTn>
                                        <p:tgtEl>
                                          <p:spTgt spid="56"/>
                                        </p:tgtEl>
                                        <p:attrNameLst>
                                          <p:attrName>r</p:attrName>
                                        </p:attrNameLst>
                                      </p:cBhvr>
                                    </p:animRot>
                                    <p:animRot by="-1500000">
                                      <p:cBhvr>
                                        <p:cTn id="52" dur="125" fill="hold">
                                          <p:stCondLst>
                                            <p:cond delay="125"/>
                                          </p:stCondLst>
                                        </p:cTn>
                                        <p:tgtEl>
                                          <p:spTgt spid="56"/>
                                        </p:tgtEl>
                                        <p:attrNameLst>
                                          <p:attrName>r</p:attrName>
                                        </p:attrNameLst>
                                      </p:cBhvr>
                                    </p:animRot>
                                    <p:animRot by="-1500000">
                                      <p:cBhvr>
                                        <p:cTn id="53" dur="125" fill="hold">
                                          <p:stCondLst>
                                            <p:cond delay="250"/>
                                          </p:stCondLst>
                                        </p:cTn>
                                        <p:tgtEl>
                                          <p:spTgt spid="56"/>
                                        </p:tgtEl>
                                        <p:attrNameLst>
                                          <p:attrName>r</p:attrName>
                                        </p:attrNameLst>
                                      </p:cBhvr>
                                    </p:animRot>
                                    <p:animRot by="1500000">
                                      <p:cBhvr>
                                        <p:cTn id="54" dur="125" fill="hold">
                                          <p:stCondLst>
                                            <p:cond delay="375"/>
                                          </p:stCondLst>
                                        </p:cTn>
                                        <p:tgtEl>
                                          <p:spTgt spid="56"/>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iterate type="lt">
                                    <p:tmAbs val="0"/>
                                  </p:iterate>
                                  <p:childTnLst>
                                    <p:set>
                                      <p:cBhvr>
                                        <p:cTn id="58" dur="1" fill="hold">
                                          <p:stCondLst>
                                            <p:cond delay="0"/>
                                          </p:stCondLst>
                                        </p:cTn>
                                        <p:tgtEl>
                                          <p:spTgt spid="56"/>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85"/>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4" presetClass="emph" presetSubtype="0" fill="hold" grpId="0" nodeType="click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58"/>
                                        </p:tgtEl>
                                        <p:attrNameLst>
                                          <p:attrName>ppt_x</p:attrName>
                                          <p:attrName>ppt_y</p:attrName>
                                        </p:attrNameLst>
                                      </p:cBhvr>
                                    </p:animMotion>
                                    <p:animRot by="1500000">
                                      <p:cBhvr>
                                        <p:cTn id="71" dur="125" fill="hold">
                                          <p:stCondLst>
                                            <p:cond delay="0"/>
                                          </p:stCondLst>
                                        </p:cTn>
                                        <p:tgtEl>
                                          <p:spTgt spid="58"/>
                                        </p:tgtEl>
                                        <p:attrNameLst>
                                          <p:attrName>r</p:attrName>
                                        </p:attrNameLst>
                                      </p:cBhvr>
                                    </p:animRot>
                                    <p:animRot by="-1500000">
                                      <p:cBhvr>
                                        <p:cTn id="72" dur="125" fill="hold">
                                          <p:stCondLst>
                                            <p:cond delay="125"/>
                                          </p:stCondLst>
                                        </p:cTn>
                                        <p:tgtEl>
                                          <p:spTgt spid="58"/>
                                        </p:tgtEl>
                                        <p:attrNameLst>
                                          <p:attrName>r</p:attrName>
                                        </p:attrNameLst>
                                      </p:cBhvr>
                                    </p:animRot>
                                    <p:animRot by="-1500000">
                                      <p:cBhvr>
                                        <p:cTn id="73" dur="125" fill="hold">
                                          <p:stCondLst>
                                            <p:cond delay="250"/>
                                          </p:stCondLst>
                                        </p:cTn>
                                        <p:tgtEl>
                                          <p:spTgt spid="58"/>
                                        </p:tgtEl>
                                        <p:attrNameLst>
                                          <p:attrName>r</p:attrName>
                                        </p:attrNameLst>
                                      </p:cBhvr>
                                    </p:animRot>
                                    <p:animRot by="1500000">
                                      <p:cBhvr>
                                        <p:cTn id="74" dur="125" fill="hold">
                                          <p:stCondLst>
                                            <p:cond delay="375"/>
                                          </p:stCondLst>
                                        </p:cTn>
                                        <p:tgtEl>
                                          <p:spTgt spid="58"/>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iterate type="lt">
                                    <p:tmAbs val="0"/>
                                  </p:iterate>
                                  <p:childTnLst>
                                    <p:set>
                                      <p:cBhvr>
                                        <p:cTn id="78" dur="1" fill="hold">
                                          <p:stCondLst>
                                            <p:cond delay="0"/>
                                          </p:stCondLst>
                                        </p:cTn>
                                        <p:tgtEl>
                                          <p:spTgt spid="58"/>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86"/>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grpId="0" nodeType="clickEffect">
                                  <p:stCondLst>
                                    <p:cond delay="0"/>
                                  </p:stCondLst>
                                  <p:iterate type="lt">
                                    <p:tmPct val="10000"/>
                                  </p:iterate>
                                  <p:childTnLst>
                                    <p:animMotion origin="layout" path="M 0.0 0.0 L 0.0 -0.07213" pathEditMode="relative" ptsTypes="">
                                      <p:cBhvr>
                                        <p:cTn id="90" dur="250" accel="50000" decel="50000" autoRev="1" fill="hold">
                                          <p:stCondLst>
                                            <p:cond delay="0"/>
                                          </p:stCondLst>
                                        </p:cTn>
                                        <p:tgtEl>
                                          <p:spTgt spid="61"/>
                                        </p:tgtEl>
                                        <p:attrNameLst>
                                          <p:attrName>ppt_x</p:attrName>
                                          <p:attrName>ppt_y</p:attrName>
                                        </p:attrNameLst>
                                      </p:cBhvr>
                                    </p:animMotion>
                                    <p:animRot by="1500000">
                                      <p:cBhvr>
                                        <p:cTn id="91" dur="125" fill="hold">
                                          <p:stCondLst>
                                            <p:cond delay="0"/>
                                          </p:stCondLst>
                                        </p:cTn>
                                        <p:tgtEl>
                                          <p:spTgt spid="61"/>
                                        </p:tgtEl>
                                        <p:attrNameLst>
                                          <p:attrName>r</p:attrName>
                                        </p:attrNameLst>
                                      </p:cBhvr>
                                    </p:animRot>
                                    <p:animRot by="-1500000">
                                      <p:cBhvr>
                                        <p:cTn id="92" dur="125" fill="hold">
                                          <p:stCondLst>
                                            <p:cond delay="125"/>
                                          </p:stCondLst>
                                        </p:cTn>
                                        <p:tgtEl>
                                          <p:spTgt spid="61"/>
                                        </p:tgtEl>
                                        <p:attrNameLst>
                                          <p:attrName>r</p:attrName>
                                        </p:attrNameLst>
                                      </p:cBhvr>
                                    </p:animRot>
                                    <p:animRot by="-1500000">
                                      <p:cBhvr>
                                        <p:cTn id="93" dur="125" fill="hold">
                                          <p:stCondLst>
                                            <p:cond delay="250"/>
                                          </p:stCondLst>
                                        </p:cTn>
                                        <p:tgtEl>
                                          <p:spTgt spid="61"/>
                                        </p:tgtEl>
                                        <p:attrNameLst>
                                          <p:attrName>r</p:attrName>
                                        </p:attrNameLst>
                                      </p:cBhvr>
                                    </p:animRot>
                                    <p:animRot by="1500000">
                                      <p:cBhvr>
                                        <p:cTn id="94" dur="125" fill="hold">
                                          <p:stCondLst>
                                            <p:cond delay="375"/>
                                          </p:stCondLst>
                                        </p:cTn>
                                        <p:tgtEl>
                                          <p:spTgt spid="61"/>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iterate type="lt">
                                    <p:tmAbs val="0"/>
                                  </p:iterate>
                                  <p:childTnLst>
                                    <p:set>
                                      <p:cBhvr>
                                        <p:cTn id="98" dur="1" fill="hold">
                                          <p:stCondLst>
                                            <p:cond delay="0"/>
                                          </p:stCondLst>
                                        </p:cTn>
                                        <p:tgtEl>
                                          <p:spTgt spid="61"/>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87"/>
                                        </p:tgtEl>
                                        <p:attrNameLst>
                                          <p:attrName>style.visibility</p:attrName>
                                        </p:attrNameLst>
                                      </p:cBhvr>
                                      <p:to>
                                        <p:strVal val="hidden"/>
                                      </p:to>
                                    </p:set>
                                  </p:childTnLst>
                                </p:cTn>
                              </p:par>
                              <p:par>
                                <p:cTn id="105" presetID="1" presetClass="entr" presetSubtype="0" fill="hold" grpId="0" nodeType="withEffect">
                                  <p:stCondLst>
                                    <p:cond delay="0"/>
                                  </p:stCondLst>
                                  <p:childTnLst>
                                    <p:set>
                                      <p:cBhvr>
                                        <p:cTn id="106" dur="1" fill="hold">
                                          <p:stCondLst>
                                            <p:cond delay="0"/>
                                          </p:stCondLst>
                                        </p:cTn>
                                        <p:tgtEl>
                                          <p:spTgt spid="8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34" presetClass="emph" presetSubtype="0" fill="hold" grpId="0" nodeType="clickEffect">
                                  <p:stCondLst>
                                    <p:cond delay="0"/>
                                  </p:stCondLst>
                                  <p:iterate type="lt">
                                    <p:tmPct val="10000"/>
                                  </p:iterate>
                                  <p:childTnLst>
                                    <p:animMotion origin="layout" path="M 0.0 0.0 L 0.0 -0.07213" pathEditMode="relative" ptsTypes="">
                                      <p:cBhvr>
                                        <p:cTn id="110" dur="250" accel="50000" decel="50000" autoRev="1" fill="hold">
                                          <p:stCondLst>
                                            <p:cond delay="0"/>
                                          </p:stCondLst>
                                        </p:cTn>
                                        <p:tgtEl>
                                          <p:spTgt spid="60"/>
                                        </p:tgtEl>
                                        <p:attrNameLst>
                                          <p:attrName>ppt_x</p:attrName>
                                          <p:attrName>ppt_y</p:attrName>
                                        </p:attrNameLst>
                                      </p:cBhvr>
                                    </p:animMotion>
                                    <p:animRot by="1500000">
                                      <p:cBhvr>
                                        <p:cTn id="111" dur="125" fill="hold">
                                          <p:stCondLst>
                                            <p:cond delay="0"/>
                                          </p:stCondLst>
                                        </p:cTn>
                                        <p:tgtEl>
                                          <p:spTgt spid="60"/>
                                        </p:tgtEl>
                                        <p:attrNameLst>
                                          <p:attrName>r</p:attrName>
                                        </p:attrNameLst>
                                      </p:cBhvr>
                                    </p:animRot>
                                    <p:animRot by="-1500000">
                                      <p:cBhvr>
                                        <p:cTn id="112" dur="125" fill="hold">
                                          <p:stCondLst>
                                            <p:cond delay="125"/>
                                          </p:stCondLst>
                                        </p:cTn>
                                        <p:tgtEl>
                                          <p:spTgt spid="60"/>
                                        </p:tgtEl>
                                        <p:attrNameLst>
                                          <p:attrName>r</p:attrName>
                                        </p:attrNameLst>
                                      </p:cBhvr>
                                    </p:animRot>
                                    <p:animRot by="-1500000">
                                      <p:cBhvr>
                                        <p:cTn id="113" dur="125" fill="hold">
                                          <p:stCondLst>
                                            <p:cond delay="250"/>
                                          </p:stCondLst>
                                        </p:cTn>
                                        <p:tgtEl>
                                          <p:spTgt spid="60"/>
                                        </p:tgtEl>
                                        <p:attrNameLst>
                                          <p:attrName>r</p:attrName>
                                        </p:attrNameLst>
                                      </p:cBhvr>
                                    </p:animRot>
                                    <p:animRot by="1500000">
                                      <p:cBhvr>
                                        <p:cTn id="114" dur="125" fill="hold">
                                          <p:stCondLst>
                                            <p:cond delay="375"/>
                                          </p:stCondLst>
                                        </p:cTn>
                                        <p:tgtEl>
                                          <p:spTgt spid="60"/>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iterate type="lt">
                                    <p:tmAbs val="0"/>
                                  </p:iterate>
                                  <p:childTnLst>
                                    <p:set>
                                      <p:cBhvr>
                                        <p:cTn id="118" dur="1" fill="hold">
                                          <p:stCondLst>
                                            <p:cond delay="0"/>
                                          </p:stCondLst>
                                        </p:cTn>
                                        <p:tgtEl>
                                          <p:spTgt spid="60"/>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88"/>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34" presetClass="emph" presetSubtype="0" fill="hold" grpId="0" nodeType="clickEffect">
                                  <p:stCondLst>
                                    <p:cond delay="0"/>
                                  </p:stCondLst>
                                  <p:iterate type="lt">
                                    <p:tmPct val="10000"/>
                                  </p:iterate>
                                  <p:childTnLst>
                                    <p:animMotion origin="layout" path="M 0.0 0.0 L 0.0 -0.07213" pathEditMode="relative" ptsTypes="">
                                      <p:cBhvr>
                                        <p:cTn id="130" dur="250" accel="50000" decel="50000" autoRev="1" fill="hold">
                                          <p:stCondLst>
                                            <p:cond delay="0"/>
                                          </p:stCondLst>
                                        </p:cTn>
                                        <p:tgtEl>
                                          <p:spTgt spid="54"/>
                                        </p:tgtEl>
                                        <p:attrNameLst>
                                          <p:attrName>ppt_x</p:attrName>
                                          <p:attrName>ppt_y</p:attrName>
                                        </p:attrNameLst>
                                      </p:cBhvr>
                                    </p:animMotion>
                                    <p:animRot by="1500000">
                                      <p:cBhvr>
                                        <p:cTn id="131" dur="125" fill="hold">
                                          <p:stCondLst>
                                            <p:cond delay="0"/>
                                          </p:stCondLst>
                                        </p:cTn>
                                        <p:tgtEl>
                                          <p:spTgt spid="54"/>
                                        </p:tgtEl>
                                        <p:attrNameLst>
                                          <p:attrName>r</p:attrName>
                                        </p:attrNameLst>
                                      </p:cBhvr>
                                    </p:animRot>
                                    <p:animRot by="-1500000">
                                      <p:cBhvr>
                                        <p:cTn id="132" dur="125" fill="hold">
                                          <p:stCondLst>
                                            <p:cond delay="125"/>
                                          </p:stCondLst>
                                        </p:cTn>
                                        <p:tgtEl>
                                          <p:spTgt spid="54"/>
                                        </p:tgtEl>
                                        <p:attrNameLst>
                                          <p:attrName>r</p:attrName>
                                        </p:attrNameLst>
                                      </p:cBhvr>
                                    </p:animRot>
                                    <p:animRot by="-1500000">
                                      <p:cBhvr>
                                        <p:cTn id="133" dur="125" fill="hold">
                                          <p:stCondLst>
                                            <p:cond delay="250"/>
                                          </p:stCondLst>
                                        </p:cTn>
                                        <p:tgtEl>
                                          <p:spTgt spid="54"/>
                                        </p:tgtEl>
                                        <p:attrNameLst>
                                          <p:attrName>r</p:attrName>
                                        </p:attrNameLst>
                                      </p:cBhvr>
                                    </p:animRot>
                                    <p:animRot by="1500000">
                                      <p:cBhvr>
                                        <p:cTn id="134" dur="125" fill="hold">
                                          <p:stCondLst>
                                            <p:cond delay="375"/>
                                          </p:stCondLst>
                                        </p:cTn>
                                        <p:tgtEl>
                                          <p:spTgt spid="54"/>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iterate type="lt">
                                    <p:tmAbs val="0"/>
                                  </p:iterate>
                                  <p:childTnLst>
                                    <p:set>
                                      <p:cBhvr>
                                        <p:cTn id="138" dur="1" fill="hold">
                                          <p:stCondLst>
                                            <p:cond delay="0"/>
                                          </p:stCondLst>
                                        </p:cTn>
                                        <p:tgtEl>
                                          <p:spTgt spid="54"/>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66"/>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grpId="1" nodeType="clickEffect">
                                  <p:stCondLst>
                                    <p:cond delay="0"/>
                                  </p:stCondLst>
                                  <p:childTnLst>
                                    <p:set>
                                      <p:cBhvr>
                                        <p:cTn id="144" dur="1" fill="hold">
                                          <p:stCondLst>
                                            <p:cond delay="0"/>
                                          </p:stCondLst>
                                        </p:cTn>
                                        <p:tgtEl>
                                          <p:spTgt spid="89"/>
                                        </p:tgtEl>
                                        <p:attrNameLst>
                                          <p:attrName>style.visibility</p:attrName>
                                        </p:attrNameLst>
                                      </p:cBhvr>
                                      <p:to>
                                        <p:strVal val="hidden"/>
                                      </p:to>
                                    </p:set>
                                  </p:childTnLst>
                                </p:cTn>
                              </p:par>
                              <p:par>
                                <p:cTn id="145" presetID="1" presetClass="entr" presetSubtype="0" fill="hold" grpId="0" nodeType="withEffect">
                                  <p:stCondLst>
                                    <p:cond delay="0"/>
                                  </p:stCondLst>
                                  <p:childTnLst>
                                    <p:set>
                                      <p:cBhvr>
                                        <p:cTn id="146" dur="1" fill="hold">
                                          <p:stCondLst>
                                            <p:cond delay="0"/>
                                          </p:stCondLst>
                                        </p:cTn>
                                        <p:tgtEl>
                                          <p:spTgt spid="9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34" presetClass="emph" presetSubtype="0" fill="hold" grpId="0" nodeType="clickEffect">
                                  <p:stCondLst>
                                    <p:cond delay="0"/>
                                  </p:stCondLst>
                                  <p:iterate type="lt">
                                    <p:tmPct val="10000"/>
                                  </p:iterate>
                                  <p:childTnLst>
                                    <p:animMotion origin="layout" path="M 0.0 0.0 L 0.0 -0.07213" pathEditMode="relative" ptsTypes="">
                                      <p:cBhvr>
                                        <p:cTn id="150" dur="250" accel="50000" decel="50000" autoRev="1" fill="hold">
                                          <p:stCondLst>
                                            <p:cond delay="0"/>
                                          </p:stCondLst>
                                        </p:cTn>
                                        <p:tgtEl>
                                          <p:spTgt spid="63"/>
                                        </p:tgtEl>
                                        <p:attrNameLst>
                                          <p:attrName>ppt_x</p:attrName>
                                          <p:attrName>ppt_y</p:attrName>
                                        </p:attrNameLst>
                                      </p:cBhvr>
                                    </p:animMotion>
                                    <p:animRot by="1500000">
                                      <p:cBhvr>
                                        <p:cTn id="151" dur="125" fill="hold">
                                          <p:stCondLst>
                                            <p:cond delay="0"/>
                                          </p:stCondLst>
                                        </p:cTn>
                                        <p:tgtEl>
                                          <p:spTgt spid="63"/>
                                        </p:tgtEl>
                                        <p:attrNameLst>
                                          <p:attrName>r</p:attrName>
                                        </p:attrNameLst>
                                      </p:cBhvr>
                                    </p:animRot>
                                    <p:animRot by="-1500000">
                                      <p:cBhvr>
                                        <p:cTn id="152" dur="125" fill="hold">
                                          <p:stCondLst>
                                            <p:cond delay="125"/>
                                          </p:stCondLst>
                                        </p:cTn>
                                        <p:tgtEl>
                                          <p:spTgt spid="63"/>
                                        </p:tgtEl>
                                        <p:attrNameLst>
                                          <p:attrName>r</p:attrName>
                                        </p:attrNameLst>
                                      </p:cBhvr>
                                    </p:animRot>
                                    <p:animRot by="-1500000">
                                      <p:cBhvr>
                                        <p:cTn id="153" dur="125" fill="hold">
                                          <p:stCondLst>
                                            <p:cond delay="250"/>
                                          </p:stCondLst>
                                        </p:cTn>
                                        <p:tgtEl>
                                          <p:spTgt spid="63"/>
                                        </p:tgtEl>
                                        <p:attrNameLst>
                                          <p:attrName>r</p:attrName>
                                        </p:attrNameLst>
                                      </p:cBhvr>
                                    </p:animRot>
                                    <p:animRot by="1500000">
                                      <p:cBhvr>
                                        <p:cTn id="154" dur="125" fill="hold">
                                          <p:stCondLst>
                                            <p:cond delay="375"/>
                                          </p:stCondLst>
                                        </p:cTn>
                                        <p:tgtEl>
                                          <p:spTgt spid="63"/>
                                        </p:tgtEl>
                                        <p:attrNameLst>
                                          <p:attrName>r</p:attrName>
                                        </p:attrNameLst>
                                      </p:cBhvr>
                                    </p:animRo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iterate type="lt">
                                    <p:tmAbs val="0"/>
                                  </p:iterate>
                                  <p:childTnLst>
                                    <p:set>
                                      <p:cBhvr>
                                        <p:cTn id="158" dur="1" fill="hold">
                                          <p:stCondLst>
                                            <p:cond delay="0"/>
                                          </p:stCondLst>
                                        </p:cTn>
                                        <p:tgtEl>
                                          <p:spTgt spid="63"/>
                                        </p:tgtEl>
                                        <p:attrNameLst>
                                          <p:attrName>style.visibility</p:attrName>
                                        </p:attrNameLst>
                                      </p:cBhvr>
                                      <p:to>
                                        <p:strVal val="hidden"/>
                                      </p:to>
                                    </p:set>
                                  </p:childTnLst>
                                </p:cTn>
                              </p:par>
                              <p:par>
                                <p:cTn id="159" presetID="1" presetClass="entr" presetSubtype="0" fill="hold" nodeType="withEffect">
                                  <p:stCondLst>
                                    <p:cond delay="0"/>
                                  </p:stCondLst>
                                  <p:childTnLst>
                                    <p:set>
                                      <p:cBhvr>
                                        <p:cTn id="160" dur="1" fill="hold">
                                          <p:stCondLst>
                                            <p:cond delay="0"/>
                                          </p:stCondLst>
                                        </p:cTn>
                                        <p:tgtEl>
                                          <p:spTgt spid="65"/>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90"/>
                                        </p:tgtEl>
                                        <p:attrNameLst>
                                          <p:attrName>style.visibility</p:attrName>
                                        </p:attrNameLst>
                                      </p:cBhvr>
                                      <p:to>
                                        <p:strVal val="hidden"/>
                                      </p:to>
                                    </p:set>
                                  </p:childTnLst>
                                </p:cTn>
                              </p:par>
                              <p:par>
                                <p:cTn id="165" presetID="1" presetClass="entr" presetSubtype="0" fill="hold" grpId="0" nodeType="withEffect">
                                  <p:stCondLst>
                                    <p:cond delay="0"/>
                                  </p:stCondLst>
                                  <p:childTnLst>
                                    <p:set>
                                      <p:cBhvr>
                                        <p:cTn id="166" dur="1" fill="hold">
                                          <p:stCondLst>
                                            <p:cond delay="0"/>
                                          </p:stCondLst>
                                        </p:cTn>
                                        <p:tgtEl>
                                          <p:spTgt spid="91"/>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34" presetClass="emph" presetSubtype="0" fill="hold" grpId="0" nodeType="clickEffect">
                                  <p:stCondLst>
                                    <p:cond delay="0"/>
                                  </p:stCondLst>
                                  <p:iterate type="lt">
                                    <p:tmPct val="10000"/>
                                  </p:iterate>
                                  <p:childTnLst>
                                    <p:animMotion origin="layout" path="M 0.0 0.0 L 0.0 -0.07213" pathEditMode="relative" ptsTypes="">
                                      <p:cBhvr>
                                        <p:cTn id="170" dur="250" accel="50000" decel="50000" autoRev="1" fill="hold">
                                          <p:stCondLst>
                                            <p:cond delay="0"/>
                                          </p:stCondLst>
                                        </p:cTn>
                                        <p:tgtEl>
                                          <p:spTgt spid="62"/>
                                        </p:tgtEl>
                                        <p:attrNameLst>
                                          <p:attrName>ppt_x</p:attrName>
                                          <p:attrName>ppt_y</p:attrName>
                                        </p:attrNameLst>
                                      </p:cBhvr>
                                    </p:animMotion>
                                    <p:animRot by="1500000">
                                      <p:cBhvr>
                                        <p:cTn id="171" dur="125" fill="hold">
                                          <p:stCondLst>
                                            <p:cond delay="0"/>
                                          </p:stCondLst>
                                        </p:cTn>
                                        <p:tgtEl>
                                          <p:spTgt spid="62"/>
                                        </p:tgtEl>
                                        <p:attrNameLst>
                                          <p:attrName>r</p:attrName>
                                        </p:attrNameLst>
                                      </p:cBhvr>
                                    </p:animRot>
                                    <p:animRot by="-1500000">
                                      <p:cBhvr>
                                        <p:cTn id="172" dur="125" fill="hold">
                                          <p:stCondLst>
                                            <p:cond delay="125"/>
                                          </p:stCondLst>
                                        </p:cTn>
                                        <p:tgtEl>
                                          <p:spTgt spid="62"/>
                                        </p:tgtEl>
                                        <p:attrNameLst>
                                          <p:attrName>r</p:attrName>
                                        </p:attrNameLst>
                                      </p:cBhvr>
                                    </p:animRot>
                                    <p:animRot by="-1500000">
                                      <p:cBhvr>
                                        <p:cTn id="173" dur="125" fill="hold">
                                          <p:stCondLst>
                                            <p:cond delay="250"/>
                                          </p:stCondLst>
                                        </p:cTn>
                                        <p:tgtEl>
                                          <p:spTgt spid="62"/>
                                        </p:tgtEl>
                                        <p:attrNameLst>
                                          <p:attrName>r</p:attrName>
                                        </p:attrNameLst>
                                      </p:cBhvr>
                                    </p:animRot>
                                    <p:animRot by="1500000">
                                      <p:cBhvr>
                                        <p:cTn id="174" dur="125" fill="hold">
                                          <p:stCondLst>
                                            <p:cond delay="375"/>
                                          </p:stCondLst>
                                        </p:cTn>
                                        <p:tgtEl>
                                          <p:spTgt spid="62"/>
                                        </p:tgtEl>
                                        <p:attrNameLst>
                                          <p:attrName>r</p:attrName>
                                        </p:attrNameLst>
                                      </p:cBhvr>
                                    </p:animRot>
                                  </p:childTnLst>
                                </p:cTn>
                              </p:par>
                            </p:childTnLst>
                          </p:cTn>
                        </p:par>
                      </p:childTnLst>
                    </p:cTn>
                  </p:par>
                  <p:par>
                    <p:cTn id="175" fill="hold">
                      <p:stCondLst>
                        <p:cond delay="indefinite"/>
                      </p:stCondLst>
                      <p:childTnLst>
                        <p:par>
                          <p:cTn id="176" fill="hold">
                            <p:stCondLst>
                              <p:cond delay="0"/>
                            </p:stCondLst>
                            <p:childTnLst>
                              <p:par>
                                <p:cTn id="177" presetID="1" presetClass="exit" presetSubtype="0" fill="hold" grpId="1" nodeType="clickEffect">
                                  <p:stCondLst>
                                    <p:cond delay="0"/>
                                  </p:stCondLst>
                                  <p:iterate type="lt">
                                    <p:tmAbs val="0"/>
                                  </p:iterate>
                                  <p:childTnLst>
                                    <p:set>
                                      <p:cBhvr>
                                        <p:cTn id="178" dur="1" fill="hold">
                                          <p:stCondLst>
                                            <p:cond delay="0"/>
                                          </p:stCondLst>
                                        </p:cTn>
                                        <p:tgtEl>
                                          <p:spTgt spid="62"/>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46"/>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91"/>
                                        </p:tgtEl>
                                        <p:attrNameLst>
                                          <p:attrName>style.visibility</p:attrName>
                                        </p:attrNameLst>
                                      </p:cBhvr>
                                      <p:to>
                                        <p:strVal val="hidden"/>
                                      </p:to>
                                    </p:set>
                                  </p:childTnLst>
                                </p:cTn>
                              </p:par>
                              <p:par>
                                <p:cTn id="185" presetID="1" presetClass="entr" presetSubtype="0" fill="hold" grpId="0" nodeType="withEffect">
                                  <p:stCondLst>
                                    <p:cond delay="0"/>
                                  </p:stCondLst>
                                  <p:childTnLst>
                                    <p:set>
                                      <p:cBhvr>
                                        <p:cTn id="186" dur="1" fill="hold">
                                          <p:stCondLst>
                                            <p:cond delay="0"/>
                                          </p:stCondLst>
                                        </p:cTn>
                                        <p:tgtEl>
                                          <p:spTgt spid="9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34" presetClass="emph" presetSubtype="0" fill="hold" grpId="0" nodeType="clickEffect">
                                  <p:stCondLst>
                                    <p:cond delay="0"/>
                                  </p:stCondLst>
                                  <p:iterate type="lt">
                                    <p:tmPct val="10000"/>
                                  </p:iterate>
                                  <p:childTnLst>
                                    <p:animMotion origin="layout" path="M 0.0 0.0 L 0.0 -0.07213" pathEditMode="relative" ptsTypes="">
                                      <p:cBhvr>
                                        <p:cTn id="190" dur="250" accel="50000" decel="50000" autoRev="1" fill="hold">
                                          <p:stCondLst>
                                            <p:cond delay="0"/>
                                          </p:stCondLst>
                                        </p:cTn>
                                        <p:tgtEl>
                                          <p:spTgt spid="64"/>
                                        </p:tgtEl>
                                        <p:attrNameLst>
                                          <p:attrName>ppt_x</p:attrName>
                                          <p:attrName>ppt_y</p:attrName>
                                        </p:attrNameLst>
                                      </p:cBhvr>
                                    </p:animMotion>
                                    <p:animRot by="1500000">
                                      <p:cBhvr>
                                        <p:cTn id="191" dur="125" fill="hold">
                                          <p:stCondLst>
                                            <p:cond delay="0"/>
                                          </p:stCondLst>
                                        </p:cTn>
                                        <p:tgtEl>
                                          <p:spTgt spid="64"/>
                                        </p:tgtEl>
                                        <p:attrNameLst>
                                          <p:attrName>r</p:attrName>
                                        </p:attrNameLst>
                                      </p:cBhvr>
                                    </p:animRot>
                                    <p:animRot by="-1500000">
                                      <p:cBhvr>
                                        <p:cTn id="192" dur="125" fill="hold">
                                          <p:stCondLst>
                                            <p:cond delay="125"/>
                                          </p:stCondLst>
                                        </p:cTn>
                                        <p:tgtEl>
                                          <p:spTgt spid="64"/>
                                        </p:tgtEl>
                                        <p:attrNameLst>
                                          <p:attrName>r</p:attrName>
                                        </p:attrNameLst>
                                      </p:cBhvr>
                                    </p:animRot>
                                    <p:animRot by="-1500000">
                                      <p:cBhvr>
                                        <p:cTn id="193" dur="125" fill="hold">
                                          <p:stCondLst>
                                            <p:cond delay="250"/>
                                          </p:stCondLst>
                                        </p:cTn>
                                        <p:tgtEl>
                                          <p:spTgt spid="64"/>
                                        </p:tgtEl>
                                        <p:attrNameLst>
                                          <p:attrName>r</p:attrName>
                                        </p:attrNameLst>
                                      </p:cBhvr>
                                    </p:animRot>
                                    <p:animRot by="1500000">
                                      <p:cBhvr>
                                        <p:cTn id="194" dur="125" fill="hold">
                                          <p:stCondLst>
                                            <p:cond delay="375"/>
                                          </p:stCondLst>
                                        </p:cTn>
                                        <p:tgtEl>
                                          <p:spTgt spid="64"/>
                                        </p:tgtEl>
                                        <p:attrNameLst>
                                          <p:attrName>r</p:attrName>
                                        </p:attrNameLst>
                                      </p:cBhvr>
                                    </p:animRot>
                                  </p:childTnLst>
                                </p:cTn>
                              </p:par>
                            </p:childTnLst>
                          </p:cTn>
                        </p:par>
                      </p:childTnLst>
                    </p:cTn>
                  </p:par>
                  <p:par>
                    <p:cTn id="195" fill="hold">
                      <p:stCondLst>
                        <p:cond delay="indefinite"/>
                      </p:stCondLst>
                      <p:childTnLst>
                        <p:par>
                          <p:cTn id="196" fill="hold">
                            <p:stCondLst>
                              <p:cond delay="0"/>
                            </p:stCondLst>
                            <p:childTnLst>
                              <p:par>
                                <p:cTn id="197" presetID="1" presetClass="exit" presetSubtype="0" fill="hold" grpId="1" nodeType="clickEffect">
                                  <p:stCondLst>
                                    <p:cond delay="0"/>
                                  </p:stCondLst>
                                  <p:iterate type="lt">
                                    <p:tmAbs val="0"/>
                                  </p:iterate>
                                  <p:childTnLst>
                                    <p:set>
                                      <p:cBhvr>
                                        <p:cTn id="198" dur="1" fill="hold">
                                          <p:stCondLst>
                                            <p:cond delay="0"/>
                                          </p:stCondLst>
                                        </p:cTn>
                                        <p:tgtEl>
                                          <p:spTgt spid="64"/>
                                        </p:tgtEl>
                                        <p:attrNameLst>
                                          <p:attrName>style.visibility</p:attrName>
                                        </p:attrNameLst>
                                      </p:cBhvr>
                                      <p:to>
                                        <p:strVal val="hidden"/>
                                      </p:to>
                                    </p:set>
                                  </p:childTnLst>
                                </p:cTn>
                              </p:par>
                              <p:par>
                                <p:cTn id="199" presetID="1" presetClass="entr" presetSubtype="0" fill="hold" nodeType="withEffect">
                                  <p:stCondLst>
                                    <p:cond delay="0"/>
                                  </p:stCondLst>
                                  <p:childTnLst>
                                    <p:set>
                                      <p:cBhvr>
                                        <p:cTn id="200" dur="1" fill="hold">
                                          <p:stCondLst>
                                            <p:cond delay="0"/>
                                          </p:stCondLst>
                                        </p:cTn>
                                        <p:tgtEl>
                                          <p:spTgt spid="82"/>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 presetClass="exit" presetSubtype="0" fill="hold" grpId="1" nodeType="clickEffect">
                                  <p:stCondLst>
                                    <p:cond delay="0"/>
                                  </p:stCondLst>
                                  <p:childTnLst>
                                    <p:set>
                                      <p:cBhvr>
                                        <p:cTn id="204" dur="1" fill="hold">
                                          <p:stCondLst>
                                            <p:cond delay="0"/>
                                          </p:stCondLst>
                                        </p:cTn>
                                        <p:tgtEl>
                                          <p:spTgt spid="92"/>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0" nodeType="clickEffect">
                                  <p:stCondLst>
                                    <p:cond delay="0"/>
                                  </p:stCondLst>
                                  <p:childTnLst>
                                    <p:set>
                                      <p:cBhvr>
                                        <p:cTn id="208" dur="1" fill="hold">
                                          <p:stCondLst>
                                            <p:cond delay="0"/>
                                          </p:stCondLst>
                                        </p:cTn>
                                        <p:tgtEl>
                                          <p:spTgt spid="94"/>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95"/>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96"/>
                                        </p:tgtEl>
                                        <p:attrNameLst>
                                          <p:attrName>style.visibility</p:attrName>
                                        </p:attrNameLst>
                                      </p:cBhvr>
                                      <p:to>
                                        <p:strVal val="visible"/>
                                      </p:to>
                                    </p:se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grpId="0" nodeType="clickEffect">
                                  <p:stCondLst>
                                    <p:cond delay="0"/>
                                  </p:stCondLst>
                                  <p:childTnLst>
                                    <p:set>
                                      <p:cBhvr>
                                        <p:cTn id="220" dur="1" fill="hold">
                                          <p:stCondLst>
                                            <p:cond delay="0"/>
                                          </p:stCondLst>
                                        </p:cTn>
                                        <p:tgtEl>
                                          <p:spTgt spid="97"/>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98"/>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99"/>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00"/>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ntr" presetSubtype="0" fill="hold" grpId="0" nodeType="clickEffect">
                                  <p:stCondLst>
                                    <p:cond delay="0"/>
                                  </p:stCondLst>
                                  <p:childTnLst>
                                    <p:set>
                                      <p:cBhvr>
                                        <p:cTn id="236" dur="1" fill="hold">
                                          <p:stCondLst>
                                            <p:cond delay="0"/>
                                          </p:stCondLst>
                                        </p:cTn>
                                        <p:tgtEl>
                                          <p:spTgt spid="101"/>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102"/>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54" grpId="0"/>
      <p:bldP spid="54" grpId="1"/>
      <p:bldP spid="55" grpId="0"/>
      <p:bldP spid="55" grpId="1"/>
      <p:bldP spid="56" grpId="0"/>
      <p:bldP spid="56"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83" grpId="0" animBg="1"/>
      <p:bldP spid="83"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608291" y="2277670"/>
            <a:ext cx="136105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(to do </a:t>
            </a:r>
            <a:r>
              <a:rPr lang="en-GB" sz="3600" dirty="0">
                <a:solidFill>
                  <a:srgbClr val="1E4E79"/>
                </a:solidFill>
                <a:latin typeface="Century Gothic"/>
                <a:ea typeface="Century Gothic"/>
                <a:cs typeface="Century Gothic"/>
                <a:sym typeface="Century Gothic"/>
              </a:rPr>
              <a:t>and</a:t>
            </a:r>
            <a:r>
              <a:rPr lang="en-GB" sz="3600" b="1" dirty="0">
                <a:solidFill>
                  <a:srgbClr val="1E4E79"/>
                </a:solidFill>
                <a:latin typeface="Century Gothic"/>
                <a:ea typeface="Century Gothic"/>
                <a:cs typeface="Century Gothic"/>
                <a:sym typeface="Century Gothic"/>
              </a:rPr>
              <a:t> to make)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673002"/>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We use the verb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faire</a:t>
            </a: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to do and to make.</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08291" y="2255755"/>
            <a:ext cx="13610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b="1" dirty="0">
                <a:solidFill>
                  <a:srgbClr val="002060"/>
                </a:solidFill>
                <a:latin typeface="Century Gothic" panose="020B0502020202020204" pitchFamily="34" charset="0"/>
              </a:rPr>
              <a:t>f</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ai</a:t>
            </a:r>
            <a:r>
              <a:rPr kumimoji="0" lang="en-GB" sz="2800" b="1"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4784" y="3974265"/>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552169" y="3958528"/>
            <a:ext cx="1680061" cy="523180"/>
          </a:xfrm>
          <a:prstGeom prst="rect">
            <a:avLst/>
          </a:prstGeom>
          <a:noFill/>
          <a:ln>
            <a:noFill/>
          </a:ln>
        </p:spPr>
        <p:txBody>
          <a:bodyPr spcFirstLastPara="1" wrap="square" lIns="91425" tIns="45700" rIns="91425" bIns="45700" anchor="t" anchorCtr="0">
            <a:spAutoFit/>
          </a:bodyPr>
          <a:lstStyle/>
          <a:p>
            <a:pPr lvl="0">
              <a:defRPr/>
            </a:pPr>
            <a:r>
              <a:rPr lang="en-GB" sz="2800" b="1" dirty="0">
                <a:solidFill>
                  <a:srgbClr val="002060"/>
                </a:solidFill>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lang="en-GB" sz="2800" b="1" dirty="0">
                <a:solidFill>
                  <a:srgbClr val="E7E6E6">
                    <a:lumMod val="50000"/>
                  </a:srgbClr>
                </a:solidFill>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204236" y="2851229"/>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791186"/>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do|you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make</a:t>
            </a: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4">
            <a:alphaModFix/>
          </a:blip>
          <a:srcRect/>
          <a:stretch/>
        </p:blipFill>
        <p:spPr>
          <a:xfrm>
            <a:off x="176974" y="4640389"/>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1029" y="4591887"/>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does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makes</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3694118" y="2432994"/>
            <a:ext cx="6674561" cy="548094"/>
          </a:xfrm>
          <a:prstGeom prst="wedgeRoundRectCallout">
            <a:avLst>
              <a:gd name="adj1" fmla="val -79491"/>
              <a:gd name="adj2" fmla="val -2328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 is a </a:t>
            </a:r>
            <a:r>
              <a:rPr kumimoji="0" lang="en-GB" sz="2400" b="1" i="0" u="none" strike="noStrike" kern="1200" cap="none" spc="0" normalizeH="0" baseline="0" noProof="0" dirty="0">
                <a:ln>
                  <a:noFill/>
                </a:ln>
                <a:solidFill>
                  <a:srgbClr val="002060"/>
                </a:solidFill>
                <a:effectLst/>
                <a:uLnTx/>
                <a:uFillTx/>
                <a:latin typeface="Century Gothic" panose="020F0302020204030204"/>
              </a:rPr>
              <a:t>S</a:t>
            </a:r>
            <a:r>
              <a:rPr kumimoji="0" lang="en-GB" sz="2400" b="0" i="0" u="none" strike="noStrike" kern="1200" cap="none" spc="0" normalizeH="0" baseline="0" noProof="0" dirty="0">
                <a:ln>
                  <a:noFill/>
                </a:ln>
                <a:solidFill>
                  <a:srgbClr val="002060"/>
                </a:solidFill>
                <a:effectLst/>
                <a:uLnTx/>
                <a:uFillTx/>
                <a:latin typeface="Century Gothic" panose="020F0302020204030204"/>
              </a:rPr>
              <a:t>ilent </a:t>
            </a:r>
            <a:r>
              <a:rPr kumimoji="0" lang="en-GB" sz="2400" b="1" i="0" u="none" strike="noStrike" kern="1200" cap="none" spc="0" normalizeH="0" baseline="0" noProof="0" dirty="0">
                <a:ln>
                  <a:noFill/>
                </a:ln>
                <a:solidFill>
                  <a:srgbClr val="002060"/>
                </a:solidFill>
                <a:effectLst/>
                <a:uLnTx/>
                <a:uFillTx/>
                <a:latin typeface="Century Gothic" panose="020F0302020204030204"/>
              </a:rPr>
              <a:t>F</a:t>
            </a:r>
            <a:r>
              <a:rPr kumimoji="0" lang="en-GB" sz="2400" b="0" i="0" u="none" strike="noStrike" kern="1200" cap="none" spc="0" normalizeH="0" baseline="0" noProof="0" dirty="0">
                <a:ln>
                  <a:noFill/>
                </a:ln>
                <a:solidFill>
                  <a:srgbClr val="002060"/>
                </a:solidFill>
                <a:effectLst/>
                <a:uLnTx/>
                <a:uFillTx/>
                <a:latin typeface="Century Gothic" panose="020F0302020204030204"/>
              </a:rPr>
              <a:t>inal </a:t>
            </a:r>
            <a:r>
              <a:rPr kumimoji="0" lang="en-GB" sz="2400" b="1" i="0" u="none" strike="noStrike" kern="1200" cap="none" spc="0" normalizeH="0" baseline="0" noProof="0" dirty="0">
                <a:ln>
                  <a:noFill/>
                </a:ln>
                <a:solidFill>
                  <a:srgbClr val="002060"/>
                </a:solidFill>
                <a:effectLst/>
                <a:uLnTx/>
                <a:uFillTx/>
                <a:latin typeface="Century Gothic" panose="020F0302020204030204"/>
              </a:rPr>
              <a:t>C</a:t>
            </a:r>
            <a:r>
              <a:rPr kumimoji="0" lang="en-GB" sz="2400" b="0" i="0" u="none" strike="noStrike" kern="1200" cap="none" spc="0" normalizeH="0" baseline="0" noProof="0" dirty="0">
                <a:ln>
                  <a:noFill/>
                </a:ln>
                <a:solidFill>
                  <a:srgbClr val="002060"/>
                </a:solidFill>
                <a:effectLst/>
                <a:uLnTx/>
                <a:uFillTx/>
                <a:latin typeface="Century Gothic" panose="020F0302020204030204"/>
              </a:rPr>
              <a:t>onsonant (SFC).</a:t>
            </a:r>
          </a:p>
        </p:txBody>
      </p:sp>
      <p:sp>
        <p:nvSpPr>
          <p:cNvPr id="22" name="Speech Bubble: Rectangle with Corners Rounded 21">
            <a:extLst>
              <a:ext uri="{FF2B5EF4-FFF2-40B4-BE49-F238E27FC236}">
                <a16:creationId xmlns:a16="http://schemas.microsoft.com/office/drawing/2014/main" id="{31D35A32-1492-4B57-B274-B6251155C5A3}"/>
              </a:ext>
            </a:extLst>
          </p:cNvPr>
          <p:cNvSpPr/>
          <p:nvPr/>
        </p:nvSpPr>
        <p:spPr>
          <a:xfrm>
            <a:off x="3694119" y="1144694"/>
            <a:ext cx="6674561" cy="1243354"/>
          </a:xfrm>
          <a:prstGeom prst="wedgeRoundRectCallout">
            <a:avLst>
              <a:gd name="adj1" fmla="val -79315"/>
              <a:gd name="adj2" fmla="val 6325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Note that this is the same </a:t>
            </a:r>
            <a:r>
              <a:rPr lang="en-GB" sz="2400" dirty="0">
                <a:solidFill>
                  <a:srgbClr val="002060"/>
                </a:solidFill>
                <a:latin typeface="Century Gothic" panose="020F0302020204030204"/>
              </a:rPr>
              <a:t>form as ‘I </a:t>
            </a:r>
            <a:r>
              <a:rPr lang="en-GB" sz="2400" dirty="0" err="1">
                <a:solidFill>
                  <a:srgbClr val="002060"/>
                </a:solidFill>
                <a:latin typeface="Century Gothic" panose="020F0302020204030204"/>
              </a:rPr>
              <a:t>do|make</a:t>
            </a:r>
            <a:r>
              <a:rPr lang="en-GB" sz="2400" dirty="0">
                <a:solidFill>
                  <a:srgbClr val="002060"/>
                </a:solidFill>
                <a:latin typeface="Century Gothic" panose="020F0302020204030204"/>
              </a:rPr>
              <a:t>’ </a:t>
            </a:r>
            <a:r>
              <a:rPr lang="en-GB" sz="2400" dirty="0">
                <a:solidFill>
                  <a:srgbClr val="002060"/>
                </a:solidFill>
                <a:latin typeface="Century Gothic" panose="020F0302020204030204"/>
                <a:sym typeface="Wingdings" panose="05000000000000000000" pitchFamily="2" charset="2"/>
              </a:rPr>
              <a:t> je </a:t>
            </a:r>
            <a:r>
              <a:rPr lang="en-GB" sz="2400" b="1" dirty="0" err="1">
                <a:solidFill>
                  <a:srgbClr val="002060"/>
                </a:solidFill>
                <a:latin typeface="Century Gothic" panose="020F0302020204030204"/>
                <a:sym typeface="Wingdings" panose="05000000000000000000" pitchFamily="2" charset="2"/>
              </a:rPr>
              <a:t>fais</a:t>
            </a:r>
            <a:r>
              <a:rPr lang="en-GB" sz="2400" dirty="0">
                <a:solidFill>
                  <a:srgbClr val="002060"/>
                </a:solidFill>
                <a:latin typeface="Century Gothic" panose="020F0302020204030204"/>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You need the pronoun to know who is doing the action.</a:t>
            </a:r>
          </a:p>
        </p:txBody>
      </p:sp>
      <p:pic>
        <p:nvPicPr>
          <p:cNvPr id="23" name="Picture 22" descr="Quiet Sign Clip Art">
            <a:extLst>
              <a:ext uri="{FF2B5EF4-FFF2-40B4-BE49-F238E27FC236}">
                <a16:creationId xmlns:a16="http://schemas.microsoft.com/office/drawing/2014/main" id="{C75CF578-0AA5-4B84-888B-684DE10151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9462" y="1602547"/>
            <a:ext cx="419088" cy="59271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Quiet Sign Clip Art">
            <a:extLst>
              <a:ext uri="{FF2B5EF4-FFF2-40B4-BE49-F238E27FC236}">
                <a16:creationId xmlns:a16="http://schemas.microsoft.com/office/drawing/2014/main" id="{F4668298-30AC-474B-86C2-22FBC96A3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434" y="3348533"/>
            <a:ext cx="424406" cy="600233"/>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F4C3785A-86CF-4B28-9CF7-79C9BCE7BEA7}"/>
              </a:ext>
            </a:extLst>
          </p:cNvPr>
          <p:cNvSpPr/>
          <p:nvPr/>
        </p:nvSpPr>
        <p:spPr>
          <a:xfrm>
            <a:off x="582046" y="5393902"/>
            <a:ext cx="138730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Google Shape;171;p8">
            <a:extLst>
              <a:ext uri="{FF2B5EF4-FFF2-40B4-BE49-F238E27FC236}">
                <a16:creationId xmlns:a16="http://schemas.microsoft.com/office/drawing/2014/main" id="{19DE8C2D-AE87-47A3-A482-D8EC21D3EEA1}"/>
              </a:ext>
            </a:extLst>
          </p:cNvPr>
          <p:cNvSpPr txBox="1"/>
          <p:nvPr/>
        </p:nvSpPr>
        <p:spPr>
          <a:xfrm>
            <a:off x="579431" y="5378165"/>
            <a:ext cx="1680061" cy="523180"/>
          </a:xfrm>
          <a:prstGeom prst="rect">
            <a:avLst/>
          </a:prstGeom>
          <a:noFill/>
          <a:ln>
            <a:noFill/>
          </a:ln>
        </p:spPr>
        <p:txBody>
          <a:bodyPr spcFirstLastPara="1" wrap="square" lIns="91425" tIns="45700" rIns="91425" bIns="45700" anchor="t" anchorCtr="0">
            <a:spAutoFit/>
          </a:bodyPr>
          <a:lstStyle/>
          <a:p>
            <a:pPr lvl="0">
              <a:defRPr/>
            </a:pPr>
            <a:r>
              <a:rPr lang="en-GB" sz="2800" b="1" dirty="0" err="1">
                <a:solidFill>
                  <a:srgbClr val="002060"/>
                </a:solidFill>
                <a:latin typeface="Century Gothic" panose="020B0502020202020204" pitchFamily="34" charset="0"/>
              </a:rPr>
              <a:t>elle</a:t>
            </a:r>
            <a:r>
              <a:rPr lang="en-GB" sz="2800" b="1" dirty="0">
                <a:solidFill>
                  <a:srgbClr val="002060"/>
                </a:solidFill>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a:t>
            </a:r>
            <a:r>
              <a:rPr lang="en-GB" sz="2800" b="1" dirty="0">
                <a:solidFill>
                  <a:srgbClr val="E7E6E6">
                    <a:lumMod val="50000"/>
                  </a:srgbClr>
                </a:solidFill>
                <a:latin typeface="Century Gothic" panose="020B0502020202020204" pitchFamily="34" charset="0"/>
              </a:rPr>
              <a:t>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Google Shape;183;p8">
            <a:extLst>
              <a:ext uri="{FF2B5EF4-FFF2-40B4-BE49-F238E27FC236}">
                <a16:creationId xmlns:a16="http://schemas.microsoft.com/office/drawing/2014/main" id="{EC6B803D-490C-4915-B60F-74FA21E6863F}"/>
              </a:ext>
            </a:extLst>
          </p:cNvPr>
          <p:cNvPicPr preferRelativeResize="0"/>
          <p:nvPr/>
        </p:nvPicPr>
        <p:blipFill rotWithShape="1">
          <a:blip r:embed="rId4">
            <a:alphaModFix/>
          </a:blip>
          <a:srcRect/>
          <a:stretch/>
        </p:blipFill>
        <p:spPr>
          <a:xfrm>
            <a:off x="204236" y="6060026"/>
            <a:ext cx="404055" cy="551001"/>
          </a:xfrm>
          <a:prstGeom prst="rect">
            <a:avLst/>
          </a:prstGeom>
          <a:noFill/>
          <a:ln>
            <a:noFill/>
          </a:ln>
        </p:spPr>
      </p:pic>
      <p:sp>
        <p:nvSpPr>
          <p:cNvPr id="37" name="Google Shape;171;p8">
            <a:extLst>
              <a:ext uri="{FF2B5EF4-FFF2-40B4-BE49-F238E27FC236}">
                <a16:creationId xmlns:a16="http://schemas.microsoft.com/office/drawing/2014/main" id="{ACA5C8B3-9648-4B2B-881B-062DA8BA23A5}"/>
              </a:ext>
            </a:extLst>
          </p:cNvPr>
          <p:cNvSpPr txBox="1"/>
          <p:nvPr/>
        </p:nvSpPr>
        <p:spPr>
          <a:xfrm>
            <a:off x="608291" y="6011524"/>
            <a:ext cx="52069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does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makes</a:t>
            </a: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8" grpId="0"/>
      <p:bldP spid="50" grpId="0"/>
      <p:bldP spid="54" grpId="0"/>
      <p:bldP spid="24" grpId="0" animBg="1"/>
      <p:bldP spid="22" grpId="0" animBg="1"/>
      <p:bldP spid="34" grpId="0" animBg="1"/>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714403"/>
            <a:ext cx="995236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ii.wav"/>
            </a:hlinkClick>
            <a:extLst>
              <a:ext uri="{FF2B5EF4-FFF2-40B4-BE49-F238E27FC236}">
                <a16:creationId xmlns:a16="http://schemas.microsoft.com/office/drawing/2014/main" id="{7946BF25-A249-412D-9D36-BE2DB2C90C88}"/>
              </a:ext>
            </a:extLst>
          </p:cNvPr>
          <p:cNvSpPr txBox="1"/>
          <p:nvPr/>
        </p:nvSpPr>
        <p:spPr>
          <a:xfrm>
            <a:off x="1116940" y="731532"/>
            <a:ext cx="9973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Qui fait quoi ? C’est Hervé (you...) ou Adèle (she) ?</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77600" y="39603"/>
            <a:ext cx="914400" cy="914400"/>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1393060" y="897415"/>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536351"/>
            <a:ext cx="914400" cy="914400"/>
          </a:xfrm>
          <a:prstGeom prst="rect">
            <a:avLst/>
          </a:prstGeom>
        </p:spPr>
      </p:pic>
      <p:sp>
        <p:nvSpPr>
          <p:cNvPr id="3" name="TextBox 2">
            <a:hlinkClick r:id="" action="ppaction://noaction">
              <a:snd r:embed="rId7" name="r_ii.wav"/>
            </a:hlinkClick>
            <a:extLst>
              <a:ext uri="{FF2B5EF4-FFF2-40B4-BE49-F238E27FC236}">
                <a16:creationId xmlns:a16="http://schemas.microsoft.com/office/drawing/2014/main" id="{CDA0A80D-F423-4A44-8CDD-A3D1AAFC658D}"/>
              </a:ext>
            </a:extLst>
          </p:cNvPr>
          <p:cNvSpPr txBox="1"/>
          <p:nvPr/>
        </p:nvSpPr>
        <p:spPr>
          <a:xfrm>
            <a:off x="65054" y="329950"/>
            <a:ext cx="12061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Claudine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Hervé</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Adèle.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mange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1299563" y="899720"/>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pic>
        <p:nvPicPr>
          <p:cNvPr id="16" name="Picture 15" descr="A picture containing text, toy, doll&#10;&#10;Description automatically generated">
            <a:extLst>
              <a:ext uri="{FF2B5EF4-FFF2-40B4-BE49-F238E27FC236}">
                <a16:creationId xmlns:a16="http://schemas.microsoft.com/office/drawing/2014/main" id="{3EC8A3E6-EC9B-4E17-9FFB-287EB205C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812" y="4756910"/>
            <a:ext cx="897285" cy="2101113"/>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4884E9AE-46B4-48F4-9D11-6AF9EED15B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108" y="4700953"/>
            <a:ext cx="1378060" cy="225083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ECE2944-02F7-4F78-8A5D-337BDB9CF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3209" y="2403287"/>
            <a:ext cx="1378060" cy="2214980"/>
          </a:xfrm>
          <a:prstGeom prst="rect">
            <a:avLst/>
          </a:prstGeom>
        </p:spPr>
      </p:pic>
      <p:pic>
        <p:nvPicPr>
          <p:cNvPr id="22" name="Picture 21" descr="A picture containing brick, tall, stone, rock&#10;&#10;Description automatically generated">
            <a:extLst>
              <a:ext uri="{FF2B5EF4-FFF2-40B4-BE49-F238E27FC236}">
                <a16:creationId xmlns:a16="http://schemas.microsoft.com/office/drawing/2014/main" id="{6B34B0A9-7161-4412-B956-50CC03DBBF58}"/>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76557" y="572026"/>
            <a:ext cx="914402" cy="2977978"/>
          </a:xfrm>
          <a:prstGeom prst="rect">
            <a:avLst/>
          </a:prstGeom>
        </p:spPr>
      </p:pic>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nvGraphicFramePr>
        <p:xfrm>
          <a:off x="9273662" y="2890191"/>
          <a:ext cx="2524229" cy="3799856"/>
        </p:xfrm>
        <a:graphic>
          <a:graphicData uri="http://schemas.openxmlformats.org/drawingml/2006/table">
            <a:tbl>
              <a:tblPr firstRow="1" bandRow="1"/>
              <a:tblGrid>
                <a:gridCol w="744364">
                  <a:extLst>
                    <a:ext uri="{9D8B030D-6E8A-4147-A177-3AD203B41FA5}">
                      <a16:colId xmlns:a16="http://schemas.microsoft.com/office/drawing/2014/main" val="20000"/>
                    </a:ext>
                  </a:extLst>
                </a:gridCol>
                <a:gridCol w="901560">
                  <a:extLst>
                    <a:ext uri="{9D8B030D-6E8A-4147-A177-3AD203B41FA5}">
                      <a16:colId xmlns:a16="http://schemas.microsoft.com/office/drawing/2014/main" val="2548973513"/>
                    </a:ext>
                  </a:extLst>
                </a:gridCol>
                <a:gridCol w="878305">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chemeClr val="accent5">
                            <a:lumMod val="50000"/>
                          </a:schemeClr>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pic>
        <p:nvPicPr>
          <p:cNvPr id="190" name="Picture 189">
            <a:extLst>
              <a:ext uri="{FF2B5EF4-FFF2-40B4-BE49-F238E27FC236}">
                <a16:creationId xmlns:a16="http://schemas.microsoft.com/office/drawing/2014/main" id="{DBBD8A8C-71DF-4BC5-A346-8140D8E09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6" y="2839916"/>
            <a:ext cx="409801" cy="426875"/>
          </a:xfrm>
          <a:prstGeom prst="rect">
            <a:avLst/>
          </a:prstGeom>
        </p:spPr>
      </p:pic>
      <p:pic>
        <p:nvPicPr>
          <p:cNvPr id="192" name="Picture 191">
            <a:extLst>
              <a:ext uri="{FF2B5EF4-FFF2-40B4-BE49-F238E27FC236}">
                <a16:creationId xmlns:a16="http://schemas.microsoft.com/office/drawing/2014/main" id="{95DAF859-936B-495F-B517-578D30E1C9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5" y="3335870"/>
            <a:ext cx="409801" cy="426875"/>
          </a:xfrm>
          <a:prstGeom prst="rect">
            <a:avLst/>
          </a:prstGeom>
        </p:spPr>
      </p:pic>
      <p:pic>
        <p:nvPicPr>
          <p:cNvPr id="193" name="Picture 192">
            <a:extLst>
              <a:ext uri="{FF2B5EF4-FFF2-40B4-BE49-F238E27FC236}">
                <a16:creationId xmlns:a16="http://schemas.microsoft.com/office/drawing/2014/main" id="{CFEA17BD-61B2-46C9-9BC0-8209457401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8772" y="3750921"/>
            <a:ext cx="409801" cy="426875"/>
          </a:xfrm>
          <a:prstGeom prst="rect">
            <a:avLst/>
          </a:prstGeom>
        </p:spPr>
      </p:pic>
      <p:pic>
        <p:nvPicPr>
          <p:cNvPr id="194" name="Picture 193">
            <a:extLst>
              <a:ext uri="{FF2B5EF4-FFF2-40B4-BE49-F238E27FC236}">
                <a16:creationId xmlns:a16="http://schemas.microsoft.com/office/drawing/2014/main" id="{C36028FC-F456-4FF9-A2E1-99055680ED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14525" y="4298851"/>
            <a:ext cx="409801" cy="426875"/>
          </a:xfrm>
          <a:prstGeom prst="rect">
            <a:avLst/>
          </a:prstGeom>
        </p:spPr>
      </p:pic>
      <p:pic>
        <p:nvPicPr>
          <p:cNvPr id="195" name="Picture 194">
            <a:extLst>
              <a:ext uri="{FF2B5EF4-FFF2-40B4-BE49-F238E27FC236}">
                <a16:creationId xmlns:a16="http://schemas.microsoft.com/office/drawing/2014/main" id="{59F53DD6-2D80-4224-81AA-90462E6B8E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7600" y="4726634"/>
            <a:ext cx="409801" cy="426875"/>
          </a:xfrm>
          <a:prstGeom prst="rect">
            <a:avLst/>
          </a:prstGeom>
        </p:spPr>
      </p:pic>
      <p:pic>
        <p:nvPicPr>
          <p:cNvPr id="196" name="Picture 195">
            <a:extLst>
              <a:ext uri="{FF2B5EF4-FFF2-40B4-BE49-F238E27FC236}">
                <a16:creationId xmlns:a16="http://schemas.microsoft.com/office/drawing/2014/main" id="{4E9606AB-194E-4F5C-A6B6-335BC6AD37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6749" y="5212894"/>
            <a:ext cx="409801" cy="426875"/>
          </a:xfrm>
          <a:prstGeom prst="rect">
            <a:avLst/>
          </a:prstGeom>
        </p:spPr>
      </p:pic>
      <p:pic>
        <p:nvPicPr>
          <p:cNvPr id="197" name="Picture 196">
            <a:extLst>
              <a:ext uri="{FF2B5EF4-FFF2-40B4-BE49-F238E27FC236}">
                <a16:creationId xmlns:a16="http://schemas.microsoft.com/office/drawing/2014/main" id="{E580ACD6-7B8F-45DE-ABF5-E6269BC40A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0875" y="5699593"/>
            <a:ext cx="409801" cy="426875"/>
          </a:xfrm>
          <a:prstGeom prst="rect">
            <a:avLst/>
          </a:prstGeom>
        </p:spPr>
      </p:pic>
      <p:pic>
        <p:nvPicPr>
          <p:cNvPr id="198" name="Picture 197">
            <a:extLst>
              <a:ext uri="{FF2B5EF4-FFF2-40B4-BE49-F238E27FC236}">
                <a16:creationId xmlns:a16="http://schemas.microsoft.com/office/drawing/2014/main" id="{58E1312C-EC94-471B-B3CB-528C169306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36747" y="6203787"/>
            <a:ext cx="409801" cy="426875"/>
          </a:xfrm>
          <a:prstGeom prst="rect">
            <a:avLst/>
          </a:prstGeom>
        </p:spPr>
      </p:pic>
      <p:sp>
        <p:nvSpPr>
          <p:cNvPr id="199" name="TextBox 198">
            <a:extLst>
              <a:ext uri="{FF2B5EF4-FFF2-40B4-BE49-F238E27FC236}">
                <a16:creationId xmlns:a16="http://schemas.microsoft.com/office/drawing/2014/main" id="{E9ABE816-68F6-4EC7-998A-BD1D44F6A7B5}"/>
              </a:ext>
            </a:extLst>
          </p:cNvPr>
          <p:cNvSpPr txBox="1"/>
          <p:nvPr/>
        </p:nvSpPr>
        <p:spPr>
          <a:xfrm>
            <a:off x="9976331" y="2164347"/>
            <a:ext cx="95087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tu</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(you)</a:t>
            </a:r>
          </a:p>
        </p:txBody>
      </p:sp>
      <p:sp>
        <p:nvSpPr>
          <p:cNvPr id="200" name="TextBox 199">
            <a:extLst>
              <a:ext uri="{FF2B5EF4-FFF2-40B4-BE49-F238E27FC236}">
                <a16:creationId xmlns:a16="http://schemas.microsoft.com/office/drawing/2014/main" id="{7BFF213D-3365-47B3-8B93-C5D7135A5BAA}"/>
              </a:ext>
            </a:extLst>
          </p:cNvPr>
          <p:cNvSpPr txBox="1"/>
          <p:nvPr/>
        </p:nvSpPr>
        <p:spPr>
          <a:xfrm>
            <a:off x="10906464" y="2163840"/>
            <a:ext cx="81059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(she)</a:t>
            </a:r>
          </a:p>
        </p:txBody>
      </p:sp>
      <p:sp>
        <p:nvSpPr>
          <p:cNvPr id="201" name="Oval 200">
            <a:hlinkClick r:id="" action="ppaction://noaction">
              <a:snd r:embed="rId13" name="r_1.wav"/>
            </a:hlinkClick>
            <a:extLst>
              <a:ext uri="{FF2B5EF4-FFF2-40B4-BE49-F238E27FC236}">
                <a16:creationId xmlns:a16="http://schemas.microsoft.com/office/drawing/2014/main" id="{AFF2F5BD-5072-4E37-A855-28024DDFB903}"/>
              </a:ext>
            </a:extLst>
          </p:cNvPr>
          <p:cNvSpPr/>
          <p:nvPr/>
        </p:nvSpPr>
        <p:spPr>
          <a:xfrm>
            <a:off x="587308" y="171676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3" name="TextBox 22">
            <a:extLst>
              <a:ext uri="{FF2B5EF4-FFF2-40B4-BE49-F238E27FC236}">
                <a16:creationId xmlns:a16="http://schemas.microsoft.com/office/drawing/2014/main" id="{3EFF775D-AA4E-4CB9-81F0-0AE0896E5F68}"/>
              </a:ext>
            </a:extLst>
          </p:cNvPr>
          <p:cNvSpPr txBox="1"/>
          <p:nvPr/>
        </p:nvSpPr>
        <p:spPr>
          <a:xfrm>
            <a:off x="1066083" y="1772718"/>
            <a:ext cx="2299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cuisine.</a:t>
            </a:r>
          </a:p>
        </p:txBody>
      </p:sp>
      <p:sp>
        <p:nvSpPr>
          <p:cNvPr id="203" name="TextBox 202">
            <a:hlinkClick r:id="" action="ppaction://noaction">
              <a:snd r:embed="rId14" name="r_i.wav"/>
            </a:hlinkClick>
            <a:extLst>
              <a:ext uri="{FF2B5EF4-FFF2-40B4-BE49-F238E27FC236}">
                <a16:creationId xmlns:a16="http://schemas.microsoft.com/office/drawing/2014/main" id="{0F08C3CA-5025-463C-B745-67656950DF84}"/>
              </a:ext>
            </a:extLst>
          </p:cNvPr>
          <p:cNvSpPr txBox="1"/>
          <p:nvPr/>
        </p:nvSpPr>
        <p:spPr>
          <a:xfrm>
            <a:off x="72753" y="-23547"/>
            <a:ext cx="120618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amedi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Adèle organise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fête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improvisée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04" name="Picture 203" descr="A picture containing brick, tall, stone, rock&#10;&#10;Description automatically generated">
            <a:extLst>
              <a:ext uri="{FF2B5EF4-FFF2-40B4-BE49-F238E27FC236}">
                <a16:creationId xmlns:a16="http://schemas.microsoft.com/office/drawing/2014/main" id="{AF66D7CB-0BD4-4C8F-BDA6-409227812004}"/>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146324" y="572026"/>
            <a:ext cx="914402" cy="2977978"/>
          </a:xfrm>
          <a:prstGeom prst="rect">
            <a:avLst/>
          </a:prstGeom>
        </p:spPr>
      </p:pic>
      <p:sp>
        <p:nvSpPr>
          <p:cNvPr id="205" name="Oval 204">
            <a:hlinkClick r:id="" action="ppaction://noaction">
              <a:snd r:embed="rId15" name="r_2.wav"/>
            </a:hlinkClick>
            <a:extLst>
              <a:ext uri="{FF2B5EF4-FFF2-40B4-BE49-F238E27FC236}">
                <a16:creationId xmlns:a16="http://schemas.microsoft.com/office/drawing/2014/main" id="{EFF7253F-FC10-4EA5-A3A4-3045B9A97724}"/>
              </a:ext>
            </a:extLst>
          </p:cNvPr>
          <p:cNvSpPr/>
          <p:nvPr/>
        </p:nvSpPr>
        <p:spPr>
          <a:xfrm>
            <a:off x="4057075" y="171676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6" name="TextBox 205">
            <a:extLst>
              <a:ext uri="{FF2B5EF4-FFF2-40B4-BE49-F238E27FC236}">
                <a16:creationId xmlns:a16="http://schemas.microsoft.com/office/drawing/2014/main" id="{769F1CC6-404C-414A-941D-7D2963612885}"/>
              </a:ext>
            </a:extLst>
          </p:cNvPr>
          <p:cNvSpPr txBox="1"/>
          <p:nvPr/>
        </p:nvSpPr>
        <p:spPr>
          <a:xfrm>
            <a:off x="4535851" y="1772718"/>
            <a:ext cx="2167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lit.</a:t>
            </a:r>
          </a:p>
        </p:txBody>
      </p:sp>
      <p:pic>
        <p:nvPicPr>
          <p:cNvPr id="207" name="Picture 206" descr="A picture containing brick, tall, stone, rock&#10;&#10;Description automatically generated">
            <a:extLst>
              <a:ext uri="{FF2B5EF4-FFF2-40B4-BE49-F238E27FC236}">
                <a16:creationId xmlns:a16="http://schemas.microsoft.com/office/drawing/2014/main" id="{70837771-F092-4388-9F8A-39EC9D6E6A6D}"/>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703036" y="395024"/>
            <a:ext cx="914402" cy="2977978"/>
          </a:xfrm>
          <a:prstGeom prst="rect">
            <a:avLst/>
          </a:prstGeom>
        </p:spPr>
      </p:pic>
      <p:sp>
        <p:nvSpPr>
          <p:cNvPr id="208" name="Oval 207">
            <a:hlinkClick r:id="" action="ppaction://noaction">
              <a:snd r:embed="rId16" name="r_3.wav"/>
            </a:hlinkClick>
            <a:extLst>
              <a:ext uri="{FF2B5EF4-FFF2-40B4-BE49-F238E27FC236}">
                <a16:creationId xmlns:a16="http://schemas.microsoft.com/office/drawing/2014/main" id="{4F82B9B0-4ED8-4F84-BD98-B116D600E1D4}"/>
              </a:ext>
            </a:extLst>
          </p:cNvPr>
          <p:cNvSpPr/>
          <p:nvPr/>
        </p:nvSpPr>
        <p:spPr>
          <a:xfrm>
            <a:off x="7613787" y="153975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9" name="TextBox 208">
            <a:extLst>
              <a:ext uri="{FF2B5EF4-FFF2-40B4-BE49-F238E27FC236}">
                <a16:creationId xmlns:a16="http://schemas.microsoft.com/office/drawing/2014/main" id="{241A01AA-071B-4585-82F0-EFB7F7C93C4B}"/>
              </a:ext>
            </a:extLst>
          </p:cNvPr>
          <p:cNvSpPr txBox="1"/>
          <p:nvPr/>
        </p:nvSpPr>
        <p:spPr>
          <a:xfrm>
            <a:off x="8092563" y="1595716"/>
            <a:ext cx="2434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le gâteau.</a:t>
            </a:r>
          </a:p>
        </p:txBody>
      </p:sp>
      <p:pic>
        <p:nvPicPr>
          <p:cNvPr id="210" name="Picture 209" descr="A picture containing brick, tall, stone, rock&#10;&#10;Description automatically generated">
            <a:extLst>
              <a:ext uri="{FF2B5EF4-FFF2-40B4-BE49-F238E27FC236}">
                <a16:creationId xmlns:a16="http://schemas.microsoft.com/office/drawing/2014/main" id="{378DC0CA-0708-44D9-91FF-5B3BCB0EFB57}"/>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506728" y="1775903"/>
            <a:ext cx="914402" cy="2977978"/>
          </a:xfrm>
          <a:prstGeom prst="rect">
            <a:avLst/>
          </a:prstGeom>
        </p:spPr>
      </p:pic>
      <p:sp>
        <p:nvSpPr>
          <p:cNvPr id="211" name="Oval 210">
            <a:hlinkClick r:id="" action="ppaction://noaction">
              <a:snd r:embed="rId17" name="r_4.wav"/>
            </a:hlinkClick>
            <a:extLst>
              <a:ext uri="{FF2B5EF4-FFF2-40B4-BE49-F238E27FC236}">
                <a16:creationId xmlns:a16="http://schemas.microsoft.com/office/drawing/2014/main" id="{CC366D79-54FF-430A-BED9-DEA79F91CDA1}"/>
              </a:ext>
            </a:extLst>
          </p:cNvPr>
          <p:cNvSpPr/>
          <p:nvPr/>
        </p:nvSpPr>
        <p:spPr>
          <a:xfrm>
            <a:off x="417479" y="29206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3" name="TextBox 212">
            <a:extLst>
              <a:ext uri="{FF2B5EF4-FFF2-40B4-BE49-F238E27FC236}">
                <a16:creationId xmlns:a16="http://schemas.microsoft.com/office/drawing/2014/main" id="{F80306BF-C394-4566-8951-E2D96AC5B174}"/>
              </a:ext>
            </a:extLst>
          </p:cNvPr>
          <p:cNvSpPr txBox="1"/>
          <p:nvPr/>
        </p:nvSpPr>
        <p:spPr>
          <a:xfrm>
            <a:off x="896255" y="2976595"/>
            <a:ext cx="2167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carte.</a:t>
            </a:r>
          </a:p>
        </p:txBody>
      </p:sp>
      <p:pic>
        <p:nvPicPr>
          <p:cNvPr id="214" name="Picture 213" descr="A picture containing brick, tall, stone, rock&#10;&#10;Description automatically generated">
            <a:extLst>
              <a:ext uri="{FF2B5EF4-FFF2-40B4-BE49-F238E27FC236}">
                <a16:creationId xmlns:a16="http://schemas.microsoft.com/office/drawing/2014/main" id="{CFC50C73-B6F9-4BF2-8B65-E0A0B4C091C8}"/>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7262040" y="1897045"/>
            <a:ext cx="914402" cy="2977978"/>
          </a:xfrm>
          <a:prstGeom prst="rect">
            <a:avLst/>
          </a:prstGeom>
        </p:spPr>
      </p:pic>
      <p:sp>
        <p:nvSpPr>
          <p:cNvPr id="215" name="Oval 214">
            <a:hlinkClick r:id="" action="ppaction://noaction">
              <a:snd r:embed="rId18" name="r_5.wav"/>
            </a:hlinkClick>
            <a:extLst>
              <a:ext uri="{FF2B5EF4-FFF2-40B4-BE49-F238E27FC236}">
                <a16:creationId xmlns:a16="http://schemas.microsoft.com/office/drawing/2014/main" id="{72B60403-9A4F-4396-A9DE-9E88D08B6849}"/>
              </a:ext>
            </a:extLst>
          </p:cNvPr>
          <p:cNvSpPr/>
          <p:nvPr/>
        </p:nvSpPr>
        <p:spPr>
          <a:xfrm>
            <a:off x="6172791" y="30417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6" name="TextBox 215">
            <a:extLst>
              <a:ext uri="{FF2B5EF4-FFF2-40B4-BE49-F238E27FC236}">
                <a16:creationId xmlns:a16="http://schemas.microsoft.com/office/drawing/2014/main" id="{33149F3D-6C13-495A-A7C0-BA459210FD7D}"/>
              </a:ext>
            </a:extLst>
          </p:cNvPr>
          <p:cNvSpPr txBox="1"/>
          <p:nvPr/>
        </p:nvSpPr>
        <p:spPr>
          <a:xfrm>
            <a:off x="6651567" y="3097737"/>
            <a:ext cx="2524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le ménage.</a:t>
            </a:r>
          </a:p>
        </p:txBody>
      </p:sp>
      <p:pic>
        <p:nvPicPr>
          <p:cNvPr id="217" name="Picture 216" descr="A picture containing brick, tall, stone, rock&#10;&#10;Description automatically generated">
            <a:extLst>
              <a:ext uri="{FF2B5EF4-FFF2-40B4-BE49-F238E27FC236}">
                <a16:creationId xmlns:a16="http://schemas.microsoft.com/office/drawing/2014/main" id="{6E60344F-ADE8-4E3D-93CB-F133E3B5EAE1}"/>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60516" y="2796619"/>
            <a:ext cx="914402" cy="2977978"/>
          </a:xfrm>
          <a:prstGeom prst="rect">
            <a:avLst/>
          </a:prstGeom>
        </p:spPr>
      </p:pic>
      <p:sp>
        <p:nvSpPr>
          <p:cNvPr id="218" name="Oval 217">
            <a:hlinkClick r:id="" action="ppaction://noaction">
              <a:snd r:embed="rId19" name="r_6.wav"/>
            </a:hlinkClick>
            <a:extLst>
              <a:ext uri="{FF2B5EF4-FFF2-40B4-BE49-F238E27FC236}">
                <a16:creationId xmlns:a16="http://schemas.microsoft.com/office/drawing/2014/main" id="{7F994BF7-65DB-4BB0-965C-65DF5003A744}"/>
              </a:ext>
            </a:extLst>
          </p:cNvPr>
          <p:cNvSpPr/>
          <p:nvPr/>
        </p:nvSpPr>
        <p:spPr>
          <a:xfrm>
            <a:off x="1171267" y="394135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9" name="TextBox 218">
            <a:extLst>
              <a:ext uri="{FF2B5EF4-FFF2-40B4-BE49-F238E27FC236}">
                <a16:creationId xmlns:a16="http://schemas.microsoft.com/office/drawing/2014/main" id="{D0CA95C5-409B-4FBF-AE6F-55E28F749F1C}"/>
              </a:ext>
            </a:extLst>
          </p:cNvPr>
          <p:cNvSpPr txBox="1"/>
          <p:nvPr/>
        </p:nvSpPr>
        <p:spPr>
          <a:xfrm>
            <a:off x="1650043" y="3997311"/>
            <a:ext cx="2421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20" name="Picture 219" descr="A picture containing brick, tall, stone, rock&#10;&#10;Description automatically generated">
            <a:extLst>
              <a:ext uri="{FF2B5EF4-FFF2-40B4-BE49-F238E27FC236}">
                <a16:creationId xmlns:a16="http://schemas.microsoft.com/office/drawing/2014/main" id="{222BCC53-A6E2-4B50-9461-AFDC952A5C9B}"/>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149612" y="4184703"/>
            <a:ext cx="914402" cy="3325186"/>
          </a:xfrm>
          <a:prstGeom prst="rect">
            <a:avLst/>
          </a:prstGeom>
        </p:spPr>
      </p:pic>
      <p:sp>
        <p:nvSpPr>
          <p:cNvPr id="221" name="Oval 220">
            <a:hlinkClick r:id="" action="ppaction://noaction">
              <a:snd r:embed="rId20" name="r_8.wav"/>
            </a:hlinkClick>
            <a:extLst>
              <a:ext uri="{FF2B5EF4-FFF2-40B4-BE49-F238E27FC236}">
                <a16:creationId xmlns:a16="http://schemas.microsoft.com/office/drawing/2014/main" id="{6B8F32F3-D2FF-4C29-8678-A5CBDCA7303D}"/>
              </a:ext>
            </a:extLst>
          </p:cNvPr>
          <p:cNvSpPr/>
          <p:nvPr/>
        </p:nvSpPr>
        <p:spPr>
          <a:xfrm>
            <a:off x="2886759" y="5503042"/>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2" name="TextBox 221">
            <a:extLst>
              <a:ext uri="{FF2B5EF4-FFF2-40B4-BE49-F238E27FC236}">
                <a16:creationId xmlns:a16="http://schemas.microsoft.com/office/drawing/2014/main" id="{97F69B84-760C-416A-AFE6-5E96F6E0D3B9}"/>
              </a:ext>
            </a:extLst>
          </p:cNvPr>
          <p:cNvSpPr txBox="1"/>
          <p:nvPr/>
        </p:nvSpPr>
        <p:spPr>
          <a:xfrm>
            <a:off x="3365535" y="5454973"/>
            <a:ext cx="325742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activité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Médor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24" name="Picture 223" descr="A picture containing brick, tall, stone, rock&#10;&#10;Description automatically generated">
            <a:extLst>
              <a:ext uri="{FF2B5EF4-FFF2-40B4-BE49-F238E27FC236}">
                <a16:creationId xmlns:a16="http://schemas.microsoft.com/office/drawing/2014/main" id="{152B6D81-5A20-4EF8-A9FC-6B70D12B1382}"/>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908489" y="3386284"/>
            <a:ext cx="914402" cy="2977978"/>
          </a:xfrm>
          <a:prstGeom prst="rect">
            <a:avLst/>
          </a:prstGeom>
        </p:spPr>
      </p:pic>
      <p:sp>
        <p:nvSpPr>
          <p:cNvPr id="225" name="Oval 224">
            <a:hlinkClick r:id="" action="ppaction://noaction">
              <a:snd r:embed="rId21" name="r_7.wav"/>
            </a:hlinkClick>
            <a:extLst>
              <a:ext uri="{FF2B5EF4-FFF2-40B4-BE49-F238E27FC236}">
                <a16:creationId xmlns:a16="http://schemas.microsoft.com/office/drawing/2014/main" id="{A820D7C6-B623-4E1B-B5AE-C2F7ADC780AA}"/>
              </a:ext>
            </a:extLst>
          </p:cNvPr>
          <p:cNvSpPr/>
          <p:nvPr/>
        </p:nvSpPr>
        <p:spPr>
          <a:xfrm>
            <a:off x="5819240" y="45310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6" name="TextBox 225">
            <a:extLst>
              <a:ext uri="{FF2B5EF4-FFF2-40B4-BE49-F238E27FC236}">
                <a16:creationId xmlns:a16="http://schemas.microsoft.com/office/drawing/2014/main" id="{1C8F3DDB-A2B2-4F3D-A8CB-7F2597EB715F}"/>
              </a:ext>
            </a:extLst>
          </p:cNvPr>
          <p:cNvSpPr txBox="1"/>
          <p:nvPr/>
        </p:nvSpPr>
        <p:spPr>
          <a:xfrm>
            <a:off x="6298016" y="4586976"/>
            <a:ext cx="2413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courses.</a:t>
            </a:r>
          </a:p>
        </p:txBody>
      </p:sp>
      <p:pic>
        <p:nvPicPr>
          <p:cNvPr id="25" name="Picture 24" descr="A picture containing doll&#10;&#10;Description automatically generated">
            <a:extLst>
              <a:ext uri="{FF2B5EF4-FFF2-40B4-BE49-F238E27FC236}">
                <a16:creationId xmlns:a16="http://schemas.microsoft.com/office/drawing/2014/main" id="{B283FAB7-F856-4B88-A5B4-9189D5F2B32A}"/>
              </a:ext>
            </a:extLst>
          </p:cNvPr>
          <p:cNvPicPr>
            <a:picLocks noChangeAspect="1"/>
          </p:cNvPicPr>
          <p:nvPr/>
        </p:nvPicPr>
        <p:blipFill rotWithShape="1">
          <a:blip r:embed="rId22">
            <a:extLst>
              <a:ext uri="{28A0092B-C50C-407E-A947-70E740481C1C}">
                <a14:useLocalDpi xmlns:a14="http://schemas.microsoft.com/office/drawing/2010/main" val="0"/>
              </a:ext>
            </a:extLst>
          </a:blip>
          <a:srcRect b="28236"/>
          <a:stretch/>
        </p:blipFill>
        <p:spPr>
          <a:xfrm>
            <a:off x="1801824" y="4980159"/>
            <a:ext cx="1174862" cy="1877842"/>
          </a:xfrm>
          <a:prstGeom prst="rect">
            <a:avLst/>
          </a:prstGeom>
        </p:spPr>
      </p:pic>
    </p:spTree>
    <p:extLst>
      <p:ext uri="{BB962C8B-B14F-4D97-AF65-F5344CB8AC3E}">
        <p14:creationId xmlns:p14="http://schemas.microsoft.com/office/powerpoint/2010/main" val="257737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6_1.wav"/>
            </a:hlinkClick>
            <a:extLst>
              <a:ext uri="{FF2B5EF4-FFF2-40B4-BE49-F238E27FC236}">
                <a16:creationId xmlns:a16="http://schemas.microsoft.com/office/drawing/2014/main" id="{18F78918-6EB8-496A-B678-8A874DFAD427}"/>
              </a:ext>
            </a:extLst>
          </p:cNvPr>
          <p:cNvSpPr/>
          <p:nvPr/>
        </p:nvSpPr>
        <p:spPr>
          <a:xfrm>
            <a:off x="130108" y="143713"/>
            <a:ext cx="111408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Hervé</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needs to check with Adèle that he understands the to-do list.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685199"/>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28" name="Google Shape;108;p3">
            <a:hlinkClick r:id="" action="ppaction://noaction">
              <a:snd r:embed="rId7" name="l_i.wav"/>
            </a:hlinkClick>
            <a:extLst>
              <a:ext uri="{FF2B5EF4-FFF2-40B4-BE49-F238E27FC236}">
                <a16:creationId xmlns:a16="http://schemas.microsoft.com/office/drawing/2014/main" id="{8A172C33-597D-45A1-8713-22EC248A9CBC}"/>
              </a:ext>
            </a:extLst>
          </p:cNvPr>
          <p:cNvSpPr txBox="1"/>
          <p:nvPr/>
        </p:nvSpPr>
        <p:spPr>
          <a:xfrm>
            <a:off x="1001321" y="67418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C’est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question ?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détails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9" name="Picture 18" descr="A picture containing text&#10;&#10;Description automatically generated">
            <a:extLst>
              <a:ext uri="{FF2B5EF4-FFF2-40B4-BE49-F238E27FC236}">
                <a16:creationId xmlns:a16="http://schemas.microsoft.com/office/drawing/2014/main" id="{C111F9FB-4D7F-4340-81BE-69FBCD093E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96975"/>
            <a:ext cx="1794712" cy="2931363"/>
          </a:xfrm>
          <a:prstGeom prst="rect">
            <a:avLst/>
          </a:prstGeom>
        </p:spPr>
      </p:pic>
      <p:sp>
        <p:nvSpPr>
          <p:cNvPr id="80" name="Speech Bubble: Rectangle with Corners Rounded 79">
            <a:extLst>
              <a:ext uri="{FF2B5EF4-FFF2-40B4-BE49-F238E27FC236}">
                <a16:creationId xmlns:a16="http://schemas.microsoft.com/office/drawing/2014/main" id="{97D3351C-6979-4A70-91AF-E4A142AE4145}"/>
              </a:ext>
            </a:extLst>
          </p:cNvPr>
          <p:cNvSpPr/>
          <p:nvPr/>
        </p:nvSpPr>
        <p:spPr>
          <a:xfrm>
            <a:off x="1599364" y="1861068"/>
            <a:ext cx="7915435" cy="3684595"/>
          </a:xfrm>
          <a:prstGeom prst="wedgeRoundRectCallout">
            <a:avLst>
              <a:gd name="adj1" fmla="val -54745"/>
              <a:gd name="adj2" fmla="val 21729"/>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1" name="Picture 4" descr="Notepad Issue Write - Free image on Pixabay">
            <a:extLst>
              <a:ext uri="{FF2B5EF4-FFF2-40B4-BE49-F238E27FC236}">
                <a16:creationId xmlns:a16="http://schemas.microsoft.com/office/drawing/2014/main" id="{B632FE69-3F03-4AC9-847B-A773BA0E46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0214" y="3552131"/>
            <a:ext cx="1273807" cy="123770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Bucket, Cleaning, Supplies, Housework, Household">
            <a:extLst>
              <a:ext uri="{FF2B5EF4-FFF2-40B4-BE49-F238E27FC236}">
                <a16:creationId xmlns:a16="http://schemas.microsoft.com/office/drawing/2014/main" id="{85F57B6B-EB04-4CC5-A993-72B66DC86F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36105" y="1958632"/>
            <a:ext cx="1415540" cy="1346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A picture containing graphical user interface&#10;&#10;Description automatically generated">
            <a:extLst>
              <a:ext uri="{FF2B5EF4-FFF2-40B4-BE49-F238E27FC236}">
                <a16:creationId xmlns:a16="http://schemas.microsoft.com/office/drawing/2014/main" id="{79D24B25-DFDB-4C07-8F69-5C68039CCE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0575" y="1964859"/>
            <a:ext cx="867098" cy="1265547"/>
          </a:xfrm>
          <a:prstGeom prst="rect">
            <a:avLst/>
          </a:prstGeom>
        </p:spPr>
      </p:pic>
      <p:pic>
        <p:nvPicPr>
          <p:cNvPr id="84" name="Picture 83" descr="Icon&#10;&#10;Description automatically generated">
            <a:extLst>
              <a:ext uri="{FF2B5EF4-FFF2-40B4-BE49-F238E27FC236}">
                <a16:creationId xmlns:a16="http://schemas.microsoft.com/office/drawing/2014/main" id="{5882A13F-2FF3-46E5-B160-9D41A80076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4205" y="1991418"/>
            <a:ext cx="1232964" cy="1179984"/>
          </a:xfrm>
          <a:prstGeom prst="rect">
            <a:avLst/>
          </a:prstGeom>
        </p:spPr>
      </p:pic>
      <p:pic>
        <p:nvPicPr>
          <p:cNvPr id="85" name="Picture 84" descr="Icon&#10;&#10;Description automatically generated">
            <a:extLst>
              <a:ext uri="{FF2B5EF4-FFF2-40B4-BE49-F238E27FC236}">
                <a16:creationId xmlns:a16="http://schemas.microsoft.com/office/drawing/2014/main" id="{912DAD2C-AE24-4426-B3D3-971F0E143C4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73148" y="3350912"/>
            <a:ext cx="1365441" cy="1426747"/>
          </a:xfrm>
          <a:prstGeom prst="rect">
            <a:avLst/>
          </a:prstGeom>
        </p:spPr>
      </p:pic>
      <p:pic>
        <p:nvPicPr>
          <p:cNvPr id="86" name="Picture 85" descr="A picture containing text, cake, plant, decorated&#10;&#10;Description automatically generated">
            <a:extLst>
              <a:ext uri="{FF2B5EF4-FFF2-40B4-BE49-F238E27FC236}">
                <a16:creationId xmlns:a16="http://schemas.microsoft.com/office/drawing/2014/main" id="{5234BD17-F489-436A-AA5D-80B8A96495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3887" y="3552131"/>
            <a:ext cx="1191927" cy="1024312"/>
          </a:xfrm>
          <a:prstGeom prst="rect">
            <a:avLst/>
          </a:prstGeom>
        </p:spPr>
      </p:pic>
      <p:pic>
        <p:nvPicPr>
          <p:cNvPr id="87" name="Picture 86" descr="A picture containing text&#10;&#10;Description automatically generated">
            <a:extLst>
              <a:ext uri="{FF2B5EF4-FFF2-40B4-BE49-F238E27FC236}">
                <a16:creationId xmlns:a16="http://schemas.microsoft.com/office/drawing/2014/main" id="{25558CF0-6FBF-4306-9D10-CA3A5B49434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94851" y="2035803"/>
            <a:ext cx="889162" cy="1229079"/>
          </a:xfrm>
          <a:prstGeom prst="rect">
            <a:avLst/>
          </a:prstGeom>
        </p:spPr>
      </p:pic>
      <p:grpSp>
        <p:nvGrpSpPr>
          <p:cNvPr id="88" name="Group 87">
            <a:extLst>
              <a:ext uri="{FF2B5EF4-FFF2-40B4-BE49-F238E27FC236}">
                <a16:creationId xmlns:a16="http://schemas.microsoft.com/office/drawing/2014/main" id="{BBBD0D73-68E5-4ABF-93AB-54AEC174B4D3}"/>
              </a:ext>
            </a:extLst>
          </p:cNvPr>
          <p:cNvGrpSpPr/>
          <p:nvPr/>
        </p:nvGrpSpPr>
        <p:grpSpPr>
          <a:xfrm>
            <a:off x="4885405" y="3496707"/>
            <a:ext cx="2398151" cy="1135155"/>
            <a:chOff x="6395573" y="5207346"/>
            <a:chExt cx="2398151" cy="1135155"/>
          </a:xfrm>
        </p:grpSpPr>
        <p:pic>
          <p:nvPicPr>
            <p:cNvPr id="89" name="Picture 88" descr="Logo, icon&#10;&#10;Description automatically generated">
              <a:extLst>
                <a:ext uri="{FF2B5EF4-FFF2-40B4-BE49-F238E27FC236}">
                  <a16:creationId xmlns:a16="http://schemas.microsoft.com/office/drawing/2014/main" id="{9712BE0D-F963-47AD-AACE-D02C59C469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39271" y="5207346"/>
              <a:ext cx="1454453" cy="1135155"/>
            </a:xfrm>
            <a:prstGeom prst="rect">
              <a:avLst/>
            </a:prstGeom>
          </p:spPr>
        </p:pic>
        <p:pic>
          <p:nvPicPr>
            <p:cNvPr id="90" name="Picture 89" descr="Logo&#10;&#10;Description automatically generated">
              <a:extLst>
                <a:ext uri="{FF2B5EF4-FFF2-40B4-BE49-F238E27FC236}">
                  <a16:creationId xmlns:a16="http://schemas.microsoft.com/office/drawing/2014/main" id="{49B09F8A-4297-422E-9121-897929A76983}"/>
                </a:ext>
              </a:extLst>
            </p:cNvPr>
            <p:cNvPicPr>
              <a:picLocks noChangeAspect="1"/>
            </p:cNvPicPr>
            <p:nvPr/>
          </p:nvPicPr>
          <p:blipFill rotWithShape="1">
            <a:blip r:embed="rId17">
              <a:extLst>
                <a:ext uri="{28A0092B-C50C-407E-A947-70E740481C1C}">
                  <a14:useLocalDpi xmlns:a14="http://schemas.microsoft.com/office/drawing/2010/main" val="0"/>
                </a:ext>
              </a:extLst>
            </a:blip>
            <a:srcRect l="45230" t="30750" b="3590"/>
            <a:stretch/>
          </p:blipFill>
          <p:spPr>
            <a:xfrm>
              <a:off x="6395573" y="5383786"/>
              <a:ext cx="1003117" cy="852137"/>
            </a:xfrm>
            <a:prstGeom prst="rect">
              <a:avLst/>
            </a:prstGeom>
          </p:spPr>
        </p:pic>
      </p:grpSp>
      <p:pic>
        <p:nvPicPr>
          <p:cNvPr id="91" name="Picture 90" descr="A picture containing text&#10;&#10;Description automatically generated">
            <a:extLst>
              <a:ext uri="{FF2B5EF4-FFF2-40B4-BE49-F238E27FC236}">
                <a16:creationId xmlns:a16="http://schemas.microsoft.com/office/drawing/2014/main" id="{02FBF4A6-EC2A-4DD9-8DB7-418BE970A1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4235" y="2003785"/>
            <a:ext cx="887657" cy="1426747"/>
          </a:xfrm>
          <a:prstGeom prst="rect">
            <a:avLst/>
          </a:prstGeom>
        </p:spPr>
      </p:pic>
      <p:sp>
        <p:nvSpPr>
          <p:cNvPr id="92" name="Rectangle 91">
            <a:hlinkClick r:id="" action="ppaction://noaction">
              <a:snd r:embed="rId19" name="l_1.wav"/>
            </a:hlinkClick>
            <a:extLst>
              <a:ext uri="{FF2B5EF4-FFF2-40B4-BE49-F238E27FC236}">
                <a16:creationId xmlns:a16="http://schemas.microsoft.com/office/drawing/2014/main" id="{B5DAEBB0-64B5-478E-B786-6F10B6DE0C33}"/>
              </a:ext>
            </a:extLst>
          </p:cNvPr>
          <p:cNvSpPr/>
          <p:nvPr/>
        </p:nvSpPr>
        <p:spPr>
          <a:xfrm>
            <a:off x="220530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20" name="l_2.wav"/>
            </a:hlinkClick>
            <a:extLst>
              <a:ext uri="{FF2B5EF4-FFF2-40B4-BE49-F238E27FC236}">
                <a16:creationId xmlns:a16="http://schemas.microsoft.com/office/drawing/2014/main" id="{EC88ABF6-9C78-477A-B4F4-F55DABC44DAC}"/>
              </a:ext>
            </a:extLst>
          </p:cNvPr>
          <p:cNvSpPr/>
          <p:nvPr/>
        </p:nvSpPr>
        <p:spPr>
          <a:xfrm>
            <a:off x="281524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21" name="l_3.wav"/>
            </a:hlinkClick>
            <a:extLst>
              <a:ext uri="{FF2B5EF4-FFF2-40B4-BE49-F238E27FC236}">
                <a16:creationId xmlns:a16="http://schemas.microsoft.com/office/drawing/2014/main" id="{9D13DB54-7E2E-4862-A969-D31110DCD956}"/>
              </a:ext>
            </a:extLst>
          </p:cNvPr>
          <p:cNvSpPr/>
          <p:nvPr/>
        </p:nvSpPr>
        <p:spPr>
          <a:xfrm>
            <a:off x="342518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22" name="l_4.wav"/>
            </a:hlinkClick>
            <a:extLst>
              <a:ext uri="{FF2B5EF4-FFF2-40B4-BE49-F238E27FC236}">
                <a16:creationId xmlns:a16="http://schemas.microsoft.com/office/drawing/2014/main" id="{41E14685-A06B-469E-9013-0F6A34980F09}"/>
              </a:ext>
            </a:extLst>
          </p:cNvPr>
          <p:cNvSpPr/>
          <p:nvPr/>
        </p:nvSpPr>
        <p:spPr>
          <a:xfrm>
            <a:off x="403512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23" name="l_5.wav"/>
            </a:hlinkClick>
            <a:extLst>
              <a:ext uri="{FF2B5EF4-FFF2-40B4-BE49-F238E27FC236}">
                <a16:creationId xmlns:a16="http://schemas.microsoft.com/office/drawing/2014/main" id="{BBC9D6AA-C499-4994-9511-45F0F460A3C2}"/>
              </a:ext>
            </a:extLst>
          </p:cNvPr>
          <p:cNvSpPr/>
          <p:nvPr/>
        </p:nvSpPr>
        <p:spPr>
          <a:xfrm>
            <a:off x="4645065"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24" name="l_6.wav"/>
            </a:hlinkClick>
            <a:extLst>
              <a:ext uri="{FF2B5EF4-FFF2-40B4-BE49-F238E27FC236}">
                <a16:creationId xmlns:a16="http://schemas.microsoft.com/office/drawing/2014/main" id="{4F08F8EF-CC1F-46C2-AF9C-834B76A83EF1}"/>
              </a:ext>
            </a:extLst>
          </p:cNvPr>
          <p:cNvSpPr/>
          <p:nvPr/>
        </p:nvSpPr>
        <p:spPr>
          <a:xfrm>
            <a:off x="5255004" y="493158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99" name="CustomShape 3">
            <a:hlinkClick r:id="" action="ppaction://noaction">
              <a:snd r:embed="rId4" name="6_1.wav"/>
            </a:hlinkClick>
            <a:extLst>
              <a:ext uri="{FF2B5EF4-FFF2-40B4-BE49-F238E27FC236}">
                <a16:creationId xmlns:a16="http://schemas.microsoft.com/office/drawing/2014/main" id="{6CA18BF5-52AC-496F-881E-28C239E41E65}"/>
              </a:ext>
            </a:extLst>
          </p:cNvPr>
          <p:cNvSpPr/>
          <p:nvPr/>
        </p:nvSpPr>
        <p:spPr>
          <a:xfrm>
            <a:off x="386794" y="1270228"/>
            <a:ext cx="1114084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Three activities are not mentioned!</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7" name="Picture 16" descr="A picture containing toy, doll&#10;&#10;Description automatically generated">
            <a:extLst>
              <a:ext uri="{FF2B5EF4-FFF2-40B4-BE49-F238E27FC236}">
                <a16:creationId xmlns:a16="http://schemas.microsoft.com/office/drawing/2014/main" id="{149483C6-4318-413D-A873-73DBDF56F57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61217" y="3112477"/>
            <a:ext cx="1681678" cy="3745523"/>
          </a:xfrm>
          <a:prstGeom prst="rect">
            <a:avLst/>
          </a:prstGeom>
        </p:spPr>
      </p:pic>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9782614" y="1641555"/>
          <a:ext cx="2315601" cy="5032515"/>
        </p:xfrm>
        <a:graphic>
          <a:graphicData uri="http://schemas.openxmlformats.org/drawingml/2006/table">
            <a:tbl>
              <a:tblPr firstRow="1" bandRow="1">
                <a:tableStyleId>{5940675A-B579-460E-94D1-54222C63F5DA}</a:tableStyleId>
              </a:tblPr>
              <a:tblGrid>
                <a:gridCol w="334750">
                  <a:extLst>
                    <a:ext uri="{9D8B030D-6E8A-4147-A177-3AD203B41FA5}">
                      <a16:colId xmlns:a16="http://schemas.microsoft.com/office/drawing/2014/main" val="1264770506"/>
                    </a:ext>
                  </a:extLst>
                </a:gridCol>
                <a:gridCol w="1980851">
                  <a:extLst>
                    <a:ext uri="{9D8B030D-6E8A-4147-A177-3AD203B41FA5}">
                      <a16:colId xmlns:a16="http://schemas.microsoft.com/office/drawing/2014/main" val="2692967244"/>
                    </a:ext>
                  </a:extLst>
                </a:gridCol>
              </a:tblGrid>
              <a:tr h="949245">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816654">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816654">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816654">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816654">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816654">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bl>
          </a:graphicData>
        </a:graphic>
      </p:graphicFrame>
      <p:sp>
        <p:nvSpPr>
          <p:cNvPr id="21" name="TextBox 20">
            <a:extLst>
              <a:ext uri="{FF2B5EF4-FFF2-40B4-BE49-F238E27FC236}">
                <a16:creationId xmlns:a16="http://schemas.microsoft.com/office/drawing/2014/main" id="{9800540E-B8FB-4412-BE86-586095EEAD87}"/>
              </a:ext>
            </a:extLst>
          </p:cNvPr>
          <p:cNvSpPr txBox="1"/>
          <p:nvPr/>
        </p:nvSpPr>
        <p:spPr>
          <a:xfrm>
            <a:off x="10067014" y="1586910"/>
            <a:ext cx="2124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activity with dog, statement</a:t>
            </a:r>
          </a:p>
        </p:txBody>
      </p:sp>
      <p:sp>
        <p:nvSpPr>
          <p:cNvPr id="100" name="TextBox 99">
            <a:extLst>
              <a:ext uri="{FF2B5EF4-FFF2-40B4-BE49-F238E27FC236}">
                <a16:creationId xmlns:a16="http://schemas.microsoft.com/office/drawing/2014/main" id="{D1434BD1-067B-450A-8B4C-6F9257E3FB0E}"/>
              </a:ext>
            </a:extLst>
          </p:cNvPr>
          <p:cNvSpPr txBox="1"/>
          <p:nvPr/>
        </p:nvSpPr>
        <p:spPr>
          <a:xfrm>
            <a:off x="10113531" y="2771292"/>
            <a:ext cx="2252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shopping, ?</a:t>
            </a:r>
          </a:p>
        </p:txBody>
      </p:sp>
      <p:sp>
        <p:nvSpPr>
          <p:cNvPr id="101" name="TextBox 100">
            <a:extLst>
              <a:ext uri="{FF2B5EF4-FFF2-40B4-BE49-F238E27FC236}">
                <a16:creationId xmlns:a16="http://schemas.microsoft.com/office/drawing/2014/main" id="{995F0EBD-1931-4A71-9A5E-B6076827CBA1}"/>
              </a:ext>
            </a:extLst>
          </p:cNvPr>
          <p:cNvSpPr txBox="1"/>
          <p:nvPr/>
        </p:nvSpPr>
        <p:spPr>
          <a:xfrm>
            <a:off x="10113531" y="3596865"/>
            <a:ext cx="2252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present, ?</a:t>
            </a:r>
          </a:p>
        </p:txBody>
      </p:sp>
      <p:sp>
        <p:nvSpPr>
          <p:cNvPr id="102" name="TextBox 101">
            <a:extLst>
              <a:ext uri="{FF2B5EF4-FFF2-40B4-BE49-F238E27FC236}">
                <a16:creationId xmlns:a16="http://schemas.microsoft.com/office/drawing/2014/main" id="{41EE782D-2EFC-4F4C-9DB7-C1B379DBEAEB}"/>
              </a:ext>
            </a:extLst>
          </p:cNvPr>
          <p:cNvSpPr txBox="1"/>
          <p:nvPr/>
        </p:nvSpPr>
        <p:spPr>
          <a:xfrm>
            <a:off x="10113531" y="4276585"/>
            <a:ext cx="2252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 cooking, statement</a:t>
            </a:r>
          </a:p>
        </p:txBody>
      </p:sp>
      <p:sp>
        <p:nvSpPr>
          <p:cNvPr id="103" name="TextBox 102">
            <a:extLst>
              <a:ext uri="{FF2B5EF4-FFF2-40B4-BE49-F238E27FC236}">
                <a16:creationId xmlns:a16="http://schemas.microsoft.com/office/drawing/2014/main" id="{487F78D3-BD32-48B6-9B7E-7F55AB7F6868}"/>
              </a:ext>
            </a:extLst>
          </p:cNvPr>
          <p:cNvSpPr txBox="1"/>
          <p:nvPr/>
        </p:nvSpPr>
        <p:spPr>
          <a:xfrm>
            <a:off x="10067014" y="5090274"/>
            <a:ext cx="22524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housework, statement</a:t>
            </a:r>
          </a:p>
        </p:txBody>
      </p:sp>
      <p:sp>
        <p:nvSpPr>
          <p:cNvPr id="104" name="TextBox 103">
            <a:extLst>
              <a:ext uri="{FF2B5EF4-FFF2-40B4-BE49-F238E27FC236}">
                <a16:creationId xmlns:a16="http://schemas.microsoft.com/office/drawing/2014/main" id="{75EE6AA2-7DA8-4F0A-95B0-63D539C76D40}"/>
              </a:ext>
            </a:extLst>
          </p:cNvPr>
          <p:cNvSpPr txBox="1"/>
          <p:nvPr/>
        </p:nvSpPr>
        <p:spPr>
          <a:xfrm>
            <a:off x="10113531" y="6084566"/>
            <a:ext cx="22524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you, cake, ?</a:t>
            </a:r>
          </a:p>
        </p:txBody>
      </p:sp>
      <p:sp>
        <p:nvSpPr>
          <p:cNvPr id="105" name="TextBox 104">
            <a:extLst>
              <a:ext uri="{FF2B5EF4-FFF2-40B4-BE49-F238E27FC236}">
                <a16:creationId xmlns:a16="http://schemas.microsoft.com/office/drawing/2014/main" id="{5177FBF7-E746-4366-8BF9-C26E7FB482FE}"/>
              </a:ext>
            </a:extLst>
          </p:cNvPr>
          <p:cNvSpPr txBox="1"/>
          <p:nvPr/>
        </p:nvSpPr>
        <p:spPr>
          <a:xfrm>
            <a:off x="-15" y="1299989"/>
            <a:ext cx="5680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907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00" grpId="0"/>
      <p:bldP spid="101" grpId="0"/>
      <p:bldP spid="102" grpId="0"/>
      <p:bldP spid="103" grpId="0"/>
      <p:bldP spid="10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11571</TotalTime>
  <Words>1952</Words>
  <Application>Microsoft Office PowerPoint</Application>
  <PresentationFormat>Widescreen</PresentationFormat>
  <Paragraphs>252</Paragraphs>
  <Slides>10</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vt:i4>
      </vt:variant>
    </vt:vector>
  </HeadingPairs>
  <TitlesOfParts>
    <vt:vector size="23" baseType="lpstr">
      <vt:lpstr>Arial</vt:lpstr>
      <vt:lpstr>Calibri</vt:lpstr>
      <vt:lpstr>Calibri Light</vt:lpstr>
      <vt:lpstr>Century Gothic</vt:lpstr>
      <vt:lpstr>Century Gothic</vt:lpstr>
      <vt:lpstr>Eras Demi ITC</vt:lpstr>
      <vt:lpstr>Modern Love</vt:lpstr>
      <vt:lpstr>Montserrat Medium</vt:lpstr>
      <vt:lpstr>Symbol</vt:lpstr>
      <vt:lpstr>Wingdings</vt:lpstr>
      <vt:lpstr>1_Office Theme</vt:lpstr>
      <vt:lpstr>Office Theme</vt:lpstr>
      <vt:lpstr>3_Office Theme</vt:lpstr>
      <vt:lpstr>Saying what I and others do</vt:lpstr>
      <vt:lpstr> [ç/c] soft ‘c’</vt:lpstr>
      <vt:lpstr> [ç/c] soft ‘c’</vt:lpstr>
      <vt:lpstr> [ç/c] soft ‘c’</vt:lpstr>
      <vt:lpstr>prononcer</vt:lpstr>
      <vt:lpstr>vocabulaire</vt:lpstr>
      <vt:lpstr>faire (to do and to make)</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94</cp:revision>
  <dcterms:created xsi:type="dcterms:W3CDTF">2022-02-25T13:35:14Z</dcterms:created>
  <dcterms:modified xsi:type="dcterms:W3CDTF">2023-03-24T04:34:14Z</dcterms:modified>
</cp:coreProperties>
</file>