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7" r:id="rId4"/>
    <p:sldId id="362" r:id="rId5"/>
    <p:sldId id="357" r:id="rId6"/>
    <p:sldId id="455" r:id="rId7"/>
    <p:sldId id="457" r:id="rId8"/>
    <p:sldId id="4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553" autoAdjust="0"/>
  </p:normalViewPr>
  <p:slideViewPr>
    <p:cSldViewPr snapToGrid="0">
      <p:cViewPr varScale="1">
        <p:scale>
          <a:sx n="65" d="100"/>
          <a:sy n="65" d="100"/>
        </p:scale>
        <p:origin x="123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acheter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[636]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boire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[1879] 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café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[1886]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eau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[475] 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glace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[2580]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pain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[2802]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poisson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[1616] manger [1338] partager [527] fruit [896]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tu fais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effort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[388]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voyage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[904] carte [955] gâteau [4845] liste [924]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flexible during the week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continue work pupils’ adaptations of this poem text, illustrated poster work.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Teacher directs pupils to work appropriately for their own context.</a:t>
            </a: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7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5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sv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9BFC33-CF2C-465D-8788-C621BB5FFADB}"/>
              </a:ext>
            </a:extLst>
          </p:cNvPr>
          <p:cNvSpPr txBox="1"/>
          <p:nvPr/>
        </p:nvSpPr>
        <p:spPr>
          <a:xfrm>
            <a:off x="9858103" y="6488668"/>
            <a:ext cx="233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8BBB22-4D4D-4320-9114-040C52EA4C89}"/>
              </a:ext>
            </a:extLst>
          </p:cNvPr>
          <p:cNvGrpSpPr/>
          <p:nvPr/>
        </p:nvGrpSpPr>
        <p:grpSpPr>
          <a:xfrm>
            <a:off x="0" y="1906783"/>
            <a:ext cx="4350984" cy="2598058"/>
            <a:chOff x="-1940325" y="1921297"/>
            <a:chExt cx="4350984" cy="25980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16A0B03-42AC-492A-B86B-916D7EDF8195}"/>
                </a:ext>
              </a:extLst>
            </p:cNvPr>
            <p:cNvSpPr/>
            <p:nvPr/>
          </p:nvSpPr>
          <p:spPr>
            <a:xfrm>
              <a:off x="-1940325" y="1921297"/>
              <a:ext cx="4350984" cy="25980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12C56A-0871-4656-B30C-9A363482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49056" y="2040044"/>
              <a:ext cx="4168445" cy="2360564"/>
            </a:xfrm>
            <a:prstGeom prst="roundRect">
              <a:avLst/>
            </a:prstGeom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ups </a:t>
            </a:r>
            <a:endParaRPr lang="en-GB" sz="3200" dirty="0"/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9829E0B3-E88E-4809-B80F-68DB8921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70" name="Title 2">
            <a:extLst>
              <a:ext uri="{FF2B5EF4-FFF2-40B4-BE49-F238E27FC236}">
                <a16:creationId xmlns:a16="http://schemas.microsoft.com/office/drawing/2014/main" id="{D2419E94-DEC4-4386-BF17-EDFCC9C8FCFE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D53E02C1-9E82-4866-A4A2-EEC6728B70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100" name="Title 2">
            <a:extLst>
              <a:ext uri="{FF2B5EF4-FFF2-40B4-BE49-F238E27FC236}">
                <a16:creationId xmlns:a16="http://schemas.microsoft.com/office/drawing/2014/main" id="{AFB3233A-0B5F-4BC5-AB7C-7D51A0573B32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1" name="Graphic 100" descr="Teacher">
            <a:extLst>
              <a:ext uri="{FF2B5EF4-FFF2-40B4-BE49-F238E27FC236}">
                <a16:creationId xmlns:a16="http://schemas.microsoft.com/office/drawing/2014/main" id="{12CDE630-CC64-4723-99B9-AD3DC775B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03" y="-97533"/>
            <a:ext cx="914400" cy="914400"/>
          </a:xfrm>
          <a:prstGeom prst="rect">
            <a:avLst/>
          </a:prstGeom>
        </p:spPr>
      </p:pic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0FCB81D9-1F86-4442-B08C-FB0E18A234CE}"/>
              </a:ext>
            </a:extLst>
          </p:cNvPr>
          <p:cNvSpPr/>
          <p:nvPr/>
        </p:nvSpPr>
        <p:spPr>
          <a:xfrm>
            <a:off x="3911845" y="139675"/>
            <a:ext cx="2660073" cy="362857"/>
          </a:xfrm>
          <a:prstGeom prst="wedgeRoundRectCallout">
            <a:avLst>
              <a:gd name="adj1" fmla="val -54096"/>
              <a:gd name="adj2" fmla="val 21380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F89EDDCC-7CE1-47CC-B2E3-7B676CEBF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37356"/>
              </p:ext>
            </p:extLst>
          </p:nvPr>
        </p:nvGraphicFramePr>
        <p:xfrm>
          <a:off x="2593974" y="544363"/>
          <a:ext cx="2660073" cy="424815"/>
        </p:xfrm>
        <a:graphic>
          <a:graphicData uri="http://schemas.openxmlformats.org/drawingml/2006/table">
            <a:tbl>
              <a:tblPr/>
              <a:tblGrid>
                <a:gridCol w="2660073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Christ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juif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3DF5E45C-DAB7-46AC-B679-641628985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82207"/>
              </p:ext>
            </p:extLst>
          </p:nvPr>
        </p:nvGraphicFramePr>
        <p:xfrm>
          <a:off x="2620289" y="1104653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voiture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japonaise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EA553C02-381B-4E75-8498-A58A1C094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85168"/>
              </p:ext>
            </p:extLst>
          </p:nvPr>
        </p:nvGraphicFramePr>
        <p:xfrm>
          <a:off x="2608488" y="1679592"/>
          <a:ext cx="6580910" cy="424815"/>
        </p:xfrm>
        <a:graphic>
          <a:graphicData uri="http://schemas.openxmlformats.org/drawingml/2006/table">
            <a:tbl>
              <a:tblPr/>
              <a:tblGrid>
                <a:gridCol w="6580910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pizza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coucous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algérien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89DFB34E-7004-4DF4-AB67-8212E28E6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67668"/>
              </p:ext>
            </p:extLst>
          </p:nvPr>
        </p:nvGraphicFramePr>
        <p:xfrm>
          <a:off x="2620289" y="2334226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démocratie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grecque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7CFC2203-EF02-4180-B604-B9A501990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38795"/>
              </p:ext>
            </p:extLst>
          </p:nvPr>
        </p:nvGraphicFramePr>
        <p:xfrm>
          <a:off x="2620289" y="2967132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café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brésilien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F9B88FA2-AB68-4528-AC1C-F06DA6F9E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5482"/>
              </p:ext>
            </p:extLst>
          </p:nvPr>
        </p:nvGraphicFramePr>
        <p:xfrm>
          <a:off x="2620289" y="3690973"/>
          <a:ext cx="6328757" cy="424815"/>
        </p:xfrm>
        <a:graphic>
          <a:graphicData uri="http://schemas.openxmlformats.org/drawingml/2006/table">
            <a:tbl>
              <a:tblPr/>
              <a:tblGrid>
                <a:gridCol w="632875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montre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suisse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chemise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5168A657-0D89-4BC5-84EC-AE144784F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25321"/>
              </p:ext>
            </p:extLst>
          </p:nvPr>
        </p:nvGraphicFramePr>
        <p:xfrm>
          <a:off x="2608488" y="4368556"/>
          <a:ext cx="4239492" cy="424815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 radio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coréenne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D99FFEA5-4227-4A15-A547-A33B1E03A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08232"/>
              </p:ext>
            </p:extLst>
          </p:nvPr>
        </p:nvGraphicFramePr>
        <p:xfrm>
          <a:off x="2620289" y="5127879"/>
          <a:ext cx="7633856" cy="424815"/>
        </p:xfrm>
        <a:graphic>
          <a:graphicData uri="http://schemas.openxmlformats.org/drawingml/2006/table">
            <a:tbl>
              <a:tblPr/>
              <a:tblGrid>
                <a:gridCol w="7633856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vacances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turques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tunisiennes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marocaines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C8C1C084-B2E0-4D64-ABFE-C2EADAD3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96875"/>
              </p:ext>
            </p:extLst>
          </p:nvPr>
        </p:nvGraphicFramePr>
        <p:xfrm>
          <a:off x="2567815" y="5674207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chiffres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écriture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latine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1DEFD62E-30B9-4C37-9089-6BEFB5614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63300"/>
              </p:ext>
            </p:extLst>
          </p:nvPr>
        </p:nvGraphicFramePr>
        <p:xfrm>
          <a:off x="2567815" y="6342048"/>
          <a:ext cx="7301347" cy="424815"/>
        </p:xfrm>
        <a:graphic>
          <a:graphicData uri="http://schemas.openxmlformats.org/drawingml/2006/table">
            <a:tbl>
              <a:tblPr/>
              <a:tblGrid>
                <a:gridCol w="730134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Et…Tu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reproches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à ton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voisin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d’être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étranger.c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pic>
        <p:nvPicPr>
          <p:cNvPr id="113" name="Picture 112" descr="A stained glass window with a crucifixion of person on the cross&#10;&#10;Description automatically generated">
            <a:extLst>
              <a:ext uri="{FF2B5EF4-FFF2-40B4-BE49-F238E27FC236}">
                <a16:creationId xmlns:a16="http://schemas.microsoft.com/office/drawing/2014/main" id="{AF1A53F5-980A-4A26-9FAF-0BEE12CD8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71" y="611874"/>
            <a:ext cx="1125617" cy="844213"/>
          </a:xfrm>
          <a:prstGeom prst="roundRect">
            <a:avLst/>
          </a:prstGeom>
        </p:spPr>
      </p:pic>
      <p:pic>
        <p:nvPicPr>
          <p:cNvPr id="114" name="Picture 113" descr="A stone with writing on it&#10;&#10;Description automatically generated">
            <a:extLst>
              <a:ext uri="{FF2B5EF4-FFF2-40B4-BE49-F238E27FC236}">
                <a16:creationId xmlns:a16="http://schemas.microsoft.com/office/drawing/2014/main" id="{71CBF531-7BC0-494E-A477-0C36C138E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79" y="6034174"/>
            <a:ext cx="1149563" cy="745419"/>
          </a:xfrm>
          <a:prstGeom prst="roundRect">
            <a:avLst/>
          </a:prstGeom>
        </p:spPr>
      </p:pic>
      <p:pic>
        <p:nvPicPr>
          <p:cNvPr id="115" name="Picture 114" descr="A group of colorful numbers&#10;&#10;Description automatically generated">
            <a:extLst>
              <a:ext uri="{FF2B5EF4-FFF2-40B4-BE49-F238E27FC236}">
                <a16:creationId xmlns:a16="http://schemas.microsoft.com/office/drawing/2014/main" id="{C533FB3D-78A7-49D0-9DDD-02CBFC41D7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/>
        </p:blipFill>
        <p:spPr>
          <a:xfrm>
            <a:off x="1318450" y="5174922"/>
            <a:ext cx="1129738" cy="755543"/>
          </a:xfrm>
          <a:prstGeom prst="roundRect">
            <a:avLst/>
          </a:prstGeom>
        </p:spPr>
      </p:pic>
      <p:pic>
        <p:nvPicPr>
          <p:cNvPr id="116" name="Picture 115" descr="A close-up of a car dashboard&#10;&#10;Description automatically generated">
            <a:extLst>
              <a:ext uri="{FF2B5EF4-FFF2-40B4-BE49-F238E27FC236}">
                <a16:creationId xmlns:a16="http://schemas.microsoft.com/office/drawing/2014/main" id="{74B18683-80AD-42D4-BF55-09E8C584D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25" y="4351471"/>
            <a:ext cx="1143542" cy="759383"/>
          </a:xfrm>
          <a:prstGeom prst="roundRect">
            <a:avLst/>
          </a:prstGeom>
        </p:spPr>
      </p:pic>
      <p:pic>
        <p:nvPicPr>
          <p:cNvPr id="117" name="Picture 116" descr="A close-up of a watch&#10;&#10;Description automatically generated">
            <a:extLst>
              <a:ext uri="{FF2B5EF4-FFF2-40B4-BE49-F238E27FC236}">
                <a16:creationId xmlns:a16="http://schemas.microsoft.com/office/drawing/2014/main" id="{D0391386-30C2-4C03-814D-4D39F8B059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3"/>
          <a:stretch/>
        </p:blipFill>
        <p:spPr>
          <a:xfrm>
            <a:off x="1298625" y="3391947"/>
            <a:ext cx="1149563" cy="847383"/>
          </a:xfrm>
          <a:prstGeom prst="roundRect">
            <a:avLst/>
          </a:prstGeom>
        </p:spPr>
      </p:pic>
      <p:pic>
        <p:nvPicPr>
          <p:cNvPr id="118" name="Picture 117" descr="A cup of coffee and a bag of tea&#10;&#10;Description automatically generated">
            <a:extLst>
              <a:ext uri="{FF2B5EF4-FFF2-40B4-BE49-F238E27FC236}">
                <a16:creationId xmlns:a16="http://schemas.microsoft.com/office/drawing/2014/main" id="{5E3A62F4-611A-45B0-B397-75F91D1435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/>
          <a:stretch/>
        </p:blipFill>
        <p:spPr>
          <a:xfrm>
            <a:off x="8743545" y="2641861"/>
            <a:ext cx="1125617" cy="750086"/>
          </a:xfrm>
          <a:prstGeom prst="roundRect">
            <a:avLst/>
          </a:prstGeom>
        </p:spPr>
      </p:pic>
      <p:pic>
        <p:nvPicPr>
          <p:cNvPr id="119" name="Picture 118" descr="A pizza with cheese and basil on it&#10;&#10;Description automatically generated">
            <a:extLst>
              <a:ext uri="{FF2B5EF4-FFF2-40B4-BE49-F238E27FC236}">
                <a16:creationId xmlns:a16="http://schemas.microsoft.com/office/drawing/2014/main" id="{01163F68-BBAA-479D-8292-FFD233C5F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50" y="1522586"/>
            <a:ext cx="1146102" cy="825870"/>
          </a:xfrm>
          <a:prstGeom prst="roundRect">
            <a:avLst/>
          </a:prstGeom>
        </p:spPr>
      </p:pic>
      <p:pic>
        <p:nvPicPr>
          <p:cNvPr id="120" name="Picture 119" descr="The back of a car&#10;&#10;Description automatically generated">
            <a:extLst>
              <a:ext uri="{FF2B5EF4-FFF2-40B4-BE49-F238E27FC236}">
                <a16:creationId xmlns:a16="http://schemas.microsoft.com/office/drawing/2014/main" id="{FEE4983E-29C5-4F9F-8199-360FBABBCD1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/>
        </p:blipFill>
        <p:spPr>
          <a:xfrm>
            <a:off x="8738114" y="609340"/>
            <a:ext cx="1125618" cy="840433"/>
          </a:xfrm>
          <a:prstGeom prst="roundRect">
            <a:avLst/>
          </a:prstGeom>
        </p:spPr>
      </p:pic>
      <p:pic>
        <p:nvPicPr>
          <p:cNvPr id="121" name="Picture 120" descr="A plate of food on a table&#10;&#10;Description automatically generated">
            <a:extLst>
              <a:ext uri="{FF2B5EF4-FFF2-40B4-BE49-F238E27FC236}">
                <a16:creationId xmlns:a16="http://schemas.microsoft.com/office/drawing/2014/main" id="{6DCCE1C3-1185-42C0-A9EA-E078AB1949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90" y="1593562"/>
            <a:ext cx="1112752" cy="825870"/>
          </a:xfrm>
          <a:prstGeom prst="roundRect">
            <a:avLst/>
          </a:prstGeom>
        </p:spPr>
      </p:pic>
      <p:pic>
        <p:nvPicPr>
          <p:cNvPr id="122" name="Picture 121" descr="A group of clothes on swingers&#10;&#10;Description automatically generated">
            <a:extLst>
              <a:ext uri="{FF2B5EF4-FFF2-40B4-BE49-F238E27FC236}">
                <a16:creationId xmlns:a16="http://schemas.microsoft.com/office/drawing/2014/main" id="{1C417BEF-73F2-48A7-B6D8-FAD333788E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6"/>
          <a:stretch/>
        </p:blipFill>
        <p:spPr>
          <a:xfrm>
            <a:off x="8715652" y="3498556"/>
            <a:ext cx="1149563" cy="840434"/>
          </a:xfrm>
          <a:prstGeom prst="roundRect">
            <a:avLst/>
          </a:prstGeom>
        </p:spPr>
      </p:pic>
      <p:pic>
        <p:nvPicPr>
          <p:cNvPr id="123" name="Picture 122" descr="A beach with a group of people and a body of water&#10;&#10;Description automatically generated">
            <a:extLst>
              <a:ext uri="{FF2B5EF4-FFF2-40B4-BE49-F238E27FC236}">
                <a16:creationId xmlns:a16="http://schemas.microsoft.com/office/drawing/2014/main" id="{382B0BF2-14A1-475A-8202-AEA29D4541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53" y="4414814"/>
            <a:ext cx="1205449" cy="798610"/>
          </a:xfrm>
          <a:prstGeom prst="round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D59B87E-B78A-4405-9B02-640EF90C98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5850" y="2401243"/>
            <a:ext cx="1156317" cy="807587"/>
          </a:xfrm>
          <a:prstGeom prst="roundRect">
            <a:avLst/>
          </a:prstGeom>
        </p:spPr>
      </p:pic>
      <p:pic>
        <p:nvPicPr>
          <p:cNvPr id="125" name="Picture 124" descr="A beach with palm trees and a building&#10;&#10;Description automatically generated">
            <a:extLst>
              <a:ext uri="{FF2B5EF4-FFF2-40B4-BE49-F238E27FC236}">
                <a16:creationId xmlns:a16="http://schemas.microsoft.com/office/drawing/2014/main" id="{BB078FC3-A4D8-4D4C-8E9A-ADA10E4B44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96" y="4957734"/>
            <a:ext cx="1205449" cy="903145"/>
          </a:xfrm>
          <a:prstGeom prst="roundRect">
            <a:avLst/>
          </a:prstGeom>
        </p:spPr>
      </p:pic>
      <p:pic>
        <p:nvPicPr>
          <p:cNvPr id="126" name="Picture 125" descr="A camel with a blanket on its back sitting on the sand&#10;&#10;Description automatically generated">
            <a:extLst>
              <a:ext uri="{FF2B5EF4-FFF2-40B4-BE49-F238E27FC236}">
                <a16:creationId xmlns:a16="http://schemas.microsoft.com/office/drawing/2014/main" id="{449A865E-B846-4C2A-AE7A-0B934CB00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63" y="5604507"/>
            <a:ext cx="1205449" cy="802377"/>
          </a:xfrm>
          <a:prstGeom prst="roundRect">
            <a:avLst/>
          </a:prstGeom>
        </p:spPr>
      </p:pic>
      <p:pic>
        <p:nvPicPr>
          <p:cNvPr id="127" name="Picture 21">
            <a:extLst>
              <a:ext uri="{FF2B5EF4-FFF2-40B4-BE49-F238E27FC236}">
                <a16:creationId xmlns:a16="http://schemas.microsoft.com/office/drawing/2014/main" id="{FB173054-5F28-47CB-AD31-3B49B7417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1"/>
          <a:stretch/>
        </p:blipFill>
        <p:spPr bwMode="auto">
          <a:xfrm>
            <a:off x="8719246" y="6012528"/>
            <a:ext cx="1136641" cy="7741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7D11744D-3DE7-4D3B-9489-870F4FE53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56061"/>
              </p:ext>
            </p:extLst>
          </p:nvPr>
        </p:nvGraphicFramePr>
        <p:xfrm>
          <a:off x="2567815" y="6322281"/>
          <a:ext cx="5995437" cy="424815"/>
        </p:xfrm>
        <a:graphic>
          <a:graphicData uri="http://schemas.openxmlformats.org/drawingml/2006/table">
            <a:tbl>
              <a:tblPr/>
              <a:tblGrid>
                <a:gridCol w="599543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strike="sng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Et…Tu </a:t>
                      </a:r>
                      <a:r>
                        <a:rPr lang="en-GB" sz="2000" strike="sng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reproches</a:t>
                      </a:r>
                      <a:r>
                        <a:rPr lang="en-GB" sz="2000" strike="sng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à ton </a:t>
                      </a:r>
                      <a:r>
                        <a:rPr lang="en-GB" sz="2000" strike="sng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voisin</a:t>
                      </a:r>
                      <a:r>
                        <a:rPr lang="en-GB" sz="2000" strike="sng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d’être étranger.</a:t>
                      </a:r>
                      <a:endParaRPr lang="en-GB" sz="2000" strike="sngStrike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5E873F2B-060D-4073-82CF-8C5451993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92191"/>
              </p:ext>
            </p:extLst>
          </p:nvPr>
        </p:nvGraphicFramePr>
        <p:xfrm>
          <a:off x="2645812" y="6283533"/>
          <a:ext cx="5995437" cy="424815"/>
        </p:xfrm>
        <a:graphic>
          <a:graphicData uri="http://schemas.openxmlformats.org/drawingml/2006/table">
            <a:tbl>
              <a:tblPr/>
              <a:tblGrid>
                <a:gridCol w="5995437">
                  <a:extLst>
                    <a:ext uri="{9D8B030D-6E8A-4147-A177-3AD203B41FA5}">
                      <a16:colId xmlns:a16="http://schemas.microsoft.com/office/drawing/2014/main" val="1231161511"/>
                    </a:ext>
                  </a:extLst>
                </a:gridCol>
              </a:tblGrid>
              <a:tr h="4248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?????????????????????????????????????</a:t>
                      </a:r>
                      <a:endParaRPr lang="en-GB" sz="2000" b="1" strike="noStrike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05266"/>
                  </a:ext>
                </a:extLst>
              </a:tr>
            </a:tbl>
          </a:graphicData>
        </a:graphic>
      </p:graphicFrame>
      <p:sp>
        <p:nvSpPr>
          <p:cNvPr id="130" name="Speech Bubble: Rectangle with Corners Rounded 129">
            <a:extLst>
              <a:ext uri="{FF2B5EF4-FFF2-40B4-BE49-F238E27FC236}">
                <a16:creationId xmlns:a16="http://schemas.microsoft.com/office/drawing/2014/main" id="{39556472-98A4-4F84-9421-40AD96E896E3}"/>
              </a:ext>
            </a:extLst>
          </p:cNvPr>
          <p:cNvSpPr/>
          <p:nvPr/>
        </p:nvSpPr>
        <p:spPr>
          <a:xfrm>
            <a:off x="7181715" y="-1414"/>
            <a:ext cx="4999623" cy="2371815"/>
          </a:xfrm>
          <a:prstGeom prst="wedgeRoundRectCallout">
            <a:avLst>
              <a:gd name="adj1" fmla="val 30428"/>
              <a:gd name="adj2" fmla="val 65929"/>
              <a:gd name="adj3" fmla="val 16667"/>
            </a:avLst>
          </a:prstGeom>
          <a:solidFill>
            <a:srgbClr val="2BC0C7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Remember!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|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= my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= masculine nouns, and nouns beginning with a vowel or silent ‘h’.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= feminine nouns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= all plural nouns.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34327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l’effort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carte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voyage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boire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poisson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l’été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l’équipe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acheter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il fait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mauvais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l’hiver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il fait beau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FF7B5B-F6CE-4991-B3D1-FB8AD2421758}"/>
              </a:ext>
            </a:extLst>
          </p:cNvPr>
          <p:cNvSpPr txBox="1"/>
          <p:nvPr/>
        </p:nvSpPr>
        <p:spPr>
          <a:xfrm>
            <a:off x="1778897" y="5880507"/>
            <a:ext cx="27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it’s bad weather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9C79F2-71D1-4416-A1F9-29F625E3063F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winter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710D0-A5E4-4F84-AA24-9BBAA5F2AE11}"/>
              </a:ext>
            </a:extLst>
          </p:cNvPr>
          <p:cNvSpPr txBox="1"/>
          <p:nvPr/>
        </p:nvSpPr>
        <p:spPr>
          <a:xfrm>
            <a:off x="7728964" y="5914545"/>
            <a:ext cx="292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it’s good weather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CD01D-0939-4E86-8FA7-5D218DFFD8A4}"/>
              </a:ext>
            </a:extLst>
          </p:cNvPr>
          <p:cNvSpPr txBox="1"/>
          <p:nvPr/>
        </p:nvSpPr>
        <p:spPr>
          <a:xfrm>
            <a:off x="1737554" y="5078630"/>
            <a:ext cx="38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summer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F2B77E-3EB5-4630-8117-94EDA149958E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team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801C7-B3CC-44C6-8378-15B5C7154763}"/>
              </a:ext>
            </a:extLst>
          </p:cNvPr>
          <p:cNvSpPr txBox="1"/>
          <p:nvPr/>
        </p:nvSpPr>
        <p:spPr>
          <a:xfrm>
            <a:off x="7721012" y="5046426"/>
            <a:ext cx="265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buy, buying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F7BF1-C101-48BF-859A-86EDA44D4ED0}"/>
              </a:ext>
            </a:extLst>
          </p:cNvPr>
          <p:cNvSpPr txBox="1"/>
          <p:nvPr/>
        </p:nvSpPr>
        <p:spPr>
          <a:xfrm>
            <a:off x="1789147" y="4187480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coffee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A46FC-58CB-404C-AC08-81EF437F5F91}"/>
              </a:ext>
            </a:extLst>
          </p:cNvPr>
          <p:cNvSpPr txBox="1"/>
          <p:nvPr/>
        </p:nvSpPr>
        <p:spPr>
          <a:xfrm>
            <a:off x="4528341" y="4202611"/>
            <a:ext cx="289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bread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F5478-B936-4D13-BC04-9227ED34B96E}"/>
              </a:ext>
            </a:extLst>
          </p:cNvPr>
          <p:cNvSpPr txBox="1"/>
          <p:nvPr/>
        </p:nvSpPr>
        <p:spPr>
          <a:xfrm>
            <a:off x="7725535" y="4202611"/>
            <a:ext cx="288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fish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B083-D47C-40C4-A8FF-53DF9DC133F7}"/>
              </a:ext>
            </a:extLst>
          </p:cNvPr>
          <p:cNvSpPr txBox="1"/>
          <p:nvPr/>
        </p:nvSpPr>
        <p:spPr>
          <a:xfrm>
            <a:off x="1829585" y="3322237"/>
            <a:ext cx="268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drink, drinking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46F105-5CFD-40F1-9368-B9029A4D8A12}"/>
              </a:ext>
            </a:extLst>
          </p:cNvPr>
          <p:cNvSpPr txBox="1"/>
          <p:nvPr/>
        </p:nvSpPr>
        <p:spPr>
          <a:xfrm>
            <a:off x="4554025" y="3310676"/>
            <a:ext cx="317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ice cream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D5A9E6-C443-4DC7-9667-4DE290E508AD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water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8A433C-A065-452F-B425-CC955BCF8D8A}"/>
              </a:ext>
            </a:extLst>
          </p:cNvPr>
          <p:cNvSpPr txBox="1"/>
          <p:nvPr/>
        </p:nvSpPr>
        <p:spPr>
          <a:xfrm>
            <a:off x="1820737" y="2425219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card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A84253-E762-4F98-9818-6E40E3CD429A}"/>
              </a:ext>
            </a:extLst>
          </p:cNvPr>
          <p:cNvSpPr txBox="1"/>
          <p:nvPr/>
        </p:nvSpPr>
        <p:spPr>
          <a:xfrm>
            <a:off x="4529457" y="2442423"/>
            <a:ext cx="309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journey,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trip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7C8BC4-DB08-4860-B971-9824BF0E7FE9}"/>
              </a:ext>
            </a:extLst>
          </p:cNvPr>
          <p:cNvSpPr txBox="1"/>
          <p:nvPr/>
        </p:nvSpPr>
        <p:spPr>
          <a:xfrm>
            <a:off x="7721012" y="2367228"/>
            <a:ext cx="32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list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D71D1-458A-4F2D-B7C2-C1682ED33755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cake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3CE32-5764-4DCF-8D50-DFC642895A53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effort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BD2D48-B809-4023-A118-909174206D54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do, make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47114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journey,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drink, drinking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it’s bad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buy, buying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it’s good 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1808866" y="59006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l’équipe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l’hiver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28965" y="5914545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 fait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beau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1820736" y="5090984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 fait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mauvais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l’été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21012" y="504642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acheter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1789147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boire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528341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café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60740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glace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554025" y="33106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pain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poisson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1820737" y="24252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529457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l’effort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2544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voyage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carte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gâteau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8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69F3A40B-7635-40FA-92AD-57516C1B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70345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l’effort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voyage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boire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poisson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l’été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l’équipe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acheter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fait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mauvais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l’hiver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fait beau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37895EDF-D83B-4D47-B2CF-BB03D8E3D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3FA8BBAA-A6E9-4CD0-BC6D-4571200FE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6A0996-9306-487A-8F68-5870E4B6F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A3D5CB-D8BC-4216-8EEF-0543CFF09761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61296D-FE15-48DA-B7DA-5434AE2E554E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A55FE3-BE8C-4E05-B978-B3D193F6E9B3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41411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5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27D3D705-9C9E-4CCF-8A5D-E07D6F991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7480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journey,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drink, drinking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it’s bad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buy, buying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it’s good 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82611B45-9714-401A-AF2D-56AC71A4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87849FA8-E18A-49BC-877B-D6636E00A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BB7BB66-165D-4128-8429-C7F6FAF3A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4CCB6F7-8F8E-4976-BFA8-AB75175FFE4D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033232-EC90-43AA-9050-EA0F4D8A4A2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3A0002-DC8B-4A08-806D-FCE2EAECF93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2831176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1064</Words>
  <Application>Microsoft Office PowerPoint</Application>
  <PresentationFormat>Widescreen</PresentationFormat>
  <Paragraphs>201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Describing me and others </vt:lpstr>
      <vt:lpstr>Follow ups </vt:lpstr>
      <vt:lpstr>vocabulaire</vt:lpstr>
      <vt:lpstr>vocabulaire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44</cp:revision>
  <dcterms:created xsi:type="dcterms:W3CDTF">2021-06-12T06:20:35Z</dcterms:created>
  <dcterms:modified xsi:type="dcterms:W3CDTF">2023-07-18T17:07:23Z</dcterms:modified>
</cp:coreProperties>
</file>