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94" r:id="rId3"/>
    <p:sldId id="452" r:id="rId4"/>
    <p:sldId id="453" r:id="rId5"/>
    <p:sldId id="454" r:id="rId6"/>
    <p:sldId id="455" r:id="rId7"/>
    <p:sldId id="456" r:id="rId8"/>
    <p:sldId id="457" r:id="rId9"/>
    <p:sldId id="458" r:id="rId10"/>
    <p:sldId id="459" r:id="rId11"/>
    <p:sldId id="460" r:id="rId12"/>
    <p:sldId id="462" r:id="rId13"/>
    <p:sldId id="281" r:id="rId14"/>
    <p:sldId id="463" r:id="rId15"/>
    <p:sldId id="46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402"/>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62437" autoAdjust="0"/>
  </p:normalViewPr>
  <p:slideViewPr>
    <p:cSldViewPr snapToGrid="0">
      <p:cViewPr varScale="1">
        <p:scale>
          <a:sx n="67" d="100"/>
          <a:sy n="67" d="100"/>
        </p:scale>
        <p:origin x="242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Revisit [</a:t>
            </a:r>
            <a:r>
              <a:rPr lang="en-GB" sz="1200" b="1" strike="noStrike" spc="-1" dirty="0" err="1">
                <a:solidFill>
                  <a:srgbClr val="002060"/>
                </a:solidFill>
                <a:latin typeface="Century Gothic"/>
                <a:ea typeface="Century Gothic"/>
              </a:rPr>
              <a:t>ien</a:t>
            </a:r>
            <a:r>
              <a:rPr lang="en-GB" sz="1200" b="1"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chien [1744] rien [168] bientôt [1208] ancien [392] combien? [800] bien [47]</a:t>
            </a:r>
            <a:endParaRPr lang="it-IT"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Revisit </a:t>
            </a:r>
          </a:p>
          <a:p>
            <a:pPr marL="216000" indent="-216000">
              <a:lnSpc>
                <a:spcPct val="100000"/>
              </a:lnSpc>
            </a:pPr>
            <a:r>
              <a:rPr lang="fr-FR" sz="1200" b="1" i="0" strike="noStrike" spc="-1" dirty="0">
                <a:solidFill>
                  <a:srgbClr val="002060"/>
                </a:solidFill>
                <a:latin typeface="Century Gothic"/>
                <a:ea typeface="Century Gothic"/>
              </a:rPr>
              <a:t>Revisit 1: donner à manger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faisons, faites, font </a:t>
            </a:r>
            <a:r>
              <a:rPr lang="fr-FR" sz="1200" b="0" i="0" strike="noStrike" spc="-1" dirty="0">
                <a:solidFill>
                  <a:srgbClr val="002060"/>
                </a:solidFill>
                <a:latin typeface="Century Gothic"/>
                <a:ea typeface="Century Gothic"/>
              </a:rPr>
              <a:t>[25] </a:t>
            </a:r>
            <a:r>
              <a:rPr lang="fr-FR" sz="1200" b="1" i="0" strike="noStrike" spc="-1" dirty="0">
                <a:solidFill>
                  <a:srgbClr val="002060"/>
                </a:solidFill>
                <a:latin typeface="Century Gothic"/>
                <a:ea typeface="Century Gothic"/>
              </a:rPr>
              <a:t>laver </a:t>
            </a:r>
            <a:r>
              <a:rPr lang="fr-FR" sz="1200" b="0" i="0" strike="noStrike" spc="-1" dirty="0">
                <a:solidFill>
                  <a:srgbClr val="002060"/>
                </a:solidFill>
                <a:latin typeface="Century Gothic"/>
                <a:ea typeface="Century Gothic"/>
              </a:rPr>
              <a:t>[3503] </a:t>
            </a:r>
            <a:r>
              <a:rPr lang="fr-FR" sz="1200" b="1" i="0" strike="noStrike" spc="-1" dirty="0">
                <a:solidFill>
                  <a:srgbClr val="002060"/>
                </a:solidFill>
                <a:latin typeface="Century Gothic"/>
                <a:ea typeface="Century Gothic"/>
              </a:rPr>
              <a:t>ranger </a:t>
            </a:r>
            <a:r>
              <a:rPr lang="fr-FR" sz="1200" b="0" i="0" strike="noStrike" spc="-1" dirty="0">
                <a:solidFill>
                  <a:srgbClr val="002060"/>
                </a:solidFill>
                <a:latin typeface="Century Gothic"/>
                <a:ea typeface="Century Gothic"/>
              </a:rPr>
              <a:t>[2774] </a:t>
            </a:r>
            <a:r>
              <a:rPr lang="fr-FR" sz="1200" b="1" i="0" strike="noStrike" spc="-1" dirty="0">
                <a:solidFill>
                  <a:srgbClr val="002060"/>
                </a:solidFill>
                <a:latin typeface="Century Gothic"/>
                <a:ea typeface="Century Gothic"/>
              </a:rPr>
              <a:t>cuisine</a:t>
            </a:r>
            <a:r>
              <a:rPr lang="fr-FR" sz="1200" b="1" i="0" strike="noStrike" spc="-1" baseline="30000" dirty="0">
                <a:solidFill>
                  <a:srgbClr val="002060"/>
                </a:solidFill>
                <a:latin typeface="Century Gothic"/>
                <a:ea typeface="Century Gothic"/>
              </a:rPr>
              <a:t>2</a:t>
            </a:r>
            <a:r>
              <a:rPr lang="fr-FR" sz="1200" b="1" i="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[2618] </a:t>
            </a:r>
            <a:r>
              <a:rPr lang="fr-FR" sz="1200" b="1" i="0" strike="noStrike" spc="-1" dirty="0">
                <a:solidFill>
                  <a:srgbClr val="002060"/>
                </a:solidFill>
                <a:latin typeface="Century Gothic"/>
                <a:ea typeface="Century Gothic"/>
              </a:rPr>
              <a:t>repas </a:t>
            </a:r>
            <a:r>
              <a:rPr lang="fr-FR" sz="1200" b="0" i="0" strike="noStrike" spc="-1" dirty="0">
                <a:solidFill>
                  <a:srgbClr val="002060"/>
                </a:solidFill>
                <a:latin typeface="Century Gothic"/>
                <a:ea typeface="Century Gothic"/>
              </a:rPr>
              <a:t>[2948] Revisit: aimer [242] détester [2898] </a:t>
            </a:r>
          </a:p>
          <a:p>
            <a:pPr marL="216000" indent="-216000">
              <a:lnSpc>
                <a:spcPct val="100000"/>
              </a:lnSpc>
            </a:pPr>
            <a:r>
              <a:rPr lang="fr-FR" sz="1200" b="1" i="0" strike="noStrike" spc="-1" dirty="0">
                <a:solidFill>
                  <a:srgbClr val="002060"/>
                </a:solidFill>
                <a:latin typeface="Century Gothic"/>
                <a:ea typeface="Century Gothic"/>
              </a:rPr>
              <a:t>Revisit 2: faire </a:t>
            </a:r>
            <a:r>
              <a:rPr lang="fr-FR" sz="1200" b="0" i="0" strike="noStrike" spc="-1" dirty="0">
                <a:solidFill>
                  <a:srgbClr val="002060"/>
                </a:solidFill>
                <a:latin typeface="Century Gothic"/>
                <a:ea typeface="Century Gothic"/>
              </a:rPr>
              <a:t>[25] </a:t>
            </a:r>
            <a:r>
              <a:rPr lang="fr-FR" sz="1200" b="1" i="0" strike="noStrike" spc="-1" dirty="0">
                <a:solidFill>
                  <a:srgbClr val="002060"/>
                </a:solidFill>
                <a:latin typeface="Century Gothic"/>
                <a:ea typeface="Century Gothic"/>
              </a:rPr>
              <a:t>je fais, il/elle fait activité </a:t>
            </a:r>
            <a:r>
              <a:rPr lang="fr-FR" sz="1200" b="0" i="0" strike="noStrike" spc="-1" dirty="0">
                <a:solidFill>
                  <a:srgbClr val="002060"/>
                </a:solidFill>
                <a:latin typeface="Century Gothic"/>
                <a:ea typeface="Century Gothic"/>
              </a:rPr>
              <a:t>[452] </a:t>
            </a:r>
            <a:r>
              <a:rPr lang="fr-FR" sz="1200" b="1" i="0" strike="noStrike" spc="-1" dirty="0">
                <a:solidFill>
                  <a:srgbClr val="002060"/>
                </a:solidFill>
                <a:latin typeface="Century Gothic"/>
                <a:ea typeface="Century Gothic"/>
              </a:rPr>
              <a:t>cuisine </a:t>
            </a:r>
            <a:r>
              <a:rPr lang="fr-FR" sz="1200" b="0" i="0" strike="noStrike" spc="-1" dirty="0">
                <a:solidFill>
                  <a:srgbClr val="002060"/>
                </a:solidFill>
                <a:latin typeface="Century Gothic"/>
                <a:ea typeface="Century Gothic"/>
              </a:rPr>
              <a:t>[2618] </a:t>
            </a:r>
            <a:r>
              <a:rPr lang="fr-FR" sz="1200" b="1" i="0" strike="noStrike" spc="-1" dirty="0">
                <a:solidFill>
                  <a:srgbClr val="002060"/>
                </a:solidFill>
                <a:latin typeface="Century Gothic"/>
                <a:ea typeface="Century Gothic"/>
              </a:rPr>
              <a:t>courses </a:t>
            </a:r>
            <a:r>
              <a:rPr lang="fr-FR" sz="1200" b="0" i="0" strike="noStrike" spc="-1" dirty="0">
                <a:solidFill>
                  <a:srgbClr val="002060"/>
                </a:solidFill>
                <a:latin typeface="Century Gothic"/>
                <a:ea typeface="Century Gothic"/>
              </a:rPr>
              <a:t>[1289] </a:t>
            </a:r>
            <a:r>
              <a:rPr lang="fr-FR" sz="1200" b="1" i="0" strike="noStrike" spc="-1" dirty="0">
                <a:solidFill>
                  <a:srgbClr val="002060"/>
                </a:solidFill>
                <a:latin typeface="Century Gothic"/>
                <a:ea typeface="Century Gothic"/>
              </a:rPr>
              <a:t>ménage </a:t>
            </a:r>
            <a:r>
              <a:rPr lang="fr-FR" sz="1200" b="0" i="0" strike="noStrike" spc="-1" dirty="0">
                <a:solidFill>
                  <a:srgbClr val="002060"/>
                </a:solidFill>
                <a:latin typeface="Century Gothic"/>
                <a:ea typeface="Century Gothic"/>
              </a:rPr>
              <a:t>[2326] cours (de musique)[169] devoirs [39] lit [1837]</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[9/10]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4291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[10/10]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5024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poem to pupils.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altLang="en-US" dirty="0"/>
              <a:t>Read this poem out to the class clearly and slowly, clicking to bring the pictures on individually to support understanding of each line. </a:t>
            </a:r>
          </a:p>
          <a:p>
            <a:pPr marL="228600" indent="-228600">
              <a:lnSpc>
                <a:spcPct val="100000"/>
              </a:lnSpc>
              <a:buAutoNum type="arabicPeriod"/>
            </a:pPr>
            <a:r>
              <a:rPr lang="en-GB" altLang="en-US" dirty="0"/>
              <a:t>Elicit repetition after each line.</a:t>
            </a:r>
          </a:p>
          <a:p>
            <a:pPr marL="228600" indent="-228600">
              <a:lnSpc>
                <a:spcPct val="100000"/>
              </a:lnSpc>
              <a:buAutoNum type="arabicPeriod"/>
            </a:pPr>
            <a:r>
              <a:rPr lang="en-GB" sz="1200" b="0" strike="noStrike" spc="-1" dirty="0">
                <a:solidFill>
                  <a:srgbClr val="000000"/>
                </a:solidFill>
                <a:latin typeface="Calibri"/>
              </a:rPr>
              <a:t>Rewind and repeat the presentation of the poem; ensure pupils’ comprehension of each line.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read aloud in pairs.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16000" indent="-215280">
              <a:lnSpc>
                <a:spcPct val="100000"/>
              </a:lnSpc>
            </a:pPr>
            <a:r>
              <a:rPr lang="en-GB" sz="1200" b="0" strike="noStrike" spc="-1" dirty="0">
                <a:solidFill>
                  <a:srgbClr val="000000"/>
                </a:solidFill>
                <a:latin typeface="Calibri"/>
              </a:rPr>
              <a:t>Pupils take turns to read a line of the poem each, in pairs.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transcription of previously taught words.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each picture to play each line of the poem.</a:t>
            </a:r>
          </a:p>
          <a:p>
            <a:pPr marL="229320" indent="-228600">
              <a:lnSpc>
                <a:spcPct val="100000"/>
              </a:lnSpc>
              <a:buAutoNum type="arabicPeriod"/>
            </a:pPr>
            <a:r>
              <a:rPr lang="en-GB" sz="1200" b="0" strike="noStrike" spc="-1" dirty="0">
                <a:solidFill>
                  <a:srgbClr val="000000"/>
                </a:solidFill>
                <a:latin typeface="Calibri"/>
              </a:rPr>
              <a:t>Pupils write in the missing words.</a:t>
            </a:r>
          </a:p>
          <a:p>
            <a:pPr marL="229320" indent="-228600">
              <a:lnSpc>
                <a:spcPct val="100000"/>
              </a:lnSpc>
              <a:buAutoNum type="arabicPeriod"/>
            </a:pPr>
            <a:r>
              <a:rPr lang="en-GB" sz="1200" b="0" strike="noStrike" spc="-1" dirty="0">
                <a:solidFill>
                  <a:srgbClr val="000000"/>
                </a:solidFill>
                <a:latin typeface="Calibri"/>
              </a:rPr>
              <a:t>Click to repeat any lines, as needed.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check the answers.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Elicit a choral read aloud of the poem with pupils inserting the correct missing words.</a:t>
            </a:r>
          </a:p>
          <a:p>
            <a:pPr marL="229320" indent="-228600">
              <a:lnSpc>
                <a:spcPct val="100000"/>
              </a:lnSpc>
              <a:buAutoNum type="arabicPeriod"/>
            </a:pPr>
            <a:r>
              <a:rPr lang="en-GB" sz="1200" b="0" strike="noStrike" spc="-1" dirty="0">
                <a:solidFill>
                  <a:srgbClr val="000000"/>
                </a:solidFill>
                <a:latin typeface="Calibri"/>
              </a:rPr>
              <a:t>Click to provide written confirmation of each answer.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98497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(10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previously taught vocabulary and a few cognates with nationalities. Some of the nationalities have not previously been taught, but they should be recognisable to pupils. In addition, this activity anticipates most of the language of the poem pupils will read this lesson.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28600" indent="-228600">
              <a:lnSpc>
                <a:spcPct val="100000"/>
              </a:lnSpc>
              <a:buAutoNum type="arabicPeriod"/>
            </a:pPr>
            <a:r>
              <a:rPr lang="en-GB" sz="1200" b="0" strike="noStrike" spc="-1" dirty="0">
                <a:latin typeface="Arial"/>
              </a:rPr>
              <a:t>Click to bring up the first part of the question and the two options and the teacher either says the question (or uses the audio version).</a:t>
            </a:r>
          </a:p>
          <a:p>
            <a:pPr marL="228600" indent="-228600">
              <a:lnSpc>
                <a:spcPct val="100000"/>
              </a:lnSpc>
              <a:buAutoNum type="arabicPeriod"/>
            </a:pPr>
            <a:r>
              <a:rPr lang="en-GB" sz="1200" b="0" strike="noStrike" spc="-1" dirty="0">
                <a:latin typeface="Arial"/>
              </a:rPr>
              <a:t>Elicit responses from pupils, who may or may not know for sure.</a:t>
            </a:r>
          </a:p>
          <a:p>
            <a:pPr marL="228600" indent="-228600">
              <a:lnSpc>
                <a:spcPct val="100000"/>
              </a:lnSpc>
              <a:buAutoNum type="arabicPeriod"/>
            </a:pPr>
            <a:r>
              <a:rPr lang="en-GB" sz="1200" b="0" strike="noStrike" spc="-1" dirty="0">
                <a:latin typeface="Arial"/>
              </a:rPr>
              <a:t>Click to confirm the answer and give the answer (same wording as the question, but with sentence intonation).</a:t>
            </a:r>
          </a:p>
          <a:p>
            <a:pPr marL="228600" indent="-228600">
              <a:lnSpc>
                <a:spcPct val="100000"/>
              </a:lnSpc>
              <a:buAutoNum type="arabicPeriod"/>
            </a:pPr>
            <a:r>
              <a:rPr lang="en-GB" sz="1200" b="0" strike="noStrike" spc="-1" dirty="0">
                <a:latin typeface="Arial"/>
              </a:rPr>
              <a:t>Continue for the remaining nine slides, at a fairly swift pace.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6698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849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076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7499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62530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[7/10]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84846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86257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audio" Target="../media/audio11.wav"/><Relationship Id="rId26" Type="http://schemas.openxmlformats.org/officeDocument/2006/relationships/image" Target="../media/image28.jpg"/><Relationship Id="rId3" Type="http://schemas.openxmlformats.org/officeDocument/2006/relationships/slideLayout" Target="../slideLayouts/slideLayout5.xml"/><Relationship Id="rId21" Type="http://schemas.openxmlformats.org/officeDocument/2006/relationships/image" Target="../media/image23.jpg"/><Relationship Id="rId34" Type="http://schemas.openxmlformats.org/officeDocument/2006/relationships/image" Target="../media/image35.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6.svg"/><Relationship Id="rId25" Type="http://schemas.openxmlformats.org/officeDocument/2006/relationships/image" Target="../media/image27.jpg"/><Relationship Id="rId33" Type="http://schemas.openxmlformats.org/officeDocument/2006/relationships/image" Target="../media/image34.png"/><Relationship Id="rId2" Type="http://schemas.openxmlformats.org/officeDocument/2006/relationships/audio" Target="../media/media1.wav"/><Relationship Id="rId16" Type="http://schemas.openxmlformats.org/officeDocument/2006/relationships/image" Target="../media/image5.png"/><Relationship Id="rId20" Type="http://schemas.openxmlformats.org/officeDocument/2006/relationships/image" Target="../media/image22.jpg"/><Relationship Id="rId29" Type="http://schemas.openxmlformats.org/officeDocument/2006/relationships/image" Target="../media/image30.jp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26.jpg"/><Relationship Id="rId32" Type="http://schemas.openxmlformats.org/officeDocument/2006/relationships/image" Target="../media/image33.jpg"/><Relationship Id="rId5" Type="http://schemas.openxmlformats.org/officeDocument/2006/relationships/audio" Target="../media/audio1.wav"/><Relationship Id="rId15" Type="http://schemas.openxmlformats.org/officeDocument/2006/relationships/image" Target="../media/image20.png"/><Relationship Id="rId23" Type="http://schemas.openxmlformats.org/officeDocument/2006/relationships/image" Target="../media/image25.jpg"/><Relationship Id="rId28" Type="http://schemas.openxmlformats.org/officeDocument/2006/relationships/image" Target="../media/image29.jpg"/><Relationship Id="rId10" Type="http://schemas.openxmlformats.org/officeDocument/2006/relationships/audio" Target="../media/audio6.wav"/><Relationship Id="rId19" Type="http://schemas.openxmlformats.org/officeDocument/2006/relationships/image" Target="../media/image21.jpg"/><Relationship Id="rId31" Type="http://schemas.openxmlformats.org/officeDocument/2006/relationships/image" Target="../media/image32.jpg"/><Relationship Id="rId4" Type="http://schemas.openxmlformats.org/officeDocument/2006/relationships/notesSlide" Target="../notesSlides/notesSlide12.xml"/><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4.jpg"/><Relationship Id="rId27" Type="http://schemas.openxmlformats.org/officeDocument/2006/relationships/image" Target="../media/image11.jpg"/><Relationship Id="rId30" Type="http://schemas.openxmlformats.org/officeDocument/2006/relationships/image" Target="../media/image31.png"/><Relationship Id="rId8" Type="http://schemas.openxmlformats.org/officeDocument/2006/relationships/audio" Target="../media/audio4.wav"/></Relationships>
</file>

<file path=ppt/slides/_rels/slide13.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2.jpg"/><Relationship Id="rId3" Type="http://schemas.openxmlformats.org/officeDocument/2006/relationships/image" Target="../media/image36.pn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30.jpg"/><Relationship Id="rId20"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6.svg"/><Relationship Id="rId15" Type="http://schemas.openxmlformats.org/officeDocument/2006/relationships/image" Target="../media/image29.jpg"/><Relationship Id="rId10" Type="http://schemas.openxmlformats.org/officeDocument/2006/relationships/image" Target="../media/image25.jpg"/><Relationship Id="rId19" Type="http://schemas.openxmlformats.org/officeDocument/2006/relationships/image" Target="../media/image33.jpg"/><Relationship Id="rId4" Type="http://schemas.openxmlformats.org/officeDocument/2006/relationships/image" Target="../media/image5.png"/><Relationship Id="rId9" Type="http://schemas.openxmlformats.org/officeDocument/2006/relationships/image" Target="../media/image24.jp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audio" Target="../media/audio3.wav"/><Relationship Id="rId26" Type="http://schemas.openxmlformats.org/officeDocument/2006/relationships/image" Target="../media/image11.jpg"/><Relationship Id="rId3" Type="http://schemas.openxmlformats.org/officeDocument/2006/relationships/slideLayout" Target="../slideLayouts/slideLayout5.xml"/><Relationship Id="rId21" Type="http://schemas.openxmlformats.org/officeDocument/2006/relationships/image" Target="../media/image31.png"/><Relationship Id="rId34" Type="http://schemas.openxmlformats.org/officeDocument/2006/relationships/image" Target="../media/image35.png"/><Relationship Id="rId7" Type="http://schemas.openxmlformats.org/officeDocument/2006/relationships/image" Target="../media/image6.svg"/><Relationship Id="rId12" Type="http://schemas.openxmlformats.org/officeDocument/2006/relationships/audio" Target="../media/audio9.wav"/><Relationship Id="rId17" Type="http://schemas.openxmlformats.org/officeDocument/2006/relationships/image" Target="../media/image25.jpg"/><Relationship Id="rId25" Type="http://schemas.openxmlformats.org/officeDocument/2006/relationships/image" Target="../media/image28.jpg"/><Relationship Id="rId33" Type="http://schemas.openxmlformats.org/officeDocument/2006/relationships/image" Target="../media/image34.png"/><Relationship Id="rId2" Type="http://schemas.openxmlformats.org/officeDocument/2006/relationships/audio" Target="../media/media1.wav"/><Relationship Id="rId16" Type="http://schemas.openxmlformats.org/officeDocument/2006/relationships/audio" Target="../media/audio6.wav"/><Relationship Id="rId20" Type="http://schemas.openxmlformats.org/officeDocument/2006/relationships/audio" Target="../media/audio4.wav"/><Relationship Id="rId29" Type="http://schemas.openxmlformats.org/officeDocument/2006/relationships/image" Target="../media/image30.jp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22.jpg"/><Relationship Id="rId24" Type="http://schemas.openxmlformats.org/officeDocument/2006/relationships/audio" Target="../media/audio2.wav"/><Relationship Id="rId32" Type="http://schemas.openxmlformats.org/officeDocument/2006/relationships/audio" Target="../media/audio10.wav"/><Relationship Id="rId5" Type="http://schemas.openxmlformats.org/officeDocument/2006/relationships/image" Target="../media/image37.png"/><Relationship Id="rId15" Type="http://schemas.openxmlformats.org/officeDocument/2006/relationships/image" Target="../media/image24.jpg"/><Relationship Id="rId23" Type="http://schemas.openxmlformats.org/officeDocument/2006/relationships/image" Target="../media/image26.jpg"/><Relationship Id="rId28" Type="http://schemas.openxmlformats.org/officeDocument/2006/relationships/audio" Target="../media/audio8.wav"/><Relationship Id="rId10" Type="http://schemas.openxmlformats.org/officeDocument/2006/relationships/image" Target="../media/image21.jpg"/><Relationship Id="rId19" Type="http://schemas.openxmlformats.org/officeDocument/2006/relationships/image" Target="../media/image27.jpg"/><Relationship Id="rId31" Type="http://schemas.openxmlformats.org/officeDocument/2006/relationships/image" Target="../media/image33.jpg"/><Relationship Id="rId4" Type="http://schemas.openxmlformats.org/officeDocument/2006/relationships/notesSlide" Target="../notesSlides/notesSlide14.xml"/><Relationship Id="rId9" Type="http://schemas.openxmlformats.org/officeDocument/2006/relationships/audio" Target="../media/audio1.wav"/><Relationship Id="rId14" Type="http://schemas.openxmlformats.org/officeDocument/2006/relationships/audio" Target="../media/audio7.wav"/><Relationship Id="rId22" Type="http://schemas.openxmlformats.org/officeDocument/2006/relationships/audio" Target="../media/audio5.wav"/><Relationship Id="rId27" Type="http://schemas.openxmlformats.org/officeDocument/2006/relationships/image" Target="../media/image29.jpg"/><Relationship Id="rId30" Type="http://schemas.openxmlformats.org/officeDocument/2006/relationships/image" Target="../media/image32.jpg"/><Relationship Id="rId8" Type="http://schemas.openxmlformats.org/officeDocument/2006/relationships/audio" Target="../media/audio12.wav"/></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2.jpg"/><Relationship Id="rId3" Type="http://schemas.openxmlformats.org/officeDocument/2006/relationships/image" Target="../media/image37.pn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1.png"/><Relationship Id="rId2" Type="http://schemas.openxmlformats.org/officeDocument/2006/relationships/notesSlide" Target="../notesSlides/notesSlide15.xml"/><Relationship Id="rId16" Type="http://schemas.openxmlformats.org/officeDocument/2006/relationships/image" Target="../media/image30.jpg"/><Relationship Id="rId20"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6.svg"/><Relationship Id="rId15" Type="http://schemas.openxmlformats.org/officeDocument/2006/relationships/image" Target="../media/image29.jpg"/><Relationship Id="rId10" Type="http://schemas.openxmlformats.org/officeDocument/2006/relationships/image" Target="../media/image25.jpg"/><Relationship Id="rId19" Type="http://schemas.openxmlformats.org/officeDocument/2006/relationships/image" Target="../media/image33.jpg"/><Relationship Id="rId4" Type="http://schemas.openxmlformats.org/officeDocument/2006/relationships/image" Target="../media/image5.png"/><Relationship Id="rId9" Type="http://schemas.openxmlformats.org/officeDocument/2006/relationships/image" Target="../media/image24.jpg"/><Relationship Id="rId1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jp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73675" y="620315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lire un poème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3" name="TextBox 2">
            <a:extLst>
              <a:ext uri="{FF2B5EF4-FFF2-40B4-BE49-F238E27FC236}">
                <a16:creationId xmlns:a16="http://schemas.microsoft.com/office/drawing/2014/main" id="{EAA06833-8964-4B02-9542-7FB4B1654DB7}"/>
              </a:ext>
            </a:extLst>
          </p:cNvPr>
          <p:cNvSpPr txBox="1"/>
          <p:nvPr/>
        </p:nvSpPr>
        <p:spPr>
          <a:xfrm>
            <a:off x="9858103" y="6488668"/>
            <a:ext cx="2333897"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pic>
        <p:nvPicPr>
          <p:cNvPr id="15" name="Picture 14" descr="A pen and a pocket watch on a map&#10;&#10;Description automatically generated">
            <a:extLst>
              <a:ext uri="{FF2B5EF4-FFF2-40B4-BE49-F238E27FC236}">
                <a16:creationId xmlns:a16="http://schemas.microsoft.com/office/drawing/2014/main" id="{300D3643-91F1-478D-AAB7-DAF5A211C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50508"/>
            <a:ext cx="4350240" cy="289902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[9/10]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Le fruit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anglais</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455" y="180678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tunisien</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97489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tunisien</a:t>
            </a:r>
            <a:r>
              <a:rPr lang="en-GB" sz="2800" dirty="0">
                <a:solidFill>
                  <a:schemeClr val="bg1"/>
                </a:solidFill>
                <a:latin typeface="Century Gothic" panose="020B0502020202020204" pitchFamily="34" charset="0"/>
              </a:rPr>
              <a:t>.</a:t>
            </a:r>
          </a:p>
        </p:txBody>
      </p:sp>
      <p:pic>
        <p:nvPicPr>
          <p:cNvPr id="9" name="Picture 8" descr="A large metal container full of dates&#10;&#10;Description automatically generated">
            <a:extLst>
              <a:ext uri="{FF2B5EF4-FFF2-40B4-BE49-F238E27FC236}">
                <a16:creationId xmlns:a16="http://schemas.microsoft.com/office/drawing/2014/main" id="{E96C926D-B2D0-463E-829E-D5332DB36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781" y="2695334"/>
            <a:ext cx="5547292" cy="3696750"/>
          </a:xfrm>
          <a:prstGeom prst="rect">
            <a:avLst/>
          </a:prstGeom>
        </p:spPr>
      </p:pic>
      <p:sp>
        <p:nvSpPr>
          <p:cNvPr id="16" name="Speech Bubble: Rectangle with Corners Rounded 15">
            <a:extLst>
              <a:ext uri="{FF2B5EF4-FFF2-40B4-BE49-F238E27FC236}">
                <a16:creationId xmlns:a16="http://schemas.microsoft.com/office/drawing/2014/main" id="{0677D636-07B2-421B-8027-BE27E32E70A8}"/>
              </a:ext>
            </a:extLst>
          </p:cNvPr>
          <p:cNvSpPr/>
          <p:nvPr/>
        </p:nvSpPr>
        <p:spPr>
          <a:xfrm>
            <a:off x="8926899" y="2343900"/>
            <a:ext cx="2973031" cy="2221216"/>
          </a:xfrm>
          <a:prstGeom prst="wedgeRoundRectCallout">
            <a:avLst>
              <a:gd name="adj1" fmla="val -63240"/>
              <a:gd name="adj2" fmla="val 15720"/>
              <a:gd name="adj3" fmla="val 16667"/>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These are dates. This fruit grows on date palms in many parts of Asia.</a:t>
            </a:r>
          </a:p>
        </p:txBody>
      </p:sp>
      <p:pic>
        <p:nvPicPr>
          <p:cNvPr id="19" name="Picture 18" descr="A palm tree with orange fruits&#10;&#10;Description automatically generated">
            <a:extLst>
              <a:ext uri="{FF2B5EF4-FFF2-40B4-BE49-F238E27FC236}">
                <a16:creationId xmlns:a16="http://schemas.microsoft.com/office/drawing/2014/main" id="{D75A9E7C-508B-4714-BA42-C719329F3C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9632" y="4681044"/>
            <a:ext cx="2567564" cy="1711040"/>
          </a:xfrm>
          <a:prstGeom prst="rect">
            <a:avLst/>
          </a:prstGeom>
        </p:spPr>
      </p:pic>
    </p:spTree>
    <p:extLst>
      <p:ext uri="{BB962C8B-B14F-4D97-AF65-F5344CB8AC3E}">
        <p14:creationId xmlns:p14="http://schemas.microsoft.com/office/powerpoint/2010/main" val="244270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[10/10]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L’image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6572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coréenne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455" y="180678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haïtienne</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966841"/>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haïtienne</a:t>
            </a:r>
            <a:r>
              <a:rPr lang="en-GB" sz="2800" dirty="0">
                <a:solidFill>
                  <a:schemeClr val="bg1"/>
                </a:solidFill>
                <a:latin typeface="Century Gothic" panose="020B0502020202020204" pitchFamily="34" charset="0"/>
              </a:rPr>
              <a:t>.</a:t>
            </a:r>
          </a:p>
        </p:txBody>
      </p:sp>
      <p:pic>
        <p:nvPicPr>
          <p:cNvPr id="15" name="Picture 14" descr="A sandy beach with blue water and a cliff&#10;&#10;Description automatically generated">
            <a:extLst>
              <a:ext uri="{FF2B5EF4-FFF2-40B4-BE49-F238E27FC236}">
                <a16:creationId xmlns:a16="http://schemas.microsoft.com/office/drawing/2014/main" id="{722C6DA4-81C2-4BE6-A737-FC0E12F251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5049" y="2667954"/>
            <a:ext cx="6723533" cy="3997350"/>
          </a:xfrm>
          <a:prstGeom prst="rect">
            <a:avLst/>
          </a:prstGeom>
        </p:spPr>
      </p:pic>
    </p:spTree>
    <p:extLst>
      <p:ext uri="{BB962C8B-B14F-4D97-AF65-F5344CB8AC3E}">
        <p14:creationId xmlns:p14="http://schemas.microsoft.com/office/powerpoint/2010/main" val="3831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35076" y="684611"/>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CDB1276F-D851-46C4-8A16-0801AFB48B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0"/>
            <a:ext cx="914400" cy="914400"/>
          </a:xfrm>
          <a:prstGeom prst="rect">
            <a:avLst/>
          </a:prstGeom>
        </p:spPr>
      </p:pic>
      <p:sp>
        <p:nvSpPr>
          <p:cNvPr id="6" name="Speech Bubble: Rectangle with Corners Rounded 5">
            <a:hlinkClick r:id="" action="ppaction://noaction">
              <a:snd r:embed="rId18" name="T3_W12_3.1.wav"/>
            </a:hlinkClick>
            <a:extLst>
              <a:ext uri="{FF2B5EF4-FFF2-40B4-BE49-F238E27FC236}">
                <a16:creationId xmlns:a16="http://schemas.microsoft.com/office/drawing/2014/main" id="{CCFB58BD-2869-4D79-919F-DAC3538DF557}"/>
              </a:ext>
            </a:extLst>
          </p:cNvPr>
          <p:cNvSpPr/>
          <p:nvPr/>
        </p:nvSpPr>
        <p:spPr>
          <a:xfrm>
            <a:off x="914400" y="114966"/>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7" name="TextBox 6">
            <a:hlinkClick r:id="" action="ppaction://noaction">
              <a:snd r:embed="rId18" name="T3_W12_3.1.wav"/>
            </a:hlinkClick>
            <a:extLst>
              <a:ext uri="{FF2B5EF4-FFF2-40B4-BE49-F238E27FC236}">
                <a16:creationId xmlns:a16="http://schemas.microsoft.com/office/drawing/2014/main" id="{34926406-AE20-442D-BF3A-23D3B246E0EE}"/>
              </a:ext>
            </a:extLst>
          </p:cNvPr>
          <p:cNvSpPr txBox="1"/>
          <p:nvPr/>
        </p:nvSpPr>
        <p:spPr>
          <a:xfrm>
            <a:off x="914400" y="127178"/>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graphicFrame>
        <p:nvGraphicFramePr>
          <p:cNvPr id="3" name="Table 2">
            <a:extLst>
              <a:ext uri="{FF2B5EF4-FFF2-40B4-BE49-F238E27FC236}">
                <a16:creationId xmlns:a16="http://schemas.microsoft.com/office/drawing/2014/main" id="{AA6367AA-D2AD-4C2E-B940-7DF194D2CB03}"/>
              </a:ext>
            </a:extLst>
          </p:cNvPr>
          <p:cNvGraphicFramePr>
            <a:graphicFrameLocks noGrp="1"/>
          </p:cNvGraphicFramePr>
          <p:nvPr/>
        </p:nvGraphicFramePr>
        <p:xfrm>
          <a:off x="1230339" y="832467"/>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9" name="Table 8">
            <a:extLst>
              <a:ext uri="{FF2B5EF4-FFF2-40B4-BE49-F238E27FC236}">
                <a16:creationId xmlns:a16="http://schemas.microsoft.com/office/drawing/2014/main" id="{903A0AB1-F35D-4FD9-8EC9-01A623F3A943}"/>
              </a:ext>
            </a:extLst>
          </p:cNvPr>
          <p:cNvGraphicFramePr>
            <a:graphicFrameLocks noGrp="1"/>
          </p:cNvGraphicFramePr>
          <p:nvPr/>
        </p:nvGraphicFramePr>
        <p:xfrm>
          <a:off x="2727344" y="125728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voiture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0" name="Table 9">
            <a:extLst>
              <a:ext uri="{FF2B5EF4-FFF2-40B4-BE49-F238E27FC236}">
                <a16:creationId xmlns:a16="http://schemas.microsoft.com/office/drawing/2014/main" id="{25EE6D2E-CDAA-49E6-A114-7202D5424E75}"/>
              </a:ext>
            </a:extLst>
          </p:cNvPr>
          <p:cNvGraphicFramePr>
            <a:graphicFrameLocks noGrp="1"/>
          </p:cNvGraphicFramePr>
          <p:nvPr/>
        </p:nvGraphicFramePr>
        <p:xfrm>
          <a:off x="3081108" y="1739776"/>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212D4B3C-D3C9-4AB4-AB8C-16D967B6436A}"/>
              </a:ext>
            </a:extLst>
          </p:cNvPr>
          <p:cNvGraphicFramePr>
            <a:graphicFrameLocks noGrp="1"/>
          </p:cNvGraphicFramePr>
          <p:nvPr/>
        </p:nvGraphicFramePr>
        <p:xfrm>
          <a:off x="1230339" y="2403877"/>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78EBFA1A-5637-436C-959E-C5FB6211F0DE}"/>
              </a:ext>
            </a:extLst>
          </p:cNvPr>
          <p:cNvGraphicFramePr>
            <a:graphicFrameLocks noGrp="1"/>
          </p:cNvGraphicFramePr>
          <p:nvPr/>
        </p:nvGraphicFramePr>
        <p:xfrm>
          <a:off x="2766793" y="282739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café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BD432ABE-9B54-484C-9EEE-42F56AD7FFEC}"/>
              </a:ext>
            </a:extLst>
          </p:cNvPr>
          <p:cNvGraphicFramePr>
            <a:graphicFrameLocks noGrp="1"/>
          </p:cNvGraphicFramePr>
          <p:nvPr/>
        </p:nvGraphicFramePr>
        <p:xfrm>
          <a:off x="1259402" y="3528472"/>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chemise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288CB0E7-5ADF-4524-A7CF-2EBFF373DE38}"/>
              </a:ext>
            </a:extLst>
          </p:cNvPr>
          <p:cNvGraphicFramePr>
            <a:graphicFrameLocks noGrp="1"/>
          </p:cNvGraphicFramePr>
          <p:nvPr/>
        </p:nvGraphicFramePr>
        <p:xfrm>
          <a:off x="1259402" y="4351315"/>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radio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E830DA07-2913-476C-96AA-5748BD2F1226}"/>
              </a:ext>
            </a:extLst>
          </p:cNvPr>
          <p:cNvGraphicFramePr>
            <a:graphicFrameLocks noGrp="1"/>
          </p:cNvGraphicFramePr>
          <p:nvPr/>
        </p:nvGraphicFramePr>
        <p:xfrm>
          <a:off x="1231747" y="5153587"/>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EB3CAD31-8A00-4522-B9BA-AE06025D56F4}"/>
              </a:ext>
            </a:extLst>
          </p:cNvPr>
          <p:cNvGraphicFramePr>
            <a:graphicFrameLocks noGrp="1"/>
          </p:cNvGraphicFramePr>
          <p:nvPr/>
        </p:nvGraphicFramePr>
        <p:xfrm>
          <a:off x="1256178" y="5772302"/>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30C5B306-74D7-4769-80F3-38DD3A1D137C}"/>
              </a:ext>
            </a:extLst>
          </p:cNvPr>
          <p:cNvGraphicFramePr>
            <a:graphicFrameLocks noGrp="1"/>
          </p:cNvGraphicFramePr>
          <p:nvPr/>
        </p:nvGraphicFramePr>
        <p:xfrm>
          <a:off x="1230339" y="6440022"/>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8" name="Picture 7" descr="A stained glass window with a crucifixion of person on the cross&#10;&#10;Description automatically generated">
            <a:extLst>
              <a:ext uri="{FF2B5EF4-FFF2-40B4-BE49-F238E27FC236}">
                <a16:creationId xmlns:a16="http://schemas.microsoft.com/office/drawing/2014/main" id="{2E78E340-65C2-43C7-92CC-FB4BCC4A65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6145" y="803563"/>
            <a:ext cx="1125617" cy="844213"/>
          </a:xfrm>
          <a:prstGeom prst="roundRect">
            <a:avLst/>
          </a:prstGeom>
        </p:spPr>
      </p:pic>
      <p:pic>
        <p:nvPicPr>
          <p:cNvPr id="22" name="Picture 21" descr="A stone with writing on it&#10;&#10;Description automatically generated">
            <a:extLst>
              <a:ext uri="{FF2B5EF4-FFF2-40B4-BE49-F238E27FC236}">
                <a16:creationId xmlns:a16="http://schemas.microsoft.com/office/drawing/2014/main" id="{2BCD93F1-26F1-49E2-9810-5181DF8B80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14426" y="5635841"/>
            <a:ext cx="1149563" cy="745419"/>
          </a:xfrm>
          <a:prstGeom prst="roundRect">
            <a:avLst/>
          </a:prstGeom>
        </p:spPr>
      </p:pic>
      <p:pic>
        <p:nvPicPr>
          <p:cNvPr id="24" name="Picture 23" descr="A group of colorful numbers&#10;&#10;Description automatically generated">
            <a:extLst>
              <a:ext uri="{FF2B5EF4-FFF2-40B4-BE49-F238E27FC236}">
                <a16:creationId xmlns:a16="http://schemas.microsoft.com/office/drawing/2014/main" id="{7594940B-1F7F-410D-A131-4637B24B3E1E}"/>
              </a:ext>
            </a:extLst>
          </p:cNvPr>
          <p:cNvPicPr>
            <a:picLocks noChangeAspect="1"/>
          </p:cNvPicPr>
          <p:nvPr/>
        </p:nvPicPr>
        <p:blipFill rotWithShape="1">
          <a:blip r:embed="rId21">
            <a:extLst>
              <a:ext uri="{28A0092B-C50C-407E-A947-70E740481C1C}">
                <a14:useLocalDpi xmlns:a14="http://schemas.microsoft.com/office/drawing/2010/main" val="0"/>
              </a:ext>
            </a:extLst>
          </a:blip>
          <a:srcRect r="15891"/>
          <a:stretch/>
        </p:blipFill>
        <p:spPr>
          <a:xfrm>
            <a:off x="87310" y="5555455"/>
            <a:ext cx="1129738" cy="755543"/>
          </a:xfrm>
          <a:prstGeom prst="roundRect">
            <a:avLst/>
          </a:prstGeom>
        </p:spPr>
      </p:pic>
      <p:pic>
        <p:nvPicPr>
          <p:cNvPr id="32" name="Picture 31" descr="A close-up of a car dashboard&#10;&#10;Description automatically generated">
            <a:extLst>
              <a:ext uri="{FF2B5EF4-FFF2-40B4-BE49-F238E27FC236}">
                <a16:creationId xmlns:a16="http://schemas.microsoft.com/office/drawing/2014/main" id="{7682B1B1-798D-4A0F-BC6C-50661291F3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408" y="4351315"/>
            <a:ext cx="1143542" cy="759383"/>
          </a:xfrm>
          <a:prstGeom prst="roundRect">
            <a:avLst/>
          </a:prstGeom>
        </p:spPr>
      </p:pic>
      <p:pic>
        <p:nvPicPr>
          <p:cNvPr id="38" name="Picture 37" descr="A close-up of a watch&#10;&#10;Description automatically generated">
            <a:extLst>
              <a:ext uri="{FF2B5EF4-FFF2-40B4-BE49-F238E27FC236}">
                <a16:creationId xmlns:a16="http://schemas.microsoft.com/office/drawing/2014/main" id="{7435E3EF-0091-4B15-85C8-0BB88DEFD2F6}"/>
              </a:ext>
            </a:extLst>
          </p:cNvPr>
          <p:cNvPicPr>
            <a:picLocks noChangeAspect="1"/>
          </p:cNvPicPr>
          <p:nvPr/>
        </p:nvPicPr>
        <p:blipFill rotWithShape="1">
          <a:blip r:embed="rId23">
            <a:extLst>
              <a:ext uri="{28A0092B-C50C-407E-A947-70E740481C1C}">
                <a14:useLocalDpi xmlns:a14="http://schemas.microsoft.com/office/drawing/2010/main" val="0"/>
              </a:ext>
            </a:extLst>
          </a:blip>
          <a:srcRect b="35723"/>
          <a:stretch/>
        </p:blipFill>
        <p:spPr>
          <a:xfrm>
            <a:off x="77398" y="3328544"/>
            <a:ext cx="1149563" cy="847383"/>
          </a:xfrm>
          <a:prstGeom prst="roundRect">
            <a:avLst/>
          </a:prstGeom>
        </p:spPr>
      </p:pic>
      <p:pic>
        <p:nvPicPr>
          <p:cNvPr id="40" name="Picture 39" descr="A cup of coffee and a bag of tea&#10;&#10;Description automatically generated">
            <a:extLst>
              <a:ext uri="{FF2B5EF4-FFF2-40B4-BE49-F238E27FC236}">
                <a16:creationId xmlns:a16="http://schemas.microsoft.com/office/drawing/2014/main" id="{6A23D29B-D569-4FA0-963A-7FD7E6AA8D3B}"/>
              </a:ext>
            </a:extLst>
          </p:cNvPr>
          <p:cNvPicPr>
            <a:picLocks noChangeAspect="1"/>
          </p:cNvPicPr>
          <p:nvPr/>
        </p:nvPicPr>
        <p:blipFill rotWithShape="1">
          <a:blip r:embed="rId24">
            <a:extLst>
              <a:ext uri="{28A0092B-C50C-407E-A947-70E740481C1C}">
                <a14:useLocalDpi xmlns:a14="http://schemas.microsoft.com/office/drawing/2010/main" val="0"/>
              </a:ext>
            </a:extLst>
          </a:blip>
          <a:srcRect t="50021"/>
          <a:stretch/>
        </p:blipFill>
        <p:spPr>
          <a:xfrm>
            <a:off x="5675249" y="2362460"/>
            <a:ext cx="1125617" cy="750086"/>
          </a:xfrm>
          <a:prstGeom prst="roundRect">
            <a:avLst/>
          </a:prstGeom>
        </p:spPr>
      </p:pic>
      <p:pic>
        <p:nvPicPr>
          <p:cNvPr id="46" name="Picture 45" descr="A pizza with cheese and basil on it&#10;&#10;Description automatically generated">
            <a:extLst>
              <a:ext uri="{FF2B5EF4-FFF2-40B4-BE49-F238E27FC236}">
                <a16:creationId xmlns:a16="http://schemas.microsoft.com/office/drawing/2014/main" id="{3B217DAF-1CF3-475E-9DCB-5183329DDB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65603" y="1326841"/>
            <a:ext cx="1146102" cy="825870"/>
          </a:xfrm>
          <a:prstGeom prst="roundRect">
            <a:avLst/>
          </a:prstGeom>
        </p:spPr>
      </p:pic>
      <p:pic>
        <p:nvPicPr>
          <p:cNvPr id="48" name="Picture 47" descr="The back of a car&#10;&#10;Description automatically generated">
            <a:extLst>
              <a:ext uri="{FF2B5EF4-FFF2-40B4-BE49-F238E27FC236}">
                <a16:creationId xmlns:a16="http://schemas.microsoft.com/office/drawing/2014/main" id="{E321B08C-BA09-4B3B-B192-841A097ABE20}"/>
              </a:ext>
            </a:extLst>
          </p:cNvPr>
          <p:cNvPicPr>
            <a:picLocks noChangeAspect="1"/>
          </p:cNvPicPr>
          <p:nvPr/>
        </p:nvPicPr>
        <p:blipFill rotWithShape="1">
          <a:blip r:embed="rId26">
            <a:extLst>
              <a:ext uri="{28A0092B-C50C-407E-A947-70E740481C1C}">
                <a14:useLocalDpi xmlns:a14="http://schemas.microsoft.com/office/drawing/2010/main" val="0"/>
              </a:ext>
            </a:extLst>
          </a:blip>
          <a:srcRect l="11374"/>
          <a:stretch/>
        </p:blipFill>
        <p:spPr>
          <a:xfrm>
            <a:off x="1564640" y="1333158"/>
            <a:ext cx="1125618" cy="840433"/>
          </a:xfrm>
          <a:prstGeom prst="roundRect">
            <a:avLst/>
          </a:prstGeom>
        </p:spPr>
      </p:pic>
      <p:pic>
        <p:nvPicPr>
          <p:cNvPr id="49" name="Picture 48" descr="A plate of food on a table&#10;&#10;Description automatically generated">
            <a:extLst>
              <a:ext uri="{FF2B5EF4-FFF2-40B4-BE49-F238E27FC236}">
                <a16:creationId xmlns:a16="http://schemas.microsoft.com/office/drawing/2014/main" id="{F5508310-9A85-47EF-8FA4-69A71BBCC78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21272" y="1581072"/>
            <a:ext cx="1112752" cy="825870"/>
          </a:xfrm>
          <a:prstGeom prst="roundRect">
            <a:avLst/>
          </a:prstGeom>
        </p:spPr>
      </p:pic>
      <p:pic>
        <p:nvPicPr>
          <p:cNvPr id="52" name="Picture 51" descr="A group of clothes on swingers&#10;&#10;Description automatically generated">
            <a:extLst>
              <a:ext uri="{FF2B5EF4-FFF2-40B4-BE49-F238E27FC236}">
                <a16:creationId xmlns:a16="http://schemas.microsoft.com/office/drawing/2014/main" id="{13E3D4E6-7FBE-45E1-9728-6D7EF1F50967}"/>
              </a:ext>
            </a:extLst>
          </p:cNvPr>
          <p:cNvPicPr>
            <a:picLocks noChangeAspect="1"/>
          </p:cNvPicPr>
          <p:nvPr/>
        </p:nvPicPr>
        <p:blipFill rotWithShape="1">
          <a:blip r:embed="rId28">
            <a:extLst>
              <a:ext uri="{28A0092B-C50C-407E-A947-70E740481C1C}">
                <a14:useLocalDpi xmlns:a14="http://schemas.microsoft.com/office/drawing/2010/main" val="0"/>
              </a:ext>
            </a:extLst>
          </a:blip>
          <a:srcRect r="13826"/>
          <a:stretch/>
        </p:blipFill>
        <p:spPr>
          <a:xfrm>
            <a:off x="7077211" y="3200371"/>
            <a:ext cx="1086778" cy="840434"/>
          </a:xfrm>
          <a:prstGeom prst="roundRect">
            <a:avLst/>
          </a:prstGeom>
        </p:spPr>
      </p:pic>
      <p:pic>
        <p:nvPicPr>
          <p:cNvPr id="54" name="Picture 53" descr="A beach with a group of people and a body of water&#10;&#10;Description automatically generated">
            <a:extLst>
              <a:ext uri="{FF2B5EF4-FFF2-40B4-BE49-F238E27FC236}">
                <a16:creationId xmlns:a16="http://schemas.microsoft.com/office/drawing/2014/main" id="{714A6423-9F90-49CB-97EE-943F9604DA7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852741" y="4219855"/>
            <a:ext cx="1205449" cy="798610"/>
          </a:xfrm>
          <a:prstGeom prst="roundRect">
            <a:avLst/>
          </a:prstGeom>
        </p:spPr>
      </p:pic>
      <p:pic>
        <p:nvPicPr>
          <p:cNvPr id="57" name="Picture 56">
            <a:extLst>
              <a:ext uri="{FF2B5EF4-FFF2-40B4-BE49-F238E27FC236}">
                <a16:creationId xmlns:a16="http://schemas.microsoft.com/office/drawing/2014/main" id="{D4262797-D348-4FA3-8399-0063081560DD}"/>
              </a:ext>
            </a:extLst>
          </p:cNvPr>
          <p:cNvPicPr>
            <a:picLocks noChangeAspect="1"/>
          </p:cNvPicPr>
          <p:nvPr/>
        </p:nvPicPr>
        <p:blipFill>
          <a:blip r:embed="rId30"/>
          <a:stretch>
            <a:fillRect/>
          </a:stretch>
        </p:blipFill>
        <p:spPr>
          <a:xfrm>
            <a:off x="74022" y="2270899"/>
            <a:ext cx="1156317" cy="807587"/>
          </a:xfrm>
          <a:prstGeom prst="roundRect">
            <a:avLst/>
          </a:prstGeom>
        </p:spPr>
      </p:pic>
      <p:pic>
        <p:nvPicPr>
          <p:cNvPr id="30" name="Picture 29" descr="A beach with palm trees and a building&#10;&#10;Description automatically generated">
            <a:extLst>
              <a:ext uri="{FF2B5EF4-FFF2-40B4-BE49-F238E27FC236}">
                <a16:creationId xmlns:a16="http://schemas.microsoft.com/office/drawing/2014/main" id="{278131D7-30B0-4A31-B45A-3721B4333D3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68084" y="4762775"/>
            <a:ext cx="1205449" cy="903145"/>
          </a:xfrm>
          <a:prstGeom prst="roundRect">
            <a:avLst/>
          </a:prstGeom>
        </p:spPr>
      </p:pic>
      <p:pic>
        <p:nvPicPr>
          <p:cNvPr id="28" name="Picture 27" descr="A camel with a blanket on its back sitting on the sand&#10;&#10;Description automatically generated">
            <a:extLst>
              <a:ext uri="{FF2B5EF4-FFF2-40B4-BE49-F238E27FC236}">
                <a16:creationId xmlns:a16="http://schemas.microsoft.com/office/drawing/2014/main" id="{CE0092E3-4B19-4AD5-B463-6B48F19E37D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96851" y="5409548"/>
            <a:ext cx="1205449" cy="802377"/>
          </a:xfrm>
          <a:prstGeom prst="roundRect">
            <a:avLst/>
          </a:prstGeom>
        </p:spPr>
      </p:pic>
      <p:pic>
        <p:nvPicPr>
          <p:cNvPr id="58" name="Picture 21">
            <a:extLst>
              <a:ext uri="{FF2B5EF4-FFF2-40B4-BE49-F238E27FC236}">
                <a16:creationId xmlns:a16="http://schemas.microsoft.com/office/drawing/2014/main" id="{75481662-26A4-4AFC-A66E-15200F00FC55}"/>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9271"/>
          <a:stretch/>
        </p:blipFill>
        <p:spPr bwMode="auto">
          <a:xfrm>
            <a:off x="8297282" y="6043377"/>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3_W12_3.12">
            <a:hlinkClick r:id="" action="ppaction://media"/>
            <a:extLst>
              <a:ext uri="{FF2B5EF4-FFF2-40B4-BE49-F238E27FC236}">
                <a16:creationId xmlns:a16="http://schemas.microsoft.com/office/drawing/2014/main" id="{96FEA906-CFC3-7F79-1AB5-EBF49628C712}"/>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293759" y="1139095"/>
            <a:ext cx="883954" cy="883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T3_W12_3.2.wav"/>
                                        </p:tgtEl>
                                      </p:cMediaNode>
                                    </p:audio>
                                  </p:sub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subTnLst>
                                    <p:audio>
                                      <p:cMediaNode>
                                        <p:cTn display="0" masterRel="sameClick">
                                          <p:stCondLst>
                                            <p:cond evt="begin" delay="0">
                                              <p:tn val="13"/>
                                            </p:cond>
                                          </p:stCondLst>
                                          <p:endCondLst>
                                            <p:cond evt="onStopAudio" delay="0">
                                              <p:tgtEl>
                                                <p:sldTgt/>
                                              </p:tgtEl>
                                            </p:cond>
                                          </p:endCondLst>
                                        </p:cTn>
                                        <p:tgtEl>
                                          <p:sndTgt r:embed="rId6" name="T3_W12_3.3.wav"/>
                                        </p:tgtEl>
                                      </p:cMediaNode>
                                    </p:audio>
                                  </p:sub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7" name="T3_W12_3.4.wav"/>
                                        </p:tgtEl>
                                      </p:cMediaNode>
                                    </p:audio>
                                  </p:sub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8" name="T3_W12_3.5.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9" name="T3_W12_3.6.wav"/>
                                        </p:tgtEl>
                                      </p:cMediaNode>
                                    </p:audio>
                                  </p:sub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10" name="T3_W12_3.7.wav"/>
                                        </p:tgtEl>
                                      </p:cMediaNode>
                                    </p:audio>
                                  </p:subTnLst>
                                </p:cTn>
                              </p:par>
                              <p:par>
                                <p:cTn id="54" presetID="10"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subTnLst>
                                    <p:audio>
                                      <p:cMediaNode>
                                        <p:cTn display="0" masterRel="sameClick">
                                          <p:stCondLst>
                                            <p:cond evt="begin" delay="0">
                                              <p:tn val="62"/>
                                            </p:cond>
                                          </p:stCondLst>
                                          <p:endCondLst>
                                            <p:cond evt="onStopAudio" delay="0">
                                              <p:tgtEl>
                                                <p:sldTgt/>
                                              </p:tgtEl>
                                            </p:cond>
                                          </p:endCondLst>
                                        </p:cTn>
                                        <p:tgtEl>
                                          <p:sndTgt r:embed="rId11" name="T3_W12_3.8.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subTnLst>
                                    <p:audio>
                                      <p:cMediaNode>
                                        <p:cTn display="0" masterRel="sameClick">
                                          <p:stCondLst>
                                            <p:cond evt="begin" delay="0">
                                              <p:tn val="67"/>
                                            </p:cond>
                                          </p:stCondLst>
                                          <p:endCondLst>
                                            <p:cond evt="onStopAudio" delay="0">
                                              <p:tgtEl>
                                                <p:sldTgt/>
                                              </p:tgtEl>
                                            </p:cond>
                                          </p:endCondLst>
                                        </p:cTn>
                                        <p:tgtEl>
                                          <p:sndTgt r:embed="rId12" name="T3_W12_3.9.wav"/>
                                        </p:tgtEl>
                                      </p:cMediaNode>
                                    </p:audio>
                                  </p:subTnLst>
                                </p:cTn>
                              </p:par>
                              <p:par>
                                <p:cTn id="70" presetID="10" presetClass="entr" presetSubtype="0" fill="hold"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subTnLst>
                                    <p:audio>
                                      <p:cMediaNode>
                                        <p:cTn display="0" masterRel="sameClick">
                                          <p:stCondLst>
                                            <p:cond evt="begin" delay="0">
                                              <p:tn val="83"/>
                                            </p:cond>
                                          </p:stCondLst>
                                          <p:endCondLst>
                                            <p:cond evt="onStopAudio" delay="0">
                                              <p:tgtEl>
                                                <p:sldTgt/>
                                              </p:tgtEl>
                                            </p:cond>
                                          </p:endCondLst>
                                        </p:cTn>
                                        <p:tgtEl>
                                          <p:sndTgt r:embed="rId13" name="T3_W12_3.10.wav"/>
                                        </p:tgtEl>
                                      </p:cMediaNode>
                                    </p:audio>
                                  </p:subTnLst>
                                </p:cTn>
                              </p:par>
                              <p:par>
                                <p:cTn id="86" presetID="10"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subTnLst>
                                    <p:audio>
                                      <p:cMediaNode>
                                        <p:cTn display="0" masterRel="sameClick">
                                          <p:stCondLst>
                                            <p:cond evt="begin" delay="0">
                                              <p:tn val="94"/>
                                            </p:cond>
                                          </p:stCondLst>
                                          <p:endCondLst>
                                            <p:cond evt="onStopAudio" delay="0">
                                              <p:tgtEl>
                                                <p:sldTgt/>
                                              </p:tgtEl>
                                            </p:cond>
                                          </p:endCondLst>
                                        </p:cTn>
                                        <p:tgtEl>
                                          <p:sndTgt r:embed="rId14" name="T3_W12_3.11.wav"/>
                                        </p:tgtEl>
                                      </p:cMediaNode>
                                    </p:audio>
                                  </p:subTnLst>
                                </p:cTn>
                              </p:par>
                              <p:par>
                                <p:cTn id="97" presetID="10"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mediacall" presetSubtype="0" fill="hold" nodeType="clickEffect">
                                  <p:stCondLst>
                                    <p:cond delay="0"/>
                                  </p:stCondLst>
                                  <p:childTnLst>
                                    <p:cmd type="call" cmd="playFrom(0.0)">
                                      <p:cBhvr>
                                        <p:cTn id="103" dur="54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44B2AA8A-0FFB-4A92-9D20-A46F494915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
        <p:nvSpPr>
          <p:cNvPr id="9" name="Speech Bubble: Rectangle with Corners Rounded 8">
            <a:extLst>
              <a:ext uri="{FF2B5EF4-FFF2-40B4-BE49-F238E27FC236}">
                <a16:creationId xmlns:a16="http://schemas.microsoft.com/office/drawing/2014/main" id="{CD1C901A-A668-4E28-BDDF-27C9E92424D8}"/>
              </a:ext>
            </a:extLst>
          </p:cNvPr>
          <p:cNvSpPr/>
          <p:nvPr/>
        </p:nvSpPr>
        <p:spPr>
          <a:xfrm>
            <a:off x="914400" y="187914"/>
            <a:ext cx="5805715"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poème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avec ton/ta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partenaire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graphicFrame>
        <p:nvGraphicFramePr>
          <p:cNvPr id="10" name="Table 9">
            <a:extLst>
              <a:ext uri="{FF2B5EF4-FFF2-40B4-BE49-F238E27FC236}">
                <a16:creationId xmlns:a16="http://schemas.microsoft.com/office/drawing/2014/main" id="{59F76BD6-2AC7-486A-91F4-ED37D5F92E42}"/>
              </a:ext>
            </a:extLst>
          </p:cNvPr>
          <p:cNvGraphicFramePr>
            <a:graphicFrameLocks noGrp="1"/>
          </p:cNvGraphicFramePr>
          <p:nvPr>
            <p:extLst>
              <p:ext uri="{D42A27DB-BD31-4B8C-83A1-F6EECF244321}">
                <p14:modId xmlns:p14="http://schemas.microsoft.com/office/powerpoint/2010/main" val="3575947106"/>
              </p:ext>
            </p:extLst>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D2168570-43BB-4325-9BC2-B609975810AD}"/>
              </a:ext>
            </a:extLst>
          </p:cNvPr>
          <p:cNvGraphicFramePr>
            <a:graphicFrameLocks noGrp="1"/>
          </p:cNvGraphicFramePr>
          <p:nvPr>
            <p:extLst>
              <p:ext uri="{D42A27DB-BD31-4B8C-83A1-F6EECF244321}">
                <p14:modId xmlns:p14="http://schemas.microsoft.com/office/powerpoint/2010/main" val="4061835285"/>
              </p:ext>
            </p:extLst>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voiture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5401DA2E-F83A-4338-BF33-650636362B90}"/>
              </a:ext>
            </a:extLst>
          </p:cNvPr>
          <p:cNvGraphicFramePr>
            <a:graphicFrameLocks noGrp="1"/>
          </p:cNvGraphicFramePr>
          <p:nvPr>
            <p:extLst>
              <p:ext uri="{D42A27DB-BD31-4B8C-83A1-F6EECF244321}">
                <p14:modId xmlns:p14="http://schemas.microsoft.com/office/powerpoint/2010/main" val="4256936911"/>
              </p:ext>
            </p:extLst>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AB50E84B-7879-4B51-B634-F188EE86C436}"/>
              </a:ext>
            </a:extLst>
          </p:cNvPr>
          <p:cNvGraphicFramePr>
            <a:graphicFrameLocks noGrp="1"/>
          </p:cNvGraphicFramePr>
          <p:nvPr>
            <p:extLst>
              <p:ext uri="{D42A27DB-BD31-4B8C-83A1-F6EECF244321}">
                <p14:modId xmlns:p14="http://schemas.microsoft.com/office/powerpoint/2010/main" val="4054496909"/>
              </p:ext>
            </p:extLst>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013BE195-B310-474C-8390-4F4712F28659}"/>
              </a:ext>
            </a:extLst>
          </p:cNvPr>
          <p:cNvGraphicFramePr>
            <a:graphicFrameLocks noGrp="1"/>
          </p:cNvGraphicFramePr>
          <p:nvPr>
            <p:extLst>
              <p:ext uri="{D42A27DB-BD31-4B8C-83A1-F6EECF244321}">
                <p14:modId xmlns:p14="http://schemas.microsoft.com/office/powerpoint/2010/main" val="3073944696"/>
              </p:ext>
            </p:extLst>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café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4876A3C4-0E2A-47A4-B2A2-BD7110A59938}"/>
              </a:ext>
            </a:extLst>
          </p:cNvPr>
          <p:cNvGraphicFramePr>
            <a:graphicFrameLocks noGrp="1"/>
          </p:cNvGraphicFramePr>
          <p:nvPr>
            <p:extLst>
              <p:ext uri="{D42A27DB-BD31-4B8C-83A1-F6EECF244321}">
                <p14:modId xmlns:p14="http://schemas.microsoft.com/office/powerpoint/2010/main" val="3740260907"/>
              </p:ext>
            </p:extLst>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chemise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02C47494-FAFF-40EB-8F24-525620D0D87D}"/>
              </a:ext>
            </a:extLst>
          </p:cNvPr>
          <p:cNvGraphicFramePr>
            <a:graphicFrameLocks noGrp="1"/>
          </p:cNvGraphicFramePr>
          <p:nvPr>
            <p:extLst>
              <p:ext uri="{D42A27DB-BD31-4B8C-83A1-F6EECF244321}">
                <p14:modId xmlns:p14="http://schemas.microsoft.com/office/powerpoint/2010/main" val="1357594645"/>
              </p:ext>
            </p:extLst>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radio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D6D30DE0-915B-4F05-B0DE-EC16CC906701}"/>
              </a:ext>
            </a:extLst>
          </p:cNvPr>
          <p:cNvGraphicFramePr>
            <a:graphicFrameLocks noGrp="1"/>
          </p:cNvGraphicFramePr>
          <p:nvPr>
            <p:extLst>
              <p:ext uri="{D42A27DB-BD31-4B8C-83A1-F6EECF244321}">
                <p14:modId xmlns:p14="http://schemas.microsoft.com/office/powerpoint/2010/main" val="4181868219"/>
              </p:ext>
            </p:extLst>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343DE983-F7AA-4E77-B123-C389A82EEDC8}"/>
              </a:ext>
            </a:extLst>
          </p:cNvPr>
          <p:cNvGraphicFramePr>
            <a:graphicFrameLocks noGrp="1"/>
          </p:cNvGraphicFramePr>
          <p:nvPr>
            <p:extLst>
              <p:ext uri="{D42A27DB-BD31-4B8C-83A1-F6EECF244321}">
                <p14:modId xmlns:p14="http://schemas.microsoft.com/office/powerpoint/2010/main" val="4042551747"/>
              </p:ext>
            </p:extLst>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54C2E784-1061-4AF3-81BC-9C035A871793}"/>
              </a:ext>
            </a:extLst>
          </p:cNvPr>
          <p:cNvGraphicFramePr>
            <a:graphicFrameLocks noGrp="1"/>
          </p:cNvGraphicFramePr>
          <p:nvPr>
            <p:extLst>
              <p:ext uri="{D42A27DB-BD31-4B8C-83A1-F6EECF244321}">
                <p14:modId xmlns:p14="http://schemas.microsoft.com/office/powerpoint/2010/main" val="2697056702"/>
              </p:ext>
            </p:extLst>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20" name="Picture 19" descr="A stained glass window with a crucifixion of person on the cross&#10;&#10;Description automatically generated">
            <a:extLst>
              <a:ext uri="{FF2B5EF4-FFF2-40B4-BE49-F238E27FC236}">
                <a16:creationId xmlns:a16="http://schemas.microsoft.com/office/drawing/2014/main" id="{BCE2DDA7-4F02-45AF-AF98-8587A560F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21" name="Picture 20" descr="A stone with writing on it&#10;&#10;Description automatically generated">
            <a:extLst>
              <a:ext uri="{FF2B5EF4-FFF2-40B4-BE49-F238E27FC236}">
                <a16:creationId xmlns:a16="http://schemas.microsoft.com/office/drawing/2014/main" id="{170FE7EB-EA50-4BA3-90A4-47BA55098F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22" name="Picture 21" descr="A group of colorful numbers&#10;&#10;Description automatically generated">
            <a:extLst>
              <a:ext uri="{FF2B5EF4-FFF2-40B4-BE49-F238E27FC236}">
                <a16:creationId xmlns:a16="http://schemas.microsoft.com/office/drawing/2014/main" id="{EE033489-E693-45B5-A9A1-31585617EC32}"/>
              </a:ext>
            </a:extLst>
          </p:cNvPr>
          <p:cNvPicPr>
            <a:picLocks noChangeAspect="1"/>
          </p:cNvPicPr>
          <p:nvPr/>
        </p:nvPicPr>
        <p:blipFill rotWithShape="1">
          <a:blip r:embed="rId8">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23" name="Picture 22" descr="A close-up of a car dashboard&#10;&#10;Description automatically generated">
            <a:extLst>
              <a:ext uri="{FF2B5EF4-FFF2-40B4-BE49-F238E27FC236}">
                <a16:creationId xmlns:a16="http://schemas.microsoft.com/office/drawing/2014/main" id="{F874F1D5-34FB-4448-BF5C-61AC9D8876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24" name="Picture 23" descr="A close-up of a watch&#10;&#10;Description automatically generated">
            <a:extLst>
              <a:ext uri="{FF2B5EF4-FFF2-40B4-BE49-F238E27FC236}">
                <a16:creationId xmlns:a16="http://schemas.microsoft.com/office/drawing/2014/main" id="{1F977EE6-E49D-482C-A3B3-9397B2468229}"/>
              </a:ext>
            </a:extLst>
          </p:cNvPr>
          <p:cNvPicPr>
            <a:picLocks noChangeAspect="1"/>
          </p:cNvPicPr>
          <p:nvPr/>
        </p:nvPicPr>
        <p:blipFill rotWithShape="1">
          <a:blip r:embed="rId10">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25" name="Picture 24" descr="A cup of coffee and a bag of tea&#10;&#10;Description automatically generated">
            <a:extLst>
              <a:ext uri="{FF2B5EF4-FFF2-40B4-BE49-F238E27FC236}">
                <a16:creationId xmlns:a16="http://schemas.microsoft.com/office/drawing/2014/main" id="{0190DF11-5276-412F-A5CD-1A84752A8F3F}"/>
              </a:ext>
            </a:extLst>
          </p:cNvPr>
          <p:cNvPicPr>
            <a:picLocks noChangeAspect="1"/>
          </p:cNvPicPr>
          <p:nvPr/>
        </p:nvPicPr>
        <p:blipFill rotWithShape="1">
          <a:blip r:embed="rId11">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26" name="Picture 25" descr="A pizza with cheese and basil on it&#10;&#10;Description automatically generated">
            <a:extLst>
              <a:ext uri="{FF2B5EF4-FFF2-40B4-BE49-F238E27FC236}">
                <a16:creationId xmlns:a16="http://schemas.microsoft.com/office/drawing/2014/main" id="{2982C32D-490E-464B-BB32-FA7E1507F4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27" name="Picture 26" descr="The back of a car&#10;&#10;Description automatically generated">
            <a:extLst>
              <a:ext uri="{FF2B5EF4-FFF2-40B4-BE49-F238E27FC236}">
                <a16:creationId xmlns:a16="http://schemas.microsoft.com/office/drawing/2014/main" id="{001FC250-15AE-43C4-99F7-FF91EC4DA1FB}"/>
              </a:ext>
            </a:extLst>
          </p:cNvPr>
          <p:cNvPicPr>
            <a:picLocks noChangeAspect="1"/>
          </p:cNvPicPr>
          <p:nvPr/>
        </p:nvPicPr>
        <p:blipFill rotWithShape="1">
          <a:blip r:embed="rId13">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28" name="Picture 27" descr="A plate of food on a table&#10;&#10;Description automatically generated">
            <a:extLst>
              <a:ext uri="{FF2B5EF4-FFF2-40B4-BE49-F238E27FC236}">
                <a16:creationId xmlns:a16="http://schemas.microsoft.com/office/drawing/2014/main" id="{FB879E1D-94C1-41E2-B281-8FB4228DC7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30" name="Picture 29" descr="A group of clothes on swingers&#10;&#10;Description automatically generated">
            <a:extLst>
              <a:ext uri="{FF2B5EF4-FFF2-40B4-BE49-F238E27FC236}">
                <a16:creationId xmlns:a16="http://schemas.microsoft.com/office/drawing/2014/main" id="{B1EF965B-97F3-448C-8307-3C17C07E35FF}"/>
              </a:ext>
            </a:extLst>
          </p:cNvPr>
          <p:cNvPicPr>
            <a:picLocks noChangeAspect="1"/>
          </p:cNvPicPr>
          <p:nvPr/>
        </p:nvPicPr>
        <p:blipFill rotWithShape="1">
          <a:blip r:embed="rId15">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31" name="Picture 30" descr="A beach with a group of people and a body of water&#10;&#10;Description automatically generated">
            <a:extLst>
              <a:ext uri="{FF2B5EF4-FFF2-40B4-BE49-F238E27FC236}">
                <a16:creationId xmlns:a16="http://schemas.microsoft.com/office/drawing/2014/main" id="{58975F19-8EBD-4521-8AB9-CA28F352BC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33" name="Picture 32">
            <a:extLst>
              <a:ext uri="{FF2B5EF4-FFF2-40B4-BE49-F238E27FC236}">
                <a16:creationId xmlns:a16="http://schemas.microsoft.com/office/drawing/2014/main" id="{5F6DB3F4-0194-409B-A90A-02B487A6C574}"/>
              </a:ext>
            </a:extLst>
          </p:cNvPr>
          <p:cNvPicPr>
            <a:picLocks noChangeAspect="1"/>
          </p:cNvPicPr>
          <p:nvPr/>
        </p:nvPicPr>
        <p:blipFill>
          <a:blip r:embed="rId17"/>
          <a:stretch>
            <a:fillRect/>
          </a:stretch>
        </p:blipFill>
        <p:spPr>
          <a:xfrm>
            <a:off x="1285850" y="2401243"/>
            <a:ext cx="1156317" cy="807587"/>
          </a:xfrm>
          <a:prstGeom prst="roundRect">
            <a:avLst/>
          </a:prstGeom>
        </p:spPr>
      </p:pic>
      <p:pic>
        <p:nvPicPr>
          <p:cNvPr id="34" name="Picture 33" descr="A beach with palm trees and a building&#10;&#10;Description automatically generated">
            <a:extLst>
              <a:ext uri="{FF2B5EF4-FFF2-40B4-BE49-F238E27FC236}">
                <a16:creationId xmlns:a16="http://schemas.microsoft.com/office/drawing/2014/main" id="{F49E0043-6637-4D44-8062-4906968CE7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35" name="Picture 34" descr="A camel with a blanket on its back sitting on the sand&#10;&#10;Description automatically generated">
            <a:extLst>
              <a:ext uri="{FF2B5EF4-FFF2-40B4-BE49-F238E27FC236}">
                <a16:creationId xmlns:a16="http://schemas.microsoft.com/office/drawing/2014/main" id="{1D1D0B09-A3BF-495B-BD15-8F0C1713E1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36" name="Picture 21">
            <a:extLst>
              <a:ext uri="{FF2B5EF4-FFF2-40B4-BE49-F238E27FC236}">
                <a16:creationId xmlns:a16="http://schemas.microsoft.com/office/drawing/2014/main" id="{0138FF35-5EDB-4CCE-95BC-FE91B3D2539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7F72F546-6B21-40C1-8FF0-42F88FC452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9" name="Speech Bubble: Rectangle with Corners Rounded 8">
            <a:hlinkClick r:id="" action="ppaction://noaction">
              <a:snd r:embed="rId8" name="T3_W12_5.3.wav"/>
            </a:hlinkClick>
            <a:extLst>
              <a:ext uri="{FF2B5EF4-FFF2-40B4-BE49-F238E27FC236}">
                <a16:creationId xmlns:a16="http://schemas.microsoft.com/office/drawing/2014/main" id="{6974FF7F-8191-4F3C-9710-D13BBABF3D90}"/>
              </a:ext>
            </a:extLst>
          </p:cNvPr>
          <p:cNvSpPr/>
          <p:nvPr/>
        </p:nvSpPr>
        <p:spPr>
          <a:xfrm>
            <a:off x="914400" y="187914"/>
            <a:ext cx="5805715"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Nirmala UI" panose="020B0502040204020203" pitchFamily="34" charset="0"/>
              </a:rPr>
              <a:t>Écoute et écris les mots en français.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905CC852-50D4-4C59-9152-6E211E87D512}"/>
              </a:ext>
            </a:extLst>
          </p:cNvPr>
          <p:cNvGraphicFramePr>
            <a:graphicFrameLocks noGrp="1"/>
          </p:cNvGraphicFramePr>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C8AC3002-E402-4E3B-B0E1-B8C208F36058}"/>
              </a:ext>
            </a:extLst>
          </p:cNvPr>
          <p:cNvGraphicFramePr>
            <a:graphicFrameLocks noGrp="1"/>
          </p:cNvGraphicFramePr>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02F0DAF1-DE2A-4A45-82F0-8EB6E1A26BE1}"/>
              </a:ext>
            </a:extLst>
          </p:cNvPr>
          <p:cNvGraphicFramePr>
            <a:graphicFrameLocks noGrp="1"/>
          </p:cNvGraphicFramePr>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  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EB432D21-2F1C-4845-AE62-559A4B994A80}"/>
              </a:ext>
            </a:extLst>
          </p:cNvPr>
          <p:cNvGraphicFramePr>
            <a:graphicFrameLocks noGrp="1"/>
          </p:cNvGraphicFramePr>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_____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76647139-26A3-4BA9-BABA-811C56D0318E}"/>
              </a:ext>
            </a:extLst>
          </p:cNvPr>
          <p:cNvGraphicFramePr>
            <a:graphicFrameLocks noGrp="1"/>
          </p:cNvGraphicFramePr>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D787A0E0-45FA-4269-9335-0F40B1BE5606}"/>
              </a:ext>
            </a:extLst>
          </p:cNvPr>
          <p:cNvGraphicFramePr>
            <a:graphicFrameLocks noGrp="1"/>
          </p:cNvGraphicFramePr>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6875550A-71ED-44F2-A082-735147B39827}"/>
              </a:ext>
            </a:extLst>
          </p:cNvPr>
          <p:cNvGraphicFramePr>
            <a:graphicFrameLocks noGrp="1"/>
          </p:cNvGraphicFramePr>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B4A0F355-DC21-43CF-B7D6-6CFF1214FC9D}"/>
              </a:ext>
            </a:extLst>
          </p:cNvPr>
          <p:cNvGraphicFramePr>
            <a:graphicFrameLocks noGrp="1"/>
          </p:cNvGraphicFramePr>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85154B1B-F745-4E94-AE6C-BD096F1548AE}"/>
              </a:ext>
            </a:extLst>
          </p:cNvPr>
          <p:cNvGraphicFramePr>
            <a:graphicFrameLocks noGrp="1"/>
          </p:cNvGraphicFramePr>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________</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D8B7BA38-D1CF-484F-9C81-3ED7B4C0851B}"/>
              </a:ext>
            </a:extLst>
          </p:cNvPr>
          <p:cNvGraphicFramePr>
            <a:graphicFrameLocks noGrp="1"/>
          </p:cNvGraphicFramePr>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d’_______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32" name="Picture 31" descr="A stained glass window with a crucifixion of person on the cross&#10;&#10;Description automatically generated">
            <a:hlinkClick r:id="" action="ppaction://noaction">
              <a:snd r:embed="rId9" name="T3_W12_3.2.wav"/>
            </a:hlinkClick>
            <a:extLst>
              <a:ext uri="{FF2B5EF4-FFF2-40B4-BE49-F238E27FC236}">
                <a16:creationId xmlns:a16="http://schemas.microsoft.com/office/drawing/2014/main" id="{C2488619-079B-436F-8701-D675CA438D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36" name="Picture 35" descr="A stone with writing on it&#10;&#10;Description automatically generated">
            <a:extLst>
              <a:ext uri="{FF2B5EF4-FFF2-40B4-BE49-F238E27FC236}">
                <a16:creationId xmlns:a16="http://schemas.microsoft.com/office/drawing/2014/main" id="{0C8482D1-59CF-47A0-94E5-617D7AC7BA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37" name="Picture 36" descr="A group of colorful numbers&#10;&#10;Description automatically generated">
            <a:hlinkClick r:id="" action="ppaction://noaction">
              <a:snd r:embed="rId12" name="T3_W12_3.10.wav"/>
            </a:hlinkClick>
            <a:extLst>
              <a:ext uri="{FF2B5EF4-FFF2-40B4-BE49-F238E27FC236}">
                <a16:creationId xmlns:a16="http://schemas.microsoft.com/office/drawing/2014/main" id="{6815F4B9-7FE0-4830-B393-7ED29BD99725}"/>
              </a:ext>
            </a:extLst>
          </p:cNvPr>
          <p:cNvPicPr>
            <a:picLocks noChangeAspect="1"/>
          </p:cNvPicPr>
          <p:nvPr/>
        </p:nvPicPr>
        <p:blipFill rotWithShape="1">
          <a:blip r:embed="rId13">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38" name="Picture 37" descr="A close-up of a car dashboard&#10;&#10;Description automatically generated">
            <a:hlinkClick r:id="" action="ppaction://noaction">
              <a:snd r:embed="rId14" name="T3_W12_3.8.wav"/>
            </a:hlinkClick>
            <a:extLst>
              <a:ext uri="{FF2B5EF4-FFF2-40B4-BE49-F238E27FC236}">
                <a16:creationId xmlns:a16="http://schemas.microsoft.com/office/drawing/2014/main" id="{213110B0-1A41-45C8-8199-83AD421E7F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39" name="Picture 38" descr="A close-up of a watch&#10;&#10;Description automatically generated">
            <a:hlinkClick r:id="" action="ppaction://noaction">
              <a:snd r:embed="rId16" name="T3_W12_3.7.wav"/>
            </a:hlinkClick>
            <a:extLst>
              <a:ext uri="{FF2B5EF4-FFF2-40B4-BE49-F238E27FC236}">
                <a16:creationId xmlns:a16="http://schemas.microsoft.com/office/drawing/2014/main" id="{E44997F4-AD3F-4E43-9D57-025E2BAFC1F9}"/>
              </a:ext>
            </a:extLst>
          </p:cNvPr>
          <p:cNvPicPr>
            <a:picLocks noChangeAspect="1"/>
          </p:cNvPicPr>
          <p:nvPr/>
        </p:nvPicPr>
        <p:blipFill rotWithShape="1">
          <a:blip r:embed="rId17">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40" name="Picture 39" descr="A pizza with cheese and basil on it&#10;&#10;Description automatically generated">
            <a:hlinkClick r:id="" action="ppaction://noaction">
              <a:snd r:embed="rId18" name="T3_W12_3.4.wav"/>
            </a:hlinkClick>
            <a:extLst>
              <a:ext uri="{FF2B5EF4-FFF2-40B4-BE49-F238E27FC236}">
                <a16:creationId xmlns:a16="http://schemas.microsoft.com/office/drawing/2014/main" id="{01381C80-C469-4AE0-9F78-9CE15698F48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41" name="Picture 40">
            <a:hlinkClick r:id="" action="ppaction://noaction">
              <a:snd r:embed="rId20" name="T3_W12_3.5.wav"/>
            </a:hlinkClick>
            <a:extLst>
              <a:ext uri="{FF2B5EF4-FFF2-40B4-BE49-F238E27FC236}">
                <a16:creationId xmlns:a16="http://schemas.microsoft.com/office/drawing/2014/main" id="{1D48E3EF-0B58-4A74-A6FE-0CC7B748A165}"/>
              </a:ext>
            </a:extLst>
          </p:cNvPr>
          <p:cNvPicPr>
            <a:picLocks noChangeAspect="1"/>
          </p:cNvPicPr>
          <p:nvPr/>
        </p:nvPicPr>
        <p:blipFill>
          <a:blip r:embed="rId21"/>
          <a:stretch>
            <a:fillRect/>
          </a:stretch>
        </p:blipFill>
        <p:spPr>
          <a:xfrm>
            <a:off x="1285850" y="2401243"/>
            <a:ext cx="1156317" cy="807587"/>
          </a:xfrm>
          <a:prstGeom prst="roundRect">
            <a:avLst/>
          </a:prstGeom>
        </p:spPr>
      </p:pic>
      <p:sp>
        <p:nvSpPr>
          <p:cNvPr id="42" name="Title 2">
            <a:extLst>
              <a:ext uri="{FF2B5EF4-FFF2-40B4-BE49-F238E27FC236}">
                <a16:creationId xmlns:a16="http://schemas.microsoft.com/office/drawing/2014/main" id="{723EF322-DFB3-4074-BF3A-960E89B9A183}"/>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3" name="Picture 42" descr="A cup of coffee and a bag of tea&#10;&#10;Description automatically generated">
            <a:hlinkClick r:id="" action="ppaction://noaction">
              <a:snd r:embed="rId22" name="T3_W12_3.6.wav"/>
            </a:hlinkClick>
            <a:extLst>
              <a:ext uri="{FF2B5EF4-FFF2-40B4-BE49-F238E27FC236}">
                <a16:creationId xmlns:a16="http://schemas.microsoft.com/office/drawing/2014/main" id="{EE3D241E-1E37-4CB8-AC1C-3F8E29E3FFAA}"/>
              </a:ext>
            </a:extLst>
          </p:cNvPr>
          <p:cNvPicPr>
            <a:picLocks noChangeAspect="1"/>
          </p:cNvPicPr>
          <p:nvPr/>
        </p:nvPicPr>
        <p:blipFill rotWithShape="1">
          <a:blip r:embed="rId23">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44" name="Picture 43" descr="The back of a car&#10;&#10;Description automatically generated">
            <a:hlinkClick r:id="" action="ppaction://noaction">
              <a:snd r:embed="rId24" name="T3_W12_3.3.wav"/>
            </a:hlinkClick>
            <a:extLst>
              <a:ext uri="{FF2B5EF4-FFF2-40B4-BE49-F238E27FC236}">
                <a16:creationId xmlns:a16="http://schemas.microsoft.com/office/drawing/2014/main" id="{C5BDBCA2-2F23-4C2F-8F4A-11D3C8979F3A}"/>
              </a:ext>
            </a:extLst>
          </p:cNvPr>
          <p:cNvPicPr>
            <a:picLocks noChangeAspect="1"/>
          </p:cNvPicPr>
          <p:nvPr/>
        </p:nvPicPr>
        <p:blipFill rotWithShape="1">
          <a:blip r:embed="rId25">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45" name="Picture 44" descr="A plate of food on a table&#10;&#10;Description automatically generated">
            <a:extLst>
              <a:ext uri="{FF2B5EF4-FFF2-40B4-BE49-F238E27FC236}">
                <a16:creationId xmlns:a16="http://schemas.microsoft.com/office/drawing/2014/main" id="{9962BC09-FAF2-4FCF-8ED5-F3D2828E20C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46" name="Picture 45" descr="A group of clothes on swingers&#10;&#10;Description automatically generated">
            <a:extLst>
              <a:ext uri="{FF2B5EF4-FFF2-40B4-BE49-F238E27FC236}">
                <a16:creationId xmlns:a16="http://schemas.microsoft.com/office/drawing/2014/main" id="{78AFFD98-04A6-4EE0-ABBB-AEC4E30C6A77}"/>
              </a:ext>
            </a:extLst>
          </p:cNvPr>
          <p:cNvPicPr>
            <a:picLocks noChangeAspect="1"/>
          </p:cNvPicPr>
          <p:nvPr/>
        </p:nvPicPr>
        <p:blipFill rotWithShape="1">
          <a:blip r:embed="rId27">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47" name="Picture 46" descr="A beach with a group of people and a body of water&#10;&#10;Description automatically generated">
            <a:hlinkClick r:id="" action="ppaction://noaction">
              <a:snd r:embed="rId28" name="T3_W12_3.9.wav"/>
            </a:hlinkClick>
            <a:extLst>
              <a:ext uri="{FF2B5EF4-FFF2-40B4-BE49-F238E27FC236}">
                <a16:creationId xmlns:a16="http://schemas.microsoft.com/office/drawing/2014/main" id="{688099EA-9B75-4907-9DA7-2021D640952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48" name="Picture 47" descr="A beach with palm trees and a building&#10;&#10;Description automatically generated">
            <a:extLst>
              <a:ext uri="{FF2B5EF4-FFF2-40B4-BE49-F238E27FC236}">
                <a16:creationId xmlns:a16="http://schemas.microsoft.com/office/drawing/2014/main" id="{57D38AD3-B4B4-4AB4-A99F-E4A6697E19D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49" name="Picture 48" descr="A camel with a blanket on its back sitting on the sand&#10;&#10;Description automatically generated">
            <a:extLst>
              <a:ext uri="{FF2B5EF4-FFF2-40B4-BE49-F238E27FC236}">
                <a16:creationId xmlns:a16="http://schemas.microsoft.com/office/drawing/2014/main" id="{4284C644-964D-44F3-BC2A-CFBFE22D454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50" name="Picture 21">
            <a:hlinkClick r:id="" action="ppaction://noaction">
              <a:snd r:embed="rId32" name="T3_W12_3.11.wav"/>
            </a:hlinkClick>
            <a:extLst>
              <a:ext uri="{FF2B5EF4-FFF2-40B4-BE49-F238E27FC236}">
                <a16:creationId xmlns:a16="http://schemas.microsoft.com/office/drawing/2014/main" id="{040B7522-84BF-41F5-9DE2-60EB26A9F923}"/>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T3_W12_3.12">
            <a:hlinkClick r:id="" action="ppaction://media"/>
            <a:extLst>
              <a:ext uri="{FF2B5EF4-FFF2-40B4-BE49-F238E27FC236}">
                <a16:creationId xmlns:a16="http://schemas.microsoft.com/office/drawing/2014/main" id="{DD62044B-9C45-4C80-8524-FF2D709F9858}"/>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197797" y="1449773"/>
            <a:ext cx="883954" cy="883954"/>
          </a:xfrm>
          <a:prstGeom prst="rect">
            <a:avLst/>
          </a:prstGeom>
        </p:spPr>
      </p:pic>
    </p:spTree>
    <p:extLst>
      <p:ext uri="{BB962C8B-B14F-4D97-AF65-F5344CB8AC3E}">
        <p14:creationId xmlns:p14="http://schemas.microsoft.com/office/powerpoint/2010/main" val="303352716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7F72F546-6B21-40C1-8FF0-42F88FC45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914400" cy="914400"/>
          </a:xfrm>
          <a:prstGeom prst="rect">
            <a:avLst/>
          </a:prstGeom>
        </p:spPr>
      </p:pic>
      <p:sp>
        <p:nvSpPr>
          <p:cNvPr id="9" name="Speech Bubble: Rectangle with Corners Rounded 8">
            <a:extLst>
              <a:ext uri="{FF2B5EF4-FFF2-40B4-BE49-F238E27FC236}">
                <a16:creationId xmlns:a16="http://schemas.microsoft.com/office/drawing/2014/main" id="{6974FF7F-8191-4F3C-9710-D13BBABF3D90}"/>
              </a:ext>
            </a:extLst>
          </p:cNvPr>
          <p:cNvSpPr/>
          <p:nvPr/>
        </p:nvSpPr>
        <p:spPr>
          <a:xfrm>
            <a:off x="914400" y="187914"/>
            <a:ext cx="2380343"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Les réponses.</a:t>
            </a:r>
            <a:endPar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905CC852-50D4-4C59-9152-6E211E87D512}"/>
              </a:ext>
            </a:extLst>
          </p:cNvPr>
          <p:cNvGraphicFramePr>
            <a:graphicFrameLocks noGrp="1"/>
          </p:cNvGraphicFramePr>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C8AC3002-E402-4E3B-B0E1-B8C208F36058}"/>
              </a:ext>
            </a:extLst>
          </p:cNvPr>
          <p:cNvGraphicFramePr>
            <a:graphicFrameLocks noGrp="1"/>
          </p:cNvGraphicFramePr>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02F0DAF1-DE2A-4A45-82F0-8EB6E1A26BE1}"/>
              </a:ext>
            </a:extLst>
          </p:cNvPr>
          <p:cNvGraphicFramePr>
            <a:graphicFrameLocks noGrp="1"/>
          </p:cNvGraphicFramePr>
          <p:nvPr>
            <p:extLst>
              <p:ext uri="{D42A27DB-BD31-4B8C-83A1-F6EECF244321}">
                <p14:modId xmlns:p14="http://schemas.microsoft.com/office/powerpoint/2010/main" val="4045658123"/>
              </p:ext>
            </p:extLst>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  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EB432D21-2F1C-4845-AE62-559A4B994A80}"/>
              </a:ext>
            </a:extLst>
          </p:cNvPr>
          <p:cNvGraphicFramePr>
            <a:graphicFrameLocks noGrp="1"/>
          </p:cNvGraphicFramePr>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_____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76647139-26A3-4BA9-BABA-811C56D0318E}"/>
              </a:ext>
            </a:extLst>
          </p:cNvPr>
          <p:cNvGraphicFramePr>
            <a:graphicFrameLocks noGrp="1"/>
          </p:cNvGraphicFramePr>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D787A0E0-45FA-4269-9335-0F40B1BE5606}"/>
              </a:ext>
            </a:extLst>
          </p:cNvPr>
          <p:cNvGraphicFramePr>
            <a:graphicFrameLocks noGrp="1"/>
          </p:cNvGraphicFramePr>
          <p:nvPr>
            <p:extLst>
              <p:ext uri="{D42A27DB-BD31-4B8C-83A1-F6EECF244321}">
                <p14:modId xmlns:p14="http://schemas.microsoft.com/office/powerpoint/2010/main" val="2836450603"/>
              </p:ext>
            </p:extLst>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6875550A-71ED-44F2-A082-735147B39827}"/>
              </a:ext>
            </a:extLst>
          </p:cNvPr>
          <p:cNvGraphicFramePr>
            <a:graphicFrameLocks noGrp="1"/>
          </p:cNvGraphicFramePr>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B4A0F355-DC21-43CF-B7D6-6CFF1214FC9D}"/>
              </a:ext>
            </a:extLst>
          </p:cNvPr>
          <p:cNvGraphicFramePr>
            <a:graphicFrameLocks noGrp="1"/>
          </p:cNvGraphicFramePr>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85154B1B-F745-4E94-AE6C-BD096F1548AE}"/>
              </a:ext>
            </a:extLst>
          </p:cNvPr>
          <p:cNvGraphicFramePr>
            <a:graphicFrameLocks noGrp="1"/>
          </p:cNvGraphicFramePr>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________</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D8B7BA38-D1CF-484F-9C81-3ED7B4C0851B}"/>
              </a:ext>
            </a:extLst>
          </p:cNvPr>
          <p:cNvGraphicFramePr>
            <a:graphicFrameLocks noGrp="1"/>
          </p:cNvGraphicFramePr>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d’_______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20" name="Picture 19" descr="A stained glass window with a crucifixion of person on the cross&#10;&#10;Description automatically generated">
            <a:extLst>
              <a:ext uri="{FF2B5EF4-FFF2-40B4-BE49-F238E27FC236}">
                <a16:creationId xmlns:a16="http://schemas.microsoft.com/office/drawing/2014/main" id="{E0EC6A8A-3079-414A-B3F4-D5F81B615C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21" name="Picture 20" descr="A stone with writing on it&#10;&#10;Description automatically generated">
            <a:extLst>
              <a:ext uri="{FF2B5EF4-FFF2-40B4-BE49-F238E27FC236}">
                <a16:creationId xmlns:a16="http://schemas.microsoft.com/office/drawing/2014/main" id="{496333CC-BEE5-48C0-B4F8-4BFFED52EC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22" name="Picture 21" descr="A group of colorful numbers&#10;&#10;Description automatically generated">
            <a:extLst>
              <a:ext uri="{FF2B5EF4-FFF2-40B4-BE49-F238E27FC236}">
                <a16:creationId xmlns:a16="http://schemas.microsoft.com/office/drawing/2014/main" id="{56B991B7-00CF-445C-896B-55501A3EA0AF}"/>
              </a:ext>
            </a:extLst>
          </p:cNvPr>
          <p:cNvPicPr>
            <a:picLocks noChangeAspect="1"/>
          </p:cNvPicPr>
          <p:nvPr/>
        </p:nvPicPr>
        <p:blipFill rotWithShape="1">
          <a:blip r:embed="rId8">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23" name="Picture 22" descr="A close-up of a car dashboard&#10;&#10;Description automatically generated">
            <a:extLst>
              <a:ext uri="{FF2B5EF4-FFF2-40B4-BE49-F238E27FC236}">
                <a16:creationId xmlns:a16="http://schemas.microsoft.com/office/drawing/2014/main" id="{4AF5D47D-1C9C-4C60-B3E1-C110AD5F45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24" name="Picture 23" descr="A close-up of a watch&#10;&#10;Description automatically generated">
            <a:extLst>
              <a:ext uri="{FF2B5EF4-FFF2-40B4-BE49-F238E27FC236}">
                <a16:creationId xmlns:a16="http://schemas.microsoft.com/office/drawing/2014/main" id="{E73C2564-7B2D-4AB9-A36E-773594DD1EBA}"/>
              </a:ext>
            </a:extLst>
          </p:cNvPr>
          <p:cNvPicPr>
            <a:picLocks noChangeAspect="1"/>
          </p:cNvPicPr>
          <p:nvPr/>
        </p:nvPicPr>
        <p:blipFill rotWithShape="1">
          <a:blip r:embed="rId10">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25" name="Picture 24" descr="A cup of coffee and a bag of tea&#10;&#10;Description automatically generated">
            <a:extLst>
              <a:ext uri="{FF2B5EF4-FFF2-40B4-BE49-F238E27FC236}">
                <a16:creationId xmlns:a16="http://schemas.microsoft.com/office/drawing/2014/main" id="{B613DE1F-1556-4080-B57F-143D3D5E59BD}"/>
              </a:ext>
            </a:extLst>
          </p:cNvPr>
          <p:cNvPicPr>
            <a:picLocks noChangeAspect="1"/>
          </p:cNvPicPr>
          <p:nvPr/>
        </p:nvPicPr>
        <p:blipFill rotWithShape="1">
          <a:blip r:embed="rId11">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26" name="Picture 25" descr="A pizza with cheese and basil on it&#10;&#10;Description automatically generated">
            <a:extLst>
              <a:ext uri="{FF2B5EF4-FFF2-40B4-BE49-F238E27FC236}">
                <a16:creationId xmlns:a16="http://schemas.microsoft.com/office/drawing/2014/main" id="{5EC5FF9D-21F8-447F-A336-776F42DB00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27" name="Picture 26" descr="The back of a car&#10;&#10;Description automatically generated">
            <a:extLst>
              <a:ext uri="{FF2B5EF4-FFF2-40B4-BE49-F238E27FC236}">
                <a16:creationId xmlns:a16="http://schemas.microsoft.com/office/drawing/2014/main" id="{7F8D2C0E-5390-4D91-924B-4A53AC1791B4}"/>
              </a:ext>
            </a:extLst>
          </p:cNvPr>
          <p:cNvPicPr>
            <a:picLocks noChangeAspect="1"/>
          </p:cNvPicPr>
          <p:nvPr/>
        </p:nvPicPr>
        <p:blipFill rotWithShape="1">
          <a:blip r:embed="rId13">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28" name="Picture 27" descr="A plate of food on a table&#10;&#10;Description automatically generated">
            <a:extLst>
              <a:ext uri="{FF2B5EF4-FFF2-40B4-BE49-F238E27FC236}">
                <a16:creationId xmlns:a16="http://schemas.microsoft.com/office/drawing/2014/main" id="{74454CE8-806F-4EDE-A26E-4B3A4D542A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29" name="Picture 28" descr="A group of clothes on swingers&#10;&#10;Description automatically generated">
            <a:extLst>
              <a:ext uri="{FF2B5EF4-FFF2-40B4-BE49-F238E27FC236}">
                <a16:creationId xmlns:a16="http://schemas.microsoft.com/office/drawing/2014/main" id="{7593F570-3B10-4B5E-ABB8-12706D02AC9B}"/>
              </a:ext>
            </a:extLst>
          </p:cNvPr>
          <p:cNvPicPr>
            <a:picLocks noChangeAspect="1"/>
          </p:cNvPicPr>
          <p:nvPr/>
        </p:nvPicPr>
        <p:blipFill rotWithShape="1">
          <a:blip r:embed="rId15">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30" name="Picture 29" descr="A beach with a group of people and a body of water&#10;&#10;Description automatically generated">
            <a:extLst>
              <a:ext uri="{FF2B5EF4-FFF2-40B4-BE49-F238E27FC236}">
                <a16:creationId xmlns:a16="http://schemas.microsoft.com/office/drawing/2014/main" id="{28ED25D6-AE29-4A4A-8DE7-A0F3CD9D26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31" name="Picture 30">
            <a:extLst>
              <a:ext uri="{FF2B5EF4-FFF2-40B4-BE49-F238E27FC236}">
                <a16:creationId xmlns:a16="http://schemas.microsoft.com/office/drawing/2014/main" id="{FD2922D1-BBEA-4756-B6E0-7870C6D4EF08}"/>
              </a:ext>
            </a:extLst>
          </p:cNvPr>
          <p:cNvPicPr>
            <a:picLocks noChangeAspect="1"/>
          </p:cNvPicPr>
          <p:nvPr/>
        </p:nvPicPr>
        <p:blipFill>
          <a:blip r:embed="rId17"/>
          <a:stretch>
            <a:fillRect/>
          </a:stretch>
        </p:blipFill>
        <p:spPr>
          <a:xfrm>
            <a:off x="1285850" y="2401243"/>
            <a:ext cx="1156317" cy="807587"/>
          </a:xfrm>
          <a:prstGeom prst="roundRect">
            <a:avLst/>
          </a:prstGeom>
        </p:spPr>
      </p:pic>
      <p:pic>
        <p:nvPicPr>
          <p:cNvPr id="33" name="Picture 32" descr="A beach with palm trees and a building&#10;&#10;Description automatically generated">
            <a:extLst>
              <a:ext uri="{FF2B5EF4-FFF2-40B4-BE49-F238E27FC236}">
                <a16:creationId xmlns:a16="http://schemas.microsoft.com/office/drawing/2014/main" id="{D70F2C34-F598-4D39-B486-96CC4CB760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34" name="Picture 33" descr="A camel with a blanket on its back sitting on the sand&#10;&#10;Description automatically generated">
            <a:extLst>
              <a:ext uri="{FF2B5EF4-FFF2-40B4-BE49-F238E27FC236}">
                <a16:creationId xmlns:a16="http://schemas.microsoft.com/office/drawing/2014/main" id="{6DCD3D34-0716-43D7-AFC9-A0962D2553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35" name="Picture 21">
            <a:extLst>
              <a:ext uri="{FF2B5EF4-FFF2-40B4-BE49-F238E27FC236}">
                <a16:creationId xmlns:a16="http://schemas.microsoft.com/office/drawing/2014/main" id="{5E027AD9-0194-466C-A8D1-32473E8C4A4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1343D58-4D9E-4700-83B3-EF27089442B7}"/>
              </a:ext>
            </a:extLst>
          </p:cNvPr>
          <p:cNvSpPr txBox="1"/>
          <p:nvPr/>
        </p:nvSpPr>
        <p:spPr>
          <a:xfrm>
            <a:off x="2921159" y="1003963"/>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voiture</a:t>
            </a:r>
          </a:p>
        </p:txBody>
      </p:sp>
      <p:sp>
        <p:nvSpPr>
          <p:cNvPr id="32" name="TextBox 31">
            <a:extLst>
              <a:ext uri="{FF2B5EF4-FFF2-40B4-BE49-F238E27FC236}">
                <a16:creationId xmlns:a16="http://schemas.microsoft.com/office/drawing/2014/main" id="{624B09BA-0264-42D5-87CC-357AEA74ABF7}"/>
              </a:ext>
            </a:extLst>
          </p:cNvPr>
          <p:cNvSpPr txBox="1"/>
          <p:nvPr/>
        </p:nvSpPr>
        <p:spPr>
          <a:xfrm>
            <a:off x="4971867" y="1620245"/>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et  ton</a:t>
            </a:r>
          </a:p>
        </p:txBody>
      </p:sp>
      <p:sp>
        <p:nvSpPr>
          <p:cNvPr id="36" name="TextBox 35">
            <a:extLst>
              <a:ext uri="{FF2B5EF4-FFF2-40B4-BE49-F238E27FC236}">
                <a16:creationId xmlns:a16="http://schemas.microsoft.com/office/drawing/2014/main" id="{1F7BB970-3E11-4989-BB2C-54FD5C1E271E}"/>
              </a:ext>
            </a:extLst>
          </p:cNvPr>
          <p:cNvSpPr txBox="1"/>
          <p:nvPr/>
        </p:nvSpPr>
        <p:spPr>
          <a:xfrm>
            <a:off x="2348058" y="2258693"/>
            <a:ext cx="9466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Ta</a:t>
            </a:r>
          </a:p>
        </p:txBody>
      </p:sp>
      <p:sp>
        <p:nvSpPr>
          <p:cNvPr id="37" name="TextBox 36">
            <a:extLst>
              <a:ext uri="{FF2B5EF4-FFF2-40B4-BE49-F238E27FC236}">
                <a16:creationId xmlns:a16="http://schemas.microsoft.com/office/drawing/2014/main" id="{06CE86D7-40AB-4F23-8A63-F13A8C9FB314}"/>
              </a:ext>
            </a:extLst>
          </p:cNvPr>
          <p:cNvSpPr txBox="1"/>
          <p:nvPr/>
        </p:nvSpPr>
        <p:spPr>
          <a:xfrm>
            <a:off x="4264462" y="2273715"/>
            <a:ext cx="1164004"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5175B70E-8CDC-4043-A7F2-DD9C5B782005}"/>
              </a:ext>
            </a:extLst>
          </p:cNvPr>
          <p:cNvSpPr txBox="1"/>
          <p:nvPr/>
        </p:nvSpPr>
        <p:spPr>
          <a:xfrm>
            <a:off x="2968489" y="2927797"/>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café</a:t>
            </a:r>
          </a:p>
        </p:txBody>
      </p:sp>
      <p:sp>
        <p:nvSpPr>
          <p:cNvPr id="39" name="TextBox 38">
            <a:extLst>
              <a:ext uri="{FF2B5EF4-FFF2-40B4-BE49-F238E27FC236}">
                <a16:creationId xmlns:a16="http://schemas.microsoft.com/office/drawing/2014/main" id="{F5831E49-671A-4E75-90C5-E62062B10844}"/>
              </a:ext>
            </a:extLst>
          </p:cNvPr>
          <p:cNvSpPr txBox="1"/>
          <p:nvPr/>
        </p:nvSpPr>
        <p:spPr>
          <a:xfrm>
            <a:off x="5428466" y="3654123"/>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chemise</a:t>
            </a:r>
          </a:p>
        </p:txBody>
      </p:sp>
      <p:sp>
        <p:nvSpPr>
          <p:cNvPr id="40" name="TextBox 39">
            <a:extLst>
              <a:ext uri="{FF2B5EF4-FFF2-40B4-BE49-F238E27FC236}">
                <a16:creationId xmlns:a16="http://schemas.microsoft.com/office/drawing/2014/main" id="{50375820-8B48-4B5E-BB1A-406C239E95C8}"/>
              </a:ext>
            </a:extLst>
          </p:cNvPr>
          <p:cNvSpPr txBox="1"/>
          <p:nvPr/>
        </p:nvSpPr>
        <p:spPr>
          <a:xfrm>
            <a:off x="2931780" y="4306924"/>
            <a:ext cx="23439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radio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26CF1864-9FCC-4916-98F2-E89EA9E0C436}"/>
              </a:ext>
            </a:extLst>
          </p:cNvPr>
          <p:cNvSpPr txBox="1"/>
          <p:nvPr/>
        </p:nvSpPr>
        <p:spPr>
          <a:xfrm>
            <a:off x="3728116" y="5564887"/>
            <a:ext cx="162560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sont</a:t>
            </a:r>
            <a:endParaRPr lang="en-GB" sz="24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27F2ABC6-2410-4A77-885F-1EC5BB6ED0E9}"/>
              </a:ext>
            </a:extLst>
          </p:cNvPr>
          <p:cNvSpPr txBox="1"/>
          <p:nvPr/>
        </p:nvSpPr>
        <p:spPr>
          <a:xfrm>
            <a:off x="6212796" y="6265759"/>
            <a:ext cx="162560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être</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648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6" grpId="0"/>
      <p:bldP spid="37" grpId="0"/>
      <p:bldP spid="38"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[1/10]</a:t>
            </a:r>
            <a:endParaRPr lang="en-GB" sz="3200"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091543"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voiture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4997180" y="126886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 ?</a:t>
            </a:r>
          </a:p>
        </p:txBody>
      </p:sp>
      <p:sp>
        <p:nvSpPr>
          <p:cNvPr id="15" name="Speech Bubble: Rectangle with Corners Rounded 14">
            <a:extLst>
              <a:ext uri="{FF2B5EF4-FFF2-40B4-BE49-F238E27FC236}">
                <a16:creationId xmlns:a16="http://schemas.microsoft.com/office/drawing/2014/main" id="{9835AC66-F4F6-47FC-A0CE-61E1008DF23F}"/>
              </a:ext>
            </a:extLst>
          </p:cNvPr>
          <p:cNvSpPr/>
          <p:nvPr/>
        </p:nvSpPr>
        <p:spPr>
          <a:xfrm>
            <a:off x="4997180"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anglaise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9247" y="1155671"/>
            <a:ext cx="681469" cy="668692"/>
          </a:xfrm>
          <a:prstGeom prst="rect">
            <a:avLst/>
          </a:prstGeom>
        </p:spPr>
      </p:pic>
      <p:pic>
        <p:nvPicPr>
          <p:cNvPr id="16" name="Picture 15" descr="A blue car parked in front of a brick building&#10;&#10;Description automatically generated">
            <a:extLst>
              <a:ext uri="{FF2B5EF4-FFF2-40B4-BE49-F238E27FC236}">
                <a16:creationId xmlns:a16="http://schemas.microsoft.com/office/drawing/2014/main" id="{6E2E1185-A2BB-47A4-84C9-CB543389A4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7931" y="3048000"/>
            <a:ext cx="4302034" cy="3226526"/>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4994166" y="1277577"/>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5" grpId="1"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[2/10]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091543"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moto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027834" y="126886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japonaise</a:t>
            </a:r>
            <a:r>
              <a:rPr lang="en-GB" sz="2800" dirty="0">
                <a:solidFill>
                  <a:schemeClr val="bg1"/>
                </a:solidFill>
                <a:latin typeface="Century Gothic" panose="020B0502020202020204" pitchFamily="34" charset="0"/>
              </a:rPr>
              <a:t> ?</a:t>
            </a:r>
          </a:p>
        </p:txBody>
      </p:sp>
      <p:sp>
        <p:nvSpPr>
          <p:cNvPr id="15" name="Speech Bubble: Rectangle with Corners Rounded 14">
            <a:extLst>
              <a:ext uri="{FF2B5EF4-FFF2-40B4-BE49-F238E27FC236}">
                <a16:creationId xmlns:a16="http://schemas.microsoft.com/office/drawing/2014/main" id="{9835AC66-F4F6-47FC-A0CE-61E1008DF23F}"/>
              </a:ext>
            </a:extLst>
          </p:cNvPr>
          <p:cNvSpPr/>
          <p:nvPr/>
        </p:nvSpPr>
        <p:spPr>
          <a:xfrm>
            <a:off x="4997180"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italienne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0748" y="1890982"/>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4997180"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italienne</a:t>
            </a:r>
            <a:r>
              <a:rPr lang="en-GB" sz="2800" dirty="0">
                <a:solidFill>
                  <a:schemeClr val="bg1"/>
                </a:solidFill>
                <a:latin typeface="Century Gothic" panose="020B0502020202020204" pitchFamily="34" charset="0"/>
              </a:rPr>
              <a:t>.</a:t>
            </a:r>
          </a:p>
        </p:txBody>
      </p:sp>
      <p:pic>
        <p:nvPicPr>
          <p:cNvPr id="9" name="Picture 8" descr="A red and black motorcycle on a road&#10;&#10;Description automatically generated">
            <a:extLst>
              <a:ext uri="{FF2B5EF4-FFF2-40B4-BE49-F238E27FC236}">
                <a16:creationId xmlns:a16="http://schemas.microsoft.com/office/drawing/2014/main" id="{D2AB1DD0-D62D-4574-8CEC-601DFFD16D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7717" y="2680928"/>
            <a:ext cx="5101883" cy="3826412"/>
          </a:xfrm>
          <a:prstGeom prst="rect">
            <a:avLst/>
          </a:prstGeom>
        </p:spPr>
      </p:pic>
    </p:spTree>
    <p:extLst>
      <p:ext uri="{BB962C8B-B14F-4D97-AF65-F5344CB8AC3E}">
        <p14:creationId xmlns:p14="http://schemas.microsoft.com/office/powerpoint/2010/main" val="400990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1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[3/10]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289831"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Le </a:t>
            </a:r>
            <a:r>
              <a:rPr lang="en-GB" sz="2800" dirty="0" err="1">
                <a:solidFill>
                  <a:schemeClr val="bg1"/>
                </a:solidFill>
                <a:latin typeface="Century Gothic" panose="020B0502020202020204" pitchFamily="34" charset="0"/>
              </a:rPr>
              <a:t>drapeau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195468" y="126886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canadien</a:t>
            </a:r>
            <a:r>
              <a:rPr lang="en-GB" sz="2800" dirty="0">
                <a:solidFill>
                  <a:schemeClr val="bg1"/>
                </a:solidFill>
                <a:latin typeface="Century Gothic" panose="020B0502020202020204" pitchFamily="34" charset="0"/>
              </a:rPr>
              <a:t> ?</a:t>
            </a:r>
          </a:p>
        </p:txBody>
      </p:sp>
      <p:sp>
        <p:nvSpPr>
          <p:cNvPr id="15" name="Speech Bubble: Rectangle with Corners Rounded 14">
            <a:extLst>
              <a:ext uri="{FF2B5EF4-FFF2-40B4-BE49-F238E27FC236}">
                <a16:creationId xmlns:a16="http://schemas.microsoft.com/office/drawing/2014/main" id="{9835AC66-F4F6-47FC-A0CE-61E1008DF23F}"/>
              </a:ext>
            </a:extLst>
          </p:cNvPr>
          <p:cNvSpPr/>
          <p:nvPr/>
        </p:nvSpPr>
        <p:spPr>
          <a:xfrm>
            <a:off x="5164814"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8382" y="1890982"/>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160179"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a:t>
            </a:r>
            <a:r>
              <a:rPr lang="en-GB" sz="2800" dirty="0">
                <a:solidFill>
                  <a:schemeClr val="bg1"/>
                </a:solidFill>
                <a:latin typeface="Century Gothic" panose="020B0502020202020204" pitchFamily="34" charset="0"/>
              </a:rPr>
              <a:t>.</a:t>
            </a:r>
          </a:p>
        </p:txBody>
      </p:sp>
      <p:pic>
        <p:nvPicPr>
          <p:cNvPr id="16" name="Picture 15" descr="A red blue and white flag&#10;&#10;Description automatically generated">
            <a:extLst>
              <a:ext uri="{FF2B5EF4-FFF2-40B4-BE49-F238E27FC236}">
                <a16:creationId xmlns:a16="http://schemas.microsoft.com/office/drawing/2014/main" id="{2F418CEF-6370-4C02-9B8A-8E4CE4E9B3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7589" y="2881364"/>
            <a:ext cx="4833257" cy="3624943"/>
          </a:xfrm>
          <a:prstGeom prst="rect">
            <a:avLst/>
          </a:prstGeom>
        </p:spPr>
      </p:pic>
    </p:spTree>
    <p:extLst>
      <p:ext uri="{BB962C8B-B14F-4D97-AF65-F5344CB8AC3E}">
        <p14:creationId xmlns:p14="http://schemas.microsoft.com/office/powerpoint/2010/main" val="20701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15"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[4/10]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289831"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cuisine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165086" y="126886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algérienne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324" y="1122009"/>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173978" y="1974898"/>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grecque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173978" y="126886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algérienne</a:t>
            </a:r>
            <a:r>
              <a:rPr lang="en-GB" sz="2800" dirty="0">
                <a:solidFill>
                  <a:schemeClr val="bg1"/>
                </a:solidFill>
                <a:latin typeface="Century Gothic" panose="020B0502020202020204" pitchFamily="34" charset="0"/>
              </a:rPr>
              <a:t>.</a:t>
            </a:r>
          </a:p>
        </p:txBody>
      </p:sp>
      <p:pic>
        <p:nvPicPr>
          <p:cNvPr id="9" name="Picture 8" descr="A plate of food on a table&#10;&#10;Description automatically generated">
            <a:extLst>
              <a:ext uri="{FF2B5EF4-FFF2-40B4-BE49-F238E27FC236}">
                <a16:creationId xmlns:a16="http://schemas.microsoft.com/office/drawing/2014/main" id="{EF69D7D2-11C4-4D1A-A223-36CA83B498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1082" y="2680928"/>
            <a:ext cx="5093739" cy="3780509"/>
          </a:xfrm>
          <a:prstGeom prst="rect">
            <a:avLst/>
          </a:prstGeom>
        </p:spPr>
      </p:pic>
    </p:spTree>
    <p:extLst>
      <p:ext uri="{BB962C8B-B14F-4D97-AF65-F5344CB8AC3E}">
        <p14:creationId xmlns:p14="http://schemas.microsoft.com/office/powerpoint/2010/main" val="586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20"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[5/10]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a:t>
            </a:r>
            <a:r>
              <a:rPr lang="en-GB" sz="2800" dirty="0" err="1">
                <a:solidFill>
                  <a:schemeClr val="bg1"/>
                </a:solidFill>
                <a:latin typeface="Century Gothic" panose="020B0502020202020204" pitchFamily="34" charset="0"/>
              </a:rPr>
              <a:t>pétanque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81713" y="126886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suisse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951" y="1818168"/>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90605" y="1966841"/>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a:t>
            </a:r>
          </a:p>
        </p:txBody>
      </p:sp>
      <p:pic>
        <p:nvPicPr>
          <p:cNvPr id="15" name="Picture 14" descr="A close-up of a person playing petanque&#10;&#10;Description automatically generated">
            <a:extLst>
              <a:ext uri="{FF2B5EF4-FFF2-40B4-BE49-F238E27FC236}">
                <a16:creationId xmlns:a16="http://schemas.microsoft.com/office/drawing/2014/main" id="{FDD8B3A3-6439-460C-8BBE-0F4B456D0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80" y="2781151"/>
            <a:ext cx="5482539" cy="3640749"/>
          </a:xfrm>
          <a:prstGeom prst="rect">
            <a:avLst/>
          </a:prstGeom>
        </p:spPr>
      </p:pic>
    </p:spTree>
    <p:extLst>
      <p:ext uri="{BB962C8B-B14F-4D97-AF65-F5344CB8AC3E}">
        <p14:creationId xmlns:p14="http://schemas.microsoft.com/office/powerpoint/2010/main" val="19276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ight switch with a frog on it&#10;&#10;Description automatically generated">
            <a:extLst>
              <a:ext uri="{FF2B5EF4-FFF2-40B4-BE49-F238E27FC236}">
                <a16:creationId xmlns:a16="http://schemas.microsoft.com/office/drawing/2014/main" id="{825A3F5D-572D-485A-9661-9875193FBE3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2948"/>
          <a:stretch/>
        </p:blipFill>
        <p:spPr>
          <a:xfrm>
            <a:off x="1190084" y="3553470"/>
            <a:ext cx="5862420" cy="3304530"/>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[6/10]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Le mot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brésilien</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2084" y="119581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marocain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90605" y="1266162"/>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brésilien</a:t>
            </a:r>
            <a:r>
              <a:rPr lang="en-GB" sz="2800" dirty="0">
                <a:solidFill>
                  <a:schemeClr val="bg1"/>
                </a:solidFill>
                <a:latin typeface="Century Gothic" panose="020B0502020202020204" pitchFamily="34" charset="0"/>
              </a:rPr>
              <a:t>.</a:t>
            </a:r>
          </a:p>
        </p:txBody>
      </p:sp>
      <p:pic>
        <p:nvPicPr>
          <p:cNvPr id="22" name="Picture 21">
            <a:extLst>
              <a:ext uri="{FF2B5EF4-FFF2-40B4-BE49-F238E27FC236}">
                <a16:creationId xmlns:a16="http://schemas.microsoft.com/office/drawing/2014/main" id="{17BDD7B9-6763-449D-B803-C3135C2ADC63}"/>
              </a:ext>
            </a:extLst>
          </p:cNvPr>
          <p:cNvPicPr>
            <a:picLocks noChangeAspect="1"/>
          </p:cNvPicPr>
          <p:nvPr/>
        </p:nvPicPr>
        <p:blipFill>
          <a:blip r:embed="rId9"/>
          <a:stretch>
            <a:fillRect/>
          </a:stretch>
        </p:blipFill>
        <p:spPr>
          <a:xfrm>
            <a:off x="4588379" y="3639033"/>
            <a:ext cx="5620999" cy="3218967"/>
          </a:xfrm>
          <a:prstGeom prst="rect">
            <a:avLst/>
          </a:prstGeom>
        </p:spPr>
      </p:pic>
      <p:cxnSp>
        <p:nvCxnSpPr>
          <p:cNvPr id="24" name="Straight Arrow Connector 23">
            <a:extLst>
              <a:ext uri="{FF2B5EF4-FFF2-40B4-BE49-F238E27FC236}">
                <a16:creationId xmlns:a16="http://schemas.microsoft.com/office/drawing/2014/main" id="{CFC7CDA6-50F0-48A4-BC9A-04140274CD10}"/>
              </a:ext>
            </a:extLst>
          </p:cNvPr>
          <p:cNvCxnSpPr/>
          <p:nvPr/>
        </p:nvCxnSpPr>
        <p:spPr>
          <a:xfrm>
            <a:off x="6345382" y="3061855"/>
            <a:ext cx="415235" cy="57717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1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20"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[7/10]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L’activité</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indienne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2084" y="119581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turque</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indienne</a:t>
            </a:r>
            <a:r>
              <a:rPr lang="en-GB" sz="2800" dirty="0">
                <a:solidFill>
                  <a:schemeClr val="bg1"/>
                </a:solidFill>
                <a:latin typeface="Century Gothic" panose="020B0502020202020204" pitchFamily="34" charset="0"/>
              </a:rPr>
              <a:t>.</a:t>
            </a:r>
          </a:p>
        </p:txBody>
      </p:sp>
      <p:pic>
        <p:nvPicPr>
          <p:cNvPr id="9" name="Picture 8" descr="A person doing yoga on a mat&#10;&#10;Description automatically generated">
            <a:extLst>
              <a:ext uri="{FF2B5EF4-FFF2-40B4-BE49-F238E27FC236}">
                <a16:creationId xmlns:a16="http://schemas.microsoft.com/office/drawing/2014/main" id="{B2979E05-FD90-4144-83CE-044B568061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5091" y="3068024"/>
            <a:ext cx="4918364" cy="3285314"/>
          </a:xfrm>
          <a:prstGeom prst="rect">
            <a:avLst/>
          </a:prstGeom>
        </p:spPr>
      </p:pic>
    </p:spTree>
    <p:extLst>
      <p:ext uri="{BB962C8B-B14F-4D97-AF65-F5344CB8AC3E}">
        <p14:creationId xmlns:p14="http://schemas.microsoft.com/office/powerpoint/2010/main" val="11719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20" grpId="1"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[8/10]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L’ordinateur</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américain</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455" y="180678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chinois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97489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chinois.</a:t>
            </a:r>
          </a:p>
        </p:txBody>
      </p:sp>
      <p:pic>
        <p:nvPicPr>
          <p:cNvPr id="15" name="Picture 14" descr="A computer with a keyboard&#10;&#10;Description automatically generated">
            <a:extLst>
              <a:ext uri="{FF2B5EF4-FFF2-40B4-BE49-F238E27FC236}">
                <a16:creationId xmlns:a16="http://schemas.microsoft.com/office/drawing/2014/main" id="{7EA8DBDC-FAB2-4AC0-BD39-5DF2805AE8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9281" y="2851828"/>
            <a:ext cx="5533437" cy="3687517"/>
          </a:xfrm>
          <a:prstGeom prst="rect">
            <a:avLst/>
          </a:prstGeom>
        </p:spPr>
      </p:pic>
    </p:spTree>
    <p:extLst>
      <p:ext uri="{BB962C8B-B14F-4D97-AF65-F5344CB8AC3E}">
        <p14:creationId xmlns:p14="http://schemas.microsoft.com/office/powerpoint/2010/main" val="328153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2897</TotalTime>
  <Words>1138</Words>
  <Application>Microsoft Office PowerPoint</Application>
  <PresentationFormat>Widescreen</PresentationFormat>
  <Paragraphs>207</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Eras Demi ITC</vt:lpstr>
      <vt:lpstr>Modern Love</vt:lpstr>
      <vt:lpstr>Symbol</vt:lpstr>
      <vt:lpstr>Wingdings</vt:lpstr>
      <vt:lpstr>1_Office Theme</vt:lpstr>
      <vt:lpstr>Describing me and others</vt:lpstr>
      <vt:lpstr>vocabulaire</vt:lpstr>
      <vt:lpstr>vocabulaire</vt:lpstr>
      <vt:lpstr>vocabulaire</vt:lpstr>
      <vt:lpstr>vocabulaire</vt:lpstr>
      <vt:lpstr>vocabulaire</vt:lpstr>
      <vt:lpstr>vocabulaire</vt:lpstr>
      <vt:lpstr>vocabulaire</vt:lpstr>
      <vt:lpstr>vocabulaire</vt:lpstr>
      <vt:lpstr>vocabulaire</vt:lpstr>
      <vt:lpstr>vocabulaire</vt:lpstr>
      <vt:lpstr>écouter</vt:lpstr>
      <vt:lpstr>lire</vt:lpstr>
      <vt:lpstr>écrire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38</cp:revision>
  <dcterms:created xsi:type="dcterms:W3CDTF">2021-07-02T19:27:01Z</dcterms:created>
  <dcterms:modified xsi:type="dcterms:W3CDTF">2023-09-02T15:55:58Z</dcterms:modified>
</cp:coreProperties>
</file>