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827" r:id="rId3"/>
    <p:sldId id="794" r:id="rId4"/>
    <p:sldId id="812" r:id="rId5"/>
    <p:sldId id="814" r:id="rId6"/>
    <p:sldId id="625" r:id="rId7"/>
    <p:sldId id="813" r:id="rId8"/>
    <p:sldId id="822" r:id="rId9"/>
    <p:sldId id="823" r:id="rId10"/>
    <p:sldId id="824" r:id="rId11"/>
    <p:sldId id="825" r:id="rId12"/>
    <p:sldId id="826" r:id="rId13"/>
    <p:sldId id="815" r:id="rId14"/>
    <p:sldId id="757" r:id="rId15"/>
    <p:sldId id="293"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9F3"/>
    <a:srgbClr val="786EB1"/>
    <a:srgbClr val="FF0066"/>
    <a:srgbClr val="E8F2F6"/>
    <a:srgbClr val="CEE3ED"/>
    <a:srgbClr val="FFF7FF"/>
    <a:srgbClr val="D5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5" autoAdjust="0"/>
    <p:restoredTop sz="68901" autoAdjust="0"/>
  </p:normalViewPr>
  <p:slideViewPr>
    <p:cSldViewPr snapToGrid="0">
      <p:cViewPr varScale="1">
        <p:scale>
          <a:sx n="59" d="100"/>
          <a:sy n="59" d="100"/>
        </p:scale>
        <p:origin x="1570" y="3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8" d="100"/>
        <a:sy n="118" d="100"/>
      </p:scale>
      <p:origin x="0" y="-13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B11170-8DA9-40F2-94E4-1A3E7A77E3E2}" type="datetimeFigureOut">
              <a:rPr lang="en-GB" smtClean="0"/>
              <a:t>25/02/2023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9447D4-6B59-4E68-80F5-86CD28FFCD36}" type="slidenum">
              <a:rPr lang="en-GB" smtClean="0"/>
              <a:t>‹#›</a:t>
            </a:fld>
            <a:endParaRPr lang="en-GB"/>
          </a:p>
        </p:txBody>
      </p:sp>
    </p:spTree>
    <p:extLst>
      <p:ext uri="{BB962C8B-B14F-4D97-AF65-F5344CB8AC3E}">
        <p14:creationId xmlns:p14="http://schemas.microsoft.com/office/powerpoint/2010/main" val="3065197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1" strike="noStrike" spc="-1" dirty="0" err="1">
                <a:solidFill>
                  <a:srgbClr val="002060"/>
                </a:solidFill>
                <a:latin typeface="Century Gothic"/>
                <a:ea typeface="Century Gothic"/>
              </a:rPr>
              <a:t>oi</a:t>
            </a:r>
            <a:r>
              <a:rPr lang="fr-FR" sz="1200" b="1" strike="noStrike" spc="-1" dirty="0">
                <a:solidFill>
                  <a:srgbClr val="002060"/>
                </a:solidFill>
                <a:latin typeface="Century Gothic"/>
                <a:ea typeface="Century Gothic"/>
              </a:rPr>
              <a:t>] - </a:t>
            </a:r>
            <a:r>
              <a:rPr lang="fr-FR" sz="1200" b="0" strike="noStrike" spc="-1" dirty="0">
                <a:solidFill>
                  <a:srgbClr val="002060"/>
                </a:solidFill>
                <a:latin typeface="Century Gothic"/>
                <a:ea typeface="Century Gothic"/>
              </a:rPr>
              <a:t>voir [69] avoir [8] au revoir [4/1274] pourquoi ? [193] trois [115] </a:t>
            </a:r>
            <a:br>
              <a:rPr lang="fr-FR" sz="1200" b="0" strike="noStrike" spc="-1" dirty="0">
                <a:solidFill>
                  <a:srgbClr val="002060"/>
                </a:solidFill>
                <a:latin typeface="Century Gothic"/>
                <a:ea typeface="Century Gothic"/>
              </a:rPr>
            </a:br>
            <a:r>
              <a:rPr lang="fr-FR" sz="1200" b="0" strike="noStrike" spc="-1" dirty="0">
                <a:solidFill>
                  <a:srgbClr val="002060"/>
                </a:solidFill>
                <a:latin typeface="Century Gothic"/>
                <a:ea typeface="Century Gothic"/>
              </a:rPr>
              <a:t>and [</a:t>
            </a:r>
            <a:r>
              <a:rPr lang="fr-FR" sz="1200" b="1" strike="noStrike" spc="-1" dirty="0">
                <a:solidFill>
                  <a:srgbClr val="002060"/>
                </a:solidFill>
                <a:latin typeface="Century Gothic"/>
                <a:ea typeface="Century Gothic"/>
              </a:rPr>
              <a:t>(a)in</a:t>
            </a:r>
            <a:r>
              <a:rPr lang="fr-FR" sz="1200" b="0" strike="noStrike" spc="-1" dirty="0">
                <a:solidFill>
                  <a:srgbClr val="002060"/>
                </a:solidFill>
                <a:latin typeface="Century Gothic"/>
                <a:ea typeface="Century Gothic"/>
              </a:rPr>
              <a:t>] - train [232] fin [111] matin [442] vingt [1273] main [418]</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0" strike="noStrike" spc="-1" dirty="0">
                <a:solidFill>
                  <a:srgbClr val="FF0066"/>
                </a:solidFill>
                <a:latin typeface="Century Gothic"/>
                <a:ea typeface="Century Gothic"/>
              </a:rPr>
              <a:t>il y a un [3] deux [41], trois [115], quatre [253], cinq [288], six [450], sept [905], huit [877], neuf [787], dix [372], onze [2447], douze [1664] des [2] combien [800] treize [3285], quatorze [3359], quinze [1472], seize [3285], dix-sept [3812], dix-huit [3592], dix-neuf [4851], vingt [1273], vingt et un [1273/6/3], vingt-deux, vingt-trois, vingt-quatre, vingt-cinq, vingt-six, vingt-sept, vingt-huit, vingt-neuf, trente [1646]</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1" dirty="0">
                <a:solidFill>
                  <a:srgbClr val="FF0066"/>
                </a:solidFill>
                <a:effectLst/>
                <a:latin typeface="Century Gothic" panose="020B0502020202020204" pitchFamily="34" charset="0"/>
                <a:ea typeface="+mn-ea"/>
                <a:cs typeface="+mn-cs"/>
              </a:rPr>
              <a:t>corriger</a:t>
            </a:r>
            <a:r>
              <a:rPr lang="fr-FR" sz="1100" dirty="0">
                <a:solidFill>
                  <a:srgbClr val="FF0066"/>
                </a:solidFill>
                <a:effectLst/>
                <a:latin typeface="Century Gothic" panose="020B0502020202020204" pitchFamily="34" charset="0"/>
                <a:ea typeface="+mn-ea"/>
                <a:cs typeface="+mn-cs"/>
              </a:rPr>
              <a:t> [1639] </a:t>
            </a:r>
            <a:r>
              <a:rPr lang="fr-FR" sz="1100" b="1" dirty="0">
                <a:solidFill>
                  <a:srgbClr val="FF0066"/>
                </a:solidFill>
                <a:effectLst/>
                <a:latin typeface="Century Gothic" panose="020B0502020202020204" pitchFamily="34" charset="0"/>
                <a:ea typeface="+mn-ea"/>
                <a:cs typeface="+mn-cs"/>
              </a:rPr>
              <a:t>expliquer </a:t>
            </a:r>
            <a:r>
              <a:rPr lang="fr-FR" sz="1100" dirty="0">
                <a:solidFill>
                  <a:srgbClr val="FF0066"/>
                </a:solidFill>
                <a:effectLst/>
                <a:latin typeface="Century Gothic" panose="020B0502020202020204" pitchFamily="34" charset="0"/>
                <a:ea typeface="+mn-ea"/>
                <a:cs typeface="+mn-cs"/>
              </a:rPr>
              <a:t>[252] </a:t>
            </a:r>
            <a:r>
              <a:rPr lang="fr-FR" sz="1100" b="1" dirty="0">
                <a:solidFill>
                  <a:srgbClr val="FF0066"/>
                </a:solidFill>
                <a:effectLst/>
                <a:latin typeface="Century Gothic" panose="020B0502020202020204" pitchFamily="34" charset="0"/>
                <a:ea typeface="+mn-ea"/>
                <a:cs typeface="+mn-cs"/>
              </a:rPr>
              <a:t>fermer </a:t>
            </a:r>
            <a:r>
              <a:rPr lang="fr-FR" sz="1100" dirty="0">
                <a:solidFill>
                  <a:srgbClr val="FF0066"/>
                </a:solidFill>
                <a:effectLst/>
                <a:latin typeface="Century Gothic" panose="020B0502020202020204" pitchFamily="34" charset="0"/>
                <a:ea typeface="+mn-ea"/>
                <a:cs typeface="+mn-cs"/>
              </a:rPr>
              <a:t>[757] demander [80] écouter [49] regarder [425]  poser  [218] </a:t>
            </a:r>
            <a:r>
              <a:rPr lang="fr-FR" sz="1100" b="1" dirty="0">
                <a:solidFill>
                  <a:srgbClr val="FF0066"/>
                </a:solidFill>
                <a:effectLst/>
                <a:latin typeface="Century Gothic" panose="020B0502020202020204" pitchFamily="34" charset="0"/>
                <a:ea typeface="+mn-ea"/>
                <a:cs typeface="+mn-cs"/>
              </a:rPr>
              <a:t>aide</a:t>
            </a:r>
            <a:r>
              <a:rPr lang="fr-FR" sz="1100" dirty="0">
                <a:solidFill>
                  <a:srgbClr val="FF0066"/>
                </a:solidFill>
                <a:effectLst/>
                <a:latin typeface="Century Gothic" panose="020B0502020202020204" pitchFamily="34" charset="0"/>
                <a:ea typeface="+mn-ea"/>
                <a:cs typeface="+mn-cs"/>
              </a:rPr>
              <a:t> [457] classe [778] </a:t>
            </a:r>
            <a:r>
              <a:rPr lang="fr-FR" sz="1100" b="1" dirty="0">
                <a:solidFill>
                  <a:srgbClr val="FF0066"/>
                </a:solidFill>
                <a:effectLst/>
                <a:latin typeface="Century Gothic" panose="020B0502020202020204" pitchFamily="34" charset="0"/>
                <a:ea typeface="+mn-ea"/>
                <a:cs typeface="+mn-cs"/>
              </a:rPr>
              <a:t>devoirs </a:t>
            </a:r>
            <a:r>
              <a:rPr lang="fr-FR" sz="1100" dirty="0">
                <a:solidFill>
                  <a:srgbClr val="FF0066"/>
                </a:solidFill>
                <a:effectLst/>
                <a:latin typeface="Century Gothic" panose="020B0502020202020204" pitchFamily="34" charset="0"/>
                <a:ea typeface="+mn-ea"/>
                <a:cs typeface="+mn-cs"/>
              </a:rPr>
              <a:t>[39] idée [239] question [144] phrase [2074] porte [696]  professeur/professeure [110]  réponse [456] solution [608]</a:t>
            </a:r>
          </a:p>
          <a:p>
            <a:pPr marL="0" indent="-216000">
              <a:lnSpc>
                <a:spcPct val="100000"/>
              </a:lnSpc>
            </a:pPr>
            <a:endParaRPr lang="fr-FR" sz="1100" b="1" dirty="0">
              <a:solidFill>
                <a:srgbClr val="FF0066"/>
              </a:solidFill>
              <a:effectLst/>
              <a:latin typeface="Century Gothic" panose="020B0502020202020204" pitchFamily="34" charset="0"/>
              <a:ea typeface="+mn-ea"/>
              <a:cs typeface="+mn-cs"/>
            </a:endParaRPr>
          </a:p>
          <a:p>
            <a:pPr marL="0" indent="-216000">
              <a:lnSpc>
                <a:spcPct val="100000"/>
              </a:lnSpc>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1" dirty="0">
                <a:solidFill>
                  <a:srgbClr val="FF0066"/>
                </a:solidFill>
                <a:effectLst/>
                <a:latin typeface="Century Gothic" panose="020B0502020202020204" pitchFamily="34" charset="0"/>
                <a:ea typeface="+mn-ea"/>
                <a:cs typeface="+mn-cs"/>
              </a:rPr>
              <a:t>ont </a:t>
            </a:r>
            <a:r>
              <a:rPr lang="fr-FR" sz="1100" b="0" dirty="0">
                <a:solidFill>
                  <a:srgbClr val="FF0066"/>
                </a:solidFill>
                <a:effectLst/>
                <a:latin typeface="Century Gothic" panose="020B0502020202020204" pitchFamily="34" charset="0"/>
                <a:ea typeface="+mn-ea"/>
                <a:cs typeface="+mn-cs"/>
              </a:rPr>
              <a:t>[8] ils [13] elles [38</a:t>
            </a:r>
            <a:r>
              <a:rPr lang="fr-FR"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bureau [273] chaise [3419] chose [125] </a:t>
            </a:r>
            <a:r>
              <a:rPr lang="fr-FR" sz="1100" b="1" dirty="0">
                <a:solidFill>
                  <a:srgbClr val="FF0066"/>
                </a:solidFill>
                <a:effectLst/>
                <a:latin typeface="Century Gothic" panose="020B0502020202020204" pitchFamily="34" charset="0"/>
                <a:ea typeface="+mn-ea"/>
                <a:cs typeface="+mn-cs"/>
              </a:rPr>
              <a:t>espace </a:t>
            </a:r>
            <a:r>
              <a:rPr lang="fr-FR" sz="1100" b="0" dirty="0">
                <a:solidFill>
                  <a:srgbClr val="FF0066"/>
                </a:solidFill>
                <a:effectLst/>
                <a:latin typeface="Century Gothic" panose="020B0502020202020204" pitchFamily="34" charset="0"/>
                <a:ea typeface="+mn-ea"/>
                <a:cs typeface="+mn-cs"/>
              </a:rPr>
              <a:t>[870] </a:t>
            </a:r>
            <a:r>
              <a:rPr lang="fr-FR" sz="1100" b="1" dirty="0">
                <a:solidFill>
                  <a:srgbClr val="FF0066"/>
                </a:solidFill>
                <a:effectLst/>
                <a:latin typeface="Century Gothic" panose="020B0502020202020204" pitchFamily="34" charset="0"/>
                <a:ea typeface="+mn-ea"/>
                <a:cs typeface="+mn-cs"/>
              </a:rPr>
              <a:t>fenêtre </a:t>
            </a:r>
            <a:r>
              <a:rPr lang="fr-FR" sz="1100" b="0" dirty="0">
                <a:solidFill>
                  <a:srgbClr val="FF0066"/>
                </a:solidFill>
                <a:effectLst/>
                <a:latin typeface="Century Gothic" panose="020B0502020202020204" pitchFamily="34" charset="0"/>
                <a:ea typeface="+mn-ea"/>
                <a:cs typeface="+mn-cs"/>
              </a:rPr>
              <a:t>[1601] </a:t>
            </a:r>
            <a:r>
              <a:rPr lang="fr-FR" sz="1100" b="1" dirty="0">
                <a:solidFill>
                  <a:srgbClr val="FF0066"/>
                </a:solidFill>
                <a:effectLst/>
                <a:latin typeface="Century Gothic" panose="020B0502020202020204" pitchFamily="34" charset="0"/>
                <a:ea typeface="+mn-ea"/>
                <a:cs typeface="+mn-cs"/>
              </a:rPr>
              <a:t>jardin </a:t>
            </a:r>
            <a:r>
              <a:rPr lang="fr-FR" sz="1100" b="0" dirty="0">
                <a:solidFill>
                  <a:srgbClr val="FF0066"/>
                </a:solidFill>
                <a:effectLst/>
                <a:latin typeface="Century Gothic" panose="020B0502020202020204" pitchFamily="34" charset="0"/>
                <a:ea typeface="+mn-ea"/>
                <a:cs typeface="+mn-cs"/>
              </a:rPr>
              <a:t>[2284] idée [239] </a:t>
            </a:r>
            <a:r>
              <a:rPr lang="fr-FR" sz="1100" b="1" dirty="0">
                <a:solidFill>
                  <a:srgbClr val="FF0066"/>
                </a:solidFill>
                <a:effectLst/>
                <a:latin typeface="Century Gothic" panose="020B0502020202020204" pitchFamily="34" charset="0"/>
                <a:ea typeface="+mn-ea"/>
                <a:cs typeface="+mn-cs"/>
              </a:rPr>
              <a:t>lampe </a:t>
            </a:r>
            <a:r>
              <a:rPr lang="fr-FR" sz="1100" b="0" dirty="0">
                <a:solidFill>
                  <a:srgbClr val="FF0066"/>
                </a:solidFill>
                <a:effectLst/>
                <a:latin typeface="Century Gothic" panose="020B0502020202020204" pitchFamily="34" charset="0"/>
                <a:ea typeface="+mn-ea"/>
                <a:cs typeface="+mn-cs"/>
              </a:rPr>
              <a:t>[4699] ordinateur [2201] </a:t>
            </a:r>
            <a:r>
              <a:rPr lang="fr-FR" sz="1100" b="1" dirty="0">
                <a:solidFill>
                  <a:srgbClr val="FF0066"/>
                </a:solidFill>
                <a:effectLst/>
                <a:latin typeface="Century Gothic" panose="020B0502020202020204" pitchFamily="34" charset="0"/>
                <a:ea typeface="+mn-ea"/>
                <a:cs typeface="+mn-cs"/>
              </a:rPr>
              <a:t>salle [812]  beau belle [393] bon bonne [94] mauvais [274] nouveau nouvelle [52] vieux vieille [671] </a:t>
            </a:r>
            <a:r>
              <a:rPr lang="fr-FR" sz="1100" b="0" dirty="0">
                <a:solidFill>
                  <a:srgbClr val="FF0066"/>
                </a:solidFill>
                <a:effectLst/>
                <a:latin typeface="Century Gothic" panose="020B0502020202020204" pitchFamily="34" charset="0"/>
                <a:ea typeface="+mn-ea"/>
                <a:cs typeface="+mn-cs"/>
              </a:rPr>
              <a:t>de</a:t>
            </a:r>
            <a:r>
              <a:rPr lang="fr-FR" sz="1100" b="0" baseline="30000" dirty="0">
                <a:solidFill>
                  <a:srgbClr val="FF0066"/>
                </a:solidFill>
                <a:effectLst/>
                <a:latin typeface="Century Gothic" panose="020B0502020202020204" pitchFamily="34" charset="0"/>
                <a:ea typeface="+mn-ea"/>
                <a:cs typeface="+mn-cs"/>
              </a:rPr>
              <a:t>2</a:t>
            </a:r>
            <a:r>
              <a:rPr lang="fr-FR" sz="1100" b="1" dirty="0">
                <a:solidFill>
                  <a:srgbClr val="FF0066"/>
                </a:solidFill>
                <a:effectLst/>
                <a:latin typeface="Century Gothic" panose="020B0502020202020204" pitchFamily="34" charset="0"/>
                <a:ea typeface="+mn-ea"/>
                <a:cs typeface="+mn-cs"/>
              </a:rPr>
              <a:t> [2] </a:t>
            </a:r>
            <a:r>
              <a:rPr lang="fr-FR" sz="1100" b="0" dirty="0">
                <a:solidFill>
                  <a:srgbClr val="FF0066"/>
                </a:solidFill>
                <a:effectLst/>
                <a:latin typeface="Century Gothic" panose="020B0502020202020204" pitchFamily="34" charset="0"/>
                <a:ea typeface="+mn-ea"/>
                <a:cs typeface="+mn-cs"/>
              </a:rPr>
              <a:t>beaucoup de </a:t>
            </a:r>
            <a:r>
              <a:rPr lang="fr-FR" sz="1100" b="1" dirty="0">
                <a:solidFill>
                  <a:srgbClr val="FF0066"/>
                </a:solidFill>
                <a:effectLst/>
                <a:latin typeface="Century Gothic" panose="020B0502020202020204" pitchFamily="34" charset="0"/>
                <a:ea typeface="+mn-ea"/>
                <a:cs typeface="+mn-cs"/>
              </a:rPr>
              <a:t>[150] chez [206] </a:t>
            </a:r>
            <a:endParaRPr lang="fr-FR" sz="1100" b="0" dirty="0">
              <a:solidFill>
                <a:srgbClr val="FF0066"/>
              </a:solidFill>
              <a:effectLst/>
              <a:latin typeface="Century Gothic" panose="020B0502020202020204" pitchFamily="34" charset="0"/>
              <a:ea typeface="+mn-ea"/>
              <a:cs typeface="+mn-cs"/>
            </a:endParaRPr>
          </a:p>
          <a:p>
            <a:pPr marL="0" indent="-216000">
              <a:lnSpc>
                <a:spcPct val="100000"/>
              </a:lnSpc>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 and in the</a:t>
            </a:r>
          </a:p>
          <a:p>
            <a:pPr marL="216000" indent="-216000">
              <a:lnSpc>
                <a:spcPct val="100000"/>
              </a:lnSpc>
            </a:pPr>
            <a:r>
              <a:rPr lang="en-GB" sz="1100" b="0" strike="noStrike" spc="-1" dirty="0">
                <a:solidFill>
                  <a:srgbClr val="FF0066"/>
                </a:solidFill>
                <a:latin typeface="Calibri"/>
                <a:ea typeface="Calibri"/>
              </a:rPr>
              <a:t>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4/6</a:t>
            </a:r>
            <a:br>
              <a:rPr lang="en-GB" b="0" baseline="0" dirty="0"/>
            </a:br>
            <a:r>
              <a:rPr lang="en-GB" b="1" baseline="0" dirty="0"/>
              <a:t>Transcription</a:t>
            </a:r>
            <a:r>
              <a:rPr lang="en-GB" b="0" baseline="0" dirty="0"/>
              <a:t>:</a:t>
            </a:r>
            <a:br>
              <a:rPr lang="en-GB" b="0" baseline="0" dirty="0"/>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vingt</a:t>
            </a:r>
            <a:r>
              <a:rPr lang="es-ES_tradnl" sz="1200" b="0" kern="1200" dirty="0">
                <a:solidFill>
                  <a:schemeClr val="tx1"/>
                </a:solidFill>
                <a:effectLst/>
                <a:latin typeface="+mn-lt"/>
                <a:ea typeface="+mn-ea"/>
                <a:cs typeface="+mn-cs"/>
              </a:rPr>
              <a:t>-et-un </a:t>
            </a:r>
            <a:r>
              <a:rPr lang="es-ES_tradnl" sz="1200" b="0" kern="1200" dirty="0" err="1">
                <a:solidFill>
                  <a:schemeClr val="tx1"/>
                </a:solidFill>
                <a:effectLst/>
                <a:latin typeface="+mn-lt"/>
                <a:ea typeface="+mn-ea"/>
                <a:cs typeface="+mn-cs"/>
              </a:rPr>
              <a:t>ordinateurs</a:t>
            </a:r>
            <a:r>
              <a:rPr lang="es-ES_tradnl" sz="1200" b="0" kern="1200" dirty="0">
                <a:solidFill>
                  <a:schemeClr val="tx1"/>
                </a:solidFill>
                <a:effectLst/>
                <a:latin typeface="+mn-lt"/>
                <a:ea typeface="+mn-ea"/>
                <a:cs typeface="+mn-cs"/>
              </a:rPr>
              <a:t>.</a:t>
            </a:r>
            <a:endParaRPr lang="en-GB" b="0"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6939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5/6</a:t>
            </a:r>
            <a:br>
              <a:rPr lang="en-GB" b="0" baseline="0" dirty="0"/>
            </a:br>
            <a:r>
              <a:rPr lang="en-GB" b="1" baseline="0" dirty="0"/>
              <a:t>Transcription</a:t>
            </a:r>
            <a:r>
              <a:rPr lang="en-GB" b="0" baseline="0" dirty="0"/>
              <a:t>:</a:t>
            </a:r>
            <a:br>
              <a:rPr lang="en-GB" b="0" baseline="0" dirty="0"/>
            </a:br>
            <a:r>
              <a:rPr lang="en-GB" b="0" baseline="0" dirty="0"/>
              <a:t>Il y a </a:t>
            </a:r>
            <a:r>
              <a:rPr lang="en-GB" b="0" baseline="0" dirty="0" err="1"/>
              <a:t>quatre</a:t>
            </a:r>
            <a:r>
              <a:rPr lang="en-GB" b="0" baseline="0" dirty="0"/>
              <a:t> </a:t>
            </a:r>
            <a:r>
              <a:rPr lang="en-GB" b="0" baseline="0" dirty="0" err="1"/>
              <a:t>idées</a:t>
            </a:r>
            <a:r>
              <a:rPr lang="en-GB" b="0" baseline="0" dirty="0"/>
              <a:t>.</a:t>
            </a:r>
            <a:endParaRPr lang="en-GB"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924626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6/6</a:t>
            </a:r>
            <a:br>
              <a:rPr lang="en-GB" b="0" baseline="0" dirty="0"/>
            </a:br>
            <a:r>
              <a:rPr lang="en-GB" b="1" baseline="0" dirty="0"/>
              <a:t>Transcription</a:t>
            </a:r>
            <a:r>
              <a:rPr lang="en-GB" b="0" baseline="0" dirty="0"/>
              <a:t>:</a:t>
            </a:r>
            <a:br>
              <a:rPr lang="en-GB" b="0" baseline="0" dirty="0"/>
            </a:br>
            <a:r>
              <a:rPr lang="en-GB" b="0" baseline="0" dirty="0"/>
              <a:t>Il y a dix choses.</a:t>
            </a:r>
            <a:endParaRPr lang="en-GB"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17890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introduce </a:t>
            </a:r>
            <a:r>
              <a:rPr lang="en-GB" dirty="0" err="1"/>
              <a:t>il</a:t>
            </a:r>
            <a:r>
              <a:rPr lang="en-GB" dirty="0"/>
              <a:t> </a:t>
            </a:r>
            <a:r>
              <a:rPr lang="en-GB" dirty="0" err="1"/>
              <a:t>n’y</a:t>
            </a:r>
            <a:r>
              <a:rPr lang="en-GB" dirty="0"/>
              <a:t> a pas de.</a:t>
            </a:r>
            <a:br>
              <a:rPr lang="en-GB"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2960616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9BA0C89-9DD4-4D7A-BACA-65BA963792F8}"/>
              </a:ext>
            </a:extLst>
          </p:cNvPr>
          <p:cNvSpPr>
            <a:spLocks noGrp="1"/>
          </p:cNvSpPr>
          <p:nvPr>
            <p:ph type="body" idx="1"/>
          </p:nvPr>
        </p:nvSpPr>
        <p:spPr/>
        <p:txBody>
          <a:bodyPr/>
          <a:lstStyle/>
          <a:p>
            <a:pPr marL="0" lvl="0" indent="0">
              <a:buFont typeface="Arial" panose="020B0604020202020204" pitchFamily="34" charset="0"/>
              <a:buNone/>
            </a:pPr>
            <a:r>
              <a:rPr lang="en-GB" b="1" dirty="0"/>
              <a:t>Timing: 8 minutes</a:t>
            </a:r>
          </a:p>
          <a:p>
            <a:pPr marL="0" lvl="0" indent="0">
              <a:buFont typeface="Arial" panose="020B0604020202020204" pitchFamily="34" charset="0"/>
              <a:buNone/>
            </a:pPr>
            <a:endParaRPr lang="en-GB" b="1" dirty="0"/>
          </a:p>
          <a:p>
            <a:pPr marL="0" lvl="0" indent="0">
              <a:buFont typeface="Arial" panose="020B0604020202020204" pitchFamily="34" charset="0"/>
              <a:buNone/>
            </a:pPr>
            <a:r>
              <a:rPr lang="en-GB" b="1" dirty="0"/>
              <a:t>Aim: </a:t>
            </a:r>
            <a:r>
              <a:rPr lang="en-GB" b="0" dirty="0"/>
              <a:t>to pay attention to the form of the article for affirmative and negative sentences, and practise written distinction between simple positive and negative sentence structures.  </a:t>
            </a:r>
          </a:p>
          <a:p>
            <a:pPr marL="0" lvl="0" indent="0">
              <a:buFont typeface="Arial" panose="020B0604020202020204" pitchFamily="34" charset="0"/>
              <a:buNone/>
            </a:pPr>
            <a:br>
              <a:rPr lang="es-ES_tradnl" sz="1200" b="0" i="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Students write</a:t>
            </a:r>
            <a:r>
              <a:rPr lang="en-GB" baseline="0" dirty="0">
                <a:sym typeface="Wingdings" panose="05000000000000000000" pitchFamily="2" charset="2"/>
              </a:rPr>
              <a:t> down 1-8.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aseline="0" dirty="0">
                <a:sym typeface="Wingdings" panose="05000000000000000000" pitchFamily="2" charset="2"/>
              </a:rPr>
              <a:t>Model number 1 with the class, so pupils are clear that they select the sentence beginning (</a:t>
            </a:r>
            <a:r>
              <a:rPr lang="en-GB" baseline="0" dirty="0" err="1">
                <a:sym typeface="Wingdings" panose="05000000000000000000" pitchFamily="2" charset="2"/>
              </a:rPr>
              <a:t>il</a:t>
            </a:r>
            <a:r>
              <a:rPr lang="en-GB" baseline="0" dirty="0">
                <a:sym typeface="Wingdings" panose="05000000000000000000" pitchFamily="2" charset="2"/>
              </a:rPr>
              <a:t> y a or </a:t>
            </a:r>
            <a:r>
              <a:rPr lang="en-GB" baseline="0" dirty="0" err="1">
                <a:sym typeface="Wingdings" panose="05000000000000000000" pitchFamily="2" charset="2"/>
              </a:rPr>
              <a:t>il</a:t>
            </a:r>
            <a:r>
              <a:rPr lang="en-GB" baseline="0" dirty="0">
                <a:sym typeface="Wingdings" panose="05000000000000000000" pitchFamily="2" charset="2"/>
              </a:rPr>
              <a:t> </a:t>
            </a:r>
            <a:r>
              <a:rPr lang="en-GB" baseline="0" dirty="0" err="1">
                <a:sym typeface="Wingdings" panose="05000000000000000000" pitchFamily="2" charset="2"/>
              </a:rPr>
              <a:t>n’y</a:t>
            </a:r>
            <a:r>
              <a:rPr lang="en-GB" baseline="0" dirty="0">
                <a:sym typeface="Wingdings" panose="05000000000000000000" pitchFamily="2" charset="2"/>
              </a:rPr>
              <a:t> a pas) based on the form of the article before the noun.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Click the number to listen and check the full sentence and/or click to reveal the full written sentence.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t>Pupils complete 2 – 8.</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Teacher clicks to correct.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dirty="0">
                <a:sym typeface="Wingdings" panose="05000000000000000000" pitchFamily="2" charset="2"/>
              </a:rPr>
              <a:t>Give pupils a minute in pairs to make a list of what there is and isn’t at Adèle’s school. Ask them to decide if anything seems odd about any of the details (e.g. there are no doors, canteen, computers).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1" dirty="0">
                <a:sym typeface="Wingdings" panose="05000000000000000000" pitchFamily="2" charset="2"/>
              </a:rPr>
              <a:t>Transcript:</a:t>
            </a:r>
            <a:br>
              <a:rPr lang="en-GB" dirty="0">
                <a:sym typeface="Wingdings" panose="05000000000000000000" pitchFamily="2" charset="2"/>
              </a:rPr>
            </a:br>
            <a:r>
              <a:rPr lang="en-GB" dirty="0">
                <a:sym typeface="Wingdings" panose="05000000000000000000" pitchFamily="2" charset="2"/>
              </a:rPr>
              <a:t>I</a:t>
            </a:r>
            <a:r>
              <a:rPr lang="fr-FR" sz="1200" b="0" kern="1200" dirty="0">
                <a:solidFill>
                  <a:schemeClr val="tx1"/>
                </a:solidFill>
                <a:effectLst/>
                <a:latin typeface="+mn-lt"/>
                <a:ea typeface="+mn-ea"/>
                <a:cs typeface="+mn-cs"/>
              </a:rPr>
              <a:t>l y a des salles.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n’y a pas d’ordinateurs.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y a des professeurs.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y a un jardin.</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n’y a pas de cantine.</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n’y a pas de lampes.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y’a pas de portes.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Il y a des chaises.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200" b="1" kern="1200" dirty="0" err="1">
                <a:solidFill>
                  <a:schemeClr val="tx1"/>
                </a:solidFill>
                <a:effectLst/>
                <a:latin typeface="+mn-lt"/>
                <a:ea typeface="+mn-ea"/>
                <a:cs typeface="+mn-cs"/>
              </a:rPr>
              <a:t>Answers</a:t>
            </a:r>
            <a:r>
              <a:rPr lang="fr-FR" sz="1200" b="0" kern="1200" dirty="0">
                <a:solidFill>
                  <a:schemeClr val="tx1"/>
                </a:solidFill>
                <a:effectLst/>
                <a:latin typeface="+mn-lt"/>
                <a:ea typeface="+mn-ea"/>
                <a:cs typeface="+mn-cs"/>
              </a:rPr>
              <a:t>:</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a:t>
            </a:r>
            <a:r>
              <a:rPr lang="fr-FR" sz="1200" b="0" kern="1200" dirty="0" err="1">
                <a:solidFill>
                  <a:schemeClr val="tx1"/>
                </a:solidFill>
                <a:effectLst/>
                <a:latin typeface="+mn-lt"/>
                <a:ea typeface="+mn-ea"/>
                <a:cs typeface="+mn-cs"/>
              </a:rPr>
              <a:t>is</a:t>
            </a:r>
            <a:r>
              <a:rPr lang="fr-FR" sz="1200" b="0" kern="1200" dirty="0">
                <a:solidFill>
                  <a:schemeClr val="tx1"/>
                </a:solidFill>
                <a:effectLst/>
                <a:latin typeface="+mn-lt"/>
                <a:ea typeface="+mn-ea"/>
                <a:cs typeface="+mn-cs"/>
              </a:rPr>
              <a:t>/are:  </a:t>
            </a:r>
            <a:r>
              <a:rPr lang="fr-FR" sz="1200" b="0" kern="1200" dirty="0" err="1">
                <a:solidFill>
                  <a:schemeClr val="tx1"/>
                </a:solidFill>
                <a:effectLst/>
                <a:latin typeface="+mn-lt"/>
                <a:ea typeface="+mn-ea"/>
                <a:cs typeface="+mn-cs"/>
              </a:rPr>
              <a:t>classrooms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teachers</a:t>
            </a:r>
            <a:r>
              <a:rPr lang="fr-FR" sz="1200" b="0" kern="1200" dirty="0">
                <a:solidFill>
                  <a:schemeClr val="tx1"/>
                </a:solidFill>
                <a:effectLst/>
                <a:latin typeface="+mn-lt"/>
                <a:ea typeface="+mn-ea"/>
                <a:cs typeface="+mn-cs"/>
              </a:rPr>
              <a:t>, a </a:t>
            </a:r>
            <a:r>
              <a:rPr lang="fr-FR" sz="1200" b="0" kern="1200" dirty="0" err="1">
                <a:solidFill>
                  <a:schemeClr val="tx1"/>
                </a:solidFill>
                <a:effectLst/>
                <a:latin typeface="+mn-lt"/>
                <a:ea typeface="+mn-ea"/>
                <a:cs typeface="+mn-cs"/>
              </a:rPr>
              <a:t>garden</a:t>
            </a:r>
            <a:r>
              <a:rPr lang="fr-FR" sz="1200" b="0" kern="1200" dirty="0">
                <a:solidFill>
                  <a:schemeClr val="tx1"/>
                </a:solidFill>
                <a:effectLst/>
                <a:latin typeface="+mn-lt"/>
                <a:ea typeface="+mn-ea"/>
                <a:cs typeface="+mn-cs"/>
              </a:rPr>
              <a:t>, chairs</a:t>
            </a:r>
            <a:br>
              <a:rPr lang="fr-FR" sz="1200" b="0" kern="1200" dirty="0">
                <a:solidFill>
                  <a:schemeClr val="tx1"/>
                </a:solidFill>
                <a:effectLst/>
                <a:latin typeface="+mn-lt"/>
                <a:ea typeface="+mn-ea"/>
                <a:cs typeface="+mn-cs"/>
              </a:rPr>
            </a:br>
            <a:r>
              <a:rPr lang="fr-FR" sz="1200" b="0" kern="1200" dirty="0">
                <a:solidFill>
                  <a:schemeClr val="tx1"/>
                </a:solidFill>
                <a:effectLst/>
                <a:latin typeface="+mn-lt"/>
                <a:ea typeface="+mn-ea"/>
                <a:cs typeface="+mn-cs"/>
              </a:rPr>
              <a:t>There </a:t>
            </a:r>
            <a:r>
              <a:rPr lang="fr-FR" sz="1200" b="0" kern="1200" dirty="0" err="1">
                <a:solidFill>
                  <a:schemeClr val="tx1"/>
                </a:solidFill>
                <a:effectLst/>
                <a:latin typeface="+mn-lt"/>
                <a:ea typeface="+mn-ea"/>
                <a:cs typeface="+mn-cs"/>
              </a:rPr>
              <a:t>isn’t</a:t>
            </a:r>
            <a:r>
              <a:rPr lang="fr-FR" sz="1200" b="0" kern="1200" dirty="0">
                <a:solidFill>
                  <a:schemeClr val="tx1"/>
                </a:solidFill>
                <a:effectLst/>
                <a:latin typeface="+mn-lt"/>
                <a:ea typeface="+mn-ea"/>
                <a:cs typeface="+mn-cs"/>
              </a:rPr>
              <a:t>/are not: computers, </a:t>
            </a:r>
            <a:r>
              <a:rPr lang="fr-FR" sz="1200" b="0" kern="1200" dirty="0" err="1">
                <a:solidFill>
                  <a:schemeClr val="tx1"/>
                </a:solidFill>
                <a:effectLst/>
                <a:latin typeface="+mn-lt"/>
                <a:ea typeface="+mn-ea"/>
                <a:cs typeface="+mn-cs"/>
              </a:rPr>
              <a:t>canteen</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lamps</a:t>
            </a:r>
            <a:r>
              <a:rPr lang="fr-FR" sz="1200" b="0" kern="1200" dirty="0">
                <a:solidFill>
                  <a:schemeClr val="tx1"/>
                </a:solidFill>
                <a:effectLst/>
                <a:latin typeface="+mn-lt"/>
                <a:ea typeface="+mn-ea"/>
                <a:cs typeface="+mn-cs"/>
              </a:rPr>
              <a:t>, </a:t>
            </a:r>
            <a:r>
              <a:rPr lang="fr-FR" sz="1200" b="0" kern="1200" dirty="0" err="1">
                <a:solidFill>
                  <a:schemeClr val="tx1"/>
                </a:solidFill>
                <a:effectLst/>
                <a:latin typeface="+mn-lt"/>
                <a:ea typeface="+mn-ea"/>
                <a:cs typeface="+mn-cs"/>
              </a:rPr>
              <a:t>doors</a:t>
            </a:r>
            <a:r>
              <a:rPr lang="fr-FR" sz="1200" b="0" kern="1200" dirty="0">
                <a:solidFill>
                  <a:schemeClr val="tx1"/>
                </a:solidFill>
                <a:effectLst/>
                <a:latin typeface="+mn-lt"/>
                <a:ea typeface="+mn-ea"/>
                <a:cs typeface="+mn-cs"/>
              </a:rPr>
              <a:t>.</a:t>
            </a:r>
            <a:endParaRPr lang="en-GB" b="0" dirty="0"/>
          </a:p>
        </p:txBody>
      </p:sp>
    </p:spTree>
    <p:extLst>
      <p:ext uri="{BB962C8B-B14F-4D97-AF65-F5344CB8AC3E}">
        <p14:creationId xmlns:p14="http://schemas.microsoft.com/office/powerpoint/2010/main" val="11651508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2 minutes</a:t>
            </a:r>
          </a:p>
          <a:p>
            <a:endParaRPr lang="en-US" b="1" dirty="0"/>
          </a:p>
          <a:p>
            <a:r>
              <a:rPr lang="en-US" b="1" dirty="0"/>
              <a:t>Aim: </a:t>
            </a:r>
            <a:r>
              <a:rPr lang="en-US" b="0" dirty="0"/>
              <a:t>to </a:t>
            </a:r>
            <a:r>
              <a:rPr lang="en-US" b="0" dirty="0" err="1"/>
              <a:t>practise</a:t>
            </a:r>
            <a:r>
              <a:rPr lang="en-US" b="0" dirty="0"/>
              <a:t> oral recall of numbers.</a:t>
            </a:r>
            <a:endParaRPr lang="en-US" b="1" dirty="0"/>
          </a:p>
          <a:p>
            <a:endParaRPr lang="en-US" b="1" dirty="0"/>
          </a:p>
          <a:p>
            <a:r>
              <a:rPr lang="en-US" b="1" dirty="0"/>
              <a:t>Procedure:</a:t>
            </a:r>
          </a:p>
          <a:p>
            <a:r>
              <a:rPr lang="en-US" b="0" dirty="0"/>
              <a:t>1. Click to ‘roll’ the dice Adèle and </a:t>
            </a:r>
            <a:r>
              <a:rPr lang="en-US" b="0" dirty="0" err="1"/>
              <a:t>Léa</a:t>
            </a:r>
            <a:r>
              <a:rPr lang="en-US" b="0" dirty="0"/>
              <a:t>.</a:t>
            </a:r>
          </a:p>
          <a:p>
            <a:r>
              <a:rPr lang="en-US" b="0" dirty="0"/>
              <a:t>2. Students say the total shown on the two dice in French.</a:t>
            </a:r>
          </a:p>
          <a:p>
            <a:r>
              <a:rPr lang="en-US" b="0" dirty="0"/>
              <a:t>3. Click again to move on to the next number.</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French):</a:t>
            </a:r>
            <a:br>
              <a:rPr lang="en-GB" baseline="0" dirty="0"/>
            </a:br>
            <a:r>
              <a:rPr lang="en-GB" baseline="0" dirty="0"/>
              <a:t>point [97]</a:t>
            </a:r>
          </a:p>
          <a:p>
            <a:pPr marL="0" lvl="0" indent="0" algn="l" rtl="0">
              <a:spcBef>
                <a:spcPts val="0"/>
              </a:spcBef>
              <a:spcAft>
                <a:spcPts val="0"/>
              </a:spcAft>
              <a:buNone/>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sz="1200" dirty="0">
              <a:effectLst/>
              <a:latin typeface="Calibri" panose="020F0502020204030204" pitchFamily="34" charset="0"/>
              <a:ea typeface="Calibri" panose="020F0502020204030204" pitchFamily="34" charset="0"/>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SSC </a:t>
            </a:r>
            <a:r>
              <a:rPr lang="en-GB" sz="1200" b="1" strike="noStrike" spc="-1" dirty="0">
                <a:solidFill>
                  <a:srgbClr val="000000"/>
                </a:solidFill>
                <a:latin typeface="Calibri"/>
                <a:ea typeface="Calibri"/>
              </a:rPr>
              <a:t>[oi].</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and elicit the pronunciation of the </a:t>
            </a:r>
            <a:r>
              <a:rPr lang="en-GB" sz="1200" b="1" strike="noStrike" spc="-1" dirty="0">
                <a:solidFill>
                  <a:srgbClr val="000000"/>
                </a:solidFill>
                <a:latin typeface="Calibri"/>
                <a:ea typeface="Calibri"/>
              </a:rPr>
              <a:t>individual SSC [oi] </a:t>
            </a:r>
            <a:r>
              <a:rPr lang="en-GB" sz="1200" b="0" strike="noStrike" spc="-1" dirty="0">
                <a:solidFill>
                  <a:srgbClr val="000000"/>
                </a:solidFill>
                <a:latin typeface="Calibri"/>
                <a:ea typeface="Calibri"/>
              </a:rPr>
              <a:t>and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voir</a:t>
            </a:r>
            <a:r>
              <a:rPr lang="en-GB" sz="1200" b="0" strike="noStrike" spc="-1" dirty="0">
                <a:solidFill>
                  <a:srgbClr val="000000"/>
                </a:solidFill>
                <a:latin typeface="Calibri"/>
                <a:ea typeface="Calibri"/>
              </a:rPr>
              <a:t>’.</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students to repeat (with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Present and practise the cluster words. </a:t>
            </a: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Gesture</a:t>
            </a:r>
            <a:r>
              <a:rPr lang="en-GB" sz="1200" b="0" strike="noStrike" spc="-1" dirty="0">
                <a:latin typeface="Arial"/>
              </a:rPr>
              <a:t>: </a:t>
            </a:r>
            <a:br>
              <a:rPr lang="en-GB" sz="1200" b="0" strike="noStrike" spc="-1" dirty="0">
                <a:latin typeface="Arial"/>
              </a:rPr>
            </a:br>
            <a:r>
              <a:rPr lang="en-US" sz="1200" b="0" strike="noStrike" spc="-1" dirty="0">
                <a:latin typeface="Arial"/>
              </a:rPr>
              <a:t>g</a:t>
            </a:r>
            <a:r>
              <a:rPr lang="en-US" dirty="0"/>
              <a:t>esture for </a:t>
            </a:r>
            <a:r>
              <a:rPr lang="en-US" i="1" dirty="0" err="1"/>
              <a:t>voir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https://www.signbsl.com/sign/see (scroll down to the correct definition of ‘see’ and we recommend the 1</a:t>
            </a:r>
            <a:r>
              <a:rPr lang="en-US" baseline="30000" dirty="0"/>
              <a:t>st</a:t>
            </a:r>
            <a:r>
              <a:rPr lang="en-US" dirty="0"/>
              <a:t> video of these three) – right index finger comes up to the eye and then points away from the body as if tracing the path of sight from the eyes towards an object in view.</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55018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[oi] </a:t>
            </a:r>
            <a:r>
              <a:rPr lang="en-GB" b="0" dirty="0"/>
              <a:t>and contrast it with </a:t>
            </a:r>
            <a:r>
              <a:rPr lang="en-GB" b="1" dirty="0"/>
              <a:t>[(a)in].</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Make sure pupils understand the task.  They need to identify the order in which they hear the two words, either A B or B A.</a:t>
            </a: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number 1 – 6 in their books. Click to hear number 1 and work through as an example.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Complete items 2-6.</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i="0" dirty="0">
                <a:solidFill>
                  <a:srgbClr val="002060"/>
                </a:solidFill>
                <a:effectLst/>
                <a:latin typeface="Century Gothic" panose="020B0502020202020204" pitchFamily="34" charset="0"/>
                <a:cs typeface="Nirmala UI" panose="020B0502040204020203" pitchFamily="34" charset="0"/>
              </a:rPr>
              <a:t>Reveal the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i="0" dirty="0">
                <a:solidFill>
                  <a:srgbClr val="002060"/>
                </a:solidFill>
                <a:effectLst/>
                <a:latin typeface="Century Gothic" panose="020B0502020202020204" pitchFamily="34" charset="0"/>
                <a:cs typeface="Nirmala UI" panose="020B0502040204020203" pitchFamily="34" charset="0"/>
              </a:rPr>
              <a:t>Given pupils one minute to practise pronouncing each pair of words.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a:t>
            </a:r>
            <a:br>
              <a:rPr lang="en-GB" dirty="0"/>
            </a:br>
            <a:r>
              <a:rPr lang="en-GB" dirty="0"/>
              <a:t>bain [3458] bois [1425] fin [111] foi [1368] main [418] moi [131] pain [2802] poids [1102] vingt [1273] voix [414]</a:t>
            </a:r>
            <a:br>
              <a:rPr lang="en-GB" dirty="0"/>
            </a:b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pain poids</a:t>
            </a:r>
            <a:br>
              <a:rPr lang="en-GB" sz="1200" dirty="0">
                <a:solidFill>
                  <a:schemeClr val="dk1"/>
                </a:solidFill>
                <a:latin typeface="Century Gothic"/>
                <a:sym typeface="Century Gothic"/>
              </a:rPr>
            </a:br>
            <a:r>
              <a:rPr lang="en-GB" sz="1200" dirty="0" err="1">
                <a:solidFill>
                  <a:schemeClr val="dk1"/>
                </a:solidFill>
                <a:latin typeface="Century Gothic"/>
                <a:sym typeface="Century Gothic"/>
              </a:rPr>
              <a:t>sain</a:t>
            </a:r>
            <a:r>
              <a:rPr lang="en-GB" sz="1200" dirty="0">
                <a:solidFill>
                  <a:schemeClr val="dk1"/>
                </a:solidFill>
                <a:latin typeface="Century Gothic"/>
                <a:sym typeface="Century Gothic"/>
              </a:rPr>
              <a:t> soi</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fin foi</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main moi</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bain bois</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vingt voix</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entury Gothic"/>
                <a:sym typeface="Century Gothic"/>
              </a:rPr>
              <a:t>Answers:</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A B</a:t>
            </a:r>
            <a:br>
              <a:rPr lang="en-GB" sz="1200" dirty="0">
                <a:solidFill>
                  <a:schemeClr val="dk1"/>
                </a:solidFill>
                <a:latin typeface="Century Gothic"/>
                <a:sym typeface="Century Gothic"/>
              </a:rPr>
            </a:br>
            <a:r>
              <a:rPr lang="en-GB" sz="1200" dirty="0" err="1">
                <a:solidFill>
                  <a:schemeClr val="dk1"/>
                </a:solidFill>
                <a:latin typeface="Century Gothic"/>
                <a:sym typeface="Century Gothic"/>
              </a:rPr>
              <a:t>B</a:t>
            </a:r>
            <a:r>
              <a:rPr lang="en-GB" sz="1200" dirty="0">
                <a:solidFill>
                  <a:schemeClr val="dk1"/>
                </a:solidFill>
                <a:latin typeface="Century Gothic"/>
                <a:sym typeface="Century Gothic"/>
              </a:rPr>
              <a:t> A</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A B</a:t>
            </a:r>
            <a:br>
              <a:rPr lang="en-GB" sz="1200" dirty="0">
                <a:solidFill>
                  <a:schemeClr val="dk1"/>
                </a:solidFill>
                <a:latin typeface="Century Gothic"/>
                <a:sym typeface="Century Gothic"/>
              </a:rPr>
            </a:br>
            <a:r>
              <a:rPr lang="en-GB" sz="1200" dirty="0" err="1">
                <a:solidFill>
                  <a:schemeClr val="dk1"/>
                </a:solidFill>
                <a:latin typeface="Century Gothic"/>
                <a:sym typeface="Century Gothic"/>
              </a:rPr>
              <a:t>B</a:t>
            </a:r>
            <a:r>
              <a:rPr lang="en-GB" sz="1200" dirty="0">
                <a:solidFill>
                  <a:schemeClr val="dk1"/>
                </a:solidFill>
                <a:latin typeface="Century Gothic"/>
                <a:sym typeface="Century Gothic"/>
              </a:rPr>
              <a:t> A</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B A</a:t>
            </a:r>
            <a:br>
              <a:rPr lang="en-GB" sz="1200" dirty="0">
                <a:solidFill>
                  <a:schemeClr val="dk1"/>
                </a:solidFill>
                <a:latin typeface="Century Gothic"/>
                <a:sym typeface="Century Gothic"/>
              </a:rPr>
            </a:br>
            <a:r>
              <a:rPr lang="en-GB" sz="1200" dirty="0">
                <a:solidFill>
                  <a:schemeClr val="dk1"/>
                </a:solidFill>
                <a:latin typeface="Century Gothic"/>
                <a:sym typeface="Century Gothic"/>
              </a:rPr>
              <a:t>B A</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952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[oi] </a:t>
            </a:r>
            <a:r>
              <a:rPr lang="en-GB" b="0" dirty="0"/>
              <a:t>and practise the sound in a short </a:t>
            </a:r>
            <a:r>
              <a:rPr lang="en-GB" b="0" dirty="0" err="1"/>
              <a:t>comptine</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play the 2 minute clip (up to 2m11s)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Model suitable actions and have pupils copy them along with you as they listen.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Play the clip again and encourage pupils to join in with the words and actions.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sz="1200" i="0" dirty="0">
                <a:solidFill>
                  <a:srgbClr val="002060"/>
                </a:solidFill>
                <a:effectLst/>
                <a:latin typeface="Century Gothic" panose="020B0502020202020204" pitchFamily="34" charset="0"/>
                <a:cs typeface="Nirmala UI" panose="020B0502040204020203" pitchFamily="34" charset="0"/>
              </a:rPr>
              <a:t>Either elicit the translation of each line from the </a:t>
            </a:r>
            <a:r>
              <a:rPr lang="en-GB" sz="1200" i="0" dirty="0" err="1">
                <a:solidFill>
                  <a:srgbClr val="002060"/>
                </a:solidFill>
                <a:effectLst/>
                <a:latin typeface="Century Gothic" panose="020B0502020202020204" pitchFamily="34" charset="0"/>
                <a:cs typeface="Nirmala UI" panose="020B0502040204020203" pitchFamily="34" charset="0"/>
              </a:rPr>
              <a:t>onslide</a:t>
            </a:r>
            <a:r>
              <a:rPr lang="en-GB" sz="1200" i="0" dirty="0">
                <a:solidFill>
                  <a:srgbClr val="002060"/>
                </a:solidFill>
                <a:effectLst/>
                <a:latin typeface="Century Gothic" panose="020B0502020202020204" pitchFamily="34" charset="0"/>
                <a:cs typeface="Nirmala UI" panose="020B0502040204020203" pitchFamily="34" charset="0"/>
              </a:rPr>
              <a:t> text or show the end of the video clip, which has the translation.</a:t>
            </a:r>
            <a:br>
              <a:rPr lang="en-GB" sz="1200" i="0" dirty="0">
                <a:solidFill>
                  <a:srgbClr val="002060"/>
                </a:solidFill>
                <a:effectLst/>
                <a:latin typeface="Century Gothic" panose="020B0502020202020204" pitchFamily="34" charset="0"/>
                <a:cs typeface="Nirmala UI" panose="020B0502040204020203" pitchFamily="34" charset="0"/>
              </a:rPr>
            </a:br>
            <a:endParaRPr lang="en-GB" sz="1200" i="0" dirty="0">
              <a:solidFill>
                <a:srgbClr val="002060"/>
              </a:solidFill>
              <a:effectLst/>
              <a:latin typeface="Century Gothic" panose="020B0502020202020204" pitchFamily="34" charset="0"/>
              <a:cs typeface="Nirmala UI" panose="020B0502040204020203"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dirty="0">
                <a:solidFill>
                  <a:srgbClr val="002060"/>
                </a:solidFill>
                <a:effectLst/>
                <a:latin typeface="Century Gothic" panose="020B0502020202020204" pitchFamily="34" charset="0"/>
                <a:cs typeface="Nirmala UI" panose="020B0502040204020203" pitchFamily="34" charset="0"/>
              </a:rPr>
              <a:t>Note</a:t>
            </a:r>
            <a:r>
              <a:rPr lang="en-GB" sz="1200" i="0" dirty="0">
                <a:solidFill>
                  <a:srgbClr val="002060"/>
                </a:solidFill>
                <a:effectLst/>
                <a:latin typeface="Century Gothic" panose="020B0502020202020204" pitchFamily="34" charset="0"/>
                <a:cs typeface="Nirmala UI" panose="020B0502040204020203" pitchFamily="34" charset="0"/>
              </a:rPr>
              <a:t>: pupils have not met the imperative form but they do know the –</a:t>
            </a:r>
            <a:r>
              <a:rPr lang="en-GB" sz="1200" i="0" dirty="0" err="1">
                <a:solidFill>
                  <a:srgbClr val="002060"/>
                </a:solidFill>
                <a:effectLst/>
                <a:latin typeface="Century Gothic" panose="020B0502020202020204" pitchFamily="34" charset="0"/>
                <a:cs typeface="Nirmala UI" panose="020B0502040204020203" pitchFamily="34" charset="0"/>
              </a:rPr>
              <a:t>ez</a:t>
            </a:r>
            <a:r>
              <a:rPr lang="en-GB" sz="1200" i="0" dirty="0">
                <a:solidFill>
                  <a:srgbClr val="002060"/>
                </a:solidFill>
                <a:effectLst/>
                <a:latin typeface="Century Gothic" panose="020B0502020202020204" pitchFamily="34" charset="0"/>
                <a:cs typeface="Nirmala UI" panose="020B0502040204020203" pitchFamily="34" charset="0"/>
              </a:rPr>
              <a:t> form of the verb, referring to you (plural) or you (formal). Draw their attention to the verb without the pronoun and with the exclamation mark and explain that this is how you give instructions or commands to a group. Pupils do not yet know the use of ‘on’ but teachers can explain that this can mean ‘we’ or ‘people/you in general’.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Frequency of unknown words and cognates: </a:t>
            </a:r>
            <a:br>
              <a:rPr lang="en-GB" dirty="0"/>
            </a:br>
            <a:r>
              <a:rPr lang="en-GB" dirty="0" err="1"/>
              <a:t>baisser</a:t>
            </a:r>
            <a:r>
              <a:rPr lang="en-GB" dirty="0"/>
              <a:t> [911] </a:t>
            </a:r>
            <a:r>
              <a:rPr lang="en-GB" dirty="0" err="1"/>
              <a:t>choix</a:t>
            </a:r>
            <a:r>
              <a:rPr lang="en-GB" dirty="0"/>
              <a:t> [436] excuser [1987] savoir [67] voix [414]</a:t>
            </a:r>
          </a:p>
          <a:p>
            <a:pPr marL="0" marR="0" lvl="0" indent="0" algn="l" rtl="0">
              <a:lnSpc>
                <a:spcPct val="100000"/>
              </a:lnSpc>
              <a:spcBef>
                <a:spcPts val="0"/>
              </a:spcBef>
              <a:spcAft>
                <a:spcPts val="0"/>
              </a:spcAft>
              <a:buClr>
                <a:schemeClr val="dk1"/>
              </a:buClr>
              <a:buSzPts val="1200"/>
              <a:buFont typeface="Calibri"/>
              <a:buNone/>
            </a:pPr>
            <a:r>
              <a:rPr lang="en-GB" sz="1200" b="0" i="0" dirty="0">
                <a:solidFill>
                  <a:schemeClr val="dk1"/>
                </a:solidFill>
                <a:latin typeface="Century Gothic"/>
                <a:ea typeface="Century Gothic"/>
                <a:cs typeface="Century Gothic"/>
                <a:sym typeface="Century Gothic"/>
              </a:rPr>
              <a:t>Source: </a:t>
            </a:r>
            <a:r>
              <a:rPr lang="en-GB" sz="1200" dirty="0" err="1">
                <a:solidFill>
                  <a:schemeClr val="dk1"/>
                </a:solidFill>
                <a:latin typeface="Century Gothic"/>
                <a:ea typeface="Century Gothic"/>
                <a:cs typeface="Century Gothic"/>
                <a:sym typeface="Century Gothic"/>
              </a:rPr>
              <a:t>Londsale</a:t>
            </a:r>
            <a:r>
              <a:rPr lang="en-GB" sz="1200" dirty="0">
                <a:solidFill>
                  <a:schemeClr val="dk1"/>
                </a:solidFill>
                <a:latin typeface="Century Gothic"/>
                <a:ea typeface="Century Gothic"/>
                <a:cs typeface="Century Gothic"/>
                <a:sym typeface="Century Gothic"/>
              </a:rPr>
              <a:t>, D., &amp; Le Bras, Y. (2009). </a:t>
            </a:r>
            <a:r>
              <a:rPr lang="en-GB" sz="1200" i="1" dirty="0">
                <a:solidFill>
                  <a:schemeClr val="dk1"/>
                </a:solidFill>
                <a:latin typeface="Century Gothic"/>
                <a:ea typeface="Century Gothic"/>
                <a:cs typeface="Century Gothic"/>
                <a:sym typeface="Century Gothic"/>
              </a:rPr>
              <a:t>A Frequency Dictionary of French: Core vocabulary for learners </a:t>
            </a:r>
            <a:r>
              <a:rPr lang="en-GB" sz="1200" dirty="0">
                <a:solidFill>
                  <a:schemeClr val="dk1"/>
                </a:solidFill>
                <a:latin typeface="Century Gothic"/>
                <a:ea typeface="Century Gothic"/>
                <a:cs typeface="Century Gothic"/>
                <a:sym typeface="Century Gothic"/>
              </a:rPr>
              <a:t>London: Routledge.</a:t>
            </a:r>
          </a:p>
          <a:p>
            <a:pPr marL="0" marR="0" lvl="0" indent="0" algn="l" rtl="0">
              <a:lnSpc>
                <a:spcPct val="100000"/>
              </a:lnSpc>
              <a:spcBef>
                <a:spcPts val="0"/>
              </a:spcBef>
              <a:spcAft>
                <a:spcPts val="0"/>
              </a:spcAft>
              <a:buClr>
                <a:schemeClr val="dk1"/>
              </a:buClr>
              <a:buSzPts val="1200"/>
              <a:buFont typeface="Calibri"/>
              <a:buNone/>
            </a:pPr>
            <a:endParaRPr lang="en-GB" sz="1200" dirty="0">
              <a:solidFill>
                <a:schemeClr val="dk1"/>
              </a:solidFill>
              <a:latin typeface="Century Gothic"/>
              <a:sym typeface="Century Gothic"/>
            </a:endParaRPr>
          </a:p>
          <a:p>
            <a:pPr>
              <a:lnSpc>
                <a:spcPct val="150000"/>
              </a:lnSpc>
            </a:pPr>
            <a:r>
              <a:rPr lang="en-GB" sz="1200" b="1" dirty="0">
                <a:solidFill>
                  <a:schemeClr val="dk1"/>
                </a:solidFill>
                <a:latin typeface="Century Gothic"/>
                <a:sym typeface="Century Gothic"/>
              </a:rPr>
              <a:t>Transcript:</a:t>
            </a:r>
            <a:br>
              <a:rPr lang="en-GB" sz="1200" dirty="0">
                <a:solidFill>
                  <a:schemeClr val="dk1"/>
                </a:solidFill>
                <a:latin typeface="Century Gothic"/>
                <a:sym typeface="Century Gothic"/>
              </a:rPr>
            </a:br>
            <a:r>
              <a:rPr lang="en-GB" sz="1200" dirty="0">
                <a:solidFill>
                  <a:srgbClr val="002060"/>
                </a:solidFill>
                <a:latin typeface="Century Gothic" panose="020B0502020202020204" pitchFamily="34" charset="0"/>
              </a:rPr>
              <a:t>un, deux, tr</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s</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Regardez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Les </a:t>
            </a:r>
            <a:r>
              <a:rPr lang="en-GB" sz="1200" dirty="0" err="1">
                <a:solidFill>
                  <a:srgbClr val="002060"/>
                </a:solidFill>
                <a:latin typeface="Century Gothic" panose="020B0502020202020204" pitchFamily="34" charset="0"/>
              </a:rPr>
              <a:t>yeux</a:t>
            </a:r>
            <a:r>
              <a:rPr lang="en-GB" sz="1200" dirty="0">
                <a:solidFill>
                  <a:srgbClr val="002060"/>
                </a:solidFill>
                <a:latin typeface="Century Gothic" panose="020B0502020202020204" pitchFamily="34" charset="0"/>
              </a:rPr>
              <a:t> sur </a:t>
            </a:r>
            <a:r>
              <a:rPr lang="en-GB" sz="1200" dirty="0" err="1">
                <a:solidFill>
                  <a:srgbClr val="002060"/>
                </a:solidFill>
                <a:latin typeface="Century Gothic" panose="020B0502020202020204" pitchFamily="34" charset="0"/>
              </a:rPr>
              <a:t>t</a:t>
            </a:r>
            <a:r>
              <a:rPr lang="en-GB" sz="1200" b="1" dirty="0" err="1">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Écoutez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 </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On </a:t>
            </a:r>
            <a:r>
              <a:rPr lang="en-GB" sz="1200" dirty="0" err="1">
                <a:solidFill>
                  <a:srgbClr val="002060"/>
                </a:solidFill>
                <a:latin typeface="Century Gothic" panose="020B0502020202020204" pitchFamily="34" charset="0"/>
              </a:rPr>
              <a:t>baisse</a:t>
            </a:r>
            <a:r>
              <a:rPr lang="en-GB" sz="1200" dirty="0">
                <a:solidFill>
                  <a:srgbClr val="002060"/>
                </a:solidFill>
                <a:latin typeface="Century Gothic" panose="020B0502020202020204" pitchFamily="34" charset="0"/>
              </a:rPr>
              <a:t> la v</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x !</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On fait un </a:t>
            </a:r>
            <a:r>
              <a:rPr lang="en-GB" sz="1200" dirty="0" err="1">
                <a:solidFill>
                  <a:srgbClr val="002060"/>
                </a:solidFill>
                <a:latin typeface="Century Gothic" panose="020B0502020202020204" pitchFamily="34" charset="0"/>
              </a:rPr>
              <a:t>ch</a:t>
            </a:r>
            <a:r>
              <a:rPr lang="en-GB" sz="1200" b="1" dirty="0" err="1">
                <a:solidFill>
                  <a:srgbClr val="FF0066"/>
                </a:solidFill>
                <a:latin typeface="Century Gothic" panose="020B0502020202020204" pitchFamily="34" charset="0"/>
              </a:rPr>
              <a:t>oi</a:t>
            </a:r>
            <a:r>
              <a:rPr lang="en-GB" sz="1200" dirty="0" err="1">
                <a:solidFill>
                  <a:srgbClr val="002060"/>
                </a:solidFill>
                <a:latin typeface="Century Gothic" panose="020B0502020202020204" pitchFamily="34" charset="0"/>
              </a:rPr>
              <a:t>x</a:t>
            </a:r>
            <a:r>
              <a:rPr lang="en-GB" sz="1200" dirty="0">
                <a:solidFill>
                  <a:srgbClr val="002060"/>
                </a:solidFill>
                <a:latin typeface="Century Gothic" panose="020B0502020202020204" pitchFamily="34" charset="0"/>
              </a:rPr>
              <a:t> !</a:t>
            </a:r>
          </a:p>
          <a:p>
            <a:pPr>
              <a:lnSpc>
                <a:spcPct val="150000"/>
              </a:lnSpc>
            </a:pPr>
            <a:r>
              <a:rPr lang="en-GB" sz="1200" dirty="0">
                <a:solidFill>
                  <a:srgbClr val="002060"/>
                </a:solidFill>
                <a:latin typeface="Century Gothic" panose="020B0502020202020204" pitchFamily="34" charset="0"/>
              </a:rPr>
              <a:t>Je </a:t>
            </a:r>
            <a:r>
              <a:rPr lang="en-GB" sz="1200" dirty="0" err="1">
                <a:solidFill>
                  <a:srgbClr val="002060"/>
                </a:solidFill>
                <a:latin typeface="Century Gothic" panose="020B0502020202020204" pitchFamily="34" charset="0"/>
              </a:rPr>
              <a:t>sais</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pourqu</a:t>
            </a:r>
            <a:r>
              <a:rPr lang="en-GB" sz="1200" b="1" dirty="0" err="1">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br>
              <a:rPr lang="en-GB" sz="1200" dirty="0">
                <a:solidFill>
                  <a:srgbClr val="002060"/>
                </a:solidFill>
                <a:latin typeface="Century Gothic" panose="020B0502020202020204" pitchFamily="34" charset="0"/>
              </a:rPr>
            </a:br>
            <a:r>
              <a:rPr lang="en-GB" sz="1200" dirty="0" err="1">
                <a:solidFill>
                  <a:srgbClr val="002060"/>
                </a:solidFill>
                <a:latin typeface="Century Gothic" panose="020B0502020202020204" pitchFamily="34" charset="0"/>
              </a:rPr>
              <a:t>Excusez</a:t>
            </a:r>
            <a:r>
              <a:rPr lang="en-GB" sz="1200" dirty="0">
                <a:solidFill>
                  <a:srgbClr val="002060"/>
                </a:solidFill>
                <a:latin typeface="Century Gothic" panose="020B0502020202020204" pitchFamily="34" charset="0"/>
              </a:rPr>
              <a:t>-m</a:t>
            </a:r>
            <a:r>
              <a:rPr lang="en-GB" sz="1200" b="1" dirty="0">
                <a:solidFill>
                  <a:srgbClr val="FF0066"/>
                </a:solidFill>
                <a:latin typeface="Century Gothic" panose="020B0502020202020204" pitchFamily="34" charset="0"/>
              </a:rPr>
              <a:t>oi</a:t>
            </a:r>
            <a:r>
              <a:rPr lang="en-GB" sz="1200" dirty="0">
                <a:solidFill>
                  <a:srgbClr val="002060"/>
                </a:solidFill>
                <a:latin typeface="Century Gothic" panose="020B0502020202020204" pitchFamily="34" charset="0"/>
              </a:rPr>
              <a:t>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10688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dirty="0"/>
              <a:t>Timing: 2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To revisit </a:t>
            </a:r>
            <a:r>
              <a:rPr lang="en-GB" dirty="0" err="1"/>
              <a:t>il</a:t>
            </a:r>
            <a:r>
              <a:rPr lang="en-GB" dirty="0"/>
              <a:t> y a + number or + 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endParaRPr lang="en-GB" dirty="0"/>
          </a:p>
        </p:txBody>
      </p:sp>
    </p:spTree>
    <p:extLst>
      <p:ext uri="{BB962C8B-B14F-4D97-AF65-F5344CB8AC3E}">
        <p14:creationId xmlns:p14="http://schemas.microsoft.com/office/powerpoint/2010/main" val="71308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Timing: </a:t>
            </a:r>
            <a:r>
              <a:rPr lang="en-GB" b="0" dirty="0"/>
              <a:t>5 minutes</a:t>
            </a:r>
          </a:p>
          <a:p>
            <a:pPr marL="0" lvl="0" indent="0" algn="l" rtl="0">
              <a:spcBef>
                <a:spcPts val="0"/>
              </a:spcBef>
              <a:spcAft>
                <a:spcPts val="0"/>
              </a:spcAft>
              <a:buClr>
                <a:schemeClr val="dk1"/>
              </a:buClr>
              <a:buSzPts val="1200"/>
              <a:buFont typeface="Calibri"/>
              <a:buNone/>
            </a:pPr>
            <a:br>
              <a:rPr lang="en-GB" b="1" dirty="0"/>
            </a:br>
            <a:r>
              <a:rPr lang="en-GB" b="1" dirty="0"/>
              <a:t>Aim: </a:t>
            </a:r>
            <a:r>
              <a:rPr lang="en-GB" dirty="0"/>
              <a:t>to practise aural comprehension of numbers and previously taught vocabulary that we are revisiting this week.</a:t>
            </a:r>
            <a:br>
              <a:rPr lang="en-GB" sz="18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listen to the sentence.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Pupils write the number (in digits) and the item in English. (e.g. 13 bottles)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highlight the number answer and reveal the noun.</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for the follow 5 sentences.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Differentiation</a:t>
            </a:r>
            <a:r>
              <a:rPr lang="en-GB" b="0" baseline="0" dirty="0"/>
              <a:t>:</a:t>
            </a:r>
            <a:br>
              <a:rPr lang="en-GB" b="0" baseline="0" dirty="0"/>
            </a:br>
            <a:r>
              <a:rPr lang="en-GB" b="0" baseline="0" dirty="0"/>
              <a:t>For more challenge in terms of comprehension remove the number options (or in a mixed proficiency class, some pupils can turn away from the board).</a:t>
            </a:r>
            <a:br>
              <a:rPr lang="en-GB" b="0" baseline="0" dirty="0"/>
            </a:br>
            <a:r>
              <a:rPr lang="en-GB" b="0" baseline="0" dirty="0"/>
              <a:t>For additional transcription practice, ask pupils to transcribe the sentence and then translate it.</a:t>
            </a:r>
            <a:br>
              <a:rPr lang="en-GB" b="0" baseline="0" dirty="0"/>
            </a:br>
            <a:br>
              <a:rPr lang="en-GB" b="0" baseline="0" dirty="0"/>
            </a:br>
            <a:r>
              <a:rPr lang="en-GB" b="1" baseline="0" dirty="0"/>
              <a:t>Transcription</a:t>
            </a:r>
            <a:r>
              <a:rPr lang="en-GB" b="0" baseline="0" dirty="0"/>
              <a:t>:</a:t>
            </a:r>
            <a:br>
              <a:rPr lang="en-GB" b="0" baseline="0" dirty="0"/>
            </a:br>
            <a:r>
              <a:rPr lang="es-ES_tradnl" sz="1200" b="0" kern="1200" dirty="0" err="1">
                <a:solidFill>
                  <a:schemeClr val="tx1"/>
                </a:solidFill>
                <a:effectLst/>
                <a:latin typeface="+mn-lt"/>
                <a:ea typeface="+mn-ea"/>
                <a:cs typeface="+mn-cs"/>
              </a:rPr>
              <a:t>Il</a:t>
            </a:r>
            <a:r>
              <a:rPr lang="es-ES_tradnl" sz="1200" b="0" kern="1200" dirty="0">
                <a:solidFill>
                  <a:schemeClr val="tx1"/>
                </a:solidFill>
                <a:effectLst/>
                <a:latin typeface="+mn-lt"/>
                <a:ea typeface="+mn-ea"/>
                <a:cs typeface="+mn-cs"/>
              </a:rPr>
              <a:t> y a </a:t>
            </a:r>
            <a:r>
              <a:rPr lang="es-ES_tradnl" sz="1200" b="0" kern="1200" dirty="0" err="1">
                <a:solidFill>
                  <a:schemeClr val="tx1"/>
                </a:solidFill>
                <a:effectLst/>
                <a:latin typeface="+mn-lt"/>
                <a:ea typeface="+mn-ea"/>
                <a:cs typeface="+mn-cs"/>
              </a:rPr>
              <a:t>treize</a:t>
            </a:r>
            <a:r>
              <a:rPr lang="es-ES_tradnl" sz="1200" b="0" kern="1200" dirty="0">
                <a:solidFill>
                  <a:schemeClr val="tx1"/>
                </a:solidFill>
                <a:effectLst/>
                <a:latin typeface="+mn-lt"/>
                <a:ea typeface="+mn-ea"/>
                <a:cs typeface="+mn-cs"/>
              </a:rPr>
              <a:t> </a:t>
            </a:r>
            <a:r>
              <a:rPr lang="es-ES_tradnl" sz="1200" b="0" kern="1200" dirty="0" err="1">
                <a:solidFill>
                  <a:schemeClr val="tx1"/>
                </a:solidFill>
                <a:effectLst/>
                <a:latin typeface="+mn-lt"/>
                <a:ea typeface="+mn-ea"/>
                <a:cs typeface="+mn-cs"/>
              </a:rPr>
              <a:t>chaises</a:t>
            </a:r>
            <a:r>
              <a:rPr lang="es-ES_tradnl" sz="1200" b="0" kern="1200" dirty="0">
                <a:solidFill>
                  <a:schemeClr val="tx1"/>
                </a:solidFill>
                <a:effectLst/>
                <a:latin typeface="+mn-lt"/>
                <a:ea typeface="+mn-ea"/>
                <a:cs typeface="+mn-cs"/>
              </a:rPr>
              <a:t>.</a:t>
            </a:r>
            <a:endParaRPr lang="en-GB" b="0"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2994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2/6</a:t>
            </a:r>
            <a:br>
              <a:rPr lang="en-GB" b="0" baseline="0" dirty="0"/>
            </a:br>
            <a:r>
              <a:rPr lang="en-GB" b="1" baseline="0" dirty="0"/>
              <a:t>Transcription</a:t>
            </a:r>
            <a:r>
              <a:rPr lang="en-GB" b="0" baseline="0" dirty="0"/>
              <a:t>:</a:t>
            </a:r>
            <a:br>
              <a:rPr lang="en-GB" b="0" baseline="0" dirty="0"/>
            </a:br>
            <a:r>
              <a:rPr lang="en-GB" b="0" baseline="0" dirty="0"/>
              <a:t>Il y a des questions.</a:t>
            </a:r>
            <a:endParaRPr lang="en-GB"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49101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Clr>
                <a:schemeClr val="dk1"/>
              </a:buClr>
              <a:buSzPts val="1200"/>
              <a:buFont typeface="Calibri"/>
              <a:buNone/>
            </a:pPr>
            <a:r>
              <a:rPr lang="en-GB" b="1" dirty="0"/>
              <a:t>3/6</a:t>
            </a:r>
            <a:br>
              <a:rPr lang="en-GB" b="0" baseline="0" dirty="0"/>
            </a:br>
            <a:r>
              <a:rPr lang="en-GB" b="1" baseline="0" dirty="0"/>
              <a:t>Transcription</a:t>
            </a:r>
            <a:r>
              <a:rPr lang="en-GB" b="0" baseline="0" dirty="0"/>
              <a:t>:</a:t>
            </a:r>
            <a:br>
              <a:rPr lang="en-GB" b="0" baseline="0" dirty="0"/>
            </a:br>
            <a:r>
              <a:rPr lang="en-GB" b="0" baseline="0" dirty="0"/>
              <a:t>Il y a </a:t>
            </a:r>
            <a:r>
              <a:rPr lang="en-GB" b="0" baseline="0" dirty="0" err="1"/>
              <a:t>quinze</a:t>
            </a:r>
            <a:r>
              <a:rPr lang="en-GB" b="0" baseline="0" dirty="0"/>
              <a:t> </a:t>
            </a:r>
            <a:r>
              <a:rPr lang="en-GB" b="0" baseline="0" dirty="0" err="1"/>
              <a:t>fenêtres</a:t>
            </a:r>
            <a:r>
              <a:rPr lang="en-GB" b="0" baseline="0" dirty="0"/>
              <a:t>.</a:t>
            </a:r>
            <a:endParaRPr lang="en-GB" baseline="0" dirty="0"/>
          </a:p>
          <a:p>
            <a:pPr rtl="0" eaLnBrk="1" fontAlgn="ctr" latinLnBrk="0" hangingPunct="1"/>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93295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924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07589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15940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8527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316366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74048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85246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107515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06800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96371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23064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5827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84960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audio" Target="../media/audio23.wav"/><Relationship Id="rId3" Type="http://schemas.openxmlformats.org/officeDocument/2006/relationships/image" Target="../media/image37.png"/><Relationship Id="rId7" Type="http://schemas.openxmlformats.org/officeDocument/2006/relationships/image" Target="../media/image56.png"/><Relationship Id="rId12" Type="http://schemas.openxmlformats.org/officeDocument/2006/relationships/image" Target="../media/image44.sv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5.gif"/><Relationship Id="rId11" Type="http://schemas.openxmlformats.org/officeDocument/2006/relationships/image" Target="../media/image43.png"/><Relationship Id="rId5" Type="http://schemas.openxmlformats.org/officeDocument/2006/relationships/audio" Target="../media/audio26.wav"/><Relationship Id="rId10" Type="http://schemas.openxmlformats.org/officeDocument/2006/relationships/image" Target="../media/image23.png"/><Relationship Id="rId4" Type="http://schemas.openxmlformats.org/officeDocument/2006/relationships/audio" Target="../media/audio21.wav"/><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audio" Target="../media/audio23.wav"/><Relationship Id="rId3" Type="http://schemas.openxmlformats.org/officeDocument/2006/relationships/image" Target="../media/image37.png"/><Relationship Id="rId7" Type="http://schemas.openxmlformats.org/officeDocument/2006/relationships/image" Target="../media/image59.png"/><Relationship Id="rId12"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2.png"/><Relationship Id="rId11" Type="http://schemas.openxmlformats.org/officeDocument/2006/relationships/image" Target="../media/image43.png"/><Relationship Id="rId5" Type="http://schemas.openxmlformats.org/officeDocument/2006/relationships/audio" Target="../media/audio27.wav"/><Relationship Id="rId10" Type="http://schemas.openxmlformats.org/officeDocument/2006/relationships/image" Target="../media/image61.png"/><Relationship Id="rId4" Type="http://schemas.openxmlformats.org/officeDocument/2006/relationships/audio" Target="../media/audio21.wav"/><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audio" Target="../media/audio23.wav"/><Relationship Id="rId3" Type="http://schemas.openxmlformats.org/officeDocument/2006/relationships/image" Target="../media/image37.png"/><Relationship Id="rId7" Type="http://schemas.openxmlformats.org/officeDocument/2006/relationships/image" Target="../media/image47.png"/><Relationship Id="rId12" Type="http://schemas.openxmlformats.org/officeDocument/2006/relationships/image" Target="../media/image44.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43.png"/><Relationship Id="rId5" Type="http://schemas.openxmlformats.org/officeDocument/2006/relationships/audio" Target="../media/audio28.wav"/><Relationship Id="rId10" Type="http://schemas.openxmlformats.org/officeDocument/2006/relationships/image" Target="../media/image63.png"/><Relationship Id="rId4" Type="http://schemas.openxmlformats.org/officeDocument/2006/relationships/audio" Target="../media/audio21.wav"/><Relationship Id="rId9"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32.wav"/><Relationship Id="rId11" Type="http://schemas.openxmlformats.org/officeDocument/2006/relationships/image" Target="../media/image65.png"/><Relationship Id="rId5" Type="http://schemas.openxmlformats.org/officeDocument/2006/relationships/audio" Target="../media/audio31.wav"/><Relationship Id="rId10" Type="http://schemas.openxmlformats.org/officeDocument/2006/relationships/image" Target="../media/image64.png"/><Relationship Id="rId4" Type="http://schemas.openxmlformats.org/officeDocument/2006/relationships/audio" Target="../media/audio30.wav"/><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audio" Target="../media/audio39.wav"/><Relationship Id="rId13" Type="http://schemas.openxmlformats.org/officeDocument/2006/relationships/audio" Target="../media/audio44.wav"/><Relationship Id="rId3" Type="http://schemas.openxmlformats.org/officeDocument/2006/relationships/audio" Target="../media/audio35.wav"/><Relationship Id="rId7" Type="http://schemas.openxmlformats.org/officeDocument/2006/relationships/audio" Target="../media/audio38.wav"/><Relationship Id="rId12" Type="http://schemas.openxmlformats.org/officeDocument/2006/relationships/audio" Target="../media/audio43.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audio" Target="../media/audio42.wav"/><Relationship Id="rId5" Type="http://schemas.openxmlformats.org/officeDocument/2006/relationships/audio" Target="../media/audio36.wav"/><Relationship Id="rId15" Type="http://schemas.openxmlformats.org/officeDocument/2006/relationships/image" Target="../media/image68.gif"/><Relationship Id="rId10" Type="http://schemas.openxmlformats.org/officeDocument/2006/relationships/audio" Target="../media/audio41.wav"/><Relationship Id="rId4" Type="http://schemas.openxmlformats.org/officeDocument/2006/relationships/image" Target="../media/image66.png"/><Relationship Id="rId9" Type="http://schemas.openxmlformats.org/officeDocument/2006/relationships/audio" Target="../media/audio40.wav"/><Relationship Id="rId14"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71.png"/><Relationship Id="rId18" Type="http://schemas.openxmlformats.org/officeDocument/2006/relationships/image" Target="../media/image76.gif"/><Relationship Id="rId3" Type="http://schemas.openxmlformats.org/officeDocument/2006/relationships/audio" Target="../media/audio45.wav"/><Relationship Id="rId7" Type="http://schemas.openxmlformats.org/officeDocument/2006/relationships/audio" Target="../media/audio49.wav"/><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notesSlide" Target="../notesSlides/notesSlide15.xml"/><Relationship Id="rId16" Type="http://schemas.openxmlformats.org/officeDocument/2006/relationships/image" Target="../media/image74.png"/><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image" Target="../media/image69.png"/><Relationship Id="rId5" Type="http://schemas.openxmlformats.org/officeDocument/2006/relationships/audio" Target="../media/audio47.wav"/><Relationship Id="rId15" Type="http://schemas.openxmlformats.org/officeDocument/2006/relationships/image" Target="../media/image73.png"/><Relationship Id="rId10" Type="http://schemas.openxmlformats.org/officeDocument/2006/relationships/audio" Target="../media/audio52.wav"/><Relationship Id="rId19" Type="http://schemas.openxmlformats.org/officeDocument/2006/relationships/image" Target="../media/image77.gif"/><Relationship Id="rId4" Type="http://schemas.openxmlformats.org/officeDocument/2006/relationships/audio" Target="../media/audio46.wav"/><Relationship Id="rId9" Type="http://schemas.openxmlformats.org/officeDocument/2006/relationships/audio" Target="../media/audio51.wav"/><Relationship Id="rId1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4.png"/><Relationship Id="rId5" Type="http://schemas.openxmlformats.org/officeDocument/2006/relationships/slideLayout" Target="../slideLayouts/slideLayout5.xml"/><Relationship Id="rId10" Type="http://schemas.openxmlformats.org/officeDocument/2006/relationships/image" Target="../media/image13.png"/><Relationship Id="rId4" Type="http://schemas.openxmlformats.org/officeDocument/2006/relationships/video" Target="../media/media2.mkv"/><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17.png"/><Relationship Id="rId5" Type="http://schemas.openxmlformats.org/officeDocument/2006/relationships/audio" Target="../media/audio3.wav"/><Relationship Id="rId10" Type="http://schemas.openxmlformats.org/officeDocument/2006/relationships/image" Target="../media/image16.png"/><Relationship Id="rId4" Type="http://schemas.openxmlformats.org/officeDocument/2006/relationships/audio" Target="../media/audio2.wav"/><Relationship Id="rId9" Type="http://schemas.openxmlformats.org/officeDocument/2006/relationships/image" Target="../media/image12.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23.png"/><Relationship Id="rId18" Type="http://schemas.openxmlformats.org/officeDocument/2006/relationships/image" Target="../media/image28.png"/><Relationship Id="rId3" Type="http://schemas.openxmlformats.org/officeDocument/2006/relationships/image" Target="../media/image12.png"/><Relationship Id="rId21" Type="http://schemas.openxmlformats.org/officeDocument/2006/relationships/image" Target="../media/image31.png"/><Relationship Id="rId7" Type="http://schemas.openxmlformats.org/officeDocument/2006/relationships/audio" Target="../media/audio9.wav"/><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audio" Target="../media/audio8.wav"/><Relationship Id="rId11" Type="http://schemas.openxmlformats.org/officeDocument/2006/relationships/image" Target="../media/image21.png"/><Relationship Id="rId5" Type="http://schemas.openxmlformats.org/officeDocument/2006/relationships/image" Target="../media/image20.png"/><Relationship Id="rId15" Type="http://schemas.openxmlformats.org/officeDocument/2006/relationships/image" Target="../media/image25.png"/><Relationship Id="rId23" Type="http://schemas.openxmlformats.org/officeDocument/2006/relationships/audio" Target="../media/audio13.wav"/><Relationship Id="rId10" Type="http://schemas.openxmlformats.org/officeDocument/2006/relationships/audio" Target="../media/audio12.wav"/><Relationship Id="rId19" Type="http://schemas.openxmlformats.org/officeDocument/2006/relationships/image" Target="../media/image29.png"/><Relationship Id="rId4" Type="http://schemas.openxmlformats.org/officeDocument/2006/relationships/audio" Target="../media/audio7.wav"/><Relationship Id="rId9" Type="http://schemas.openxmlformats.org/officeDocument/2006/relationships/audio" Target="../media/audio11.wav"/><Relationship Id="rId14" Type="http://schemas.openxmlformats.org/officeDocument/2006/relationships/image" Target="../media/image24.png"/><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video" Target="https://www.youtube.com/embed/slZeu9gWeBE?feature=oembed" TargetMode="Externa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audio" Target="../media/audio19.wav"/><Relationship Id="rId3" Type="http://schemas.openxmlformats.org/officeDocument/2006/relationships/audio" Target="../media/audio14.wav"/><Relationship Id="rId7" Type="http://schemas.openxmlformats.org/officeDocument/2006/relationships/audio" Target="../media/audio18.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image" Target="../media/image36.png"/><Relationship Id="rId5" Type="http://schemas.openxmlformats.org/officeDocument/2006/relationships/audio" Target="../media/audio16.wav"/><Relationship Id="rId10" Type="http://schemas.openxmlformats.org/officeDocument/2006/relationships/image" Target="../media/image35.png"/><Relationship Id="rId4" Type="http://schemas.openxmlformats.org/officeDocument/2006/relationships/audio" Target="../media/audio15.wav"/><Relationship Id="rId9" Type="http://schemas.openxmlformats.org/officeDocument/2006/relationships/audio" Target="../media/audio20.wav"/></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audio" Target="../media/audio23.wav"/><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audio" Target="../media/audio22.wav"/><Relationship Id="rId10" Type="http://schemas.openxmlformats.org/officeDocument/2006/relationships/image" Target="../media/image42.gif"/><Relationship Id="rId4" Type="http://schemas.openxmlformats.org/officeDocument/2006/relationships/audio" Target="../media/audio21.wav"/><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audio" Target="../media/audio23.wav"/><Relationship Id="rId3" Type="http://schemas.openxmlformats.org/officeDocument/2006/relationships/image" Target="../media/image37.png"/><Relationship Id="rId7" Type="http://schemas.openxmlformats.org/officeDocument/2006/relationships/image" Target="../media/image46.png"/><Relationship Id="rId12"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5.png"/><Relationship Id="rId11" Type="http://schemas.openxmlformats.org/officeDocument/2006/relationships/image" Target="../media/image43.png"/><Relationship Id="rId5" Type="http://schemas.openxmlformats.org/officeDocument/2006/relationships/audio" Target="../media/audio24.wav"/><Relationship Id="rId10" Type="http://schemas.openxmlformats.org/officeDocument/2006/relationships/image" Target="../media/image49.png"/><Relationship Id="rId4" Type="http://schemas.openxmlformats.org/officeDocument/2006/relationships/audio" Target="../media/audio21.wav"/><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audio" Target="../media/audio23.wav"/><Relationship Id="rId3" Type="http://schemas.openxmlformats.org/officeDocument/2006/relationships/image" Target="../media/image37.png"/><Relationship Id="rId7" Type="http://schemas.openxmlformats.org/officeDocument/2006/relationships/image" Target="../media/image51.png"/><Relationship Id="rId12" Type="http://schemas.openxmlformats.org/officeDocument/2006/relationships/image" Target="../media/image44.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43.png"/><Relationship Id="rId5" Type="http://schemas.openxmlformats.org/officeDocument/2006/relationships/audio" Target="../media/audio25.wav"/><Relationship Id="rId10" Type="http://schemas.openxmlformats.org/officeDocument/2006/relationships/image" Target="../media/image54.png"/><Relationship Id="rId4" Type="http://schemas.openxmlformats.org/officeDocument/2006/relationships/audio" Target="../media/audio21.wav"/><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10520" y="5143828"/>
            <a:ext cx="4571280" cy="2290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Numbers 1-31</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rPr>
              <a:t>Il n’y a pas de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oi</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 &amp; [(a)in]</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4" y="184975"/>
            <a:ext cx="4770273" cy="1144800"/>
          </a:xfrm>
        </p:spPr>
        <p:txBody>
          <a:bodyPr/>
          <a:lstStyle/>
          <a:p>
            <a:pPr algn="ctr"/>
            <a:r>
              <a:rPr lang="en-GB" sz="3600" b="1" spc="-1" dirty="0">
                <a:solidFill>
                  <a:schemeClr val="bg1"/>
                </a:solidFill>
                <a:latin typeface="Century Gothic" panose="020B0502020202020204" pitchFamily="34" charset="0"/>
                <a:ea typeface="Century Gothic"/>
              </a:rPr>
              <a:t>Saying where you are going and what there is there</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13" name="TextBox 12">
            <a:extLst>
              <a:ext uri="{FF2B5EF4-FFF2-40B4-BE49-F238E27FC236}">
                <a16:creationId xmlns:a16="http://schemas.microsoft.com/office/drawing/2014/main" id="{398679F1-031B-476E-9273-ADCCBEAA904B}"/>
              </a:ext>
            </a:extLst>
          </p:cNvPr>
          <p:cNvSpPr txBox="1"/>
          <p:nvPr/>
        </p:nvSpPr>
        <p:spPr>
          <a:xfrm rot="21172916">
            <a:off x="126174" y="3916650"/>
            <a:ext cx="435024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Segoe Print" panose="02000600000000000000" pitchFamily="2" charset="0"/>
              </a:rPr>
              <a:t>Les </a:t>
            </a:r>
            <a:r>
              <a:rPr kumimoji="0" lang="en-GB" sz="2800" b="1" i="0" u="none" strike="noStrike" kern="1200" cap="none" spc="0" normalizeH="0" baseline="0" noProof="0" dirty="0" err="1">
                <a:ln>
                  <a:noFill/>
                </a:ln>
                <a:solidFill>
                  <a:prstClr val="white"/>
                </a:solidFill>
                <a:effectLst/>
                <a:uLnTx/>
                <a:uFillTx/>
                <a:latin typeface="Segoe Print" panose="02000600000000000000" pitchFamily="2" charset="0"/>
              </a:rPr>
              <a:t>nombres</a:t>
            </a:r>
            <a:endParaRPr kumimoji="0" lang="en-GB" sz="2800" b="1" i="0" u="none" strike="noStrike" kern="1200" cap="none" spc="0" normalizeH="0" baseline="0" noProof="0" dirty="0">
              <a:ln>
                <a:noFill/>
              </a:ln>
              <a:solidFill>
                <a:prstClr val="white"/>
              </a:solidFill>
              <a:effectLst/>
              <a:uLnTx/>
              <a:uFillTx/>
              <a:latin typeface="Segoe Print" panose="02000600000000000000" pitchFamily="2" charset="0"/>
            </a:endParaRPr>
          </a:p>
        </p:txBody>
      </p:sp>
      <p:pic>
        <p:nvPicPr>
          <p:cNvPr id="8" name="Picture 7" descr="Logo, icon&#10;&#10;Description automatically generated">
            <a:extLst>
              <a:ext uri="{FF2B5EF4-FFF2-40B4-BE49-F238E27FC236}">
                <a16:creationId xmlns:a16="http://schemas.microsoft.com/office/drawing/2014/main" id="{B16275DA-4B38-42D9-8EC3-5B450CB66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2271" y="2077800"/>
            <a:ext cx="653773" cy="975326"/>
          </a:xfrm>
          <a:prstGeom prst="rect">
            <a:avLst/>
          </a:prstGeom>
        </p:spPr>
      </p:pic>
      <p:pic>
        <p:nvPicPr>
          <p:cNvPr id="9" name="Picture 8" descr="Logo&#10;&#10;Description automatically generated">
            <a:extLst>
              <a:ext uri="{FF2B5EF4-FFF2-40B4-BE49-F238E27FC236}">
                <a16:creationId xmlns:a16="http://schemas.microsoft.com/office/drawing/2014/main" id="{036A66C6-B355-4782-9758-1EF61670F0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732" y="1931953"/>
            <a:ext cx="678156" cy="975326"/>
          </a:xfrm>
          <a:prstGeom prst="rect">
            <a:avLst/>
          </a:prstGeom>
        </p:spPr>
      </p:pic>
      <p:pic>
        <p:nvPicPr>
          <p:cNvPr id="10" name="Picture 9" descr="Icon&#10;&#10;Description automatically generated">
            <a:extLst>
              <a:ext uri="{FF2B5EF4-FFF2-40B4-BE49-F238E27FC236}">
                <a16:creationId xmlns:a16="http://schemas.microsoft.com/office/drawing/2014/main" id="{7621649B-6F32-497C-9356-B582DA1CE0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08976" y="3042868"/>
            <a:ext cx="660182" cy="953761"/>
          </a:xfrm>
          <a:prstGeom prst="rect">
            <a:avLst/>
          </a:prstGeom>
        </p:spPr>
      </p:pic>
      <p:pic>
        <p:nvPicPr>
          <p:cNvPr id="11" name="Picture 10" descr="Icon&#10;&#10;Description automatically generated">
            <a:extLst>
              <a:ext uri="{FF2B5EF4-FFF2-40B4-BE49-F238E27FC236}">
                <a16:creationId xmlns:a16="http://schemas.microsoft.com/office/drawing/2014/main" id="{AB85C3CF-CF71-432D-A3A5-C44A7208A1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96995" y="2832854"/>
            <a:ext cx="579829" cy="904841"/>
          </a:xfrm>
          <a:prstGeom prst="rect">
            <a:avLst/>
          </a:prstGeom>
        </p:spPr>
      </p:pic>
      <p:pic>
        <p:nvPicPr>
          <p:cNvPr id="14" name="Picture 13" descr="Icon&#10;&#10;Description automatically generated">
            <a:extLst>
              <a:ext uri="{FF2B5EF4-FFF2-40B4-BE49-F238E27FC236}">
                <a16:creationId xmlns:a16="http://schemas.microsoft.com/office/drawing/2014/main" id="{1C07CB72-C350-4502-9C9C-4E0786333BC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3337" y="1762171"/>
            <a:ext cx="740865" cy="1057199"/>
          </a:xfrm>
          <a:prstGeom prst="rect">
            <a:avLst/>
          </a:prstGeom>
        </p:spPr>
      </p:pic>
      <p:pic>
        <p:nvPicPr>
          <p:cNvPr id="15" name="Picture 14" descr="Icon&#10;&#10;Description automatically generated">
            <a:extLst>
              <a:ext uri="{FF2B5EF4-FFF2-40B4-BE49-F238E27FC236}">
                <a16:creationId xmlns:a16="http://schemas.microsoft.com/office/drawing/2014/main" id="{9ED913E4-0609-4C9D-BFE2-E052778ACC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4258" y="2308836"/>
            <a:ext cx="740864" cy="1145297"/>
          </a:xfrm>
          <a:prstGeom prst="rect">
            <a:avLst/>
          </a:prstGeom>
        </p:spPr>
      </p:pic>
      <p:pic>
        <p:nvPicPr>
          <p:cNvPr id="16" name="Picture 15" descr="Logo, icon&#10;&#10;Description automatically generated">
            <a:extLst>
              <a:ext uri="{FF2B5EF4-FFF2-40B4-BE49-F238E27FC236}">
                <a16:creationId xmlns:a16="http://schemas.microsoft.com/office/drawing/2014/main" id="{9790347D-6029-462E-8E54-CD9A550A97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27079" y="2529479"/>
            <a:ext cx="689458" cy="1170432"/>
          </a:xfrm>
          <a:prstGeom prst="rect">
            <a:avLst/>
          </a:prstGeom>
        </p:spPr>
      </p:pic>
      <p:pic>
        <p:nvPicPr>
          <p:cNvPr id="17" name="Picture 16" descr="Logo, icon&#10;&#10;Description automatically generated">
            <a:extLst>
              <a:ext uri="{FF2B5EF4-FFF2-40B4-BE49-F238E27FC236}">
                <a16:creationId xmlns:a16="http://schemas.microsoft.com/office/drawing/2014/main" id="{592B77EC-C891-42D7-93C3-7BDDA6669B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58526" y="2446740"/>
            <a:ext cx="638469" cy="982260"/>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B3F60918-BFF8-4FA9-ADC7-AE8EC0D035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3096" y="1849336"/>
            <a:ext cx="678156" cy="1005840"/>
          </a:xfrm>
          <a:prstGeom prst="rect">
            <a:avLst/>
          </a:prstGeom>
        </p:spPr>
      </p:pic>
      <p:pic>
        <p:nvPicPr>
          <p:cNvPr id="19" name="Picture 18" descr="Logo&#10;&#10;Description automatically generated">
            <a:extLst>
              <a:ext uri="{FF2B5EF4-FFF2-40B4-BE49-F238E27FC236}">
                <a16:creationId xmlns:a16="http://schemas.microsoft.com/office/drawing/2014/main" id="{F1C1398A-A3E9-4836-BED0-057AA41896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5189" y="2554939"/>
            <a:ext cx="1143367" cy="944170"/>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dirty="0">
                <a:solidFill>
                  <a:srgbClr val="002060"/>
                </a:solidFill>
                <a:latin typeface="Century Gothic"/>
                <a:ea typeface="Century Gothic"/>
                <a:cs typeface="Century Gothic"/>
                <a:sym typeface="Century Gothic"/>
              </a:rPr>
              <a:t>Il y a quoi ? [4/6]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CustomShape 23">
            <a:hlinkClick r:id="" action="ppaction://noaction">
              <a:snd r:embed="rId5" name="6_4.wav"/>
            </a:hlinkClick>
            <a:extLst>
              <a:ext uri="{FF2B5EF4-FFF2-40B4-BE49-F238E27FC236}">
                <a16:creationId xmlns:a16="http://schemas.microsoft.com/office/drawing/2014/main" id="{AEA8154B-71CF-4B77-AF51-AE3C40DB8957}"/>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4</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7" name="Table 3">
            <a:extLst>
              <a:ext uri="{FF2B5EF4-FFF2-40B4-BE49-F238E27FC236}">
                <a16:creationId xmlns:a16="http://schemas.microsoft.com/office/drawing/2014/main" id="{C11BBA3D-9BD1-48A5-B847-B5B34008F4ED}"/>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8" name="Oval 7">
            <a:extLst>
              <a:ext uri="{FF2B5EF4-FFF2-40B4-BE49-F238E27FC236}">
                <a16:creationId xmlns:a16="http://schemas.microsoft.com/office/drawing/2014/main" id="{A0F4AB96-C9B6-4B81-B490-89F0641280C3}"/>
              </a:ext>
            </a:extLst>
          </p:cNvPr>
          <p:cNvSpPr/>
          <p:nvPr/>
        </p:nvSpPr>
        <p:spPr>
          <a:xfrm>
            <a:off x="1676995" y="4340171"/>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picture containing text, electronics, computer&#10;&#10;Description automatically generated">
            <a:extLst>
              <a:ext uri="{FF2B5EF4-FFF2-40B4-BE49-F238E27FC236}">
                <a16:creationId xmlns:a16="http://schemas.microsoft.com/office/drawing/2014/main" id="{AD129985-3B05-4740-B13C-92ED994EB4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2770" y="2424159"/>
            <a:ext cx="2885766" cy="2449738"/>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2805980F-8700-4AAA-8AFB-BEF345100A5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8451" y="4452843"/>
            <a:ext cx="914286" cy="1346032"/>
          </a:xfrm>
          <a:prstGeom prst="rect">
            <a:avLst/>
          </a:prstGeom>
        </p:spPr>
      </p:pic>
      <p:pic>
        <p:nvPicPr>
          <p:cNvPr id="12" name="Picture 11" descr="A picture containing text, light, clipart&#10;&#10;Description automatically generated">
            <a:extLst>
              <a:ext uri="{FF2B5EF4-FFF2-40B4-BE49-F238E27FC236}">
                <a16:creationId xmlns:a16="http://schemas.microsoft.com/office/drawing/2014/main" id="{3F816032-9C96-492D-9DB1-0A0FE7C21A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6571" y="4436060"/>
            <a:ext cx="1561905" cy="1346032"/>
          </a:xfrm>
          <a:prstGeom prst="rect">
            <a:avLst/>
          </a:prstGeom>
        </p:spPr>
      </p:pic>
      <p:pic>
        <p:nvPicPr>
          <p:cNvPr id="14" name="Picture 13">
            <a:extLst>
              <a:ext uri="{FF2B5EF4-FFF2-40B4-BE49-F238E27FC236}">
                <a16:creationId xmlns:a16="http://schemas.microsoft.com/office/drawing/2014/main" id="{A3085C50-48D3-444C-8261-4383DE7D2F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4095" y="2755984"/>
            <a:ext cx="1523809" cy="1346032"/>
          </a:xfrm>
          <a:prstGeom prst="rect">
            <a:avLst/>
          </a:prstGeom>
        </p:spPr>
      </p:pic>
      <p:pic>
        <p:nvPicPr>
          <p:cNvPr id="15" name="Picture 14">
            <a:extLst>
              <a:ext uri="{FF2B5EF4-FFF2-40B4-BE49-F238E27FC236}">
                <a16:creationId xmlns:a16="http://schemas.microsoft.com/office/drawing/2014/main" id="{B8492777-528E-48ED-9C0D-144BA203075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9898" y="2691708"/>
            <a:ext cx="1638095" cy="1346032"/>
          </a:xfrm>
          <a:prstGeom prst="rect">
            <a:avLst/>
          </a:prstGeom>
        </p:spPr>
      </p:pic>
      <p:pic>
        <p:nvPicPr>
          <p:cNvPr id="16" name="Graphic 15" descr="Teacher">
            <a:extLst>
              <a:ext uri="{FF2B5EF4-FFF2-40B4-BE49-F238E27FC236}">
                <a16:creationId xmlns:a16="http://schemas.microsoft.com/office/drawing/2014/main" id="{35080843-510E-4083-A918-14A52895B73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828" y="511650"/>
            <a:ext cx="1043752" cy="1043752"/>
          </a:xfrm>
          <a:prstGeom prst="rect">
            <a:avLst/>
          </a:prstGeom>
        </p:spPr>
      </p:pic>
      <p:sp>
        <p:nvSpPr>
          <p:cNvPr id="17" name="Speech Bubble: Rectangle with Corners Rounded 16">
            <a:hlinkClick r:id="" action="ppaction://noaction">
              <a:snd r:embed="rId13" name="S5_2.wav"/>
            </a:hlinkClick>
            <a:extLst>
              <a:ext uri="{FF2B5EF4-FFF2-40B4-BE49-F238E27FC236}">
                <a16:creationId xmlns:a16="http://schemas.microsoft.com/office/drawing/2014/main" id="{A090ACBE-C556-4263-8DAC-1E5C0A0EE0F6}"/>
              </a:ext>
            </a:extLst>
          </p:cNvPr>
          <p:cNvSpPr/>
          <p:nvPr/>
        </p:nvSpPr>
        <p:spPr>
          <a:xfrm>
            <a:off x="1108581" y="745814"/>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CustomShape 6">
            <a:hlinkClick r:id="" action="ppaction://noaction">
              <a:snd r:embed="rId13" name="S5_2.wav"/>
            </a:hlinkClick>
            <a:extLst>
              <a:ext uri="{FF2B5EF4-FFF2-40B4-BE49-F238E27FC236}">
                <a16:creationId xmlns:a16="http://schemas.microsoft.com/office/drawing/2014/main" id="{26B041F3-564C-401A-BDBD-F3AA090287CE}"/>
              </a:ext>
            </a:extLst>
          </p:cNvPr>
          <p:cNvSpPr/>
          <p:nvPr/>
        </p:nvSpPr>
        <p:spPr>
          <a:xfrm>
            <a:off x="1159094" y="842031"/>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402721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dirty="0">
                <a:solidFill>
                  <a:srgbClr val="002060"/>
                </a:solidFill>
                <a:latin typeface="Century Gothic"/>
                <a:ea typeface="Century Gothic"/>
                <a:cs typeface="Century Gothic"/>
                <a:sym typeface="Century Gothic"/>
              </a:rPr>
              <a:t>Il y a quoi ? [5/6]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CustomShape 23">
            <a:hlinkClick r:id="" action="ppaction://noaction">
              <a:snd r:embed="rId5" name="6_5.wav"/>
            </a:hlinkClick>
            <a:extLst>
              <a:ext uri="{FF2B5EF4-FFF2-40B4-BE49-F238E27FC236}">
                <a16:creationId xmlns:a16="http://schemas.microsoft.com/office/drawing/2014/main" id="{5C301DD8-9A89-47B8-A61D-68ABEDF8DF90}"/>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5</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7" name="Table 3">
            <a:extLst>
              <a:ext uri="{FF2B5EF4-FFF2-40B4-BE49-F238E27FC236}">
                <a16:creationId xmlns:a16="http://schemas.microsoft.com/office/drawing/2014/main" id="{F2CB289A-660B-4746-BAA2-9426D4FE8F00}"/>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8" name="Oval 7">
            <a:extLst>
              <a:ext uri="{FF2B5EF4-FFF2-40B4-BE49-F238E27FC236}">
                <a16:creationId xmlns:a16="http://schemas.microsoft.com/office/drawing/2014/main" id="{E617FB21-76B6-464C-AC90-BEB68F954789}"/>
              </a:ext>
            </a:extLst>
          </p:cNvPr>
          <p:cNvSpPr/>
          <p:nvPr/>
        </p:nvSpPr>
        <p:spPr>
          <a:xfrm>
            <a:off x="4855471" y="4340171"/>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C528360-2755-4C8D-B616-1A964B087C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10746" y="2624756"/>
            <a:ext cx="1676190" cy="1346032"/>
          </a:xfrm>
          <a:prstGeom prst="rect">
            <a:avLst/>
          </a:prstGeom>
        </p:spPr>
      </p:pic>
      <p:pic>
        <p:nvPicPr>
          <p:cNvPr id="10" name="Picture 9" descr="Icon&#10;&#10;Description automatically generated">
            <a:extLst>
              <a:ext uri="{FF2B5EF4-FFF2-40B4-BE49-F238E27FC236}">
                <a16:creationId xmlns:a16="http://schemas.microsoft.com/office/drawing/2014/main" id="{DF27838C-AFB1-496F-A9B1-1C1C40BB68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4571" y="4445200"/>
            <a:ext cx="1142857"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BF6B6032-04F8-49A4-8C64-BAC7AF863D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10746" y="4436060"/>
            <a:ext cx="1815873" cy="1346032"/>
          </a:xfrm>
          <a:prstGeom prst="rect">
            <a:avLst/>
          </a:prstGeom>
        </p:spPr>
      </p:pic>
      <p:pic>
        <p:nvPicPr>
          <p:cNvPr id="12" name="Picture 11" descr="A picture containing text, light&#10;&#10;Description automatically generated">
            <a:extLst>
              <a:ext uri="{FF2B5EF4-FFF2-40B4-BE49-F238E27FC236}">
                <a16:creationId xmlns:a16="http://schemas.microsoft.com/office/drawing/2014/main" id="{8184D165-3E8F-4E0D-9BA1-B6D1A0D3760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1494" y="2668932"/>
            <a:ext cx="2845033" cy="1079150"/>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98F3536B-894B-4468-844B-E5575E8C9A9D}"/>
              </a:ext>
            </a:extLst>
          </p:cNvPr>
          <p:cNvPicPr>
            <a:picLocks noChangeAspect="1"/>
          </p:cNvPicPr>
          <p:nvPr/>
        </p:nvPicPr>
        <p:blipFill rotWithShape="1">
          <a:blip r:embed="rId10">
            <a:extLst>
              <a:ext uri="{28A0092B-C50C-407E-A947-70E740481C1C}">
                <a14:useLocalDpi xmlns:a14="http://schemas.microsoft.com/office/drawing/2010/main" val="0"/>
              </a:ext>
            </a:extLst>
          </a:blip>
          <a:srcRect l="15109"/>
          <a:stretch/>
        </p:blipFill>
        <p:spPr>
          <a:xfrm>
            <a:off x="7623858" y="2624756"/>
            <a:ext cx="3703949" cy="2887212"/>
          </a:xfrm>
          <a:prstGeom prst="rect">
            <a:avLst/>
          </a:prstGeom>
        </p:spPr>
      </p:pic>
      <p:pic>
        <p:nvPicPr>
          <p:cNvPr id="15" name="Graphic 14" descr="Teacher">
            <a:extLst>
              <a:ext uri="{FF2B5EF4-FFF2-40B4-BE49-F238E27FC236}">
                <a16:creationId xmlns:a16="http://schemas.microsoft.com/office/drawing/2014/main" id="{BFB15F14-82E6-4935-8DD7-51311D44C6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829" y="518878"/>
            <a:ext cx="1043752" cy="1043752"/>
          </a:xfrm>
          <a:prstGeom prst="rect">
            <a:avLst/>
          </a:prstGeom>
        </p:spPr>
      </p:pic>
      <p:sp>
        <p:nvSpPr>
          <p:cNvPr id="16" name="Speech Bubble: Rectangle with Corners Rounded 15">
            <a:hlinkClick r:id="" action="ppaction://noaction">
              <a:snd r:embed="rId13" name="S5_2.wav"/>
            </a:hlinkClick>
            <a:extLst>
              <a:ext uri="{FF2B5EF4-FFF2-40B4-BE49-F238E27FC236}">
                <a16:creationId xmlns:a16="http://schemas.microsoft.com/office/drawing/2014/main" id="{8626CA29-DE29-4940-86B7-EC8361187A8F}"/>
              </a:ext>
            </a:extLst>
          </p:cNvPr>
          <p:cNvSpPr/>
          <p:nvPr/>
        </p:nvSpPr>
        <p:spPr>
          <a:xfrm>
            <a:off x="1108582" y="753042"/>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6">
            <a:hlinkClick r:id="" action="ppaction://noaction">
              <a:snd r:embed="rId13" name="S5_2.wav"/>
            </a:hlinkClick>
            <a:extLst>
              <a:ext uri="{FF2B5EF4-FFF2-40B4-BE49-F238E27FC236}">
                <a16:creationId xmlns:a16="http://schemas.microsoft.com/office/drawing/2014/main" id="{1576AEA3-8638-4BD2-9FF8-6D2D6176F324}"/>
              </a:ext>
            </a:extLst>
          </p:cNvPr>
          <p:cNvSpPr/>
          <p:nvPr/>
        </p:nvSpPr>
        <p:spPr>
          <a:xfrm>
            <a:off x="1159095" y="849259"/>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83388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dirty="0">
                <a:solidFill>
                  <a:srgbClr val="002060"/>
                </a:solidFill>
                <a:latin typeface="Century Gothic"/>
                <a:ea typeface="Century Gothic"/>
                <a:cs typeface="Century Gothic"/>
                <a:sym typeface="Century Gothic"/>
              </a:rPr>
              <a:t>Il y a quoi ? [6/6]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CustomShape 23">
            <a:hlinkClick r:id="" action="ppaction://noaction">
              <a:snd r:embed="rId5" name="6_6.wav"/>
            </a:hlinkClick>
            <a:extLst>
              <a:ext uri="{FF2B5EF4-FFF2-40B4-BE49-F238E27FC236}">
                <a16:creationId xmlns:a16="http://schemas.microsoft.com/office/drawing/2014/main" id="{077DB5B5-5F5E-4D9A-BF3E-0076907968B4}"/>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6</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7" name="Table 3">
            <a:extLst>
              <a:ext uri="{FF2B5EF4-FFF2-40B4-BE49-F238E27FC236}">
                <a16:creationId xmlns:a16="http://schemas.microsoft.com/office/drawing/2014/main" id="{1A6AC3E3-DECC-4A5E-8B1A-7F7F1F25A807}"/>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8" name="Oval 7">
            <a:extLst>
              <a:ext uri="{FF2B5EF4-FFF2-40B4-BE49-F238E27FC236}">
                <a16:creationId xmlns:a16="http://schemas.microsoft.com/office/drawing/2014/main" id="{EF228649-6AA2-4701-9772-D10FF8969457}"/>
              </a:ext>
            </a:extLst>
          </p:cNvPr>
          <p:cNvSpPr/>
          <p:nvPr/>
        </p:nvSpPr>
        <p:spPr>
          <a:xfrm>
            <a:off x="1755275" y="2433995"/>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 light&#10;&#10;Description automatically generated">
            <a:extLst>
              <a:ext uri="{FF2B5EF4-FFF2-40B4-BE49-F238E27FC236}">
                <a16:creationId xmlns:a16="http://schemas.microsoft.com/office/drawing/2014/main" id="{2D0DDC93-2197-47DC-A587-0537C52E5B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3218" y="4676247"/>
            <a:ext cx="2845033" cy="1079150"/>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016088AB-0E5A-453C-9AE7-8260B86BBE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11" name="Picture 10" descr="A picture containing icon&#10;&#10;Description automatically generated">
            <a:extLst>
              <a:ext uri="{FF2B5EF4-FFF2-40B4-BE49-F238E27FC236}">
                <a16:creationId xmlns:a16="http://schemas.microsoft.com/office/drawing/2014/main" id="{85D7161A-9DD6-4AC3-B703-41ECAA7B1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4589A9BB-2193-45F4-BBC1-0BFB1DBFC8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69016" y="2565223"/>
            <a:ext cx="1053968" cy="1346032"/>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EEB9325C-7D36-45D9-87A5-C2B680C44A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4316" y="1870758"/>
            <a:ext cx="2886117" cy="4280684"/>
          </a:xfrm>
          <a:prstGeom prst="rect">
            <a:avLst/>
          </a:prstGeom>
        </p:spPr>
      </p:pic>
      <p:pic>
        <p:nvPicPr>
          <p:cNvPr id="15" name="Graphic 14" descr="Teacher">
            <a:extLst>
              <a:ext uri="{FF2B5EF4-FFF2-40B4-BE49-F238E27FC236}">
                <a16:creationId xmlns:a16="http://schemas.microsoft.com/office/drawing/2014/main" id="{FD51BDE6-1039-4963-B27B-25E799801F4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829" y="562680"/>
            <a:ext cx="1043752" cy="1043752"/>
          </a:xfrm>
          <a:prstGeom prst="rect">
            <a:avLst/>
          </a:prstGeom>
        </p:spPr>
      </p:pic>
      <p:sp>
        <p:nvSpPr>
          <p:cNvPr id="16" name="Speech Bubble: Rectangle with Corners Rounded 15">
            <a:hlinkClick r:id="" action="ppaction://noaction">
              <a:snd r:embed="rId13" name="S5_2.wav"/>
            </a:hlinkClick>
            <a:extLst>
              <a:ext uri="{FF2B5EF4-FFF2-40B4-BE49-F238E27FC236}">
                <a16:creationId xmlns:a16="http://schemas.microsoft.com/office/drawing/2014/main" id="{18C46FEE-CD8A-41FD-B393-08D5CE52BCF0}"/>
              </a:ext>
            </a:extLst>
          </p:cNvPr>
          <p:cNvSpPr/>
          <p:nvPr/>
        </p:nvSpPr>
        <p:spPr>
          <a:xfrm>
            <a:off x="1108582" y="796844"/>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6">
            <a:hlinkClick r:id="" action="ppaction://noaction">
              <a:snd r:embed="rId13" name="S5_2.wav"/>
            </a:hlinkClick>
            <a:extLst>
              <a:ext uri="{FF2B5EF4-FFF2-40B4-BE49-F238E27FC236}">
                <a16:creationId xmlns:a16="http://schemas.microsoft.com/office/drawing/2014/main" id="{C4B3F48B-40EA-48ED-A7F3-F7DE23FB8438}"/>
              </a:ext>
            </a:extLst>
          </p:cNvPr>
          <p:cNvSpPr/>
          <p:nvPr/>
        </p:nvSpPr>
        <p:spPr>
          <a:xfrm>
            <a:off x="1159095" y="893061"/>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71272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82045" y="2538187"/>
            <a:ext cx="504503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Il y a   |   Il </a:t>
            </a:r>
            <a:r>
              <a:rPr lang="en-GB" sz="3600" b="1" dirty="0" err="1">
                <a:solidFill>
                  <a:srgbClr val="1E4E79"/>
                </a:solidFill>
                <a:latin typeface="Century Gothic"/>
                <a:ea typeface="Century Gothic"/>
                <a:cs typeface="Century Gothic"/>
                <a:sym typeface="Century Gothic"/>
              </a:rPr>
              <a:t>n’y</a:t>
            </a:r>
            <a:r>
              <a:rPr lang="en-GB" sz="3600" b="1" dirty="0">
                <a:solidFill>
                  <a:srgbClr val="1E4E79"/>
                </a:solidFill>
                <a:latin typeface="Century Gothic"/>
                <a:ea typeface="Century Gothic"/>
                <a:cs typeface="Century Gothic"/>
                <a:sym typeface="Century Gothic"/>
              </a:rPr>
              <a:t> a pas</a:t>
            </a:r>
            <a:endParaRPr lang="en-GB" sz="3600" b="1" i="0"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9">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886596"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say ‘there is a/an’ or ‘there are some’, 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 a un/</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une</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or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y a des</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582045" y="2516272"/>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y a </a:t>
            </a: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salle.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55800" y="3923684"/>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2B0CAA7A-7DCF-45DA-A166-9F8FF890662A}"/>
              </a:ext>
            </a:extLst>
          </p:cNvPr>
          <p:cNvPicPr>
            <a:picLocks noChangeAspect="1"/>
          </p:cNvPicPr>
          <p:nvPr/>
        </p:nvPicPr>
        <p:blipFill>
          <a:blip r:embed="rId10"/>
          <a:stretch>
            <a:fillRect/>
          </a:stretch>
        </p:blipFill>
        <p:spPr>
          <a:xfrm>
            <a:off x="1373691" y="103364"/>
            <a:ext cx="594672" cy="551001"/>
          </a:xfrm>
          <a:prstGeom prst="rect">
            <a:avLst/>
          </a:prstGeom>
        </p:spPr>
      </p:pic>
      <p:sp>
        <p:nvSpPr>
          <p:cNvPr id="42" name="Rectangle: Rounded Corners 41">
            <a:extLst>
              <a:ext uri="{FF2B5EF4-FFF2-40B4-BE49-F238E27FC236}">
                <a16:creationId xmlns:a16="http://schemas.microsoft.com/office/drawing/2014/main" id="{905E5C56-4E96-49E5-92D8-7B5BABEDA108}"/>
              </a:ext>
            </a:extLst>
          </p:cNvPr>
          <p:cNvSpPr/>
          <p:nvPr/>
        </p:nvSpPr>
        <p:spPr>
          <a:xfrm>
            <a:off x="6402995" y="3923684"/>
            <a:ext cx="535833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Google Shape;171;p8">
            <a:extLst>
              <a:ext uri="{FF2B5EF4-FFF2-40B4-BE49-F238E27FC236}">
                <a16:creationId xmlns:a16="http://schemas.microsoft.com/office/drawing/2014/main" id="{E2F3B530-B02C-434E-BE8D-73F263F97FE0}"/>
              </a:ext>
            </a:extLst>
          </p:cNvPr>
          <p:cNvSpPr txBox="1"/>
          <p:nvPr/>
        </p:nvSpPr>
        <p:spPr>
          <a:xfrm>
            <a:off x="6402995" y="3879853"/>
            <a:ext cx="5503356"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a:t>
            </a:r>
            <a:r>
              <a:rPr lang="en-GB" sz="2800" b="1" dirty="0" err="1">
                <a:solidFill>
                  <a:srgbClr val="FF0000"/>
                </a:solidFill>
                <a:latin typeface="Century Gothic" panose="020B0502020202020204" pitchFamily="34" charset="0"/>
              </a:rPr>
              <a:t>n</a:t>
            </a:r>
            <a:r>
              <a:rPr lang="en-GB" sz="2800" b="1" dirty="0" err="1">
                <a:solidFill>
                  <a:srgbClr val="002060"/>
                </a:solidFill>
                <a:latin typeface="Century Gothic" panose="020B0502020202020204" pitchFamily="34" charset="0"/>
              </a:rPr>
              <a:t>’y</a:t>
            </a:r>
            <a:r>
              <a:rPr lang="en-GB" sz="2800" b="1" dirty="0">
                <a:solidFill>
                  <a:srgbClr val="002060"/>
                </a:solidFill>
                <a:latin typeface="Century Gothic" panose="020B0502020202020204" pitchFamily="34" charset="0"/>
              </a:rPr>
              <a:t> a </a:t>
            </a:r>
            <a:r>
              <a:rPr lang="en-GB" sz="2800" b="1" dirty="0">
                <a:solidFill>
                  <a:srgbClr val="FF0000"/>
                </a:solidFill>
                <a:latin typeface="Century Gothic" panose="020B0502020202020204" pitchFamily="34" charset="0"/>
              </a:rPr>
              <a:t>pas</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jardin</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6444651" y="2538187"/>
            <a:ext cx="55033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6481534" y="2516272"/>
            <a:ext cx="5429589"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a:t>
            </a:r>
            <a:r>
              <a:rPr lang="en-GB" sz="2800" b="1" dirty="0" err="1">
                <a:solidFill>
                  <a:srgbClr val="FF0000"/>
                </a:solidFill>
                <a:latin typeface="Century Gothic" panose="020B0502020202020204" pitchFamily="34" charset="0"/>
              </a:rPr>
              <a:t>n</a:t>
            </a:r>
            <a:r>
              <a:rPr lang="en-GB" sz="2800" b="1" dirty="0" err="1">
                <a:solidFill>
                  <a:srgbClr val="002060"/>
                </a:solidFill>
                <a:latin typeface="Century Gothic" panose="020B0502020202020204" pitchFamily="34" charset="0"/>
              </a:rPr>
              <a:t>’y</a:t>
            </a:r>
            <a:r>
              <a:rPr lang="en-GB" sz="2800" b="1" dirty="0">
                <a:solidFill>
                  <a:srgbClr val="002060"/>
                </a:solidFill>
                <a:latin typeface="Century Gothic" panose="020B0502020202020204" pitchFamily="34" charset="0"/>
              </a:rPr>
              <a:t> a </a:t>
            </a:r>
            <a:r>
              <a:rPr lang="en-GB" sz="2800" b="1" dirty="0">
                <a:solidFill>
                  <a:srgbClr val="FF0000"/>
                </a:solidFill>
                <a:latin typeface="Century Gothic" panose="020B0502020202020204" pitchFamily="34" charset="0"/>
              </a:rPr>
              <a:t>pas</a:t>
            </a:r>
            <a:r>
              <a:rPr lang="en-GB" sz="2800" b="1" dirty="0">
                <a:solidFill>
                  <a:srgbClr val="002060"/>
                </a:solidFill>
                <a:latin typeface="Century Gothic" panose="020B0502020202020204" pitchFamily="34" charset="0"/>
              </a:rPr>
              <a:t> de salle.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descr="Shape, arrow&#10;&#10;Description automatically generated">
            <a:extLst>
              <a:ext uri="{FF2B5EF4-FFF2-40B4-BE49-F238E27FC236}">
                <a16:creationId xmlns:a16="http://schemas.microsoft.com/office/drawing/2014/main" id="{766C967C-0510-4112-8B43-4EF045A2B3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4785" y="207963"/>
            <a:ext cx="616018" cy="418700"/>
          </a:xfrm>
          <a:prstGeom prst="rect">
            <a:avLst/>
          </a:prstGeom>
        </p:spPr>
      </p:pic>
      <p:pic>
        <p:nvPicPr>
          <p:cNvPr id="37" name="Picture 36" descr="Shape, arrow&#10;&#10;Description automatically generated">
            <a:extLst>
              <a:ext uri="{FF2B5EF4-FFF2-40B4-BE49-F238E27FC236}">
                <a16:creationId xmlns:a16="http://schemas.microsoft.com/office/drawing/2014/main" id="{86550ADB-2310-41FA-ADC3-789346F15C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28632" y="2543425"/>
            <a:ext cx="616018" cy="418700"/>
          </a:xfrm>
          <a:prstGeom prst="rect">
            <a:avLst/>
          </a:prstGeom>
        </p:spPr>
      </p:pic>
      <p:sp>
        <p:nvSpPr>
          <p:cNvPr id="38" name="Google Shape;171;p8">
            <a:extLst>
              <a:ext uri="{FF2B5EF4-FFF2-40B4-BE49-F238E27FC236}">
                <a16:creationId xmlns:a16="http://schemas.microsoft.com/office/drawing/2014/main" id="{589B453E-A937-47D8-B641-606223AAB20E}"/>
              </a:ext>
            </a:extLst>
          </p:cNvPr>
          <p:cNvSpPr txBox="1"/>
          <p:nvPr/>
        </p:nvSpPr>
        <p:spPr>
          <a:xfrm>
            <a:off x="598002" y="3904057"/>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y a un </a:t>
            </a:r>
            <a:r>
              <a:rPr lang="en-GB" sz="2800" b="1" dirty="0" err="1">
                <a:solidFill>
                  <a:srgbClr val="002060"/>
                </a:solidFill>
                <a:latin typeface="Century Gothic" panose="020B0502020202020204" pitchFamily="34" charset="0"/>
              </a:rPr>
              <a:t>jardin</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6" name="Picture 45" descr="Shape, arrow&#10;&#10;Description automatically generated">
            <a:extLst>
              <a:ext uri="{FF2B5EF4-FFF2-40B4-BE49-F238E27FC236}">
                <a16:creationId xmlns:a16="http://schemas.microsoft.com/office/drawing/2014/main" id="{DF718810-4A61-43F4-B5A5-BD20A3F89277}"/>
              </a:ext>
            </a:extLst>
          </p:cNvPr>
          <p:cNvPicPr>
            <a:picLocks noChangeAspect="1"/>
          </p:cNvPicPr>
          <p:nvPr/>
        </p:nvPicPr>
        <p:blipFill>
          <a:blip r:embed="rId10"/>
          <a:stretch>
            <a:fillRect/>
          </a:stretch>
        </p:blipFill>
        <p:spPr>
          <a:xfrm>
            <a:off x="177989" y="2407314"/>
            <a:ext cx="594672" cy="551001"/>
          </a:xfrm>
          <a:prstGeom prst="rect">
            <a:avLst/>
          </a:prstGeom>
        </p:spPr>
      </p:pic>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2">
            <a:alphaModFix/>
          </a:blip>
          <a:srcRect/>
          <a:stretch/>
        </p:blipFill>
        <p:spPr>
          <a:xfrm>
            <a:off x="177990" y="3111746"/>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54783" y="3051703"/>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 a room.</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6481534" y="3004176"/>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isn’t a room.</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2" name="Google Shape;183;p8">
            <a:extLst>
              <a:ext uri="{FF2B5EF4-FFF2-40B4-BE49-F238E27FC236}">
                <a16:creationId xmlns:a16="http://schemas.microsoft.com/office/drawing/2014/main" id="{A85C458A-4637-4C05-84A4-500D32DB6F4C}"/>
              </a:ext>
            </a:extLst>
          </p:cNvPr>
          <p:cNvPicPr preferRelativeResize="0"/>
          <p:nvPr/>
        </p:nvPicPr>
        <p:blipFill rotWithShape="1">
          <a:blip r:embed="rId12">
            <a:alphaModFix/>
          </a:blip>
          <a:srcRect/>
          <a:stretch/>
        </p:blipFill>
        <p:spPr>
          <a:xfrm>
            <a:off x="6044347" y="3051703"/>
            <a:ext cx="404055" cy="551001"/>
          </a:xfrm>
          <a:prstGeom prst="rect">
            <a:avLst/>
          </a:prstGeom>
          <a:noFill/>
          <a:ln>
            <a:noFill/>
          </a:ln>
        </p:spPr>
      </p:pic>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12">
            <a:alphaModFix/>
          </a:blip>
          <a:srcRect/>
          <a:stretch/>
        </p:blipFill>
        <p:spPr>
          <a:xfrm>
            <a:off x="177990" y="4589808"/>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582045" y="4541306"/>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 a garden.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8" name="Google Shape;183;p8">
            <a:extLst>
              <a:ext uri="{FF2B5EF4-FFF2-40B4-BE49-F238E27FC236}">
                <a16:creationId xmlns:a16="http://schemas.microsoft.com/office/drawing/2014/main" id="{C20FA265-E995-409D-AA8F-07FEFDE884E2}"/>
              </a:ext>
            </a:extLst>
          </p:cNvPr>
          <p:cNvPicPr preferRelativeResize="0"/>
          <p:nvPr/>
        </p:nvPicPr>
        <p:blipFill rotWithShape="1">
          <a:blip r:embed="rId12">
            <a:alphaModFix/>
          </a:blip>
          <a:srcRect/>
          <a:stretch/>
        </p:blipFill>
        <p:spPr>
          <a:xfrm>
            <a:off x="5998940" y="4475743"/>
            <a:ext cx="404055" cy="551001"/>
          </a:xfrm>
          <a:prstGeom prst="rect">
            <a:avLst/>
          </a:prstGeom>
          <a:noFill/>
          <a:ln>
            <a:noFill/>
          </a:ln>
        </p:spPr>
      </p:pic>
      <p:sp>
        <p:nvSpPr>
          <p:cNvPr id="60" name="Google Shape;171;p8">
            <a:extLst>
              <a:ext uri="{FF2B5EF4-FFF2-40B4-BE49-F238E27FC236}">
                <a16:creationId xmlns:a16="http://schemas.microsoft.com/office/drawing/2014/main" id="{DEB70226-2914-41F3-80C1-086AAC5A480A}"/>
              </a:ext>
            </a:extLst>
          </p:cNvPr>
          <p:cNvSpPr txBox="1"/>
          <p:nvPr/>
        </p:nvSpPr>
        <p:spPr>
          <a:xfrm>
            <a:off x="6402995" y="4443105"/>
            <a:ext cx="5967953"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There isn’t a garden.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Picture 26" descr="Shape, arrow&#10;&#10;Description automatically generated">
            <a:extLst>
              <a:ext uri="{FF2B5EF4-FFF2-40B4-BE49-F238E27FC236}">
                <a16:creationId xmlns:a16="http://schemas.microsoft.com/office/drawing/2014/main" id="{B1004C42-D4D2-4576-BFCD-0625CEB9AACA}"/>
              </a:ext>
            </a:extLst>
          </p:cNvPr>
          <p:cNvPicPr>
            <a:picLocks noChangeAspect="1"/>
          </p:cNvPicPr>
          <p:nvPr/>
        </p:nvPicPr>
        <p:blipFill>
          <a:blip r:embed="rId10"/>
          <a:stretch>
            <a:fillRect/>
          </a:stretch>
        </p:blipFill>
        <p:spPr>
          <a:xfrm>
            <a:off x="126515" y="3924742"/>
            <a:ext cx="594672" cy="551001"/>
          </a:xfrm>
          <a:prstGeom prst="rect">
            <a:avLst/>
          </a:prstGeom>
        </p:spPr>
      </p:pic>
      <p:sp>
        <p:nvSpPr>
          <p:cNvPr id="28" name="Rectangle: Rounded Corners 27">
            <a:extLst>
              <a:ext uri="{FF2B5EF4-FFF2-40B4-BE49-F238E27FC236}">
                <a16:creationId xmlns:a16="http://schemas.microsoft.com/office/drawing/2014/main" id="{C4B26E00-060E-4A05-852F-01B47EADDEEB}"/>
              </a:ext>
            </a:extLst>
          </p:cNvPr>
          <p:cNvSpPr/>
          <p:nvPr/>
        </p:nvSpPr>
        <p:spPr>
          <a:xfrm>
            <a:off x="582045" y="5483766"/>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Google Shape;171;p8">
            <a:extLst>
              <a:ext uri="{FF2B5EF4-FFF2-40B4-BE49-F238E27FC236}">
                <a16:creationId xmlns:a16="http://schemas.microsoft.com/office/drawing/2014/main" id="{7079B9F2-F7A8-447E-87BE-94C04E5E07D0}"/>
              </a:ext>
            </a:extLst>
          </p:cNvPr>
          <p:cNvSpPr txBox="1"/>
          <p:nvPr/>
        </p:nvSpPr>
        <p:spPr>
          <a:xfrm>
            <a:off x="624247" y="5464139"/>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y a des </a:t>
            </a:r>
            <a:r>
              <a:rPr lang="en-GB" sz="2800" b="1" dirty="0" err="1">
                <a:solidFill>
                  <a:srgbClr val="002060"/>
                </a:solidFill>
                <a:latin typeface="Century Gothic" panose="020B0502020202020204" pitchFamily="34" charset="0"/>
              </a:rPr>
              <a:t>professeurs</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F600F83A-3EF9-45C8-9E9D-5C0888F7D476}"/>
              </a:ext>
            </a:extLst>
          </p:cNvPr>
          <p:cNvPicPr preferRelativeResize="0"/>
          <p:nvPr/>
        </p:nvPicPr>
        <p:blipFill rotWithShape="1">
          <a:blip r:embed="rId12">
            <a:alphaModFix/>
          </a:blip>
          <a:srcRect/>
          <a:stretch/>
        </p:blipFill>
        <p:spPr>
          <a:xfrm>
            <a:off x="204235" y="6149890"/>
            <a:ext cx="404055" cy="551001"/>
          </a:xfrm>
          <a:prstGeom prst="rect">
            <a:avLst/>
          </a:prstGeom>
          <a:noFill/>
          <a:ln>
            <a:noFill/>
          </a:ln>
        </p:spPr>
      </p:pic>
      <p:sp>
        <p:nvSpPr>
          <p:cNvPr id="31" name="Google Shape;171;p8">
            <a:extLst>
              <a:ext uri="{FF2B5EF4-FFF2-40B4-BE49-F238E27FC236}">
                <a16:creationId xmlns:a16="http://schemas.microsoft.com/office/drawing/2014/main" id="{DFE39671-1593-42FE-8980-0339F902CDE4}"/>
              </a:ext>
            </a:extLst>
          </p:cNvPr>
          <p:cNvSpPr txBox="1"/>
          <p:nvPr/>
        </p:nvSpPr>
        <p:spPr>
          <a:xfrm>
            <a:off x="608290" y="6101388"/>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some teachers.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Picture 32" descr="Shape, arrow&#10;&#10;Description automatically generated">
            <a:extLst>
              <a:ext uri="{FF2B5EF4-FFF2-40B4-BE49-F238E27FC236}">
                <a16:creationId xmlns:a16="http://schemas.microsoft.com/office/drawing/2014/main" id="{B0B3BA6A-EF6B-4F47-9F0E-198AA163F806}"/>
              </a:ext>
            </a:extLst>
          </p:cNvPr>
          <p:cNvPicPr>
            <a:picLocks noChangeAspect="1"/>
          </p:cNvPicPr>
          <p:nvPr/>
        </p:nvPicPr>
        <p:blipFill>
          <a:blip r:embed="rId10"/>
          <a:stretch>
            <a:fillRect/>
          </a:stretch>
        </p:blipFill>
        <p:spPr>
          <a:xfrm>
            <a:off x="152760" y="5484824"/>
            <a:ext cx="594672" cy="551001"/>
          </a:xfrm>
          <a:prstGeom prst="rect">
            <a:avLst/>
          </a:prstGeom>
        </p:spPr>
      </p:pic>
      <p:sp>
        <p:nvSpPr>
          <p:cNvPr id="34" name="Google Shape;169;p8">
            <a:extLst>
              <a:ext uri="{FF2B5EF4-FFF2-40B4-BE49-F238E27FC236}">
                <a16:creationId xmlns:a16="http://schemas.microsoft.com/office/drawing/2014/main" id="{1707F1ED-0975-4644-83AD-AE527227C69E}"/>
              </a:ext>
            </a:extLst>
          </p:cNvPr>
          <p:cNvSpPr txBox="1"/>
          <p:nvPr/>
        </p:nvSpPr>
        <p:spPr>
          <a:xfrm>
            <a:off x="87397" y="1715115"/>
            <a:ext cx="120726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To say ‘there isn’t a/an’ or ‘there aren’t any’, use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il</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1E4E79"/>
                </a:solidFill>
                <a:effectLst/>
                <a:uLnTx/>
                <a:uFillTx/>
                <a:latin typeface="Century Gothic"/>
                <a:ea typeface="Century Gothic"/>
                <a:cs typeface="Century Gothic"/>
                <a:sym typeface="Century Gothic"/>
              </a:rPr>
              <a:t>n’y</a:t>
            </a:r>
            <a:r>
              <a:rPr kumimoji="0" lang="en-GB" sz="28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 pas de/d</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9" name="Rectangle: Rounded Corners 38">
            <a:extLst>
              <a:ext uri="{FF2B5EF4-FFF2-40B4-BE49-F238E27FC236}">
                <a16:creationId xmlns:a16="http://schemas.microsoft.com/office/drawing/2014/main" id="{3872A6EE-2E7D-4620-B3A1-E61E57210043}"/>
              </a:ext>
            </a:extLst>
          </p:cNvPr>
          <p:cNvSpPr/>
          <p:nvPr/>
        </p:nvSpPr>
        <p:spPr>
          <a:xfrm>
            <a:off x="6376750" y="5483766"/>
            <a:ext cx="535833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0" name="Google Shape;171;p8">
            <a:extLst>
              <a:ext uri="{FF2B5EF4-FFF2-40B4-BE49-F238E27FC236}">
                <a16:creationId xmlns:a16="http://schemas.microsoft.com/office/drawing/2014/main" id="{4CA476CF-DDBB-4AD3-AC16-A3A1446ED8DF}"/>
              </a:ext>
            </a:extLst>
          </p:cNvPr>
          <p:cNvSpPr txBox="1"/>
          <p:nvPr/>
        </p:nvSpPr>
        <p:spPr>
          <a:xfrm>
            <a:off x="6376750" y="5439935"/>
            <a:ext cx="5503356"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Il </a:t>
            </a:r>
            <a:r>
              <a:rPr lang="en-GB" sz="2800" b="1" dirty="0" err="1">
                <a:solidFill>
                  <a:srgbClr val="FF0000"/>
                </a:solidFill>
                <a:latin typeface="Century Gothic" panose="020B0502020202020204" pitchFamily="34" charset="0"/>
              </a:rPr>
              <a:t>n</a:t>
            </a:r>
            <a:r>
              <a:rPr lang="en-GB" sz="2800" b="1" dirty="0" err="1">
                <a:solidFill>
                  <a:srgbClr val="002060"/>
                </a:solidFill>
                <a:latin typeface="Century Gothic" panose="020B0502020202020204" pitchFamily="34" charset="0"/>
              </a:rPr>
              <a:t>’y</a:t>
            </a:r>
            <a:r>
              <a:rPr lang="en-GB" sz="2800" b="1" dirty="0">
                <a:solidFill>
                  <a:srgbClr val="002060"/>
                </a:solidFill>
                <a:latin typeface="Century Gothic" panose="020B0502020202020204" pitchFamily="34" charset="0"/>
              </a:rPr>
              <a:t> a </a:t>
            </a:r>
            <a:r>
              <a:rPr lang="en-GB" sz="2800" b="1" dirty="0">
                <a:solidFill>
                  <a:srgbClr val="FF0000"/>
                </a:solidFill>
                <a:latin typeface="Century Gothic" panose="020B0502020202020204" pitchFamily="34" charset="0"/>
              </a:rPr>
              <a:t>pas</a:t>
            </a:r>
            <a:r>
              <a:rPr lang="en-GB" sz="2800" b="1" dirty="0">
                <a:solidFill>
                  <a:srgbClr val="002060"/>
                </a:solidFill>
                <a:latin typeface="Century Gothic" panose="020B0502020202020204" pitchFamily="34" charset="0"/>
              </a:rPr>
              <a:t> de </a:t>
            </a:r>
            <a:r>
              <a:rPr lang="en-GB" sz="2800" b="1" dirty="0" err="1">
                <a:solidFill>
                  <a:srgbClr val="002060"/>
                </a:solidFill>
                <a:latin typeface="Century Gothic" panose="020B0502020202020204" pitchFamily="34" charset="0"/>
              </a:rPr>
              <a:t>professeurs</a:t>
            </a:r>
            <a:r>
              <a:rPr lang="en-GB" sz="2800" b="1" dirty="0">
                <a:solidFill>
                  <a:srgbClr val="002060"/>
                </a:solidFill>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1" name="Google Shape;183;p8">
            <a:extLst>
              <a:ext uri="{FF2B5EF4-FFF2-40B4-BE49-F238E27FC236}">
                <a16:creationId xmlns:a16="http://schemas.microsoft.com/office/drawing/2014/main" id="{8664EE16-000B-45E0-869A-E26556AE0CD0}"/>
              </a:ext>
            </a:extLst>
          </p:cNvPr>
          <p:cNvPicPr preferRelativeResize="0"/>
          <p:nvPr/>
        </p:nvPicPr>
        <p:blipFill rotWithShape="1">
          <a:blip r:embed="rId12">
            <a:alphaModFix/>
          </a:blip>
          <a:srcRect/>
          <a:stretch/>
        </p:blipFill>
        <p:spPr>
          <a:xfrm>
            <a:off x="5972695" y="6035825"/>
            <a:ext cx="404055" cy="551001"/>
          </a:xfrm>
          <a:prstGeom prst="rect">
            <a:avLst/>
          </a:prstGeom>
          <a:noFill/>
          <a:ln>
            <a:noFill/>
          </a:ln>
        </p:spPr>
      </p:pic>
      <p:sp>
        <p:nvSpPr>
          <p:cNvPr id="43" name="Google Shape;171;p8">
            <a:extLst>
              <a:ext uri="{FF2B5EF4-FFF2-40B4-BE49-F238E27FC236}">
                <a16:creationId xmlns:a16="http://schemas.microsoft.com/office/drawing/2014/main" id="{41CDD63E-62AB-4C1A-BE69-52A7DA4AC28E}"/>
              </a:ext>
            </a:extLst>
          </p:cNvPr>
          <p:cNvSpPr txBox="1"/>
          <p:nvPr/>
        </p:nvSpPr>
        <p:spPr>
          <a:xfrm>
            <a:off x="6376750" y="6003187"/>
            <a:ext cx="5967953"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noProof="0" dirty="0">
                <a:solidFill>
                  <a:srgbClr val="002060"/>
                </a:solidFill>
                <a:latin typeface="Century Gothic" panose="020B0502020202020204" pitchFamily="34" charset="0"/>
              </a:rPr>
              <a:t>There aren’t any teachers.</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4" name="Picture 43" descr="Shape, arrow&#10;&#10;Description automatically generated">
            <a:extLst>
              <a:ext uri="{FF2B5EF4-FFF2-40B4-BE49-F238E27FC236}">
                <a16:creationId xmlns:a16="http://schemas.microsoft.com/office/drawing/2014/main" id="{8BA78489-0F0F-4612-BFB9-0062EFBBAA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2958" y="4017414"/>
            <a:ext cx="616018" cy="418700"/>
          </a:xfrm>
          <a:prstGeom prst="rect">
            <a:avLst/>
          </a:prstGeom>
        </p:spPr>
      </p:pic>
      <p:pic>
        <p:nvPicPr>
          <p:cNvPr id="45" name="Picture 44" descr="Shape, arrow&#10;&#10;Description automatically generated">
            <a:extLst>
              <a:ext uri="{FF2B5EF4-FFF2-40B4-BE49-F238E27FC236}">
                <a16:creationId xmlns:a16="http://schemas.microsoft.com/office/drawing/2014/main" id="{72E522FA-E1D1-4E0A-A0E1-07CC83D97C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92958" y="5542843"/>
            <a:ext cx="616018" cy="418700"/>
          </a:xfrm>
          <a:prstGeom prst="rect">
            <a:avLst/>
          </a:prstGeom>
        </p:spPr>
      </p:pic>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5761745" y="52600"/>
            <a:ext cx="6332873" cy="2172646"/>
          </a:xfrm>
          <a:prstGeom prst="wedgeRoundRectCallout">
            <a:avLst>
              <a:gd name="adj1" fmla="val -24929"/>
              <a:gd name="adj2" fmla="val 679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dirty="0">
                <a:solidFill>
                  <a:srgbClr val="FF0000"/>
                </a:solidFill>
                <a:latin typeface="Century Gothic" panose="020F0302020204030204"/>
              </a:rPr>
              <a:t>Ne</a:t>
            </a:r>
            <a:r>
              <a:rPr lang="en-GB" sz="2400" dirty="0">
                <a:solidFill>
                  <a:srgbClr val="FF0000"/>
                </a:solidFill>
                <a:latin typeface="Century Gothic" panose="020F0302020204030204"/>
              </a:rPr>
              <a:t> </a:t>
            </a:r>
            <a:r>
              <a:rPr lang="en-GB" sz="2400" dirty="0">
                <a:solidFill>
                  <a:srgbClr val="002060"/>
                </a:solidFill>
                <a:latin typeface="Century Gothic" panose="020F0302020204030204"/>
              </a:rPr>
              <a:t>changes to </a:t>
            </a:r>
            <a:r>
              <a:rPr lang="en-GB" sz="2400" b="1" dirty="0">
                <a:solidFill>
                  <a:srgbClr val="FF0000"/>
                </a:solidFill>
                <a:latin typeface="Century Gothic" panose="020F0302020204030204"/>
              </a:rPr>
              <a:t>n</a:t>
            </a:r>
            <a:r>
              <a:rPr lang="en-GB" sz="2400" b="1" dirty="0">
                <a:solidFill>
                  <a:srgbClr val="002060"/>
                </a:solidFill>
                <a:latin typeface="Century Gothic" panose="020F0302020204030204"/>
              </a:rPr>
              <a:t>’ </a:t>
            </a:r>
            <a:r>
              <a:rPr lang="en-GB" sz="2400" dirty="0">
                <a:solidFill>
                  <a:srgbClr val="002060"/>
                </a:solidFill>
                <a:latin typeface="Century Gothic" panose="020F0302020204030204"/>
              </a:rPr>
              <a:t>before a verb starting with a vowel;</a:t>
            </a:r>
          </a:p>
          <a:p>
            <a:pPr lvl="0" algn="ctr">
              <a:defRPr/>
            </a:pPr>
            <a:r>
              <a:rPr lang="en-GB" sz="2400" dirty="0">
                <a:solidFill>
                  <a:srgbClr val="002060"/>
                </a:solidFill>
                <a:latin typeface="Century Gothic" panose="020F0302020204030204"/>
              </a:rPr>
              <a:t>‘</a:t>
            </a:r>
            <a:r>
              <a:rPr lang="en-GB" sz="2400" b="1" dirty="0">
                <a:solidFill>
                  <a:srgbClr val="002060"/>
                </a:solidFill>
                <a:latin typeface="Century Gothic" panose="020F0302020204030204"/>
              </a:rPr>
              <a:t>y</a:t>
            </a:r>
            <a:r>
              <a:rPr lang="en-GB" sz="2400" dirty="0">
                <a:solidFill>
                  <a:srgbClr val="002060"/>
                </a:solidFill>
                <a:latin typeface="Century Gothic" panose="020F0302020204030204"/>
              </a:rPr>
              <a:t>’ can be a vowel in French, with the same sound as [</a:t>
            </a:r>
            <a:r>
              <a:rPr lang="en-GB" sz="2400" b="1" dirty="0" err="1">
                <a:solidFill>
                  <a:srgbClr val="002060"/>
                </a:solidFill>
                <a:latin typeface="Century Gothic" panose="020F0302020204030204"/>
              </a:rPr>
              <a:t>i</a:t>
            </a:r>
            <a:r>
              <a:rPr lang="en-GB" sz="2400" dirty="0">
                <a:solidFill>
                  <a:srgbClr val="002060"/>
                </a:solidFill>
                <a:latin typeface="Century Gothic" panose="020F0302020204030204"/>
              </a:rPr>
              <a:t>].</a:t>
            </a:r>
          </a:p>
        </p:txBody>
      </p:sp>
      <p:sp>
        <p:nvSpPr>
          <p:cNvPr id="48" name="Speech Bubble: Rectangle with Corners Rounded 47">
            <a:extLst>
              <a:ext uri="{FF2B5EF4-FFF2-40B4-BE49-F238E27FC236}">
                <a16:creationId xmlns:a16="http://schemas.microsoft.com/office/drawing/2014/main" id="{F66C3653-E783-41C4-83FE-352E1857D31B}"/>
              </a:ext>
            </a:extLst>
          </p:cNvPr>
          <p:cNvSpPr/>
          <p:nvPr/>
        </p:nvSpPr>
        <p:spPr>
          <a:xfrm>
            <a:off x="5703315" y="48713"/>
            <a:ext cx="6332873" cy="2172646"/>
          </a:xfrm>
          <a:prstGeom prst="wedgeRoundRectCallout">
            <a:avLst>
              <a:gd name="adj1" fmla="val -24929"/>
              <a:gd name="adj2" fmla="val 6790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600" dirty="0">
                <a:solidFill>
                  <a:srgbClr val="002060"/>
                </a:solidFill>
                <a:latin typeface="Century Gothic" panose="020F0302020204030204"/>
              </a:rPr>
              <a:t>Note that </a:t>
            </a:r>
            <a:r>
              <a:rPr lang="en-GB" sz="3600" b="1" dirty="0">
                <a:solidFill>
                  <a:srgbClr val="002060"/>
                </a:solidFill>
                <a:latin typeface="Century Gothic" panose="020F0302020204030204"/>
              </a:rPr>
              <a:t>pas</a:t>
            </a:r>
            <a:r>
              <a:rPr lang="en-GB" sz="3600" dirty="0">
                <a:solidFill>
                  <a:srgbClr val="002060"/>
                </a:solidFill>
                <a:latin typeface="Century Gothic" panose="020F0302020204030204"/>
              </a:rPr>
              <a:t> is always followed by </a:t>
            </a:r>
            <a:r>
              <a:rPr lang="en-GB" sz="3600" b="1" dirty="0">
                <a:solidFill>
                  <a:srgbClr val="002060"/>
                </a:solidFill>
                <a:latin typeface="Century Gothic" panose="020F0302020204030204"/>
              </a:rPr>
              <a:t>de</a:t>
            </a:r>
            <a:r>
              <a:rPr lang="en-GB" sz="3600" dirty="0">
                <a:solidFill>
                  <a:srgbClr val="002060"/>
                </a:solidFill>
                <a:latin typeface="Century Gothic" panose="020F0302020204030204"/>
              </a:rPr>
              <a:t> (or </a:t>
            </a:r>
            <a:r>
              <a:rPr lang="en-GB" sz="3600" b="1" dirty="0">
                <a:solidFill>
                  <a:srgbClr val="002060"/>
                </a:solidFill>
                <a:latin typeface="Century Gothic" panose="020F0302020204030204"/>
              </a:rPr>
              <a:t>d</a:t>
            </a:r>
            <a:r>
              <a:rPr lang="en-GB" sz="3600" dirty="0">
                <a:solidFill>
                  <a:srgbClr val="002060"/>
                </a:solidFill>
                <a:latin typeface="Century Gothic" panose="020F0302020204030204"/>
              </a:rPr>
              <a:t>’), NOT un/</a:t>
            </a:r>
            <a:r>
              <a:rPr lang="en-GB" sz="3600" dirty="0" err="1">
                <a:solidFill>
                  <a:srgbClr val="002060"/>
                </a:solidFill>
                <a:latin typeface="Century Gothic" panose="020F0302020204030204"/>
              </a:rPr>
              <a:t>une</a:t>
            </a:r>
            <a:r>
              <a:rPr lang="en-GB" sz="3600" dirty="0">
                <a:solidFill>
                  <a:srgbClr val="002060"/>
                </a:solidFill>
                <a:latin typeface="Century Gothic" panose="020F0302020204030204"/>
              </a:rPr>
              <a:t>/des</a:t>
            </a:r>
            <a:r>
              <a:rPr lang="en-GB" sz="3600" b="1" dirty="0">
                <a:solidFill>
                  <a:srgbClr val="002060"/>
                </a:solidFill>
                <a:latin typeface="Century Gothic" panose="020F0302020204030204"/>
              </a:rPr>
              <a:t>.</a:t>
            </a:r>
            <a:endParaRPr lang="en-GB" sz="2400" dirty="0">
              <a:solidFill>
                <a:srgbClr val="002060"/>
              </a:solidFill>
              <a:latin typeface="Century Gothic" panose="020F0302020204030204"/>
            </a:endParaRPr>
          </a:p>
        </p:txBody>
      </p:sp>
      <p:sp>
        <p:nvSpPr>
          <p:cNvPr id="56" name="Rectangle: Rounded Corners 55">
            <a:extLst>
              <a:ext uri="{FF2B5EF4-FFF2-40B4-BE49-F238E27FC236}">
                <a16:creationId xmlns:a16="http://schemas.microsoft.com/office/drawing/2014/main" id="{9E73C86D-8EE5-4ADE-8FD3-18BB708CD624}"/>
              </a:ext>
            </a:extLst>
          </p:cNvPr>
          <p:cNvSpPr/>
          <p:nvPr/>
        </p:nvSpPr>
        <p:spPr>
          <a:xfrm>
            <a:off x="8487491" y="2530525"/>
            <a:ext cx="594672" cy="48346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B311143E-9BD8-45D3-85FA-58AD950CE1C5}"/>
              </a:ext>
            </a:extLst>
          </p:cNvPr>
          <p:cNvSpPr/>
          <p:nvPr/>
        </p:nvSpPr>
        <p:spPr>
          <a:xfrm>
            <a:off x="8388340" y="3928108"/>
            <a:ext cx="594672" cy="48346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73AFDC15-0B88-4838-81C4-D45574D1D1F3}"/>
              </a:ext>
            </a:extLst>
          </p:cNvPr>
          <p:cNvSpPr/>
          <p:nvPr/>
        </p:nvSpPr>
        <p:spPr>
          <a:xfrm>
            <a:off x="8388340" y="5503852"/>
            <a:ext cx="594672" cy="483467"/>
          </a:xfrm>
          <a:prstGeom prst="roundRect">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0051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6_2_1.wav"/>
                                        </p:tgtEl>
                                      </p:cMediaNode>
                                    </p:audio>
                                  </p:subTnLst>
                                </p:cTn>
                              </p:par>
                              <p:par>
                                <p:cTn id="9" presetID="1" presetClass="entr" presetSubtype="0" fill="hold"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6_2_2.wav"/>
                                        </p:tgtEl>
                                      </p:cMediaNode>
                                    </p:audio>
                                  </p:subTnLst>
                                </p:cTn>
                              </p:par>
                              <p:par>
                                <p:cTn id="24" presetID="1"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5" name="6_2_3.wav"/>
                                        </p:tgtEl>
                                      </p:cMediaNode>
                                    </p:audio>
                                  </p:subTnLst>
                                </p:cTn>
                              </p:par>
                              <p:par>
                                <p:cTn id="43" presetID="1" presetClass="entr" presetSubtype="0" fill="hold"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6_2_4.wav"/>
                                        </p:tgtEl>
                                      </p:cMediaNode>
                                    </p:audio>
                                  </p:subTnLst>
                                </p:cTn>
                              </p:par>
                              <p:par>
                                <p:cTn id="58" presetID="1"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fade">
                                      <p:cBhvr>
                                        <p:cTn id="66" dur="500"/>
                                        <p:tgtEl>
                                          <p:spTgt spid="5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6_2_5.wav"/>
                                        </p:tgtEl>
                                      </p:cMediaNode>
                                    </p:audio>
                                  </p:subTnLst>
                                </p:cTn>
                              </p:par>
                              <p:par>
                                <p:cTn id="77" presetID="1" presetClass="entr" presetSubtype="0" fill="hold"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fade">
                                      <p:cBhvr>
                                        <p:cTn id="83" dur="500"/>
                                        <p:tgtEl>
                                          <p:spTgt spid="58"/>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60"/>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childTnLst>
                                </p:cTn>
                              </p:par>
                              <p:par>
                                <p:cTn id="92" presetID="1" presetClass="entr" presetSubtype="0" fill="hold" grpId="0" nodeType="withEffect">
                                  <p:stCondLst>
                                    <p:cond delay="0"/>
                                  </p:stCondLst>
                                  <p:childTnLst>
                                    <p:set>
                                      <p:cBhvr>
                                        <p:cTn id="9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8" name="6_2_6.wav"/>
                                        </p:tgtEl>
                                      </p:cMediaNode>
                                    </p:audio>
                                  </p:subTnLst>
                                </p:cTn>
                              </p:par>
                              <p:par>
                                <p:cTn id="94" presetID="1" presetClass="entr" presetSubtype="0" fill="hold" nodeType="withEffect">
                                  <p:stCondLst>
                                    <p:cond delay="0"/>
                                  </p:stCondLst>
                                  <p:childTnLst>
                                    <p:set>
                                      <p:cBhvr>
                                        <p:cTn id="95" dur="1" fill="hold">
                                          <p:stCondLst>
                                            <p:cond delay="0"/>
                                          </p:stCondLst>
                                        </p:cTn>
                                        <p:tgtEl>
                                          <p:spTgt spid="45"/>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41"/>
                                        </p:tgtEl>
                                        <p:attrNameLst>
                                          <p:attrName>style.visibility</p:attrName>
                                        </p:attrNameLst>
                                      </p:cBhvr>
                                      <p:to>
                                        <p:strVal val="visible"/>
                                      </p:to>
                                    </p:set>
                                    <p:animEffect transition="in" filter="fade">
                                      <p:cBhvr>
                                        <p:cTn id="100" dur="500"/>
                                        <p:tgtEl>
                                          <p:spTgt spid="41"/>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56"/>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5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42" grpId="0" animBg="1"/>
      <p:bldP spid="55" grpId="0"/>
      <p:bldP spid="35" grpId="0" animBg="1"/>
      <p:bldP spid="36" grpId="0"/>
      <p:bldP spid="38" grpId="0"/>
      <p:bldP spid="50" grpId="0"/>
      <p:bldP spid="51" grpId="0"/>
      <p:bldP spid="54" grpId="0"/>
      <p:bldP spid="60" grpId="0"/>
      <p:bldP spid="28" grpId="0" animBg="1"/>
      <p:bldP spid="29" grpId="0"/>
      <p:bldP spid="31" grpId="0"/>
      <p:bldP spid="39" grpId="0" animBg="1"/>
      <p:bldP spid="40" grpId="0"/>
      <p:bldP spid="43" grpId="0"/>
      <p:bldP spid="24" grpId="0" animBg="1"/>
      <p:bldP spid="48" grpId="0" animBg="1"/>
      <p:bldP spid="56" grpId="0" animBg="1"/>
      <p:bldP spid="57" grpId="0" animBg="1"/>
      <p:bldP spid="5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6_3_0.wav"/>
            </a:hlinkClick>
          </p:cNvPr>
          <p:cNvSpPr/>
          <p:nvPr/>
        </p:nvSpPr>
        <p:spPr>
          <a:xfrm>
            <a:off x="-1" y="33451"/>
            <a:ext cx="115495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rPr>
              <a:t>Adèle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décrit</a:t>
            </a:r>
            <a:r>
              <a:rPr kumimoji="0" lang="en-GB" sz="2400" b="1" i="0" u="none" strike="noStrike" kern="1200" cap="none" spc="-1" normalizeH="0" baseline="0" noProof="0" dirty="0">
                <a:ln>
                  <a:noFill/>
                </a:ln>
                <a:solidFill>
                  <a:srgbClr val="002060"/>
                </a:solidFill>
                <a:effectLst/>
                <a:uLnTx/>
                <a:uFillTx/>
                <a:latin typeface="Century gothic"/>
                <a:ea typeface="Century Gothic"/>
              </a:rPr>
              <a:t> son école à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Sanaya</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mais</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elle</a:t>
            </a:r>
            <a:r>
              <a:rPr kumimoji="0" lang="en-GB" sz="2400" b="1" i="0" u="none" strike="noStrike" kern="1200" cap="none" spc="-1" normalizeH="0" baseline="0" noProof="0" dirty="0">
                <a:ln>
                  <a:noFill/>
                </a:ln>
                <a:solidFill>
                  <a:srgbClr val="002060"/>
                </a:solidFill>
                <a:effectLst/>
                <a:uLnTx/>
                <a:uFillTx/>
                <a:latin typeface="Century gothic"/>
                <a:ea typeface="Century Gothic"/>
              </a:rPr>
              <a:t> a un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problème</a:t>
            </a:r>
            <a:r>
              <a:rPr kumimoji="0" lang="en-GB" sz="2400" b="1" i="0" u="none" strike="noStrike" kern="1200" cap="none" spc="-1" normalizeH="0" baseline="0" noProof="0" dirty="0">
                <a:ln>
                  <a:noFill/>
                </a:ln>
                <a:solidFill>
                  <a:srgbClr val="002060"/>
                </a:solidFill>
                <a:effectLst/>
                <a:uLnTx/>
                <a:uFillTx/>
                <a:latin typeface="Century gothic"/>
                <a:ea typeface="Century Gothic"/>
              </a:rPr>
              <a:t> avec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Whatsapp</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3" name="Action Button: Custom 16">
            <a:hlinkClick r:id="" action="ppaction://noaction" highlightClick="1">
              <a:snd r:embed="rId5" name="6_3_1.wav"/>
            </a:hlinkClick>
            <a:extLst>
              <a:ext uri="{FF2B5EF4-FFF2-40B4-BE49-F238E27FC236}">
                <a16:creationId xmlns:a16="http://schemas.microsoft.com/office/drawing/2014/main" id="{214AB285-D582-4796-838F-33DA8FF1F8FF}"/>
              </a:ext>
            </a:extLst>
          </p:cNvPr>
          <p:cNvSpPr/>
          <p:nvPr/>
        </p:nvSpPr>
        <p:spPr>
          <a:xfrm>
            <a:off x="330156" y="1408954"/>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46" name="Action Button: Custom 16">
            <a:hlinkClick r:id="" action="ppaction://noaction" highlightClick="1">
              <a:snd r:embed="rId6" name="6_3_2.wav"/>
            </a:hlinkClick>
            <a:extLst>
              <a:ext uri="{FF2B5EF4-FFF2-40B4-BE49-F238E27FC236}">
                <a16:creationId xmlns:a16="http://schemas.microsoft.com/office/drawing/2014/main" id="{114F3E89-EF96-4F1C-ABD1-A3F82B823722}"/>
              </a:ext>
            </a:extLst>
          </p:cNvPr>
          <p:cNvSpPr/>
          <p:nvPr/>
        </p:nvSpPr>
        <p:spPr>
          <a:xfrm>
            <a:off x="332154" y="2056430"/>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51" name="Action Button: Custom 16">
            <a:hlinkClick r:id="" action="ppaction://noaction" highlightClick="1">
              <a:snd r:embed="rId7" name="6_3_3.wav"/>
            </a:hlinkClick>
            <a:extLst>
              <a:ext uri="{FF2B5EF4-FFF2-40B4-BE49-F238E27FC236}">
                <a16:creationId xmlns:a16="http://schemas.microsoft.com/office/drawing/2014/main" id="{9F7FF10C-D274-4EEC-B41D-44A29031ACFC}"/>
              </a:ext>
            </a:extLst>
          </p:cNvPr>
          <p:cNvSpPr/>
          <p:nvPr/>
        </p:nvSpPr>
        <p:spPr>
          <a:xfrm>
            <a:off x="332154" y="2707322"/>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a:t>
            </a:r>
          </a:p>
        </p:txBody>
      </p:sp>
      <p:sp>
        <p:nvSpPr>
          <p:cNvPr id="56" name="Action Button: Custom 16">
            <a:hlinkClick r:id="" action="ppaction://noaction" highlightClick="1">
              <a:snd r:embed="rId8" name="6_3_4.wav"/>
            </a:hlinkClick>
            <a:extLst>
              <a:ext uri="{FF2B5EF4-FFF2-40B4-BE49-F238E27FC236}">
                <a16:creationId xmlns:a16="http://schemas.microsoft.com/office/drawing/2014/main" id="{7818F15C-F269-4DEF-B456-B6CC0AAF381F}"/>
              </a:ext>
            </a:extLst>
          </p:cNvPr>
          <p:cNvSpPr/>
          <p:nvPr/>
        </p:nvSpPr>
        <p:spPr>
          <a:xfrm>
            <a:off x="332154" y="334721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a:t>
            </a:r>
          </a:p>
        </p:txBody>
      </p:sp>
      <p:sp>
        <p:nvSpPr>
          <p:cNvPr id="61" name="Action Button: Custom 16">
            <a:hlinkClick r:id="" action="ppaction://noaction" highlightClick="1">
              <a:snd r:embed="rId9" name="6_3_5.wav"/>
            </a:hlinkClick>
            <a:extLst>
              <a:ext uri="{FF2B5EF4-FFF2-40B4-BE49-F238E27FC236}">
                <a16:creationId xmlns:a16="http://schemas.microsoft.com/office/drawing/2014/main" id="{F8336CBD-7489-49B3-AF8F-9F4D729463E6}"/>
              </a:ext>
            </a:extLst>
          </p:cNvPr>
          <p:cNvSpPr/>
          <p:nvPr/>
        </p:nvSpPr>
        <p:spPr>
          <a:xfrm>
            <a:off x="332154" y="3985878"/>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a:t>
            </a:r>
          </a:p>
        </p:txBody>
      </p:sp>
      <p:sp>
        <p:nvSpPr>
          <p:cNvPr id="66" name="Action Button: Custom 16">
            <a:hlinkClick r:id="" action="ppaction://noaction" highlightClick="1">
              <a:snd r:embed="rId10" name="6_3_6.wav"/>
            </a:hlinkClick>
            <a:extLst>
              <a:ext uri="{FF2B5EF4-FFF2-40B4-BE49-F238E27FC236}">
                <a16:creationId xmlns:a16="http://schemas.microsoft.com/office/drawing/2014/main" id="{5F3C3083-C0DF-430A-B88D-3D49D01ED071}"/>
              </a:ext>
            </a:extLst>
          </p:cNvPr>
          <p:cNvSpPr/>
          <p:nvPr/>
        </p:nvSpPr>
        <p:spPr>
          <a:xfrm>
            <a:off x="325596" y="4651171"/>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a:t>
            </a:r>
          </a:p>
        </p:txBody>
      </p:sp>
      <p:sp>
        <p:nvSpPr>
          <p:cNvPr id="71" name="Action Button: Custom 16">
            <a:hlinkClick r:id="" action="ppaction://noaction" highlightClick="1">
              <a:snd r:embed="rId11" name="6_3_7.wav"/>
            </a:hlinkClick>
            <a:extLst>
              <a:ext uri="{FF2B5EF4-FFF2-40B4-BE49-F238E27FC236}">
                <a16:creationId xmlns:a16="http://schemas.microsoft.com/office/drawing/2014/main" id="{E84B5875-C318-4BBC-8FF5-2E964D5B9AFB}"/>
              </a:ext>
            </a:extLst>
          </p:cNvPr>
          <p:cNvSpPr/>
          <p:nvPr/>
        </p:nvSpPr>
        <p:spPr>
          <a:xfrm>
            <a:off x="325596" y="5291067"/>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a:t>
            </a:r>
          </a:p>
        </p:txBody>
      </p:sp>
      <p:sp>
        <p:nvSpPr>
          <p:cNvPr id="76" name="Action Button: Custom 16">
            <a:hlinkClick r:id="" action="ppaction://noaction" highlightClick="1">
              <a:snd r:embed="rId12" name="6_3_8.wav"/>
            </a:hlinkClick>
            <a:extLst>
              <a:ext uri="{FF2B5EF4-FFF2-40B4-BE49-F238E27FC236}">
                <a16:creationId xmlns:a16="http://schemas.microsoft.com/office/drawing/2014/main" id="{8C238CDA-B97B-4484-9915-65C86A85794D}"/>
              </a:ext>
            </a:extLst>
          </p:cNvPr>
          <p:cNvSpPr/>
          <p:nvPr/>
        </p:nvSpPr>
        <p:spPr>
          <a:xfrm>
            <a:off x="325596" y="5910686"/>
            <a:ext cx="460800" cy="461665"/>
          </a:xfrm>
          <a:prstGeom prst="actionButtonBlank">
            <a:avLst/>
          </a:prstGeom>
          <a:solidFill>
            <a:schemeClr val="bg1"/>
          </a:solidFill>
          <a:ln w="28575">
            <a:solidFill>
              <a:schemeClr val="accent1">
                <a:lumMod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8</a:t>
            </a:r>
          </a:p>
        </p:txBody>
      </p:sp>
      <p:sp>
        <p:nvSpPr>
          <p:cNvPr id="106" name="TextBox 105">
            <a:extLst>
              <a:ext uri="{FF2B5EF4-FFF2-40B4-BE49-F238E27FC236}">
                <a16:creationId xmlns:a16="http://schemas.microsoft.com/office/drawing/2014/main" id="{DA6CEEAB-3228-4AEC-9B47-793F4BEC47E2}"/>
              </a:ext>
            </a:extLst>
          </p:cNvPr>
          <p:cNvSpPr txBox="1"/>
          <p:nvPr/>
        </p:nvSpPr>
        <p:spPr>
          <a:xfrm>
            <a:off x="829308" y="1449270"/>
            <a:ext cx="2978744"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salles.</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07" name="TextBox 106">
            <a:extLst>
              <a:ext uri="{FF2B5EF4-FFF2-40B4-BE49-F238E27FC236}">
                <a16:creationId xmlns:a16="http://schemas.microsoft.com/office/drawing/2014/main" id="{944303CD-45C4-49BC-ADB2-F5579F37F45C}"/>
              </a:ext>
            </a:extLst>
          </p:cNvPr>
          <p:cNvSpPr txBox="1"/>
          <p:nvPr/>
        </p:nvSpPr>
        <p:spPr>
          <a:xfrm>
            <a:off x="834401" y="2707321"/>
            <a:ext cx="4839265"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professeurs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08" name="TextBox 107">
            <a:extLst>
              <a:ext uri="{FF2B5EF4-FFF2-40B4-BE49-F238E27FC236}">
                <a16:creationId xmlns:a16="http://schemas.microsoft.com/office/drawing/2014/main" id="{006F03B2-D7F7-4B93-B80F-B5784E73256A}"/>
              </a:ext>
            </a:extLst>
          </p:cNvPr>
          <p:cNvSpPr txBox="1"/>
          <p:nvPr/>
        </p:nvSpPr>
        <p:spPr>
          <a:xfrm>
            <a:off x="834402" y="3329621"/>
            <a:ext cx="4839265"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jardin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09" name="TextBox 108">
            <a:extLst>
              <a:ext uri="{FF2B5EF4-FFF2-40B4-BE49-F238E27FC236}">
                <a16:creationId xmlns:a16="http://schemas.microsoft.com/office/drawing/2014/main" id="{B4701A37-A266-4EEB-93F1-1648C6E9B1AD}"/>
              </a:ext>
            </a:extLst>
          </p:cNvPr>
          <p:cNvSpPr txBox="1"/>
          <p:nvPr/>
        </p:nvSpPr>
        <p:spPr>
          <a:xfrm>
            <a:off x="834402" y="4016349"/>
            <a:ext cx="4362377"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cantine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10" name="TextBox 109">
            <a:extLst>
              <a:ext uri="{FF2B5EF4-FFF2-40B4-BE49-F238E27FC236}">
                <a16:creationId xmlns:a16="http://schemas.microsoft.com/office/drawing/2014/main" id="{86C1A033-389D-4CE7-910E-D54574D64080}"/>
              </a:ext>
            </a:extLst>
          </p:cNvPr>
          <p:cNvSpPr txBox="1"/>
          <p:nvPr/>
        </p:nvSpPr>
        <p:spPr>
          <a:xfrm>
            <a:off x="803314" y="4686596"/>
            <a:ext cx="4362377"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a:t>
            </a:r>
            <a:r>
              <a:rPr lang="en-GB" sz="2400" b="1" dirty="0">
                <a:solidFill>
                  <a:srgbClr val="002060"/>
                </a:solidFill>
                <a:latin typeface="Century Gothic" panose="020B0502020202020204" pitchFamily="34" charset="0"/>
              </a:rPr>
              <a:t>pas </a:t>
            </a:r>
            <a:r>
              <a:rPr lang="en-GB" sz="2400" dirty="0">
                <a:solidFill>
                  <a:srgbClr val="002060"/>
                </a:solidFill>
                <a:latin typeface="Century Gothic" panose="020B0502020202020204" pitchFamily="34" charset="0"/>
              </a:rPr>
              <a:t>de </a:t>
            </a:r>
            <a:r>
              <a:rPr lang="en-GB" sz="2400" dirty="0" err="1">
                <a:solidFill>
                  <a:srgbClr val="002060"/>
                </a:solidFill>
                <a:latin typeface="Century Gothic" panose="020B0502020202020204" pitchFamily="34" charset="0"/>
              </a:rPr>
              <a:t>lampes</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11" name="TextBox 110">
            <a:extLst>
              <a:ext uri="{FF2B5EF4-FFF2-40B4-BE49-F238E27FC236}">
                <a16:creationId xmlns:a16="http://schemas.microsoft.com/office/drawing/2014/main" id="{F81F513B-811F-4EB5-9B9D-8D0B266843A5}"/>
              </a:ext>
            </a:extLst>
          </p:cNvPr>
          <p:cNvSpPr txBox="1"/>
          <p:nvPr/>
        </p:nvSpPr>
        <p:spPr>
          <a:xfrm>
            <a:off x="803313" y="5329689"/>
            <a:ext cx="4362377"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113" name="TextBox 112">
            <a:extLst>
              <a:ext uri="{FF2B5EF4-FFF2-40B4-BE49-F238E27FC236}">
                <a16:creationId xmlns:a16="http://schemas.microsoft.com/office/drawing/2014/main" id="{8C0A9209-0C30-4E43-973E-EF7FFD1C2697}"/>
              </a:ext>
            </a:extLst>
          </p:cNvPr>
          <p:cNvSpPr txBox="1"/>
          <p:nvPr/>
        </p:nvSpPr>
        <p:spPr>
          <a:xfrm>
            <a:off x="834402" y="5910685"/>
            <a:ext cx="4362377"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 chaises.</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53" name="CustomShape 6">
            <a:hlinkClick r:id="" action="ppaction://noaction">
              <a:snd r:embed="rId13" name="6_3_00.wav"/>
            </a:hlinkClick>
            <a:extLst>
              <a:ext uri="{FF2B5EF4-FFF2-40B4-BE49-F238E27FC236}">
                <a16:creationId xmlns:a16="http://schemas.microsoft.com/office/drawing/2014/main" id="{970BAB6F-8C14-4BBB-A4D6-A5BF237BA831}"/>
              </a:ext>
            </a:extLst>
          </p:cNvPr>
          <p:cNvSpPr/>
          <p:nvPr/>
        </p:nvSpPr>
        <p:spPr>
          <a:xfrm>
            <a:off x="-2" y="368505"/>
            <a:ext cx="1154957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1" normalizeH="0" baseline="0" noProof="0" dirty="0">
                <a:ln>
                  <a:noFill/>
                </a:ln>
                <a:solidFill>
                  <a:srgbClr val="002060"/>
                </a:solidFill>
                <a:effectLst/>
                <a:uLnTx/>
                <a:uFillTx/>
                <a:latin typeface="Century gothic"/>
                <a:ea typeface="Century Gothic"/>
              </a:rPr>
              <a:t>Il y a quoi ?  Il </a:t>
            </a:r>
            <a:r>
              <a:rPr kumimoji="0" lang="en-GB" sz="2400" i="0" u="none" strike="noStrike" kern="1200" cap="none" spc="-1" normalizeH="0" baseline="0" noProof="0" dirty="0" err="1">
                <a:ln>
                  <a:noFill/>
                </a:ln>
                <a:solidFill>
                  <a:srgbClr val="002060"/>
                </a:solidFill>
                <a:effectLst/>
                <a:uLnTx/>
                <a:uFillTx/>
                <a:latin typeface="Century gothic"/>
                <a:ea typeface="Century Gothic"/>
              </a:rPr>
              <a:t>n’y</a:t>
            </a:r>
            <a:r>
              <a:rPr kumimoji="0" lang="en-GB" sz="2400" i="0" u="none" strike="noStrike" kern="1200" cap="none" spc="-1" normalizeH="0" baseline="0" noProof="0" dirty="0">
                <a:ln>
                  <a:noFill/>
                </a:ln>
                <a:solidFill>
                  <a:srgbClr val="002060"/>
                </a:solidFill>
                <a:effectLst/>
                <a:uLnTx/>
                <a:uFillTx/>
                <a:latin typeface="Century gothic"/>
                <a:ea typeface="Century Gothic"/>
              </a:rPr>
              <a:t> a pas quoi ?</a:t>
            </a:r>
            <a:endParaRPr kumimoji="0" lang="en-GB" sz="2400" i="0" u="none" strike="noStrike" kern="1200" cap="none" spc="-1" normalizeH="0" baseline="0" noProof="0" dirty="0">
              <a:ln>
                <a:noFill/>
              </a:ln>
              <a:solidFill>
                <a:prstClr val="black"/>
              </a:solidFill>
              <a:effectLst/>
              <a:uLnTx/>
              <a:uFillTx/>
              <a:latin typeface="Century gothic"/>
            </a:endParaRPr>
          </a:p>
        </p:txBody>
      </p:sp>
      <p:pic>
        <p:nvPicPr>
          <p:cNvPr id="57" name="Picture 56" descr="Graphical user interface&#10;&#10;Description automatically generated">
            <a:extLst>
              <a:ext uri="{FF2B5EF4-FFF2-40B4-BE49-F238E27FC236}">
                <a16:creationId xmlns:a16="http://schemas.microsoft.com/office/drawing/2014/main" id="{B32A4A8F-8F1F-4FB9-AE3F-3167C35A369F}"/>
              </a:ext>
            </a:extLst>
          </p:cNvPr>
          <p:cNvPicPr>
            <a:picLocks noChangeAspect="1"/>
          </p:cNvPicPr>
          <p:nvPr/>
        </p:nvPicPr>
        <p:blipFill rotWithShape="1">
          <a:blip r:embed="rId14">
            <a:extLst>
              <a:ext uri="{28A0092B-C50C-407E-A947-70E740481C1C}">
                <a14:useLocalDpi xmlns:a14="http://schemas.microsoft.com/office/drawing/2010/main" val="0"/>
              </a:ext>
            </a:extLst>
          </a:blip>
          <a:srcRect l="38241" r="33603" b="65483"/>
          <a:stretch/>
        </p:blipFill>
        <p:spPr>
          <a:xfrm>
            <a:off x="7607289" y="1069142"/>
            <a:ext cx="4038277" cy="2954875"/>
          </a:xfrm>
          <a:prstGeom prst="rect">
            <a:avLst/>
          </a:prstGeom>
        </p:spPr>
      </p:pic>
      <p:pic>
        <p:nvPicPr>
          <p:cNvPr id="5" name="Picture 4">
            <a:extLst>
              <a:ext uri="{FF2B5EF4-FFF2-40B4-BE49-F238E27FC236}">
                <a16:creationId xmlns:a16="http://schemas.microsoft.com/office/drawing/2014/main" id="{A13762B6-94EA-4F62-967F-0EB3828FC1D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415342" y="2296626"/>
            <a:ext cx="1958814" cy="4362776"/>
          </a:xfrm>
          <a:prstGeom prst="rect">
            <a:avLst/>
          </a:prstGeom>
        </p:spPr>
      </p:pic>
      <p:sp>
        <p:nvSpPr>
          <p:cNvPr id="16" name="TextBox 15">
            <a:extLst>
              <a:ext uri="{FF2B5EF4-FFF2-40B4-BE49-F238E27FC236}">
                <a16:creationId xmlns:a16="http://schemas.microsoft.com/office/drawing/2014/main" id="{89E86AD8-74F6-4B4F-B9DF-5AFD334109C5}"/>
              </a:ext>
            </a:extLst>
          </p:cNvPr>
          <p:cNvSpPr txBox="1"/>
          <p:nvPr/>
        </p:nvSpPr>
        <p:spPr>
          <a:xfrm>
            <a:off x="896147" y="1401645"/>
            <a:ext cx="4459736" cy="461665"/>
          </a:xfrm>
          <a:prstGeom prst="rect">
            <a:avLst/>
          </a:prstGeom>
          <a:solidFill>
            <a:srgbClr val="EAE9F3"/>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ƨ†łʏ</a:t>
            </a:r>
            <a:r>
              <a:rPr lang="el-GR" sz="2400" dirty="0">
                <a:solidFill>
                  <a:srgbClr val="002060"/>
                </a:solidFill>
                <a:latin typeface="Century Gothic" panose="020B0502020202020204" pitchFamily="34" charset="0"/>
              </a:rPr>
              <a:t>ΰ</a:t>
            </a:r>
            <a:r>
              <a:rPr lang="en-GB" sz="2400" dirty="0" err="1">
                <a:solidFill>
                  <a:srgbClr val="002060"/>
                </a:solidFill>
                <a:latin typeface="Century Gothic" panose="020B0502020202020204" pitchFamily="34" charset="0"/>
              </a:rPr>
              <a:t>ǈǔθ</a:t>
            </a:r>
            <a:r>
              <a:rPr lang="en-GB" sz="2400" dirty="0">
                <a:solidFill>
                  <a:srgbClr val="002060"/>
                </a:solidFill>
                <a:latin typeface="Century Gothic" panose="020B0502020202020204" pitchFamily="34" charset="0"/>
              </a:rPr>
              <a:t>  des salles.</a:t>
            </a:r>
          </a:p>
        </p:txBody>
      </p:sp>
      <p:sp>
        <p:nvSpPr>
          <p:cNvPr id="69" name="TextBox 68">
            <a:extLst>
              <a:ext uri="{FF2B5EF4-FFF2-40B4-BE49-F238E27FC236}">
                <a16:creationId xmlns:a16="http://schemas.microsoft.com/office/drawing/2014/main" id="{F3C47BA8-300D-45E1-8564-2CC4A4986C7D}"/>
              </a:ext>
            </a:extLst>
          </p:cNvPr>
          <p:cNvSpPr txBox="1"/>
          <p:nvPr/>
        </p:nvSpPr>
        <p:spPr>
          <a:xfrm>
            <a:off x="839578" y="2056430"/>
            <a:ext cx="5802639" cy="461665"/>
          </a:xfrm>
          <a:prstGeom prst="rect">
            <a:avLst/>
          </a:prstGeom>
          <a:noFill/>
        </p:spPr>
        <p:txBody>
          <a:bodyPr wrap="square" rtlCol="0">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n’y</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pas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d’ordinateurs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FFE3A391-B6D6-49ED-80F4-2C815E22FEF5}"/>
              </a:ext>
            </a:extLst>
          </p:cNvPr>
          <p:cNvSpPr txBox="1"/>
          <p:nvPr/>
        </p:nvSpPr>
        <p:spPr>
          <a:xfrm>
            <a:off x="915764" y="2034200"/>
            <a:ext cx="4426561" cy="461665"/>
          </a:xfrm>
          <a:prstGeom prst="rect">
            <a:avLst/>
          </a:prstGeom>
          <a:solidFill>
            <a:srgbClr val="EAE9F3"/>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ƨ†łʏ</a:t>
            </a:r>
            <a:r>
              <a:rPr lang="el-GR" sz="2400" dirty="0">
                <a:solidFill>
                  <a:srgbClr val="002060"/>
                </a:solidFill>
                <a:latin typeface="Century Gothic" panose="020B0502020202020204" pitchFamily="34" charset="0"/>
              </a:rPr>
              <a:t>ΰ</a:t>
            </a:r>
            <a:r>
              <a:rPr lang="en-GB" sz="2400" dirty="0" err="1">
                <a:solidFill>
                  <a:srgbClr val="002060"/>
                </a:solidFill>
                <a:latin typeface="Century Gothic" panose="020B0502020202020204" pitchFamily="34" charset="0"/>
              </a:rPr>
              <a:t>ǈǔθ</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d’ordinateurs</a:t>
            </a:r>
            <a:r>
              <a:rPr lang="en-GB" sz="2400" dirty="0">
                <a:solidFill>
                  <a:srgbClr val="002060"/>
                </a:solidFill>
                <a:latin typeface="Century Gothic" panose="020B0502020202020204" pitchFamily="34" charset="0"/>
              </a:rPr>
              <a:t>.</a:t>
            </a:r>
          </a:p>
        </p:txBody>
      </p:sp>
      <p:sp>
        <p:nvSpPr>
          <p:cNvPr id="72" name="TextBox 71">
            <a:extLst>
              <a:ext uri="{FF2B5EF4-FFF2-40B4-BE49-F238E27FC236}">
                <a16:creationId xmlns:a16="http://schemas.microsoft.com/office/drawing/2014/main" id="{990EC32B-54A7-4878-91D3-A8E786F2EBFA}"/>
              </a:ext>
            </a:extLst>
          </p:cNvPr>
          <p:cNvSpPr txBox="1"/>
          <p:nvPr/>
        </p:nvSpPr>
        <p:spPr>
          <a:xfrm>
            <a:off x="915764" y="2677721"/>
            <a:ext cx="4446178" cy="461665"/>
          </a:xfrm>
          <a:prstGeom prst="rect">
            <a:avLst/>
          </a:prstGeom>
          <a:solidFill>
            <a:srgbClr val="EAE9F3"/>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ƨ†łʏ</a:t>
            </a:r>
            <a:r>
              <a:rPr lang="el-GR" sz="2400" dirty="0">
                <a:solidFill>
                  <a:srgbClr val="002060"/>
                </a:solidFill>
                <a:latin typeface="Century Gothic" panose="020B0502020202020204" pitchFamily="34" charset="0"/>
              </a:rPr>
              <a:t>ΰ</a:t>
            </a:r>
            <a:r>
              <a:rPr lang="en-GB" sz="2400" dirty="0" err="1">
                <a:solidFill>
                  <a:srgbClr val="002060"/>
                </a:solidFill>
                <a:latin typeface="Century Gothic" panose="020B0502020202020204" pitchFamily="34" charset="0"/>
              </a:rPr>
              <a:t>ǈǔθ</a:t>
            </a:r>
            <a:r>
              <a:rPr lang="en-GB" sz="2400" dirty="0">
                <a:solidFill>
                  <a:srgbClr val="002060"/>
                </a:solidFill>
                <a:latin typeface="Century Gothic" panose="020B0502020202020204" pitchFamily="34" charset="0"/>
              </a:rPr>
              <a:t>  des </a:t>
            </a:r>
            <a:r>
              <a:rPr lang="en-GB" sz="2400" dirty="0" err="1">
                <a:solidFill>
                  <a:srgbClr val="002060"/>
                </a:solidFill>
                <a:latin typeface="Century Gothic" panose="020B0502020202020204" pitchFamily="34" charset="0"/>
              </a:rPr>
              <a:t>professeurs</a:t>
            </a:r>
            <a:r>
              <a:rPr lang="en-GB" sz="2400" dirty="0">
                <a:solidFill>
                  <a:srgbClr val="002060"/>
                </a:solidFill>
                <a:latin typeface="Century Gothic" panose="020B0502020202020204" pitchFamily="34" charset="0"/>
              </a:rPr>
              <a:t>.</a:t>
            </a:r>
          </a:p>
        </p:txBody>
      </p:sp>
      <p:sp>
        <p:nvSpPr>
          <p:cNvPr id="73" name="TextBox 72">
            <a:extLst>
              <a:ext uri="{FF2B5EF4-FFF2-40B4-BE49-F238E27FC236}">
                <a16:creationId xmlns:a16="http://schemas.microsoft.com/office/drawing/2014/main" id="{3A899700-DC5A-4A04-96D8-F57AA0ED433E}"/>
              </a:ext>
            </a:extLst>
          </p:cNvPr>
          <p:cNvSpPr txBox="1"/>
          <p:nvPr/>
        </p:nvSpPr>
        <p:spPr>
          <a:xfrm>
            <a:off x="896147" y="3354333"/>
            <a:ext cx="4446178" cy="461665"/>
          </a:xfrm>
          <a:prstGeom prst="rect">
            <a:avLst/>
          </a:prstGeom>
          <a:solidFill>
            <a:srgbClr val="EAE9F3"/>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ƨ†łʏ</a:t>
            </a:r>
            <a:r>
              <a:rPr lang="el-GR" sz="2400" dirty="0">
                <a:solidFill>
                  <a:srgbClr val="002060"/>
                </a:solidFill>
                <a:latin typeface="Century Gothic" panose="020B0502020202020204" pitchFamily="34" charset="0"/>
              </a:rPr>
              <a:t>ΰ</a:t>
            </a:r>
            <a:r>
              <a:rPr lang="en-GB" sz="2400" dirty="0" err="1">
                <a:solidFill>
                  <a:srgbClr val="002060"/>
                </a:solidFill>
                <a:latin typeface="Century Gothic" panose="020B0502020202020204" pitchFamily="34" charset="0"/>
              </a:rPr>
              <a:t>ǈǔθ</a:t>
            </a:r>
            <a:r>
              <a:rPr lang="en-GB" sz="2400" dirty="0">
                <a:solidFill>
                  <a:srgbClr val="002060"/>
                </a:solidFill>
                <a:latin typeface="Century Gothic" panose="020B0502020202020204" pitchFamily="34" charset="0"/>
              </a:rPr>
              <a:t>  un </a:t>
            </a:r>
            <a:r>
              <a:rPr lang="en-GB" sz="2400" dirty="0" err="1">
                <a:solidFill>
                  <a:srgbClr val="002060"/>
                </a:solidFill>
                <a:latin typeface="Century Gothic" panose="020B0502020202020204" pitchFamily="34" charset="0"/>
              </a:rPr>
              <a:t>jardin</a:t>
            </a:r>
            <a:r>
              <a:rPr lang="en-GB" sz="2400" dirty="0">
                <a:solidFill>
                  <a:srgbClr val="002060"/>
                </a:solidFill>
                <a:latin typeface="Century Gothic" panose="020B0502020202020204" pitchFamily="34" charset="0"/>
              </a:rPr>
              <a:t>.</a:t>
            </a:r>
          </a:p>
        </p:txBody>
      </p:sp>
      <p:sp>
        <p:nvSpPr>
          <p:cNvPr id="74" name="TextBox 73">
            <a:extLst>
              <a:ext uri="{FF2B5EF4-FFF2-40B4-BE49-F238E27FC236}">
                <a16:creationId xmlns:a16="http://schemas.microsoft.com/office/drawing/2014/main" id="{0D3693EA-4143-409B-96E3-E618A185565C}"/>
              </a:ext>
            </a:extLst>
          </p:cNvPr>
          <p:cNvSpPr txBox="1"/>
          <p:nvPr/>
        </p:nvSpPr>
        <p:spPr>
          <a:xfrm>
            <a:off x="909705" y="3985877"/>
            <a:ext cx="4446178" cy="461665"/>
          </a:xfrm>
          <a:prstGeom prst="rect">
            <a:avLst/>
          </a:prstGeom>
          <a:solidFill>
            <a:srgbClr val="EAE9F3"/>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ƨ†łʏ</a:t>
            </a:r>
            <a:r>
              <a:rPr lang="el-GR" sz="2400" dirty="0">
                <a:solidFill>
                  <a:srgbClr val="002060"/>
                </a:solidFill>
                <a:latin typeface="Century Gothic" panose="020B0502020202020204" pitchFamily="34" charset="0"/>
              </a:rPr>
              <a:t>ΰ</a:t>
            </a:r>
            <a:r>
              <a:rPr lang="en-GB" sz="2400" dirty="0" err="1">
                <a:solidFill>
                  <a:srgbClr val="002060"/>
                </a:solidFill>
                <a:latin typeface="Century Gothic" panose="020B0502020202020204" pitchFamily="34" charset="0"/>
              </a:rPr>
              <a:t>ǈǔθ</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cantine</a:t>
            </a:r>
            <a:r>
              <a:rPr lang="en-GB" sz="2400" dirty="0">
                <a:solidFill>
                  <a:srgbClr val="002060"/>
                </a:solidFill>
                <a:latin typeface="Century Gothic" panose="020B0502020202020204" pitchFamily="34" charset="0"/>
              </a:rPr>
              <a:t>.</a:t>
            </a:r>
          </a:p>
        </p:txBody>
      </p:sp>
      <p:sp>
        <p:nvSpPr>
          <p:cNvPr id="80" name="TextBox 79">
            <a:extLst>
              <a:ext uri="{FF2B5EF4-FFF2-40B4-BE49-F238E27FC236}">
                <a16:creationId xmlns:a16="http://schemas.microsoft.com/office/drawing/2014/main" id="{74CCAB3B-48C5-4D76-B928-9581603483F1}"/>
              </a:ext>
            </a:extLst>
          </p:cNvPr>
          <p:cNvSpPr txBox="1"/>
          <p:nvPr/>
        </p:nvSpPr>
        <p:spPr>
          <a:xfrm>
            <a:off x="909705" y="4656124"/>
            <a:ext cx="4446178" cy="461665"/>
          </a:xfrm>
          <a:prstGeom prst="rect">
            <a:avLst/>
          </a:prstGeom>
          <a:solidFill>
            <a:srgbClr val="EAE9F3"/>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ƨ†łʏ</a:t>
            </a:r>
            <a:r>
              <a:rPr lang="el-GR" sz="2400" dirty="0">
                <a:solidFill>
                  <a:srgbClr val="002060"/>
                </a:solidFill>
                <a:latin typeface="Century Gothic" panose="020B0502020202020204" pitchFamily="34" charset="0"/>
              </a:rPr>
              <a:t>ΰ</a:t>
            </a:r>
            <a:r>
              <a:rPr lang="en-GB" sz="2400" dirty="0" err="1">
                <a:solidFill>
                  <a:srgbClr val="002060"/>
                </a:solidFill>
                <a:latin typeface="Century Gothic" panose="020B0502020202020204" pitchFamily="34" charset="0"/>
              </a:rPr>
              <a:t>ǈǔθ</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lampes</a:t>
            </a:r>
            <a:r>
              <a:rPr lang="en-GB" sz="2400" dirty="0">
                <a:solidFill>
                  <a:srgbClr val="002060"/>
                </a:solidFill>
                <a:latin typeface="Century Gothic" panose="020B0502020202020204" pitchFamily="34" charset="0"/>
              </a:rPr>
              <a:t>.</a:t>
            </a:r>
          </a:p>
        </p:txBody>
      </p:sp>
      <p:sp>
        <p:nvSpPr>
          <p:cNvPr id="81" name="TextBox 80">
            <a:extLst>
              <a:ext uri="{FF2B5EF4-FFF2-40B4-BE49-F238E27FC236}">
                <a16:creationId xmlns:a16="http://schemas.microsoft.com/office/drawing/2014/main" id="{C03B1BCC-D275-4399-A397-860EC2397CD3}"/>
              </a:ext>
            </a:extLst>
          </p:cNvPr>
          <p:cNvSpPr txBox="1"/>
          <p:nvPr/>
        </p:nvSpPr>
        <p:spPr>
          <a:xfrm>
            <a:off x="896147" y="5282659"/>
            <a:ext cx="4446178" cy="461665"/>
          </a:xfrm>
          <a:prstGeom prst="rect">
            <a:avLst/>
          </a:prstGeom>
          <a:solidFill>
            <a:srgbClr val="EAE9F3"/>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ƨ†łʏ</a:t>
            </a:r>
            <a:r>
              <a:rPr lang="el-GR" sz="2400" dirty="0">
                <a:solidFill>
                  <a:srgbClr val="002060"/>
                </a:solidFill>
                <a:latin typeface="Century Gothic" panose="020B0502020202020204" pitchFamily="34" charset="0"/>
              </a:rPr>
              <a:t>ΰ</a:t>
            </a:r>
            <a:r>
              <a:rPr lang="en-GB" sz="2400" dirty="0" err="1">
                <a:solidFill>
                  <a:srgbClr val="002060"/>
                </a:solidFill>
                <a:latin typeface="Century Gothic" panose="020B0502020202020204" pitchFamily="34" charset="0"/>
              </a:rPr>
              <a:t>ǈǔθ</a:t>
            </a:r>
            <a:r>
              <a:rPr lang="en-GB" sz="2400" dirty="0">
                <a:solidFill>
                  <a:srgbClr val="002060"/>
                </a:solidFill>
                <a:latin typeface="Century Gothic" panose="020B0502020202020204" pitchFamily="34" charset="0"/>
              </a:rPr>
              <a:t>  de </a:t>
            </a:r>
            <a:r>
              <a:rPr lang="en-GB" sz="2400" dirty="0" err="1">
                <a:solidFill>
                  <a:srgbClr val="002060"/>
                </a:solidFill>
                <a:latin typeface="Century Gothic" panose="020B0502020202020204" pitchFamily="34" charset="0"/>
              </a:rPr>
              <a:t>portes</a:t>
            </a:r>
            <a:r>
              <a:rPr lang="en-GB" sz="2400" dirty="0">
                <a:solidFill>
                  <a:srgbClr val="002060"/>
                </a:solidFill>
                <a:latin typeface="Century Gothic" panose="020B0502020202020204" pitchFamily="34" charset="0"/>
              </a:rPr>
              <a:t>.</a:t>
            </a:r>
          </a:p>
        </p:txBody>
      </p:sp>
      <p:sp>
        <p:nvSpPr>
          <p:cNvPr id="82" name="TextBox 81">
            <a:extLst>
              <a:ext uri="{FF2B5EF4-FFF2-40B4-BE49-F238E27FC236}">
                <a16:creationId xmlns:a16="http://schemas.microsoft.com/office/drawing/2014/main" id="{A65620A5-FE89-4F76-BEB0-707E5D6A0B91}"/>
              </a:ext>
            </a:extLst>
          </p:cNvPr>
          <p:cNvSpPr txBox="1"/>
          <p:nvPr/>
        </p:nvSpPr>
        <p:spPr>
          <a:xfrm>
            <a:off x="896147" y="5925752"/>
            <a:ext cx="4446178" cy="461665"/>
          </a:xfrm>
          <a:prstGeom prst="rect">
            <a:avLst/>
          </a:prstGeom>
          <a:solidFill>
            <a:srgbClr val="EAE9F3"/>
          </a:solid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ƨ†łʏ</a:t>
            </a:r>
            <a:r>
              <a:rPr lang="el-GR" sz="2400" dirty="0">
                <a:solidFill>
                  <a:srgbClr val="002060"/>
                </a:solidFill>
                <a:latin typeface="Century Gothic" panose="020B0502020202020204" pitchFamily="34" charset="0"/>
              </a:rPr>
              <a:t>ΰ</a:t>
            </a:r>
            <a:r>
              <a:rPr lang="en-GB" sz="2400" dirty="0" err="1">
                <a:solidFill>
                  <a:srgbClr val="002060"/>
                </a:solidFill>
                <a:latin typeface="Century Gothic" panose="020B0502020202020204" pitchFamily="34" charset="0"/>
              </a:rPr>
              <a:t>ǈǔθ</a:t>
            </a:r>
            <a:r>
              <a:rPr lang="en-GB" sz="2400" dirty="0">
                <a:solidFill>
                  <a:srgbClr val="002060"/>
                </a:solidFill>
                <a:latin typeface="Century Gothic" panose="020B0502020202020204" pitchFamily="34" charset="0"/>
              </a:rPr>
              <a:t>  des chaises.</a:t>
            </a:r>
          </a:p>
        </p:txBody>
      </p:sp>
      <p:sp>
        <p:nvSpPr>
          <p:cNvPr id="83" name="TextBox 82">
            <a:extLst>
              <a:ext uri="{FF2B5EF4-FFF2-40B4-BE49-F238E27FC236}">
                <a16:creationId xmlns:a16="http://schemas.microsoft.com/office/drawing/2014/main" id="{5B9E4059-F688-40FB-A948-4966F7E8EDE2}"/>
              </a:ext>
            </a:extLst>
          </p:cNvPr>
          <p:cNvSpPr txBox="1"/>
          <p:nvPr/>
        </p:nvSpPr>
        <p:spPr>
          <a:xfrm>
            <a:off x="10573789" y="6156584"/>
            <a:ext cx="1618211" cy="707886"/>
          </a:xfrm>
          <a:prstGeom prst="rect">
            <a:avLst/>
          </a:prstGeom>
          <a:solidFill>
            <a:srgbClr val="92D050"/>
          </a:solidFill>
          <a:ln>
            <a:solidFill>
              <a:srgbClr val="92D050"/>
            </a:solidFill>
          </a:ln>
        </p:spPr>
        <p:txBody>
          <a:bodyPr wrap="square" rtlCol="0">
            <a:spAutoFit/>
          </a:bodyPr>
          <a:lstStyle/>
          <a:p>
            <a:r>
              <a:rPr lang="en-GB" sz="2000" dirty="0">
                <a:latin typeface="Century Gothic" panose="020B0502020202020204" pitchFamily="34" charset="0"/>
              </a:rPr>
              <a:t>la </a:t>
            </a:r>
            <a:r>
              <a:rPr lang="en-GB" sz="2000" dirty="0" err="1">
                <a:latin typeface="Century Gothic" panose="020B0502020202020204" pitchFamily="34" charset="0"/>
              </a:rPr>
              <a:t>cantine</a:t>
            </a:r>
            <a:r>
              <a:rPr lang="en-GB" sz="2000" dirty="0">
                <a:latin typeface="Century Gothic" panose="020B0502020202020204" pitchFamily="34" charset="0"/>
              </a:rPr>
              <a:t> – canteen </a:t>
            </a:r>
          </a:p>
        </p:txBody>
      </p:sp>
    </p:spTree>
    <p:extLst>
      <p:ext uri="{BB962C8B-B14F-4D97-AF65-F5344CB8AC3E}">
        <p14:creationId xmlns:p14="http://schemas.microsoft.com/office/powerpoint/2010/main" val="97374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0"/>
                                        </p:tgtEl>
                                      </p:cBhvr>
                                    </p:animEffect>
                                    <p:set>
                                      <p:cBhvr>
                                        <p:cTn id="12" dur="1" fill="hold">
                                          <p:stCondLst>
                                            <p:cond delay="499"/>
                                          </p:stCondLst>
                                        </p:cTn>
                                        <p:tgtEl>
                                          <p:spTgt spid="7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2"/>
                                        </p:tgtEl>
                                      </p:cBhvr>
                                    </p:animEffect>
                                    <p:set>
                                      <p:cBhvr>
                                        <p:cTn id="17" dur="1" fill="hold">
                                          <p:stCondLst>
                                            <p:cond delay="499"/>
                                          </p:stCondLst>
                                        </p:cTn>
                                        <p:tgtEl>
                                          <p:spTgt spid="7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3"/>
                                        </p:tgtEl>
                                      </p:cBhvr>
                                    </p:animEffect>
                                    <p:set>
                                      <p:cBhvr>
                                        <p:cTn id="22" dur="1" fill="hold">
                                          <p:stCondLst>
                                            <p:cond delay="499"/>
                                          </p:stCondLst>
                                        </p:cTn>
                                        <p:tgtEl>
                                          <p:spTgt spid="7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74"/>
                                        </p:tgtEl>
                                      </p:cBhvr>
                                    </p:animEffect>
                                    <p:set>
                                      <p:cBhvr>
                                        <p:cTn id="27" dur="1" fill="hold">
                                          <p:stCondLst>
                                            <p:cond delay="499"/>
                                          </p:stCondLst>
                                        </p:cTn>
                                        <p:tgtEl>
                                          <p:spTgt spid="7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80"/>
                                        </p:tgtEl>
                                      </p:cBhvr>
                                    </p:animEffect>
                                    <p:set>
                                      <p:cBhvr>
                                        <p:cTn id="32" dur="1" fill="hold">
                                          <p:stCondLst>
                                            <p:cond delay="499"/>
                                          </p:stCondLst>
                                        </p:cTn>
                                        <p:tgtEl>
                                          <p:spTgt spid="8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81"/>
                                        </p:tgtEl>
                                      </p:cBhvr>
                                    </p:animEffect>
                                    <p:set>
                                      <p:cBhvr>
                                        <p:cTn id="37" dur="1" fill="hold">
                                          <p:stCondLst>
                                            <p:cond delay="499"/>
                                          </p:stCondLst>
                                        </p:cTn>
                                        <p:tgtEl>
                                          <p:spTgt spid="8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82"/>
                                        </p:tgtEl>
                                      </p:cBhvr>
                                    </p:animEffect>
                                    <p:set>
                                      <p:cBhvr>
                                        <p:cTn id="42" dur="1" fill="hold">
                                          <p:stCondLst>
                                            <p:cond delay="499"/>
                                          </p:stCondLst>
                                        </p:cTn>
                                        <p:tgtEl>
                                          <p:spTgt spid="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70" grpId="0" animBg="1"/>
      <p:bldP spid="72" grpId="0" animBg="1"/>
      <p:bldP spid="73" grpId="0" animBg="1"/>
      <p:bldP spid="74" grpId="0" animBg="1"/>
      <p:bldP spid="80" grpId="0" animBg="1"/>
      <p:bldP spid="81" grpId="0" animBg="1"/>
      <p:bldP spid="8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800" b="1" dirty="0">
                <a:solidFill>
                  <a:srgbClr val="002060"/>
                </a:solidFill>
                <a:latin typeface="Century Gothic" panose="020B0502020202020204" pitchFamily="34" charset="0"/>
              </a:rPr>
              <a:t>Adèle </a:t>
            </a:r>
            <a:r>
              <a:rPr lang="en-GB" sz="2800" b="1" dirty="0">
                <a:solidFill>
                  <a:srgbClr val="002060"/>
                </a:solidFill>
                <a:latin typeface="Century Gothic" panose="020B0502020202020204" pitchFamily="34" charset="0"/>
              </a:rPr>
              <a:t>et </a:t>
            </a:r>
            <a:r>
              <a:rPr lang="en-GB" sz="2800" b="1" dirty="0" err="1">
                <a:solidFill>
                  <a:srgbClr val="002060"/>
                </a:solidFill>
                <a:latin typeface="Century Gothic" panose="020B0502020202020204" pitchFamily="34" charset="0"/>
              </a:rPr>
              <a:t>Léa</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inventent</a:t>
            </a:r>
            <a:r>
              <a:rPr lang="en-GB" sz="2800" b="1" dirty="0">
                <a:solidFill>
                  <a:srgbClr val="002060"/>
                </a:solidFill>
                <a:latin typeface="Century Gothic" panose="020B0502020202020204" pitchFamily="34" charset="0"/>
              </a:rPr>
              <a:t> un </a:t>
            </a:r>
            <a:r>
              <a:rPr lang="en-GB" sz="2800" b="1" dirty="0" err="1">
                <a:solidFill>
                  <a:srgbClr val="002060"/>
                </a:solidFill>
                <a:latin typeface="Century Gothic" panose="020B0502020202020204" pitchFamily="34" charset="0"/>
              </a:rPr>
              <a:t>jeu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amusant</a:t>
            </a:r>
            <a:r>
              <a:rPr lang="en-GB" sz="2800" b="1" dirty="0">
                <a:solidFill>
                  <a:srgbClr val="002060"/>
                </a:solidFill>
                <a:latin typeface="Century Gothic" panose="020B0502020202020204" pitchFamily="34" charset="0"/>
              </a:rPr>
              <a:t>.</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8" name="TextBox 7">
            <a:extLst>
              <a:ext uri="{FF2B5EF4-FFF2-40B4-BE49-F238E27FC236}">
                <a16:creationId xmlns:a16="http://schemas.microsoft.com/office/drawing/2014/main" id="{9E3DA585-6A1D-4BD9-AB9C-021798F6145F}"/>
              </a:ext>
            </a:extLst>
          </p:cNvPr>
          <p:cNvSpPr txBox="1"/>
          <p:nvPr/>
        </p:nvSpPr>
        <p:spPr>
          <a:xfrm>
            <a:off x="123170" y="593574"/>
            <a:ext cx="10251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ont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combien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points au total ?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français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9" name="Picture 14" descr="number 5 on dice - Clip Art Library">
            <a:extLst>
              <a:ext uri="{FF2B5EF4-FFF2-40B4-BE49-F238E27FC236}">
                <a16:creationId xmlns:a16="http://schemas.microsoft.com/office/drawing/2014/main" id="{0F395A60-E343-4C3E-900D-626343FF2B4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67293" y="34671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8" descr="dice face 2 png - Clip Art Library">
            <a:extLst>
              <a:ext uri="{FF2B5EF4-FFF2-40B4-BE49-F238E27FC236}">
                <a16:creationId xmlns:a16="http://schemas.microsoft.com/office/drawing/2014/main" id="{1C40E0ED-2652-4C50-B7FA-17C201CD7EF3}"/>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6403766"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8" descr="dice clipart six - Clip Art Library">
            <a:extLst>
              <a:ext uri="{FF2B5EF4-FFF2-40B4-BE49-F238E27FC236}">
                <a16:creationId xmlns:a16="http://schemas.microsoft.com/office/drawing/2014/main" id="{3731A3B6-9190-45D3-8606-860464C133AE}"/>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1185289"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Free Dice Face, Download Free Clip Art, Free Clip Art on Clipart ...">
            <a:extLst>
              <a:ext uri="{FF2B5EF4-FFF2-40B4-BE49-F238E27FC236}">
                <a16:creationId xmlns:a16="http://schemas.microsoft.com/office/drawing/2014/main" id="{85BDA859-7046-4150-90E6-9A7B78CB9C5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405465"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6" descr="Free Dice Faces, Download Free Clip Art, Free Clip Art on Clipart ...">
            <a:extLst>
              <a:ext uri="{FF2B5EF4-FFF2-40B4-BE49-F238E27FC236}">
                <a16:creationId xmlns:a16="http://schemas.microsoft.com/office/drawing/2014/main" id="{C0ED674E-5FDF-4C84-87F1-AC713E20E4E9}"/>
              </a:ext>
            </a:extLst>
          </p:cNvPr>
          <p:cNvPicPr>
            <a:picLocks noChangeAspect="1" noChangeArrowheads="1"/>
          </p:cNvPicPr>
          <p:nvPr/>
        </p:nvPicPr>
        <p:blipFill>
          <a:blip r:embed="rId16" cstate="print">
            <a:biLevel thresh="75000"/>
            <a:extLst>
              <a:ext uri="{28A0092B-C50C-407E-A947-70E740481C1C}">
                <a14:useLocalDpi xmlns:a14="http://schemas.microsoft.com/office/drawing/2010/main" val="0"/>
              </a:ext>
            </a:extLst>
          </a:blip>
          <a:srcRect/>
          <a:stretch>
            <a:fillRect/>
          </a:stretch>
        </p:blipFill>
        <p:spPr bwMode="auto">
          <a:xfrm>
            <a:off x="3208699"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dice clipart six - Clip Art Library">
            <a:extLst>
              <a:ext uri="{FF2B5EF4-FFF2-40B4-BE49-F238E27FC236}">
                <a16:creationId xmlns:a16="http://schemas.microsoft.com/office/drawing/2014/main" id="{8893AEB1-67F0-4B2C-B972-0F8DBAFA7FD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8364613" y="349509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4" descr="Dice Faces Png - Clip Art Library">
            <a:extLst>
              <a:ext uri="{FF2B5EF4-FFF2-40B4-BE49-F238E27FC236}">
                <a16:creationId xmlns:a16="http://schemas.microsoft.com/office/drawing/2014/main" id="{3A7365BB-065E-45E1-936E-A298AFE6F38A}"/>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3200265"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8B26CE8-3EDB-45DD-AE96-1FA961185BAB}"/>
              </a:ext>
            </a:extLst>
          </p:cNvPr>
          <p:cNvSpPr txBox="1"/>
          <p:nvPr/>
        </p:nvSpPr>
        <p:spPr>
          <a:xfrm>
            <a:off x="3718722" y="5573579"/>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quatorze</a:t>
            </a:r>
          </a:p>
        </p:txBody>
      </p:sp>
      <p:pic>
        <p:nvPicPr>
          <p:cNvPr id="17" name="Picture 14" descr="number 5 on dice - Clip Art Library">
            <a:extLst>
              <a:ext uri="{FF2B5EF4-FFF2-40B4-BE49-F238E27FC236}">
                <a16:creationId xmlns:a16="http://schemas.microsoft.com/office/drawing/2014/main" id="{9233F06F-D086-48FB-9759-4151EBB31F7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92434"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DB264C0-4EF2-4D8E-B4CF-E3A40B05F8CA}"/>
              </a:ext>
            </a:extLst>
          </p:cNvPr>
          <p:cNvSpPr txBox="1"/>
          <p:nvPr/>
        </p:nvSpPr>
        <p:spPr>
          <a:xfrm>
            <a:off x="3631698" y="5587773"/>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dix-</a:t>
            </a:r>
            <a:r>
              <a:rPr kumimoji="0" lang="en-GB" sz="60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huit</a:t>
            </a:r>
            <a:endPar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pic>
        <p:nvPicPr>
          <p:cNvPr id="19" name="Picture 24" descr="Dice Faces Png - Clip Art Library">
            <a:extLst>
              <a:ext uri="{FF2B5EF4-FFF2-40B4-BE49-F238E27FC236}">
                <a16:creationId xmlns:a16="http://schemas.microsoft.com/office/drawing/2014/main" id="{5E6B5BAE-1542-47DB-A510-839F5DFA1583}"/>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117685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8" descr="dice face 2 png - Clip Art Library">
            <a:extLst>
              <a:ext uri="{FF2B5EF4-FFF2-40B4-BE49-F238E27FC236}">
                <a16:creationId xmlns:a16="http://schemas.microsoft.com/office/drawing/2014/main" id="{E6691069-9885-4C89-AF2A-A63FDA55824E}"/>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3211404" y="3450691"/>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dice clipart six - Clip Art Library">
            <a:extLst>
              <a:ext uri="{FF2B5EF4-FFF2-40B4-BE49-F238E27FC236}">
                <a16:creationId xmlns:a16="http://schemas.microsoft.com/office/drawing/2014/main" id="{9DD21C0B-CB64-44E5-84E9-90F155EF3B5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6419345" y="346272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dice clipart six - Clip Art Library">
            <a:extLst>
              <a:ext uri="{FF2B5EF4-FFF2-40B4-BE49-F238E27FC236}">
                <a16:creationId xmlns:a16="http://schemas.microsoft.com/office/drawing/2014/main" id="{6916ACC6-BF83-4F68-BE8E-23133BC83C04}"/>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8370716"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38F90B7-37D3-4E61-8100-2563638E79B1}"/>
              </a:ext>
            </a:extLst>
          </p:cNvPr>
          <p:cNvSpPr txBox="1"/>
          <p:nvPr/>
        </p:nvSpPr>
        <p:spPr>
          <a:xfrm>
            <a:off x="3656001" y="5517685"/>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dix-sept</a:t>
            </a:r>
          </a:p>
        </p:txBody>
      </p:sp>
      <p:pic>
        <p:nvPicPr>
          <p:cNvPr id="24" name="Picture 18" descr="dice clipart six - Clip Art Library">
            <a:extLst>
              <a:ext uri="{FF2B5EF4-FFF2-40B4-BE49-F238E27FC236}">
                <a16:creationId xmlns:a16="http://schemas.microsoft.com/office/drawing/2014/main" id="{DF6DE5DF-1982-4497-9F48-BEDE0E166B3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6405516"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dice clipart six - Clip Art Library">
            <a:extLst>
              <a:ext uri="{FF2B5EF4-FFF2-40B4-BE49-F238E27FC236}">
                <a16:creationId xmlns:a16="http://schemas.microsoft.com/office/drawing/2014/main" id="{8D2604BD-68FE-48E4-8308-B6AD7D2CBE0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3223421" y="342298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8" descr="dice clipart six - Clip Art Library">
            <a:extLst>
              <a:ext uri="{FF2B5EF4-FFF2-40B4-BE49-F238E27FC236}">
                <a16:creationId xmlns:a16="http://schemas.microsoft.com/office/drawing/2014/main" id="{B17A17FD-C26E-4CFA-8160-8F8946463E5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1161276" y="343865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number 5 on dice - Clip Art Library">
            <a:extLst>
              <a:ext uri="{FF2B5EF4-FFF2-40B4-BE49-F238E27FC236}">
                <a16:creationId xmlns:a16="http://schemas.microsoft.com/office/drawing/2014/main" id="{1E5693BB-4EE9-44CF-BDEB-A1926D2E171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58510"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6C72CA9-BA65-469E-845C-437E2B1BDC4A}"/>
              </a:ext>
            </a:extLst>
          </p:cNvPr>
          <p:cNvSpPr txBox="1"/>
          <p:nvPr/>
        </p:nvSpPr>
        <p:spPr>
          <a:xfrm>
            <a:off x="3743025" y="5458715"/>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vingt</a:t>
            </a: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-trois</a:t>
            </a:r>
          </a:p>
        </p:txBody>
      </p:sp>
      <p:pic>
        <p:nvPicPr>
          <p:cNvPr id="29" name="Picture 16" descr="Free Dice Face, Download Free Clip Art, Free Clip Art on Clipart ...">
            <a:extLst>
              <a:ext uri="{FF2B5EF4-FFF2-40B4-BE49-F238E27FC236}">
                <a16:creationId xmlns:a16="http://schemas.microsoft.com/office/drawing/2014/main" id="{D1E549BC-2E2C-46E3-97EE-F3E3801429C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96128" y="3484847"/>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Free Dice Face, Download Free Clip Art, Free Clip Art on Clipart ...">
            <a:extLst>
              <a:ext uri="{FF2B5EF4-FFF2-40B4-BE49-F238E27FC236}">
                <a16:creationId xmlns:a16="http://schemas.microsoft.com/office/drawing/2014/main" id="{ED8D05AF-F204-4BF1-8664-697F140DB89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90859" y="348113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4" descr="number 5 on dice - Clip Art Library">
            <a:extLst>
              <a:ext uri="{FF2B5EF4-FFF2-40B4-BE49-F238E27FC236}">
                <a16:creationId xmlns:a16="http://schemas.microsoft.com/office/drawing/2014/main" id="{76D43B27-03E7-438B-BCD3-ACB596CD868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2042"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4" descr="Dice Faces Png - Clip Art Library">
            <a:extLst>
              <a:ext uri="{FF2B5EF4-FFF2-40B4-BE49-F238E27FC236}">
                <a16:creationId xmlns:a16="http://schemas.microsoft.com/office/drawing/2014/main" id="{011DE0AD-7A76-4494-B716-E6EFC3C8D327}"/>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8348354" y="350678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75536C0-F5A2-42A8-8881-C46EFF83E2DB}"/>
              </a:ext>
            </a:extLst>
          </p:cNvPr>
          <p:cNvSpPr txBox="1"/>
          <p:nvPr/>
        </p:nvSpPr>
        <p:spPr>
          <a:xfrm>
            <a:off x="3845370" y="5551173"/>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seize</a:t>
            </a:r>
          </a:p>
        </p:txBody>
      </p:sp>
      <p:pic>
        <p:nvPicPr>
          <p:cNvPr id="35" name="Picture 14" descr="number 5 on dice - Clip Art Library">
            <a:extLst>
              <a:ext uri="{FF2B5EF4-FFF2-40B4-BE49-F238E27FC236}">
                <a16:creationId xmlns:a16="http://schemas.microsoft.com/office/drawing/2014/main" id="{24A6F9D3-CA41-45DA-90E0-3CFEB235337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10046" y="3493145"/>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Dice Faces Png - Clip Art Library">
            <a:extLst>
              <a:ext uri="{FF2B5EF4-FFF2-40B4-BE49-F238E27FC236}">
                <a16:creationId xmlns:a16="http://schemas.microsoft.com/office/drawing/2014/main" id="{3DF86590-EBDB-4AB1-B66F-05017DAFD4D0}"/>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3157373"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Free Dice Face, Download Free Clip Art, Free Clip Art on Clipart ...">
            <a:extLst>
              <a:ext uri="{FF2B5EF4-FFF2-40B4-BE49-F238E27FC236}">
                <a16:creationId xmlns:a16="http://schemas.microsoft.com/office/drawing/2014/main" id="{BE699BB7-8C9D-4CE9-B5DB-AEA629ECD99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58510"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4" descr="Dice Faces Png - Clip Art Library">
            <a:extLst>
              <a:ext uri="{FF2B5EF4-FFF2-40B4-BE49-F238E27FC236}">
                <a16:creationId xmlns:a16="http://schemas.microsoft.com/office/drawing/2014/main" id="{55E1145E-2556-4F4B-8B71-E6F2E5E81A43}"/>
              </a:ext>
            </a:extLst>
          </p:cNvPr>
          <p:cNvPicPr>
            <a:picLocks noChangeAspect="1" noChangeArrowheads="1"/>
          </p:cNvPicPr>
          <p:nvPr/>
        </p:nvPicPr>
        <p:blipFill>
          <a:blip r:embed="rId17" cstate="print">
            <a:biLevel thresh="75000"/>
            <a:extLst>
              <a:ext uri="{28A0092B-C50C-407E-A947-70E740481C1C}">
                <a14:useLocalDpi xmlns:a14="http://schemas.microsoft.com/office/drawing/2010/main" val="0"/>
              </a:ext>
            </a:extLst>
          </a:blip>
          <a:srcRect/>
          <a:stretch>
            <a:fillRect/>
          </a:stretch>
        </p:blipFill>
        <p:spPr bwMode="auto">
          <a:xfrm>
            <a:off x="6401991" y="3477033"/>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969B803-CF4D-498C-AB5B-6F37551D9A8D}"/>
              </a:ext>
            </a:extLst>
          </p:cNvPr>
          <p:cNvSpPr txBox="1"/>
          <p:nvPr/>
        </p:nvSpPr>
        <p:spPr>
          <a:xfrm>
            <a:off x="3888047" y="5413040"/>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quinze</a:t>
            </a:r>
            <a:endPar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pic>
        <p:nvPicPr>
          <p:cNvPr id="40" name="Picture 14" descr="number 5 on dice - Clip Art Library">
            <a:extLst>
              <a:ext uri="{FF2B5EF4-FFF2-40B4-BE49-F238E27FC236}">
                <a16:creationId xmlns:a16="http://schemas.microsoft.com/office/drawing/2014/main" id="{250691BC-6093-4DC6-875B-297DEAEF6D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83770" y="34322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dice clipart six - Clip Art Library">
            <a:extLst>
              <a:ext uri="{FF2B5EF4-FFF2-40B4-BE49-F238E27FC236}">
                <a16:creationId xmlns:a16="http://schemas.microsoft.com/office/drawing/2014/main" id="{53DC3339-3C80-48DE-B866-0FFD491C48F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3239000" y="352077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6" descr="Free Dice Face, Download Free Clip Art, Free Clip Art on Clipart ...">
            <a:extLst>
              <a:ext uri="{FF2B5EF4-FFF2-40B4-BE49-F238E27FC236}">
                <a16:creationId xmlns:a16="http://schemas.microsoft.com/office/drawing/2014/main" id="{2FFEDE84-C902-46A4-AF78-3A2F4D6FA86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386412" y="3486968"/>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8" descr="dice clipart six - Clip Art Library">
            <a:extLst>
              <a:ext uri="{FF2B5EF4-FFF2-40B4-BE49-F238E27FC236}">
                <a16:creationId xmlns:a16="http://schemas.microsoft.com/office/drawing/2014/main" id="{56A21DFA-4095-4B06-96A5-FE49C3CAF7E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5400000">
            <a:off x="8338198" y="3493049"/>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BE26E8D5-C2C7-4FA0-9177-6F0B6E12FF66}"/>
              </a:ext>
            </a:extLst>
          </p:cNvPr>
          <p:cNvSpPr txBox="1"/>
          <p:nvPr/>
        </p:nvSpPr>
        <p:spPr>
          <a:xfrm>
            <a:off x="3486676" y="5584661"/>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vingt-et-un</a:t>
            </a:r>
          </a:p>
        </p:txBody>
      </p:sp>
      <p:pic>
        <p:nvPicPr>
          <p:cNvPr id="45" name="Picture 28" descr="dice face 2 png - Clip Art Library">
            <a:extLst>
              <a:ext uri="{FF2B5EF4-FFF2-40B4-BE49-F238E27FC236}">
                <a16:creationId xmlns:a16="http://schemas.microsoft.com/office/drawing/2014/main" id="{2A6AA5FF-B9DD-49E8-8025-4958415A4A50}"/>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1182179" y="3471666"/>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6" descr="Free Dice Face, Download Free Clip Art, Free Clip Art on Clipart ...">
            <a:extLst>
              <a:ext uri="{FF2B5EF4-FFF2-40B4-BE49-F238E27FC236}">
                <a16:creationId xmlns:a16="http://schemas.microsoft.com/office/drawing/2014/main" id="{BC18F930-E9DA-45DD-B39A-53B7BDE4445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186524" y="350116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8" descr="dice face 2 png - Clip Art Library">
            <a:extLst>
              <a:ext uri="{FF2B5EF4-FFF2-40B4-BE49-F238E27FC236}">
                <a16:creationId xmlns:a16="http://schemas.microsoft.com/office/drawing/2014/main" id="{E14F9FF1-8905-409D-ADA9-70178DBA6151}"/>
              </a:ext>
            </a:extLst>
          </p:cNvPr>
          <p:cNvPicPr>
            <a:picLocks noChangeAspect="1" noChangeArrowheads="1"/>
          </p:cNvPicPr>
          <p:nvPr/>
        </p:nvPicPr>
        <p:blipFill>
          <a:blip r:embed="rId13" cstate="print">
            <a:biLevel thresh="75000"/>
            <a:extLst>
              <a:ext uri="{28A0092B-C50C-407E-A947-70E740481C1C}">
                <a14:useLocalDpi xmlns:a14="http://schemas.microsoft.com/office/drawing/2010/main" val="0"/>
              </a:ext>
            </a:extLst>
          </a:blip>
          <a:srcRect/>
          <a:stretch>
            <a:fillRect/>
          </a:stretch>
        </p:blipFill>
        <p:spPr bwMode="auto">
          <a:xfrm>
            <a:off x="8385175" y="3546112"/>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4" descr="number 5 on dice - Clip Art Library">
            <a:extLst>
              <a:ext uri="{FF2B5EF4-FFF2-40B4-BE49-F238E27FC236}">
                <a16:creationId xmlns:a16="http://schemas.microsoft.com/office/drawing/2014/main" id="{634FBF38-3763-43E6-9450-AE3119F318C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34924" y="3446284"/>
            <a:ext cx="18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0AFE969A-EBA4-46AE-9AA0-82149BE866BD}"/>
              </a:ext>
            </a:extLst>
          </p:cNvPr>
          <p:cNvSpPr txBox="1"/>
          <p:nvPr/>
        </p:nvSpPr>
        <p:spPr>
          <a:xfrm>
            <a:off x="3486676" y="5508576"/>
            <a:ext cx="44159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err="1">
                <a:ln>
                  <a:noFill/>
                </a:ln>
                <a:solidFill>
                  <a:srgbClr val="00B0F0"/>
                </a:solidFill>
                <a:effectLst/>
                <a:uLnTx/>
                <a:uFillTx/>
                <a:latin typeface="Century Gothic" panose="020B0502020202020204" pitchFamily="34" charset="0"/>
                <a:ea typeface="+mn-ea"/>
                <a:cs typeface="+mn-cs"/>
              </a:rPr>
              <a:t>treize</a:t>
            </a:r>
            <a:endParaRPr kumimoji="0" lang="en-GB" sz="6000" b="1"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p:txBody>
      </p:sp>
      <p:pic>
        <p:nvPicPr>
          <p:cNvPr id="50" name="Picture 49">
            <a:extLst>
              <a:ext uri="{FF2B5EF4-FFF2-40B4-BE49-F238E27FC236}">
                <a16:creationId xmlns:a16="http://schemas.microsoft.com/office/drawing/2014/main" id="{7DAE998D-D975-4A6A-9728-29BB588674E8}"/>
              </a:ext>
            </a:extLst>
          </p:cNvPr>
          <p:cNvPicPr>
            <a:picLocks noChangeAspect="1"/>
          </p:cNvPicPr>
          <p:nvPr/>
        </p:nvPicPr>
        <p:blipFill rotWithShape="1">
          <a:blip r:embed="rId18">
            <a:extLst>
              <a:ext uri="{28A0092B-C50C-407E-A947-70E740481C1C}">
                <a14:useLocalDpi xmlns:a14="http://schemas.microsoft.com/office/drawing/2010/main" val="0"/>
              </a:ext>
            </a:extLst>
          </a:blip>
          <a:srcRect b="61003"/>
          <a:stretch/>
        </p:blipFill>
        <p:spPr>
          <a:xfrm>
            <a:off x="2151720" y="1675132"/>
            <a:ext cx="2069608" cy="1800001"/>
          </a:xfrm>
          <a:prstGeom prst="rect">
            <a:avLst/>
          </a:prstGeom>
        </p:spPr>
      </p:pic>
      <p:pic>
        <p:nvPicPr>
          <p:cNvPr id="51" name="Picture 50" descr="Logo&#10;&#10;Description automatically generated">
            <a:extLst>
              <a:ext uri="{FF2B5EF4-FFF2-40B4-BE49-F238E27FC236}">
                <a16:creationId xmlns:a16="http://schemas.microsoft.com/office/drawing/2014/main" id="{340EFDB9-36EE-4356-A740-1E22F5EB3406}"/>
              </a:ext>
            </a:extLst>
          </p:cNvPr>
          <p:cNvPicPr>
            <a:picLocks noChangeAspect="1"/>
          </p:cNvPicPr>
          <p:nvPr/>
        </p:nvPicPr>
        <p:blipFill rotWithShape="1">
          <a:blip r:embed="rId19">
            <a:extLst>
              <a:ext uri="{28A0092B-C50C-407E-A947-70E740481C1C}">
                <a14:useLocalDpi xmlns:a14="http://schemas.microsoft.com/office/drawing/2010/main" val="0"/>
              </a:ext>
            </a:extLst>
          </a:blip>
          <a:srcRect b="60836"/>
          <a:stretch/>
        </p:blipFill>
        <p:spPr>
          <a:xfrm>
            <a:off x="7334555" y="1554948"/>
            <a:ext cx="1703713" cy="1890111"/>
          </a:xfrm>
          <a:prstGeom prst="rect">
            <a:avLst/>
          </a:prstGeom>
        </p:spPr>
      </p:pic>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80">
                                          <p:stCondLst>
                                            <p:cond delay="0"/>
                                          </p:stCondLst>
                                        </p:cTn>
                                        <p:tgtEl>
                                          <p:spTgt spid="13"/>
                                        </p:tgtEl>
                                      </p:cBhvr>
                                    </p:animEffect>
                                    <p:anim calcmode="lin" valueType="num">
                                      <p:cBhvr>
                                        <p:cTn id="2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9" dur="26">
                                          <p:stCondLst>
                                            <p:cond delay="650"/>
                                          </p:stCondLst>
                                        </p:cTn>
                                        <p:tgtEl>
                                          <p:spTgt spid="13"/>
                                        </p:tgtEl>
                                      </p:cBhvr>
                                      <p:to x="100000" y="60000"/>
                                    </p:animScale>
                                    <p:animScale>
                                      <p:cBhvr>
                                        <p:cTn id="30" dur="166" decel="50000">
                                          <p:stCondLst>
                                            <p:cond delay="676"/>
                                          </p:stCondLst>
                                        </p:cTn>
                                        <p:tgtEl>
                                          <p:spTgt spid="13"/>
                                        </p:tgtEl>
                                      </p:cBhvr>
                                      <p:to x="100000" y="100000"/>
                                    </p:animScale>
                                    <p:animScale>
                                      <p:cBhvr>
                                        <p:cTn id="31" dur="26">
                                          <p:stCondLst>
                                            <p:cond delay="1312"/>
                                          </p:stCondLst>
                                        </p:cTn>
                                        <p:tgtEl>
                                          <p:spTgt spid="13"/>
                                        </p:tgtEl>
                                      </p:cBhvr>
                                      <p:to x="100000" y="80000"/>
                                    </p:animScale>
                                    <p:animScale>
                                      <p:cBhvr>
                                        <p:cTn id="32" dur="166" decel="50000">
                                          <p:stCondLst>
                                            <p:cond delay="1338"/>
                                          </p:stCondLst>
                                        </p:cTn>
                                        <p:tgtEl>
                                          <p:spTgt spid="13"/>
                                        </p:tgtEl>
                                      </p:cBhvr>
                                      <p:to x="100000" y="100000"/>
                                    </p:animScale>
                                    <p:animScale>
                                      <p:cBhvr>
                                        <p:cTn id="33" dur="26">
                                          <p:stCondLst>
                                            <p:cond delay="1642"/>
                                          </p:stCondLst>
                                        </p:cTn>
                                        <p:tgtEl>
                                          <p:spTgt spid="13"/>
                                        </p:tgtEl>
                                      </p:cBhvr>
                                      <p:to x="100000" y="90000"/>
                                    </p:animScale>
                                    <p:animScale>
                                      <p:cBhvr>
                                        <p:cTn id="34" dur="166" decel="50000">
                                          <p:stCondLst>
                                            <p:cond delay="1668"/>
                                          </p:stCondLst>
                                        </p:cTn>
                                        <p:tgtEl>
                                          <p:spTgt spid="13"/>
                                        </p:tgtEl>
                                      </p:cBhvr>
                                      <p:to x="100000" y="100000"/>
                                    </p:animScale>
                                    <p:animScale>
                                      <p:cBhvr>
                                        <p:cTn id="35" dur="26">
                                          <p:stCondLst>
                                            <p:cond delay="1808"/>
                                          </p:stCondLst>
                                        </p:cTn>
                                        <p:tgtEl>
                                          <p:spTgt spid="13"/>
                                        </p:tgtEl>
                                      </p:cBhvr>
                                      <p:to x="100000" y="95000"/>
                                    </p:animScale>
                                    <p:animScale>
                                      <p:cBhvr>
                                        <p:cTn id="36" dur="166" decel="50000">
                                          <p:stCondLst>
                                            <p:cond delay="1834"/>
                                          </p:stCondLst>
                                        </p:cTn>
                                        <p:tgtEl>
                                          <p:spTgt spid="1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80">
                                          <p:stCondLst>
                                            <p:cond delay="0"/>
                                          </p:stCondLst>
                                        </p:cTn>
                                        <p:tgtEl>
                                          <p:spTgt spid="10"/>
                                        </p:tgtEl>
                                      </p:cBhvr>
                                    </p:animEffect>
                                    <p:anim calcmode="lin" valueType="num">
                                      <p:cBhvr>
                                        <p:cTn id="4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7" dur="26">
                                          <p:stCondLst>
                                            <p:cond delay="650"/>
                                          </p:stCondLst>
                                        </p:cTn>
                                        <p:tgtEl>
                                          <p:spTgt spid="10"/>
                                        </p:tgtEl>
                                      </p:cBhvr>
                                      <p:to x="100000" y="60000"/>
                                    </p:animScale>
                                    <p:animScale>
                                      <p:cBhvr>
                                        <p:cTn id="48" dur="166" decel="50000">
                                          <p:stCondLst>
                                            <p:cond delay="676"/>
                                          </p:stCondLst>
                                        </p:cTn>
                                        <p:tgtEl>
                                          <p:spTgt spid="10"/>
                                        </p:tgtEl>
                                      </p:cBhvr>
                                      <p:to x="100000" y="100000"/>
                                    </p:animScale>
                                    <p:animScale>
                                      <p:cBhvr>
                                        <p:cTn id="49" dur="26">
                                          <p:stCondLst>
                                            <p:cond delay="1312"/>
                                          </p:stCondLst>
                                        </p:cTn>
                                        <p:tgtEl>
                                          <p:spTgt spid="10"/>
                                        </p:tgtEl>
                                      </p:cBhvr>
                                      <p:to x="100000" y="80000"/>
                                    </p:animScale>
                                    <p:animScale>
                                      <p:cBhvr>
                                        <p:cTn id="50" dur="166" decel="50000">
                                          <p:stCondLst>
                                            <p:cond delay="1338"/>
                                          </p:stCondLst>
                                        </p:cTn>
                                        <p:tgtEl>
                                          <p:spTgt spid="10"/>
                                        </p:tgtEl>
                                      </p:cBhvr>
                                      <p:to x="100000" y="100000"/>
                                    </p:animScale>
                                    <p:animScale>
                                      <p:cBhvr>
                                        <p:cTn id="51" dur="26">
                                          <p:stCondLst>
                                            <p:cond delay="1642"/>
                                          </p:stCondLst>
                                        </p:cTn>
                                        <p:tgtEl>
                                          <p:spTgt spid="10"/>
                                        </p:tgtEl>
                                      </p:cBhvr>
                                      <p:to x="100000" y="90000"/>
                                    </p:animScale>
                                    <p:animScale>
                                      <p:cBhvr>
                                        <p:cTn id="52" dur="166" decel="50000">
                                          <p:stCondLst>
                                            <p:cond delay="1668"/>
                                          </p:stCondLst>
                                        </p:cTn>
                                        <p:tgtEl>
                                          <p:spTgt spid="10"/>
                                        </p:tgtEl>
                                      </p:cBhvr>
                                      <p:to x="100000" y="100000"/>
                                    </p:animScale>
                                    <p:animScale>
                                      <p:cBhvr>
                                        <p:cTn id="53" dur="26">
                                          <p:stCondLst>
                                            <p:cond delay="1808"/>
                                          </p:stCondLst>
                                        </p:cTn>
                                        <p:tgtEl>
                                          <p:spTgt spid="10"/>
                                        </p:tgtEl>
                                      </p:cBhvr>
                                      <p:to x="100000" y="95000"/>
                                    </p:animScale>
                                    <p:animScale>
                                      <p:cBhvr>
                                        <p:cTn id="54" dur="166" decel="50000">
                                          <p:stCondLst>
                                            <p:cond delay="1834"/>
                                          </p:stCondLst>
                                        </p:cTn>
                                        <p:tgtEl>
                                          <p:spTgt spid="10"/>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580">
                                          <p:stCondLst>
                                            <p:cond delay="0"/>
                                          </p:stCondLst>
                                        </p:cTn>
                                        <p:tgtEl>
                                          <p:spTgt spid="9"/>
                                        </p:tgtEl>
                                      </p:cBhvr>
                                    </p:animEffect>
                                    <p:anim calcmode="lin" valueType="num">
                                      <p:cBhvr>
                                        <p:cTn id="5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gtEl>
                                      </p:cBhvr>
                                      <p:to x="100000" y="60000"/>
                                    </p:animScale>
                                    <p:animScale>
                                      <p:cBhvr>
                                        <p:cTn id="64" dur="166" decel="50000">
                                          <p:stCondLst>
                                            <p:cond delay="676"/>
                                          </p:stCondLst>
                                        </p:cTn>
                                        <p:tgtEl>
                                          <p:spTgt spid="9"/>
                                        </p:tgtEl>
                                      </p:cBhvr>
                                      <p:to x="100000" y="100000"/>
                                    </p:animScale>
                                    <p:animScale>
                                      <p:cBhvr>
                                        <p:cTn id="65" dur="26">
                                          <p:stCondLst>
                                            <p:cond delay="1312"/>
                                          </p:stCondLst>
                                        </p:cTn>
                                        <p:tgtEl>
                                          <p:spTgt spid="9"/>
                                        </p:tgtEl>
                                      </p:cBhvr>
                                      <p:to x="100000" y="80000"/>
                                    </p:animScale>
                                    <p:animScale>
                                      <p:cBhvr>
                                        <p:cTn id="66" dur="166" decel="50000">
                                          <p:stCondLst>
                                            <p:cond delay="1338"/>
                                          </p:stCondLst>
                                        </p:cTn>
                                        <p:tgtEl>
                                          <p:spTgt spid="9"/>
                                        </p:tgtEl>
                                      </p:cBhvr>
                                      <p:to x="100000" y="100000"/>
                                    </p:animScale>
                                    <p:animScale>
                                      <p:cBhvr>
                                        <p:cTn id="67" dur="26">
                                          <p:stCondLst>
                                            <p:cond delay="1642"/>
                                          </p:stCondLst>
                                        </p:cTn>
                                        <p:tgtEl>
                                          <p:spTgt spid="9"/>
                                        </p:tgtEl>
                                      </p:cBhvr>
                                      <p:to x="100000" y="90000"/>
                                    </p:animScale>
                                    <p:animScale>
                                      <p:cBhvr>
                                        <p:cTn id="68" dur="166" decel="50000">
                                          <p:stCondLst>
                                            <p:cond delay="1668"/>
                                          </p:stCondLst>
                                        </p:cTn>
                                        <p:tgtEl>
                                          <p:spTgt spid="9"/>
                                        </p:tgtEl>
                                      </p:cBhvr>
                                      <p:to x="100000" y="100000"/>
                                    </p:animScale>
                                    <p:animScale>
                                      <p:cBhvr>
                                        <p:cTn id="69" dur="26">
                                          <p:stCondLst>
                                            <p:cond delay="1808"/>
                                          </p:stCondLst>
                                        </p:cTn>
                                        <p:tgtEl>
                                          <p:spTgt spid="9"/>
                                        </p:tgtEl>
                                      </p:cBhvr>
                                      <p:to x="100000" y="95000"/>
                                    </p:animScale>
                                    <p:animScale>
                                      <p:cBhvr>
                                        <p:cTn id="70" dur="166" decel="50000">
                                          <p:stCondLst>
                                            <p:cond delay="1834"/>
                                          </p:stCondLst>
                                        </p:cTn>
                                        <p:tgtEl>
                                          <p:spTgt spid="9"/>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500"/>
                                        <p:tgtEl>
                                          <p:spTgt spid="16"/>
                                        </p:tgtEl>
                                      </p:cBhvr>
                                    </p:animEffect>
                                  </p:childTnLst>
                                  <p:subTnLst>
                                    <p:audio>
                                      <p:cMediaNode>
                                        <p:cTn display="0" masterRel="sameClick">
                                          <p:stCondLst>
                                            <p:cond evt="begin" delay="0">
                                              <p:tn val="73"/>
                                            </p:cond>
                                          </p:stCondLst>
                                          <p:endCondLst>
                                            <p:cond evt="onStopAudio" delay="0">
                                              <p:tgtEl>
                                                <p:sldTgt/>
                                              </p:tgtEl>
                                            </p:cond>
                                          </p:endCondLst>
                                        </p:cTn>
                                        <p:tgtEl>
                                          <p:sndTgt r:embed="rId3" name="7_1.wav"/>
                                        </p:tgtEl>
                                      </p:cMediaNode>
                                    </p:audio>
                                  </p:subTnLst>
                                </p:cTn>
                              </p:par>
                            </p:childTnLst>
                          </p:cTn>
                        </p:par>
                      </p:childTnLst>
                    </p:cTn>
                  </p:par>
                  <p:par>
                    <p:cTn id="76" fill="hold">
                      <p:stCondLst>
                        <p:cond delay="indefinite"/>
                      </p:stCondLst>
                      <p:childTnLst>
                        <p:par>
                          <p:cTn id="77" fill="hold">
                            <p:stCondLst>
                              <p:cond delay="0"/>
                            </p:stCondLst>
                            <p:childTnLst>
                              <p:par>
                                <p:cTn id="78" presetID="9" presetClass="exit" presetSubtype="0" fill="hold" nodeType="clickEffect">
                                  <p:stCondLst>
                                    <p:cond delay="0"/>
                                  </p:stCondLst>
                                  <p:childTnLst>
                                    <p:animEffect transition="out" filter="dissolve">
                                      <p:cBhvr>
                                        <p:cTn id="79" dur="500"/>
                                        <p:tgtEl>
                                          <p:spTgt spid="11"/>
                                        </p:tgtEl>
                                      </p:cBhvr>
                                    </p:animEffect>
                                    <p:set>
                                      <p:cBhvr>
                                        <p:cTn id="80" dur="1" fill="hold">
                                          <p:stCondLst>
                                            <p:cond delay="499"/>
                                          </p:stCondLst>
                                        </p:cTn>
                                        <p:tgtEl>
                                          <p:spTgt spid="11"/>
                                        </p:tgtEl>
                                        <p:attrNameLst>
                                          <p:attrName>style.visibility</p:attrName>
                                        </p:attrNameLst>
                                      </p:cBhvr>
                                      <p:to>
                                        <p:strVal val="hidden"/>
                                      </p:to>
                                    </p:set>
                                  </p:childTnLst>
                                </p:cTn>
                              </p:par>
                              <p:par>
                                <p:cTn id="81" presetID="9" presetClass="exit" presetSubtype="0" fill="hold" nodeType="withEffect">
                                  <p:stCondLst>
                                    <p:cond delay="0"/>
                                  </p:stCondLst>
                                  <p:childTnLst>
                                    <p:animEffect transition="out" filter="dissolv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9" presetClass="exit" presetSubtype="0" fill="hold" nodeType="withEffect">
                                  <p:stCondLst>
                                    <p:cond delay="0"/>
                                  </p:stCondLst>
                                  <p:childTnLst>
                                    <p:animEffect transition="out" filter="dissolv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9" presetClass="exit" presetSubtype="0" fill="hold" nodeType="withEffect">
                                  <p:stCondLst>
                                    <p:cond delay="0"/>
                                  </p:stCondLst>
                                  <p:childTnLst>
                                    <p:animEffect transition="out" filter="dissolve">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16"/>
                                        </p:tgtEl>
                                      </p:cBhvr>
                                    </p:animEffect>
                                    <p:set>
                                      <p:cBhvr>
                                        <p:cTn id="92" dur="1" fill="hold">
                                          <p:stCondLst>
                                            <p:cond delay="499"/>
                                          </p:stCondLst>
                                        </p:cTn>
                                        <p:tgtEl>
                                          <p:spTgt spid="1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wipe(down)">
                                      <p:cBhvr>
                                        <p:cTn id="97" dur="580">
                                          <p:stCondLst>
                                            <p:cond delay="0"/>
                                          </p:stCondLst>
                                        </p:cTn>
                                        <p:tgtEl>
                                          <p:spTgt spid="17"/>
                                        </p:tgtEl>
                                      </p:cBhvr>
                                    </p:animEffect>
                                    <p:anim calcmode="lin" valueType="num">
                                      <p:cBhvr>
                                        <p:cTn id="9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03" dur="26">
                                          <p:stCondLst>
                                            <p:cond delay="650"/>
                                          </p:stCondLst>
                                        </p:cTn>
                                        <p:tgtEl>
                                          <p:spTgt spid="17"/>
                                        </p:tgtEl>
                                      </p:cBhvr>
                                      <p:to x="100000" y="60000"/>
                                    </p:animScale>
                                    <p:animScale>
                                      <p:cBhvr>
                                        <p:cTn id="104" dur="166" decel="50000">
                                          <p:stCondLst>
                                            <p:cond delay="676"/>
                                          </p:stCondLst>
                                        </p:cTn>
                                        <p:tgtEl>
                                          <p:spTgt spid="17"/>
                                        </p:tgtEl>
                                      </p:cBhvr>
                                      <p:to x="100000" y="100000"/>
                                    </p:animScale>
                                    <p:animScale>
                                      <p:cBhvr>
                                        <p:cTn id="105" dur="26">
                                          <p:stCondLst>
                                            <p:cond delay="1312"/>
                                          </p:stCondLst>
                                        </p:cTn>
                                        <p:tgtEl>
                                          <p:spTgt spid="17"/>
                                        </p:tgtEl>
                                      </p:cBhvr>
                                      <p:to x="100000" y="80000"/>
                                    </p:animScale>
                                    <p:animScale>
                                      <p:cBhvr>
                                        <p:cTn id="106" dur="166" decel="50000">
                                          <p:stCondLst>
                                            <p:cond delay="1338"/>
                                          </p:stCondLst>
                                        </p:cTn>
                                        <p:tgtEl>
                                          <p:spTgt spid="17"/>
                                        </p:tgtEl>
                                      </p:cBhvr>
                                      <p:to x="100000" y="100000"/>
                                    </p:animScale>
                                    <p:animScale>
                                      <p:cBhvr>
                                        <p:cTn id="107" dur="26">
                                          <p:stCondLst>
                                            <p:cond delay="1642"/>
                                          </p:stCondLst>
                                        </p:cTn>
                                        <p:tgtEl>
                                          <p:spTgt spid="17"/>
                                        </p:tgtEl>
                                      </p:cBhvr>
                                      <p:to x="100000" y="90000"/>
                                    </p:animScale>
                                    <p:animScale>
                                      <p:cBhvr>
                                        <p:cTn id="108" dur="166" decel="50000">
                                          <p:stCondLst>
                                            <p:cond delay="1668"/>
                                          </p:stCondLst>
                                        </p:cTn>
                                        <p:tgtEl>
                                          <p:spTgt spid="17"/>
                                        </p:tgtEl>
                                      </p:cBhvr>
                                      <p:to x="100000" y="100000"/>
                                    </p:animScale>
                                    <p:animScale>
                                      <p:cBhvr>
                                        <p:cTn id="109" dur="26">
                                          <p:stCondLst>
                                            <p:cond delay="1808"/>
                                          </p:stCondLst>
                                        </p:cTn>
                                        <p:tgtEl>
                                          <p:spTgt spid="17"/>
                                        </p:tgtEl>
                                      </p:cBhvr>
                                      <p:to x="100000" y="95000"/>
                                    </p:animScale>
                                    <p:animScale>
                                      <p:cBhvr>
                                        <p:cTn id="110" dur="166" decel="50000">
                                          <p:stCondLst>
                                            <p:cond delay="1834"/>
                                          </p:stCondLst>
                                        </p:cTn>
                                        <p:tgtEl>
                                          <p:spTgt spid="17"/>
                                        </p:tgtEl>
                                      </p:cBhvr>
                                      <p:to x="100000" y="100000"/>
                                    </p:animScale>
                                  </p:childTnLst>
                                </p:cTn>
                              </p:par>
                              <p:par>
                                <p:cTn id="111" presetID="26" presetClass="entr" presetSubtype="0" fill="hold" nodeType="withEffect">
                                  <p:stCondLst>
                                    <p:cond delay="0"/>
                                  </p:stCondLst>
                                  <p:childTnLst>
                                    <p:set>
                                      <p:cBhvr>
                                        <p:cTn id="112" dur="1" fill="hold">
                                          <p:stCondLst>
                                            <p:cond delay="0"/>
                                          </p:stCondLst>
                                        </p:cTn>
                                        <p:tgtEl>
                                          <p:spTgt spid="15"/>
                                        </p:tgtEl>
                                        <p:attrNameLst>
                                          <p:attrName>style.visibility</p:attrName>
                                        </p:attrNameLst>
                                      </p:cBhvr>
                                      <p:to>
                                        <p:strVal val="visible"/>
                                      </p:to>
                                    </p:set>
                                    <p:animEffect transition="in" filter="wipe(down)">
                                      <p:cBhvr>
                                        <p:cTn id="113" dur="580">
                                          <p:stCondLst>
                                            <p:cond delay="0"/>
                                          </p:stCondLst>
                                        </p:cTn>
                                        <p:tgtEl>
                                          <p:spTgt spid="15"/>
                                        </p:tgtEl>
                                      </p:cBhvr>
                                    </p:animEffect>
                                    <p:anim calcmode="lin" valueType="num">
                                      <p:cBhvr>
                                        <p:cTn id="1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19" dur="26">
                                          <p:stCondLst>
                                            <p:cond delay="650"/>
                                          </p:stCondLst>
                                        </p:cTn>
                                        <p:tgtEl>
                                          <p:spTgt spid="15"/>
                                        </p:tgtEl>
                                      </p:cBhvr>
                                      <p:to x="100000" y="60000"/>
                                    </p:animScale>
                                    <p:animScale>
                                      <p:cBhvr>
                                        <p:cTn id="120" dur="166" decel="50000">
                                          <p:stCondLst>
                                            <p:cond delay="676"/>
                                          </p:stCondLst>
                                        </p:cTn>
                                        <p:tgtEl>
                                          <p:spTgt spid="15"/>
                                        </p:tgtEl>
                                      </p:cBhvr>
                                      <p:to x="100000" y="100000"/>
                                    </p:animScale>
                                    <p:animScale>
                                      <p:cBhvr>
                                        <p:cTn id="121" dur="26">
                                          <p:stCondLst>
                                            <p:cond delay="1312"/>
                                          </p:stCondLst>
                                        </p:cTn>
                                        <p:tgtEl>
                                          <p:spTgt spid="15"/>
                                        </p:tgtEl>
                                      </p:cBhvr>
                                      <p:to x="100000" y="80000"/>
                                    </p:animScale>
                                    <p:animScale>
                                      <p:cBhvr>
                                        <p:cTn id="122" dur="166" decel="50000">
                                          <p:stCondLst>
                                            <p:cond delay="1338"/>
                                          </p:stCondLst>
                                        </p:cTn>
                                        <p:tgtEl>
                                          <p:spTgt spid="15"/>
                                        </p:tgtEl>
                                      </p:cBhvr>
                                      <p:to x="100000" y="100000"/>
                                    </p:animScale>
                                    <p:animScale>
                                      <p:cBhvr>
                                        <p:cTn id="123" dur="26">
                                          <p:stCondLst>
                                            <p:cond delay="1642"/>
                                          </p:stCondLst>
                                        </p:cTn>
                                        <p:tgtEl>
                                          <p:spTgt spid="15"/>
                                        </p:tgtEl>
                                      </p:cBhvr>
                                      <p:to x="100000" y="90000"/>
                                    </p:animScale>
                                    <p:animScale>
                                      <p:cBhvr>
                                        <p:cTn id="124" dur="166" decel="50000">
                                          <p:stCondLst>
                                            <p:cond delay="1668"/>
                                          </p:stCondLst>
                                        </p:cTn>
                                        <p:tgtEl>
                                          <p:spTgt spid="15"/>
                                        </p:tgtEl>
                                      </p:cBhvr>
                                      <p:to x="100000" y="100000"/>
                                    </p:animScale>
                                    <p:animScale>
                                      <p:cBhvr>
                                        <p:cTn id="125" dur="26">
                                          <p:stCondLst>
                                            <p:cond delay="1808"/>
                                          </p:stCondLst>
                                        </p:cTn>
                                        <p:tgtEl>
                                          <p:spTgt spid="15"/>
                                        </p:tgtEl>
                                      </p:cBhvr>
                                      <p:to x="100000" y="95000"/>
                                    </p:animScale>
                                    <p:animScale>
                                      <p:cBhvr>
                                        <p:cTn id="126" dur="166" decel="50000">
                                          <p:stCondLst>
                                            <p:cond delay="1834"/>
                                          </p:stCondLst>
                                        </p:cTn>
                                        <p:tgtEl>
                                          <p:spTgt spid="15"/>
                                        </p:tgtEl>
                                      </p:cBhvr>
                                      <p:to x="100000" y="100000"/>
                                    </p:animScale>
                                  </p:childTnLst>
                                </p:cTn>
                              </p:par>
                            </p:childTnLst>
                          </p:cTn>
                        </p:par>
                      </p:childTnLst>
                    </p:cTn>
                  </p:par>
                  <p:par>
                    <p:cTn id="127" fill="hold">
                      <p:stCondLst>
                        <p:cond delay="indefinite"/>
                      </p:stCondLst>
                      <p:childTnLst>
                        <p:par>
                          <p:cTn id="128" fill="hold">
                            <p:stCondLst>
                              <p:cond delay="0"/>
                            </p:stCondLst>
                            <p:childTnLst>
                              <p:par>
                                <p:cTn id="129" presetID="26" presetClass="entr" presetSubtype="0" fill="hold" nodeType="clickEffect">
                                  <p:stCondLst>
                                    <p:cond delay="0"/>
                                  </p:stCondLst>
                                  <p:childTnLst>
                                    <p:set>
                                      <p:cBhvr>
                                        <p:cTn id="130" dur="1" fill="hold">
                                          <p:stCondLst>
                                            <p:cond delay="0"/>
                                          </p:stCondLst>
                                        </p:cTn>
                                        <p:tgtEl>
                                          <p:spTgt spid="12"/>
                                        </p:tgtEl>
                                        <p:attrNameLst>
                                          <p:attrName>style.visibility</p:attrName>
                                        </p:attrNameLst>
                                      </p:cBhvr>
                                      <p:to>
                                        <p:strVal val="visible"/>
                                      </p:to>
                                    </p:set>
                                    <p:animEffect transition="in" filter="wipe(down)">
                                      <p:cBhvr>
                                        <p:cTn id="131" dur="580">
                                          <p:stCondLst>
                                            <p:cond delay="0"/>
                                          </p:stCondLst>
                                        </p:cTn>
                                        <p:tgtEl>
                                          <p:spTgt spid="12"/>
                                        </p:tgtEl>
                                      </p:cBhvr>
                                    </p:animEffect>
                                    <p:anim calcmode="lin" valueType="num">
                                      <p:cBhvr>
                                        <p:cTn id="1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7" dur="26">
                                          <p:stCondLst>
                                            <p:cond delay="650"/>
                                          </p:stCondLst>
                                        </p:cTn>
                                        <p:tgtEl>
                                          <p:spTgt spid="12"/>
                                        </p:tgtEl>
                                      </p:cBhvr>
                                      <p:to x="100000" y="60000"/>
                                    </p:animScale>
                                    <p:animScale>
                                      <p:cBhvr>
                                        <p:cTn id="138" dur="166" decel="50000">
                                          <p:stCondLst>
                                            <p:cond delay="676"/>
                                          </p:stCondLst>
                                        </p:cTn>
                                        <p:tgtEl>
                                          <p:spTgt spid="12"/>
                                        </p:tgtEl>
                                      </p:cBhvr>
                                      <p:to x="100000" y="100000"/>
                                    </p:animScale>
                                    <p:animScale>
                                      <p:cBhvr>
                                        <p:cTn id="139" dur="26">
                                          <p:stCondLst>
                                            <p:cond delay="1312"/>
                                          </p:stCondLst>
                                        </p:cTn>
                                        <p:tgtEl>
                                          <p:spTgt spid="12"/>
                                        </p:tgtEl>
                                      </p:cBhvr>
                                      <p:to x="100000" y="80000"/>
                                    </p:animScale>
                                    <p:animScale>
                                      <p:cBhvr>
                                        <p:cTn id="140" dur="166" decel="50000">
                                          <p:stCondLst>
                                            <p:cond delay="1338"/>
                                          </p:stCondLst>
                                        </p:cTn>
                                        <p:tgtEl>
                                          <p:spTgt spid="12"/>
                                        </p:tgtEl>
                                      </p:cBhvr>
                                      <p:to x="100000" y="100000"/>
                                    </p:animScale>
                                    <p:animScale>
                                      <p:cBhvr>
                                        <p:cTn id="141" dur="26">
                                          <p:stCondLst>
                                            <p:cond delay="1642"/>
                                          </p:stCondLst>
                                        </p:cTn>
                                        <p:tgtEl>
                                          <p:spTgt spid="12"/>
                                        </p:tgtEl>
                                      </p:cBhvr>
                                      <p:to x="100000" y="90000"/>
                                    </p:animScale>
                                    <p:animScale>
                                      <p:cBhvr>
                                        <p:cTn id="142" dur="166" decel="50000">
                                          <p:stCondLst>
                                            <p:cond delay="1668"/>
                                          </p:stCondLst>
                                        </p:cTn>
                                        <p:tgtEl>
                                          <p:spTgt spid="12"/>
                                        </p:tgtEl>
                                      </p:cBhvr>
                                      <p:to x="100000" y="100000"/>
                                    </p:animScale>
                                    <p:animScale>
                                      <p:cBhvr>
                                        <p:cTn id="143" dur="26">
                                          <p:stCondLst>
                                            <p:cond delay="1808"/>
                                          </p:stCondLst>
                                        </p:cTn>
                                        <p:tgtEl>
                                          <p:spTgt spid="12"/>
                                        </p:tgtEl>
                                      </p:cBhvr>
                                      <p:to x="100000" y="95000"/>
                                    </p:animScale>
                                    <p:animScale>
                                      <p:cBhvr>
                                        <p:cTn id="144" dur="166" decel="50000">
                                          <p:stCondLst>
                                            <p:cond delay="1834"/>
                                          </p:stCondLst>
                                        </p:cTn>
                                        <p:tgtEl>
                                          <p:spTgt spid="12"/>
                                        </p:tgtEl>
                                      </p:cBhvr>
                                      <p:to x="100000" y="100000"/>
                                    </p:animScale>
                                  </p:childTnLst>
                                </p:cTn>
                              </p:par>
                              <p:par>
                                <p:cTn id="145" presetID="26" presetClass="entr" presetSubtype="0" fill="hold" nodeType="withEffect">
                                  <p:stCondLst>
                                    <p:cond delay="0"/>
                                  </p:stCondLst>
                                  <p:childTnLst>
                                    <p:set>
                                      <p:cBhvr>
                                        <p:cTn id="146" dur="1" fill="hold">
                                          <p:stCondLst>
                                            <p:cond delay="0"/>
                                          </p:stCondLst>
                                        </p:cTn>
                                        <p:tgtEl>
                                          <p:spTgt spid="14"/>
                                        </p:tgtEl>
                                        <p:attrNameLst>
                                          <p:attrName>style.visibility</p:attrName>
                                        </p:attrNameLst>
                                      </p:cBhvr>
                                      <p:to>
                                        <p:strVal val="visible"/>
                                      </p:to>
                                    </p:set>
                                    <p:animEffect transition="in" filter="wipe(down)">
                                      <p:cBhvr>
                                        <p:cTn id="147" dur="580">
                                          <p:stCondLst>
                                            <p:cond delay="0"/>
                                          </p:stCondLst>
                                        </p:cTn>
                                        <p:tgtEl>
                                          <p:spTgt spid="14"/>
                                        </p:tgtEl>
                                      </p:cBhvr>
                                    </p:animEffect>
                                    <p:anim calcmode="lin" valueType="num">
                                      <p:cBhvr>
                                        <p:cTn id="1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53" dur="26">
                                          <p:stCondLst>
                                            <p:cond delay="650"/>
                                          </p:stCondLst>
                                        </p:cTn>
                                        <p:tgtEl>
                                          <p:spTgt spid="14"/>
                                        </p:tgtEl>
                                      </p:cBhvr>
                                      <p:to x="100000" y="60000"/>
                                    </p:animScale>
                                    <p:animScale>
                                      <p:cBhvr>
                                        <p:cTn id="154" dur="166" decel="50000">
                                          <p:stCondLst>
                                            <p:cond delay="676"/>
                                          </p:stCondLst>
                                        </p:cTn>
                                        <p:tgtEl>
                                          <p:spTgt spid="14"/>
                                        </p:tgtEl>
                                      </p:cBhvr>
                                      <p:to x="100000" y="100000"/>
                                    </p:animScale>
                                    <p:animScale>
                                      <p:cBhvr>
                                        <p:cTn id="155" dur="26">
                                          <p:stCondLst>
                                            <p:cond delay="1312"/>
                                          </p:stCondLst>
                                        </p:cTn>
                                        <p:tgtEl>
                                          <p:spTgt spid="14"/>
                                        </p:tgtEl>
                                      </p:cBhvr>
                                      <p:to x="100000" y="80000"/>
                                    </p:animScale>
                                    <p:animScale>
                                      <p:cBhvr>
                                        <p:cTn id="156" dur="166" decel="50000">
                                          <p:stCondLst>
                                            <p:cond delay="1338"/>
                                          </p:stCondLst>
                                        </p:cTn>
                                        <p:tgtEl>
                                          <p:spTgt spid="14"/>
                                        </p:tgtEl>
                                      </p:cBhvr>
                                      <p:to x="100000" y="100000"/>
                                    </p:animScale>
                                    <p:animScale>
                                      <p:cBhvr>
                                        <p:cTn id="157" dur="26">
                                          <p:stCondLst>
                                            <p:cond delay="1642"/>
                                          </p:stCondLst>
                                        </p:cTn>
                                        <p:tgtEl>
                                          <p:spTgt spid="14"/>
                                        </p:tgtEl>
                                      </p:cBhvr>
                                      <p:to x="100000" y="90000"/>
                                    </p:animScale>
                                    <p:animScale>
                                      <p:cBhvr>
                                        <p:cTn id="158" dur="166" decel="50000">
                                          <p:stCondLst>
                                            <p:cond delay="1668"/>
                                          </p:stCondLst>
                                        </p:cTn>
                                        <p:tgtEl>
                                          <p:spTgt spid="14"/>
                                        </p:tgtEl>
                                      </p:cBhvr>
                                      <p:to x="100000" y="100000"/>
                                    </p:animScale>
                                    <p:animScale>
                                      <p:cBhvr>
                                        <p:cTn id="159" dur="26">
                                          <p:stCondLst>
                                            <p:cond delay="1808"/>
                                          </p:stCondLst>
                                        </p:cTn>
                                        <p:tgtEl>
                                          <p:spTgt spid="14"/>
                                        </p:tgtEl>
                                      </p:cBhvr>
                                      <p:to x="100000" y="95000"/>
                                    </p:animScale>
                                    <p:animScale>
                                      <p:cBhvr>
                                        <p:cTn id="160" dur="166" decel="50000">
                                          <p:stCondLst>
                                            <p:cond delay="1834"/>
                                          </p:stCondLst>
                                        </p:cTn>
                                        <p:tgtEl>
                                          <p:spTgt spid="14"/>
                                        </p:tgtEl>
                                      </p:cBhvr>
                                      <p:to x="100000" y="100000"/>
                                    </p:animScale>
                                  </p:childTnLst>
                                </p:cTn>
                              </p:par>
                            </p:childTnLst>
                          </p:cTn>
                        </p:par>
                      </p:childTnLst>
                    </p:cTn>
                  </p:par>
                  <p:par>
                    <p:cTn id="161" fill="hold">
                      <p:stCondLst>
                        <p:cond delay="indefinite"/>
                      </p:stCondLst>
                      <p:childTnLst>
                        <p:par>
                          <p:cTn id="162" fill="hold">
                            <p:stCondLst>
                              <p:cond delay="0"/>
                            </p:stCondLst>
                            <p:childTnLst>
                              <p:par>
                                <p:cTn id="163" presetID="10" presetClass="entr" presetSubtype="0" fill="hold" grpId="0" nodeType="clickEffect">
                                  <p:stCondLst>
                                    <p:cond delay="0"/>
                                  </p:stCondLst>
                                  <p:childTnLst>
                                    <p:set>
                                      <p:cBhvr>
                                        <p:cTn id="164" dur="1" fill="hold">
                                          <p:stCondLst>
                                            <p:cond delay="0"/>
                                          </p:stCondLst>
                                        </p:cTn>
                                        <p:tgtEl>
                                          <p:spTgt spid="18"/>
                                        </p:tgtEl>
                                        <p:attrNameLst>
                                          <p:attrName>style.visibility</p:attrName>
                                        </p:attrNameLst>
                                      </p:cBhvr>
                                      <p:to>
                                        <p:strVal val="visible"/>
                                      </p:to>
                                    </p:set>
                                    <p:animEffect transition="in" filter="fade">
                                      <p:cBhvr>
                                        <p:cTn id="165" dur="500"/>
                                        <p:tgtEl>
                                          <p:spTgt spid="18"/>
                                        </p:tgtEl>
                                      </p:cBhvr>
                                    </p:animEffect>
                                  </p:childTnLst>
                                  <p:subTnLst>
                                    <p:audio>
                                      <p:cMediaNode>
                                        <p:cTn display="0" masterRel="sameClick">
                                          <p:stCondLst>
                                            <p:cond evt="begin" delay="0">
                                              <p:tn val="163"/>
                                            </p:cond>
                                          </p:stCondLst>
                                          <p:endCondLst>
                                            <p:cond evt="onStopAudio" delay="0">
                                              <p:tgtEl>
                                                <p:sldTgt/>
                                              </p:tgtEl>
                                            </p:cond>
                                          </p:endCondLst>
                                        </p:cTn>
                                        <p:tgtEl>
                                          <p:sndTgt r:embed="rId4" name="7_2.wav"/>
                                        </p:tgtEl>
                                      </p:cMediaNode>
                                    </p:audio>
                                  </p:subTnLst>
                                </p:cTn>
                              </p:par>
                            </p:childTnLst>
                          </p:cTn>
                        </p:par>
                      </p:childTnLst>
                    </p:cTn>
                  </p:par>
                  <p:par>
                    <p:cTn id="166" fill="hold">
                      <p:stCondLst>
                        <p:cond delay="indefinite"/>
                      </p:stCondLst>
                      <p:childTnLst>
                        <p:par>
                          <p:cTn id="167" fill="hold">
                            <p:stCondLst>
                              <p:cond delay="0"/>
                            </p:stCondLst>
                            <p:childTnLst>
                              <p:par>
                                <p:cTn id="168" presetID="9" presetClass="exit" presetSubtype="0" fill="hold" nodeType="clickEffect">
                                  <p:stCondLst>
                                    <p:cond delay="0"/>
                                  </p:stCondLst>
                                  <p:childTnLst>
                                    <p:animEffect transition="out" filter="dissolve">
                                      <p:cBhvr>
                                        <p:cTn id="169" dur="500"/>
                                        <p:tgtEl>
                                          <p:spTgt spid="17"/>
                                        </p:tgtEl>
                                      </p:cBhvr>
                                    </p:animEffect>
                                    <p:set>
                                      <p:cBhvr>
                                        <p:cTn id="170" dur="1" fill="hold">
                                          <p:stCondLst>
                                            <p:cond delay="499"/>
                                          </p:stCondLst>
                                        </p:cTn>
                                        <p:tgtEl>
                                          <p:spTgt spid="17"/>
                                        </p:tgtEl>
                                        <p:attrNameLst>
                                          <p:attrName>style.visibility</p:attrName>
                                        </p:attrNameLst>
                                      </p:cBhvr>
                                      <p:to>
                                        <p:strVal val="hidden"/>
                                      </p:to>
                                    </p:set>
                                  </p:childTnLst>
                                </p:cTn>
                              </p:par>
                              <p:par>
                                <p:cTn id="171" presetID="9" presetClass="exit" presetSubtype="0" fill="hold" nodeType="withEffect">
                                  <p:stCondLst>
                                    <p:cond delay="0"/>
                                  </p:stCondLst>
                                  <p:childTnLst>
                                    <p:animEffect transition="out" filter="dissolve">
                                      <p:cBhvr>
                                        <p:cTn id="172" dur="500"/>
                                        <p:tgtEl>
                                          <p:spTgt spid="15"/>
                                        </p:tgtEl>
                                      </p:cBhvr>
                                    </p:animEffect>
                                    <p:set>
                                      <p:cBhvr>
                                        <p:cTn id="173" dur="1" fill="hold">
                                          <p:stCondLst>
                                            <p:cond delay="499"/>
                                          </p:stCondLst>
                                        </p:cTn>
                                        <p:tgtEl>
                                          <p:spTgt spid="15"/>
                                        </p:tgtEl>
                                        <p:attrNameLst>
                                          <p:attrName>style.visibility</p:attrName>
                                        </p:attrNameLst>
                                      </p:cBhvr>
                                      <p:to>
                                        <p:strVal val="hidden"/>
                                      </p:to>
                                    </p:set>
                                  </p:childTnLst>
                                </p:cTn>
                              </p:par>
                              <p:par>
                                <p:cTn id="174" presetID="9" presetClass="exit" presetSubtype="0" fill="hold" nodeType="withEffect">
                                  <p:stCondLst>
                                    <p:cond delay="0"/>
                                  </p:stCondLst>
                                  <p:childTnLst>
                                    <p:animEffect transition="out" filter="dissolve">
                                      <p:cBhvr>
                                        <p:cTn id="175" dur="500"/>
                                        <p:tgtEl>
                                          <p:spTgt spid="12"/>
                                        </p:tgtEl>
                                      </p:cBhvr>
                                    </p:animEffect>
                                    <p:set>
                                      <p:cBhvr>
                                        <p:cTn id="176" dur="1" fill="hold">
                                          <p:stCondLst>
                                            <p:cond delay="499"/>
                                          </p:stCondLst>
                                        </p:cTn>
                                        <p:tgtEl>
                                          <p:spTgt spid="12"/>
                                        </p:tgtEl>
                                        <p:attrNameLst>
                                          <p:attrName>style.visibility</p:attrName>
                                        </p:attrNameLst>
                                      </p:cBhvr>
                                      <p:to>
                                        <p:strVal val="hidden"/>
                                      </p:to>
                                    </p:set>
                                  </p:childTnLst>
                                </p:cTn>
                              </p:par>
                              <p:par>
                                <p:cTn id="177" presetID="9" presetClass="exit" presetSubtype="0" fill="hold" nodeType="withEffect">
                                  <p:stCondLst>
                                    <p:cond delay="0"/>
                                  </p:stCondLst>
                                  <p:childTnLst>
                                    <p:animEffect transition="out" filter="dissolve">
                                      <p:cBhvr>
                                        <p:cTn id="178" dur="500"/>
                                        <p:tgtEl>
                                          <p:spTgt spid="14"/>
                                        </p:tgtEl>
                                      </p:cBhvr>
                                    </p:animEffect>
                                    <p:set>
                                      <p:cBhvr>
                                        <p:cTn id="179" dur="1" fill="hold">
                                          <p:stCondLst>
                                            <p:cond delay="499"/>
                                          </p:stCondLst>
                                        </p:cTn>
                                        <p:tgtEl>
                                          <p:spTgt spid="14"/>
                                        </p:tgtEl>
                                        <p:attrNameLst>
                                          <p:attrName>style.visibility</p:attrName>
                                        </p:attrNameLst>
                                      </p:cBhvr>
                                      <p:to>
                                        <p:strVal val="hidden"/>
                                      </p:to>
                                    </p:set>
                                  </p:childTnLst>
                                </p:cTn>
                              </p:par>
                              <p:par>
                                <p:cTn id="180" presetID="9" presetClass="exit" presetSubtype="0" fill="hold" grpId="1" nodeType="withEffect">
                                  <p:stCondLst>
                                    <p:cond delay="0"/>
                                  </p:stCondLst>
                                  <p:childTnLst>
                                    <p:animEffect transition="out" filter="dissolve">
                                      <p:cBhvr>
                                        <p:cTn id="181" dur="500"/>
                                        <p:tgtEl>
                                          <p:spTgt spid="18"/>
                                        </p:tgtEl>
                                      </p:cBhvr>
                                    </p:animEffect>
                                    <p:set>
                                      <p:cBhvr>
                                        <p:cTn id="182" dur="1" fill="hold">
                                          <p:stCondLst>
                                            <p:cond delay="499"/>
                                          </p:stCondLst>
                                        </p:cTn>
                                        <p:tgtEl>
                                          <p:spTgt spid="1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19"/>
                                        </p:tgtEl>
                                        <p:attrNameLst>
                                          <p:attrName>style.visibility</p:attrName>
                                        </p:attrNameLst>
                                      </p:cBhvr>
                                      <p:to>
                                        <p:strVal val="visible"/>
                                      </p:to>
                                    </p:set>
                                    <p:animEffect transition="in" filter="wipe(down)">
                                      <p:cBhvr>
                                        <p:cTn id="187" dur="580">
                                          <p:stCondLst>
                                            <p:cond delay="0"/>
                                          </p:stCondLst>
                                        </p:cTn>
                                        <p:tgtEl>
                                          <p:spTgt spid="19"/>
                                        </p:tgtEl>
                                      </p:cBhvr>
                                    </p:animEffect>
                                    <p:anim calcmode="lin" valueType="num">
                                      <p:cBhvr>
                                        <p:cTn id="188"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93" dur="26">
                                          <p:stCondLst>
                                            <p:cond delay="650"/>
                                          </p:stCondLst>
                                        </p:cTn>
                                        <p:tgtEl>
                                          <p:spTgt spid="19"/>
                                        </p:tgtEl>
                                      </p:cBhvr>
                                      <p:to x="100000" y="60000"/>
                                    </p:animScale>
                                    <p:animScale>
                                      <p:cBhvr>
                                        <p:cTn id="194" dur="166" decel="50000">
                                          <p:stCondLst>
                                            <p:cond delay="676"/>
                                          </p:stCondLst>
                                        </p:cTn>
                                        <p:tgtEl>
                                          <p:spTgt spid="19"/>
                                        </p:tgtEl>
                                      </p:cBhvr>
                                      <p:to x="100000" y="100000"/>
                                    </p:animScale>
                                    <p:animScale>
                                      <p:cBhvr>
                                        <p:cTn id="195" dur="26">
                                          <p:stCondLst>
                                            <p:cond delay="1312"/>
                                          </p:stCondLst>
                                        </p:cTn>
                                        <p:tgtEl>
                                          <p:spTgt spid="19"/>
                                        </p:tgtEl>
                                      </p:cBhvr>
                                      <p:to x="100000" y="80000"/>
                                    </p:animScale>
                                    <p:animScale>
                                      <p:cBhvr>
                                        <p:cTn id="196" dur="166" decel="50000">
                                          <p:stCondLst>
                                            <p:cond delay="1338"/>
                                          </p:stCondLst>
                                        </p:cTn>
                                        <p:tgtEl>
                                          <p:spTgt spid="19"/>
                                        </p:tgtEl>
                                      </p:cBhvr>
                                      <p:to x="100000" y="100000"/>
                                    </p:animScale>
                                    <p:animScale>
                                      <p:cBhvr>
                                        <p:cTn id="197" dur="26">
                                          <p:stCondLst>
                                            <p:cond delay="1642"/>
                                          </p:stCondLst>
                                        </p:cTn>
                                        <p:tgtEl>
                                          <p:spTgt spid="19"/>
                                        </p:tgtEl>
                                      </p:cBhvr>
                                      <p:to x="100000" y="90000"/>
                                    </p:animScale>
                                    <p:animScale>
                                      <p:cBhvr>
                                        <p:cTn id="198" dur="166" decel="50000">
                                          <p:stCondLst>
                                            <p:cond delay="1668"/>
                                          </p:stCondLst>
                                        </p:cTn>
                                        <p:tgtEl>
                                          <p:spTgt spid="19"/>
                                        </p:tgtEl>
                                      </p:cBhvr>
                                      <p:to x="100000" y="100000"/>
                                    </p:animScale>
                                    <p:animScale>
                                      <p:cBhvr>
                                        <p:cTn id="199" dur="26">
                                          <p:stCondLst>
                                            <p:cond delay="1808"/>
                                          </p:stCondLst>
                                        </p:cTn>
                                        <p:tgtEl>
                                          <p:spTgt spid="19"/>
                                        </p:tgtEl>
                                      </p:cBhvr>
                                      <p:to x="100000" y="95000"/>
                                    </p:animScale>
                                    <p:animScale>
                                      <p:cBhvr>
                                        <p:cTn id="200" dur="166" decel="50000">
                                          <p:stCondLst>
                                            <p:cond delay="1834"/>
                                          </p:stCondLst>
                                        </p:cTn>
                                        <p:tgtEl>
                                          <p:spTgt spid="19"/>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0"/>
                                        </p:tgtEl>
                                        <p:attrNameLst>
                                          <p:attrName>style.visibility</p:attrName>
                                        </p:attrNameLst>
                                      </p:cBhvr>
                                      <p:to>
                                        <p:strVal val="visible"/>
                                      </p:to>
                                    </p:set>
                                    <p:animEffect transition="in" filter="wipe(down)">
                                      <p:cBhvr>
                                        <p:cTn id="203" dur="580">
                                          <p:stCondLst>
                                            <p:cond delay="0"/>
                                          </p:stCondLst>
                                        </p:cTn>
                                        <p:tgtEl>
                                          <p:spTgt spid="20"/>
                                        </p:tgtEl>
                                      </p:cBhvr>
                                    </p:animEffect>
                                    <p:anim calcmode="lin" valueType="num">
                                      <p:cBhvr>
                                        <p:cTn id="20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09" dur="26">
                                          <p:stCondLst>
                                            <p:cond delay="650"/>
                                          </p:stCondLst>
                                        </p:cTn>
                                        <p:tgtEl>
                                          <p:spTgt spid="20"/>
                                        </p:tgtEl>
                                      </p:cBhvr>
                                      <p:to x="100000" y="60000"/>
                                    </p:animScale>
                                    <p:animScale>
                                      <p:cBhvr>
                                        <p:cTn id="210" dur="166" decel="50000">
                                          <p:stCondLst>
                                            <p:cond delay="676"/>
                                          </p:stCondLst>
                                        </p:cTn>
                                        <p:tgtEl>
                                          <p:spTgt spid="20"/>
                                        </p:tgtEl>
                                      </p:cBhvr>
                                      <p:to x="100000" y="100000"/>
                                    </p:animScale>
                                    <p:animScale>
                                      <p:cBhvr>
                                        <p:cTn id="211" dur="26">
                                          <p:stCondLst>
                                            <p:cond delay="1312"/>
                                          </p:stCondLst>
                                        </p:cTn>
                                        <p:tgtEl>
                                          <p:spTgt spid="20"/>
                                        </p:tgtEl>
                                      </p:cBhvr>
                                      <p:to x="100000" y="80000"/>
                                    </p:animScale>
                                    <p:animScale>
                                      <p:cBhvr>
                                        <p:cTn id="212" dur="166" decel="50000">
                                          <p:stCondLst>
                                            <p:cond delay="1338"/>
                                          </p:stCondLst>
                                        </p:cTn>
                                        <p:tgtEl>
                                          <p:spTgt spid="20"/>
                                        </p:tgtEl>
                                      </p:cBhvr>
                                      <p:to x="100000" y="100000"/>
                                    </p:animScale>
                                    <p:animScale>
                                      <p:cBhvr>
                                        <p:cTn id="213" dur="26">
                                          <p:stCondLst>
                                            <p:cond delay="1642"/>
                                          </p:stCondLst>
                                        </p:cTn>
                                        <p:tgtEl>
                                          <p:spTgt spid="20"/>
                                        </p:tgtEl>
                                      </p:cBhvr>
                                      <p:to x="100000" y="90000"/>
                                    </p:animScale>
                                    <p:animScale>
                                      <p:cBhvr>
                                        <p:cTn id="214" dur="166" decel="50000">
                                          <p:stCondLst>
                                            <p:cond delay="1668"/>
                                          </p:stCondLst>
                                        </p:cTn>
                                        <p:tgtEl>
                                          <p:spTgt spid="20"/>
                                        </p:tgtEl>
                                      </p:cBhvr>
                                      <p:to x="100000" y="100000"/>
                                    </p:animScale>
                                    <p:animScale>
                                      <p:cBhvr>
                                        <p:cTn id="215" dur="26">
                                          <p:stCondLst>
                                            <p:cond delay="1808"/>
                                          </p:stCondLst>
                                        </p:cTn>
                                        <p:tgtEl>
                                          <p:spTgt spid="20"/>
                                        </p:tgtEl>
                                      </p:cBhvr>
                                      <p:to x="100000" y="95000"/>
                                    </p:animScale>
                                    <p:animScale>
                                      <p:cBhvr>
                                        <p:cTn id="216" dur="166" decel="50000">
                                          <p:stCondLst>
                                            <p:cond delay="1834"/>
                                          </p:stCondLst>
                                        </p:cTn>
                                        <p:tgtEl>
                                          <p:spTgt spid="20"/>
                                        </p:tgtEl>
                                      </p:cBhvr>
                                      <p:to x="100000" y="100000"/>
                                    </p:animScale>
                                  </p:childTnLst>
                                </p:cTn>
                              </p:par>
                            </p:childTnLst>
                          </p:cTn>
                        </p:par>
                      </p:childTnLst>
                    </p:cTn>
                  </p:par>
                  <p:par>
                    <p:cTn id="217" fill="hold">
                      <p:stCondLst>
                        <p:cond delay="indefinite"/>
                      </p:stCondLst>
                      <p:childTnLst>
                        <p:par>
                          <p:cTn id="218" fill="hold">
                            <p:stCondLst>
                              <p:cond delay="0"/>
                            </p:stCondLst>
                            <p:childTnLst>
                              <p:par>
                                <p:cTn id="219" presetID="26" presetClass="entr" presetSubtype="0" fill="hold" nodeType="clickEffect">
                                  <p:stCondLst>
                                    <p:cond delay="0"/>
                                  </p:stCondLst>
                                  <p:childTnLst>
                                    <p:set>
                                      <p:cBhvr>
                                        <p:cTn id="220" dur="1" fill="hold">
                                          <p:stCondLst>
                                            <p:cond delay="0"/>
                                          </p:stCondLst>
                                        </p:cTn>
                                        <p:tgtEl>
                                          <p:spTgt spid="21"/>
                                        </p:tgtEl>
                                        <p:attrNameLst>
                                          <p:attrName>style.visibility</p:attrName>
                                        </p:attrNameLst>
                                      </p:cBhvr>
                                      <p:to>
                                        <p:strVal val="visible"/>
                                      </p:to>
                                    </p:set>
                                    <p:animEffect transition="in" filter="wipe(down)">
                                      <p:cBhvr>
                                        <p:cTn id="221" dur="580">
                                          <p:stCondLst>
                                            <p:cond delay="0"/>
                                          </p:stCondLst>
                                        </p:cTn>
                                        <p:tgtEl>
                                          <p:spTgt spid="21"/>
                                        </p:tgtEl>
                                      </p:cBhvr>
                                    </p:animEffect>
                                    <p:anim calcmode="lin" valueType="num">
                                      <p:cBhvr>
                                        <p:cTn id="22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2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2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2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27" dur="26">
                                          <p:stCondLst>
                                            <p:cond delay="650"/>
                                          </p:stCondLst>
                                        </p:cTn>
                                        <p:tgtEl>
                                          <p:spTgt spid="21"/>
                                        </p:tgtEl>
                                      </p:cBhvr>
                                      <p:to x="100000" y="60000"/>
                                    </p:animScale>
                                    <p:animScale>
                                      <p:cBhvr>
                                        <p:cTn id="228" dur="166" decel="50000">
                                          <p:stCondLst>
                                            <p:cond delay="676"/>
                                          </p:stCondLst>
                                        </p:cTn>
                                        <p:tgtEl>
                                          <p:spTgt spid="21"/>
                                        </p:tgtEl>
                                      </p:cBhvr>
                                      <p:to x="100000" y="100000"/>
                                    </p:animScale>
                                    <p:animScale>
                                      <p:cBhvr>
                                        <p:cTn id="229" dur="26">
                                          <p:stCondLst>
                                            <p:cond delay="1312"/>
                                          </p:stCondLst>
                                        </p:cTn>
                                        <p:tgtEl>
                                          <p:spTgt spid="21"/>
                                        </p:tgtEl>
                                      </p:cBhvr>
                                      <p:to x="100000" y="80000"/>
                                    </p:animScale>
                                    <p:animScale>
                                      <p:cBhvr>
                                        <p:cTn id="230" dur="166" decel="50000">
                                          <p:stCondLst>
                                            <p:cond delay="1338"/>
                                          </p:stCondLst>
                                        </p:cTn>
                                        <p:tgtEl>
                                          <p:spTgt spid="21"/>
                                        </p:tgtEl>
                                      </p:cBhvr>
                                      <p:to x="100000" y="100000"/>
                                    </p:animScale>
                                    <p:animScale>
                                      <p:cBhvr>
                                        <p:cTn id="231" dur="26">
                                          <p:stCondLst>
                                            <p:cond delay="1642"/>
                                          </p:stCondLst>
                                        </p:cTn>
                                        <p:tgtEl>
                                          <p:spTgt spid="21"/>
                                        </p:tgtEl>
                                      </p:cBhvr>
                                      <p:to x="100000" y="90000"/>
                                    </p:animScale>
                                    <p:animScale>
                                      <p:cBhvr>
                                        <p:cTn id="232" dur="166" decel="50000">
                                          <p:stCondLst>
                                            <p:cond delay="1668"/>
                                          </p:stCondLst>
                                        </p:cTn>
                                        <p:tgtEl>
                                          <p:spTgt spid="21"/>
                                        </p:tgtEl>
                                      </p:cBhvr>
                                      <p:to x="100000" y="100000"/>
                                    </p:animScale>
                                    <p:animScale>
                                      <p:cBhvr>
                                        <p:cTn id="233" dur="26">
                                          <p:stCondLst>
                                            <p:cond delay="1808"/>
                                          </p:stCondLst>
                                        </p:cTn>
                                        <p:tgtEl>
                                          <p:spTgt spid="21"/>
                                        </p:tgtEl>
                                      </p:cBhvr>
                                      <p:to x="100000" y="95000"/>
                                    </p:animScale>
                                    <p:animScale>
                                      <p:cBhvr>
                                        <p:cTn id="234" dur="166" decel="50000">
                                          <p:stCondLst>
                                            <p:cond delay="1834"/>
                                          </p:stCondLst>
                                        </p:cTn>
                                        <p:tgtEl>
                                          <p:spTgt spid="21"/>
                                        </p:tgtEl>
                                      </p:cBhvr>
                                      <p:to x="100000" y="100000"/>
                                    </p:animScale>
                                  </p:childTnLst>
                                </p:cTn>
                              </p:par>
                              <p:par>
                                <p:cTn id="235" presetID="26" presetClass="entr" presetSubtype="0" fill="hold" nodeType="withEffect">
                                  <p:stCondLst>
                                    <p:cond delay="0"/>
                                  </p:stCondLst>
                                  <p:childTnLst>
                                    <p:set>
                                      <p:cBhvr>
                                        <p:cTn id="236" dur="1" fill="hold">
                                          <p:stCondLst>
                                            <p:cond delay="0"/>
                                          </p:stCondLst>
                                        </p:cTn>
                                        <p:tgtEl>
                                          <p:spTgt spid="22"/>
                                        </p:tgtEl>
                                        <p:attrNameLst>
                                          <p:attrName>style.visibility</p:attrName>
                                        </p:attrNameLst>
                                      </p:cBhvr>
                                      <p:to>
                                        <p:strVal val="visible"/>
                                      </p:to>
                                    </p:set>
                                    <p:animEffect transition="in" filter="wipe(down)">
                                      <p:cBhvr>
                                        <p:cTn id="237" dur="580">
                                          <p:stCondLst>
                                            <p:cond delay="0"/>
                                          </p:stCondLst>
                                        </p:cTn>
                                        <p:tgtEl>
                                          <p:spTgt spid="22"/>
                                        </p:tgtEl>
                                      </p:cBhvr>
                                    </p:animEffect>
                                    <p:anim calcmode="lin" valueType="num">
                                      <p:cBhvr>
                                        <p:cTn id="23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43" dur="26">
                                          <p:stCondLst>
                                            <p:cond delay="650"/>
                                          </p:stCondLst>
                                        </p:cTn>
                                        <p:tgtEl>
                                          <p:spTgt spid="22"/>
                                        </p:tgtEl>
                                      </p:cBhvr>
                                      <p:to x="100000" y="60000"/>
                                    </p:animScale>
                                    <p:animScale>
                                      <p:cBhvr>
                                        <p:cTn id="244" dur="166" decel="50000">
                                          <p:stCondLst>
                                            <p:cond delay="676"/>
                                          </p:stCondLst>
                                        </p:cTn>
                                        <p:tgtEl>
                                          <p:spTgt spid="22"/>
                                        </p:tgtEl>
                                      </p:cBhvr>
                                      <p:to x="100000" y="100000"/>
                                    </p:animScale>
                                    <p:animScale>
                                      <p:cBhvr>
                                        <p:cTn id="245" dur="26">
                                          <p:stCondLst>
                                            <p:cond delay="1312"/>
                                          </p:stCondLst>
                                        </p:cTn>
                                        <p:tgtEl>
                                          <p:spTgt spid="22"/>
                                        </p:tgtEl>
                                      </p:cBhvr>
                                      <p:to x="100000" y="80000"/>
                                    </p:animScale>
                                    <p:animScale>
                                      <p:cBhvr>
                                        <p:cTn id="246" dur="166" decel="50000">
                                          <p:stCondLst>
                                            <p:cond delay="1338"/>
                                          </p:stCondLst>
                                        </p:cTn>
                                        <p:tgtEl>
                                          <p:spTgt spid="22"/>
                                        </p:tgtEl>
                                      </p:cBhvr>
                                      <p:to x="100000" y="100000"/>
                                    </p:animScale>
                                    <p:animScale>
                                      <p:cBhvr>
                                        <p:cTn id="247" dur="26">
                                          <p:stCondLst>
                                            <p:cond delay="1642"/>
                                          </p:stCondLst>
                                        </p:cTn>
                                        <p:tgtEl>
                                          <p:spTgt spid="22"/>
                                        </p:tgtEl>
                                      </p:cBhvr>
                                      <p:to x="100000" y="90000"/>
                                    </p:animScale>
                                    <p:animScale>
                                      <p:cBhvr>
                                        <p:cTn id="248" dur="166" decel="50000">
                                          <p:stCondLst>
                                            <p:cond delay="1668"/>
                                          </p:stCondLst>
                                        </p:cTn>
                                        <p:tgtEl>
                                          <p:spTgt spid="22"/>
                                        </p:tgtEl>
                                      </p:cBhvr>
                                      <p:to x="100000" y="100000"/>
                                    </p:animScale>
                                    <p:animScale>
                                      <p:cBhvr>
                                        <p:cTn id="249" dur="26">
                                          <p:stCondLst>
                                            <p:cond delay="1808"/>
                                          </p:stCondLst>
                                        </p:cTn>
                                        <p:tgtEl>
                                          <p:spTgt spid="22"/>
                                        </p:tgtEl>
                                      </p:cBhvr>
                                      <p:to x="100000" y="95000"/>
                                    </p:animScale>
                                    <p:animScale>
                                      <p:cBhvr>
                                        <p:cTn id="250" dur="166" decel="50000">
                                          <p:stCondLst>
                                            <p:cond delay="1834"/>
                                          </p:stCondLst>
                                        </p:cTn>
                                        <p:tgtEl>
                                          <p:spTgt spid="22"/>
                                        </p:tgtEl>
                                      </p:cBhvr>
                                      <p:to x="100000" y="100000"/>
                                    </p:animScale>
                                  </p:childTnLst>
                                </p:cTn>
                              </p:par>
                            </p:childTnLst>
                          </p:cTn>
                        </p:par>
                      </p:childTnLst>
                    </p:cTn>
                  </p:par>
                  <p:par>
                    <p:cTn id="251" fill="hold">
                      <p:stCondLst>
                        <p:cond delay="indefinite"/>
                      </p:stCondLst>
                      <p:childTnLst>
                        <p:par>
                          <p:cTn id="252" fill="hold">
                            <p:stCondLst>
                              <p:cond delay="0"/>
                            </p:stCondLst>
                            <p:childTnLst>
                              <p:par>
                                <p:cTn id="253" presetID="10" presetClass="entr" presetSubtype="0" fill="hold" grpId="0" nodeType="clickEffect">
                                  <p:stCondLst>
                                    <p:cond delay="0"/>
                                  </p:stCondLst>
                                  <p:childTnLst>
                                    <p:set>
                                      <p:cBhvr>
                                        <p:cTn id="254" dur="1" fill="hold">
                                          <p:stCondLst>
                                            <p:cond delay="0"/>
                                          </p:stCondLst>
                                        </p:cTn>
                                        <p:tgtEl>
                                          <p:spTgt spid="23"/>
                                        </p:tgtEl>
                                        <p:attrNameLst>
                                          <p:attrName>style.visibility</p:attrName>
                                        </p:attrNameLst>
                                      </p:cBhvr>
                                      <p:to>
                                        <p:strVal val="visible"/>
                                      </p:to>
                                    </p:set>
                                    <p:animEffect transition="in" filter="fade">
                                      <p:cBhvr>
                                        <p:cTn id="255" dur="500"/>
                                        <p:tgtEl>
                                          <p:spTgt spid="23"/>
                                        </p:tgtEl>
                                      </p:cBhvr>
                                    </p:animEffect>
                                  </p:childTnLst>
                                  <p:subTnLst>
                                    <p:audio>
                                      <p:cMediaNode>
                                        <p:cTn display="0" masterRel="sameClick">
                                          <p:stCondLst>
                                            <p:cond evt="begin" delay="0">
                                              <p:tn val="253"/>
                                            </p:cond>
                                          </p:stCondLst>
                                          <p:endCondLst>
                                            <p:cond evt="onStopAudio" delay="0">
                                              <p:tgtEl>
                                                <p:sldTgt/>
                                              </p:tgtEl>
                                            </p:cond>
                                          </p:endCondLst>
                                        </p:cTn>
                                        <p:tgtEl>
                                          <p:sndTgt r:embed="rId5" name="7_3.wav"/>
                                        </p:tgtEl>
                                      </p:cMediaNode>
                                    </p:audio>
                                  </p:subTnLst>
                                </p:cTn>
                              </p:par>
                            </p:childTnLst>
                          </p:cTn>
                        </p:par>
                      </p:childTnLst>
                    </p:cTn>
                  </p:par>
                  <p:par>
                    <p:cTn id="256" fill="hold">
                      <p:stCondLst>
                        <p:cond delay="indefinite"/>
                      </p:stCondLst>
                      <p:childTnLst>
                        <p:par>
                          <p:cTn id="257" fill="hold">
                            <p:stCondLst>
                              <p:cond delay="0"/>
                            </p:stCondLst>
                            <p:childTnLst>
                              <p:par>
                                <p:cTn id="258" presetID="9" presetClass="exit" presetSubtype="0" fill="hold" nodeType="clickEffect">
                                  <p:stCondLst>
                                    <p:cond delay="0"/>
                                  </p:stCondLst>
                                  <p:childTnLst>
                                    <p:animEffect transition="out" filter="dissolve">
                                      <p:cBhvr>
                                        <p:cTn id="259" dur="500"/>
                                        <p:tgtEl>
                                          <p:spTgt spid="19"/>
                                        </p:tgtEl>
                                      </p:cBhvr>
                                    </p:animEffect>
                                    <p:set>
                                      <p:cBhvr>
                                        <p:cTn id="260" dur="1" fill="hold">
                                          <p:stCondLst>
                                            <p:cond delay="499"/>
                                          </p:stCondLst>
                                        </p:cTn>
                                        <p:tgtEl>
                                          <p:spTgt spid="19"/>
                                        </p:tgtEl>
                                        <p:attrNameLst>
                                          <p:attrName>style.visibility</p:attrName>
                                        </p:attrNameLst>
                                      </p:cBhvr>
                                      <p:to>
                                        <p:strVal val="hidden"/>
                                      </p:to>
                                    </p:set>
                                  </p:childTnLst>
                                </p:cTn>
                              </p:par>
                              <p:par>
                                <p:cTn id="261" presetID="9" presetClass="exit" presetSubtype="0" fill="hold" nodeType="withEffect">
                                  <p:stCondLst>
                                    <p:cond delay="0"/>
                                  </p:stCondLst>
                                  <p:childTnLst>
                                    <p:animEffect transition="out" filter="dissolve">
                                      <p:cBhvr>
                                        <p:cTn id="262" dur="500"/>
                                        <p:tgtEl>
                                          <p:spTgt spid="20"/>
                                        </p:tgtEl>
                                      </p:cBhvr>
                                    </p:animEffect>
                                    <p:set>
                                      <p:cBhvr>
                                        <p:cTn id="263" dur="1" fill="hold">
                                          <p:stCondLst>
                                            <p:cond delay="499"/>
                                          </p:stCondLst>
                                        </p:cTn>
                                        <p:tgtEl>
                                          <p:spTgt spid="20"/>
                                        </p:tgtEl>
                                        <p:attrNameLst>
                                          <p:attrName>style.visibility</p:attrName>
                                        </p:attrNameLst>
                                      </p:cBhvr>
                                      <p:to>
                                        <p:strVal val="hidden"/>
                                      </p:to>
                                    </p:set>
                                  </p:childTnLst>
                                </p:cTn>
                              </p:par>
                              <p:par>
                                <p:cTn id="264" presetID="9" presetClass="exit" presetSubtype="0" fill="hold" nodeType="withEffect">
                                  <p:stCondLst>
                                    <p:cond delay="0"/>
                                  </p:stCondLst>
                                  <p:childTnLst>
                                    <p:animEffect transition="out" filter="dissolve">
                                      <p:cBhvr>
                                        <p:cTn id="265" dur="500"/>
                                        <p:tgtEl>
                                          <p:spTgt spid="21"/>
                                        </p:tgtEl>
                                      </p:cBhvr>
                                    </p:animEffect>
                                    <p:set>
                                      <p:cBhvr>
                                        <p:cTn id="266" dur="1" fill="hold">
                                          <p:stCondLst>
                                            <p:cond delay="499"/>
                                          </p:stCondLst>
                                        </p:cTn>
                                        <p:tgtEl>
                                          <p:spTgt spid="21"/>
                                        </p:tgtEl>
                                        <p:attrNameLst>
                                          <p:attrName>style.visibility</p:attrName>
                                        </p:attrNameLst>
                                      </p:cBhvr>
                                      <p:to>
                                        <p:strVal val="hidden"/>
                                      </p:to>
                                    </p:set>
                                  </p:childTnLst>
                                </p:cTn>
                              </p:par>
                              <p:par>
                                <p:cTn id="267" presetID="9" presetClass="exit" presetSubtype="0" fill="hold" nodeType="withEffect">
                                  <p:stCondLst>
                                    <p:cond delay="0"/>
                                  </p:stCondLst>
                                  <p:childTnLst>
                                    <p:animEffect transition="out" filter="dissolve">
                                      <p:cBhvr>
                                        <p:cTn id="268" dur="500"/>
                                        <p:tgtEl>
                                          <p:spTgt spid="22"/>
                                        </p:tgtEl>
                                      </p:cBhvr>
                                    </p:animEffect>
                                    <p:set>
                                      <p:cBhvr>
                                        <p:cTn id="269" dur="1" fill="hold">
                                          <p:stCondLst>
                                            <p:cond delay="499"/>
                                          </p:stCondLst>
                                        </p:cTn>
                                        <p:tgtEl>
                                          <p:spTgt spid="22"/>
                                        </p:tgtEl>
                                        <p:attrNameLst>
                                          <p:attrName>style.visibility</p:attrName>
                                        </p:attrNameLst>
                                      </p:cBhvr>
                                      <p:to>
                                        <p:strVal val="hidden"/>
                                      </p:to>
                                    </p:set>
                                  </p:childTnLst>
                                </p:cTn>
                              </p:par>
                              <p:par>
                                <p:cTn id="270" presetID="9" presetClass="exit" presetSubtype="0" fill="hold" grpId="1" nodeType="withEffect">
                                  <p:stCondLst>
                                    <p:cond delay="0"/>
                                  </p:stCondLst>
                                  <p:childTnLst>
                                    <p:animEffect transition="out" filter="dissolve">
                                      <p:cBhvr>
                                        <p:cTn id="271" dur="500"/>
                                        <p:tgtEl>
                                          <p:spTgt spid="23"/>
                                        </p:tgtEl>
                                      </p:cBhvr>
                                    </p:animEffect>
                                    <p:set>
                                      <p:cBhvr>
                                        <p:cTn id="272" dur="1" fill="hold">
                                          <p:stCondLst>
                                            <p:cond delay="499"/>
                                          </p:stCondLst>
                                        </p:cTn>
                                        <p:tgtEl>
                                          <p:spTgt spid="23"/>
                                        </p:tgtEl>
                                        <p:attrNameLst>
                                          <p:attrName>style.visibility</p:attrName>
                                        </p:attrNameLst>
                                      </p:cBhvr>
                                      <p:to>
                                        <p:strVal val="hidden"/>
                                      </p:to>
                                    </p:set>
                                  </p:childTnLst>
                                </p:cTn>
                              </p:par>
                            </p:childTnLst>
                          </p:cTn>
                        </p:par>
                      </p:childTnLst>
                    </p:cTn>
                  </p:par>
                  <p:par>
                    <p:cTn id="273" fill="hold">
                      <p:stCondLst>
                        <p:cond delay="indefinite"/>
                      </p:stCondLst>
                      <p:childTnLst>
                        <p:par>
                          <p:cTn id="274" fill="hold">
                            <p:stCondLst>
                              <p:cond delay="0"/>
                            </p:stCondLst>
                            <p:childTnLst>
                              <p:par>
                                <p:cTn id="275" presetID="26" presetClass="entr" presetSubtype="0" fill="hold" nodeType="clickEffect">
                                  <p:stCondLst>
                                    <p:cond delay="0"/>
                                  </p:stCondLst>
                                  <p:childTnLst>
                                    <p:set>
                                      <p:cBhvr>
                                        <p:cTn id="276" dur="1" fill="hold">
                                          <p:stCondLst>
                                            <p:cond delay="0"/>
                                          </p:stCondLst>
                                        </p:cTn>
                                        <p:tgtEl>
                                          <p:spTgt spid="26"/>
                                        </p:tgtEl>
                                        <p:attrNameLst>
                                          <p:attrName>style.visibility</p:attrName>
                                        </p:attrNameLst>
                                      </p:cBhvr>
                                      <p:to>
                                        <p:strVal val="visible"/>
                                      </p:to>
                                    </p:set>
                                    <p:animEffect transition="in" filter="wipe(down)">
                                      <p:cBhvr>
                                        <p:cTn id="277" dur="580">
                                          <p:stCondLst>
                                            <p:cond delay="0"/>
                                          </p:stCondLst>
                                        </p:cTn>
                                        <p:tgtEl>
                                          <p:spTgt spid="26"/>
                                        </p:tgtEl>
                                      </p:cBhvr>
                                    </p:animEffect>
                                    <p:anim calcmode="lin" valueType="num">
                                      <p:cBhvr>
                                        <p:cTn id="278"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279"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280"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281"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282"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283" dur="26">
                                          <p:stCondLst>
                                            <p:cond delay="650"/>
                                          </p:stCondLst>
                                        </p:cTn>
                                        <p:tgtEl>
                                          <p:spTgt spid="26"/>
                                        </p:tgtEl>
                                      </p:cBhvr>
                                      <p:to x="100000" y="60000"/>
                                    </p:animScale>
                                    <p:animScale>
                                      <p:cBhvr>
                                        <p:cTn id="284" dur="166" decel="50000">
                                          <p:stCondLst>
                                            <p:cond delay="676"/>
                                          </p:stCondLst>
                                        </p:cTn>
                                        <p:tgtEl>
                                          <p:spTgt spid="26"/>
                                        </p:tgtEl>
                                      </p:cBhvr>
                                      <p:to x="100000" y="100000"/>
                                    </p:animScale>
                                    <p:animScale>
                                      <p:cBhvr>
                                        <p:cTn id="285" dur="26">
                                          <p:stCondLst>
                                            <p:cond delay="1312"/>
                                          </p:stCondLst>
                                        </p:cTn>
                                        <p:tgtEl>
                                          <p:spTgt spid="26"/>
                                        </p:tgtEl>
                                      </p:cBhvr>
                                      <p:to x="100000" y="80000"/>
                                    </p:animScale>
                                    <p:animScale>
                                      <p:cBhvr>
                                        <p:cTn id="286" dur="166" decel="50000">
                                          <p:stCondLst>
                                            <p:cond delay="1338"/>
                                          </p:stCondLst>
                                        </p:cTn>
                                        <p:tgtEl>
                                          <p:spTgt spid="26"/>
                                        </p:tgtEl>
                                      </p:cBhvr>
                                      <p:to x="100000" y="100000"/>
                                    </p:animScale>
                                    <p:animScale>
                                      <p:cBhvr>
                                        <p:cTn id="287" dur="26">
                                          <p:stCondLst>
                                            <p:cond delay="1642"/>
                                          </p:stCondLst>
                                        </p:cTn>
                                        <p:tgtEl>
                                          <p:spTgt spid="26"/>
                                        </p:tgtEl>
                                      </p:cBhvr>
                                      <p:to x="100000" y="90000"/>
                                    </p:animScale>
                                    <p:animScale>
                                      <p:cBhvr>
                                        <p:cTn id="288" dur="166" decel="50000">
                                          <p:stCondLst>
                                            <p:cond delay="1668"/>
                                          </p:stCondLst>
                                        </p:cTn>
                                        <p:tgtEl>
                                          <p:spTgt spid="26"/>
                                        </p:tgtEl>
                                      </p:cBhvr>
                                      <p:to x="100000" y="100000"/>
                                    </p:animScale>
                                    <p:animScale>
                                      <p:cBhvr>
                                        <p:cTn id="289" dur="26">
                                          <p:stCondLst>
                                            <p:cond delay="1808"/>
                                          </p:stCondLst>
                                        </p:cTn>
                                        <p:tgtEl>
                                          <p:spTgt spid="26"/>
                                        </p:tgtEl>
                                      </p:cBhvr>
                                      <p:to x="100000" y="95000"/>
                                    </p:animScale>
                                    <p:animScale>
                                      <p:cBhvr>
                                        <p:cTn id="290" dur="166" decel="50000">
                                          <p:stCondLst>
                                            <p:cond delay="1834"/>
                                          </p:stCondLst>
                                        </p:cTn>
                                        <p:tgtEl>
                                          <p:spTgt spid="26"/>
                                        </p:tgtEl>
                                      </p:cBhvr>
                                      <p:to x="100000" y="100000"/>
                                    </p:animScale>
                                  </p:childTnLst>
                                </p:cTn>
                              </p:par>
                              <p:par>
                                <p:cTn id="291" presetID="26" presetClass="entr" presetSubtype="0" fill="hold" nodeType="withEffect">
                                  <p:stCondLst>
                                    <p:cond delay="0"/>
                                  </p:stCondLst>
                                  <p:childTnLst>
                                    <p:set>
                                      <p:cBhvr>
                                        <p:cTn id="292" dur="1" fill="hold">
                                          <p:stCondLst>
                                            <p:cond delay="0"/>
                                          </p:stCondLst>
                                        </p:cTn>
                                        <p:tgtEl>
                                          <p:spTgt spid="25"/>
                                        </p:tgtEl>
                                        <p:attrNameLst>
                                          <p:attrName>style.visibility</p:attrName>
                                        </p:attrNameLst>
                                      </p:cBhvr>
                                      <p:to>
                                        <p:strVal val="visible"/>
                                      </p:to>
                                    </p:set>
                                    <p:animEffect transition="in" filter="wipe(down)">
                                      <p:cBhvr>
                                        <p:cTn id="293" dur="580">
                                          <p:stCondLst>
                                            <p:cond delay="0"/>
                                          </p:stCondLst>
                                        </p:cTn>
                                        <p:tgtEl>
                                          <p:spTgt spid="25"/>
                                        </p:tgtEl>
                                      </p:cBhvr>
                                    </p:animEffect>
                                    <p:anim calcmode="lin" valueType="num">
                                      <p:cBhvr>
                                        <p:cTn id="294"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295"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296"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297"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298"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99" dur="26">
                                          <p:stCondLst>
                                            <p:cond delay="650"/>
                                          </p:stCondLst>
                                        </p:cTn>
                                        <p:tgtEl>
                                          <p:spTgt spid="25"/>
                                        </p:tgtEl>
                                      </p:cBhvr>
                                      <p:to x="100000" y="60000"/>
                                    </p:animScale>
                                    <p:animScale>
                                      <p:cBhvr>
                                        <p:cTn id="300" dur="166" decel="50000">
                                          <p:stCondLst>
                                            <p:cond delay="676"/>
                                          </p:stCondLst>
                                        </p:cTn>
                                        <p:tgtEl>
                                          <p:spTgt spid="25"/>
                                        </p:tgtEl>
                                      </p:cBhvr>
                                      <p:to x="100000" y="100000"/>
                                    </p:animScale>
                                    <p:animScale>
                                      <p:cBhvr>
                                        <p:cTn id="301" dur="26">
                                          <p:stCondLst>
                                            <p:cond delay="1312"/>
                                          </p:stCondLst>
                                        </p:cTn>
                                        <p:tgtEl>
                                          <p:spTgt spid="25"/>
                                        </p:tgtEl>
                                      </p:cBhvr>
                                      <p:to x="100000" y="80000"/>
                                    </p:animScale>
                                    <p:animScale>
                                      <p:cBhvr>
                                        <p:cTn id="302" dur="166" decel="50000">
                                          <p:stCondLst>
                                            <p:cond delay="1338"/>
                                          </p:stCondLst>
                                        </p:cTn>
                                        <p:tgtEl>
                                          <p:spTgt spid="25"/>
                                        </p:tgtEl>
                                      </p:cBhvr>
                                      <p:to x="100000" y="100000"/>
                                    </p:animScale>
                                    <p:animScale>
                                      <p:cBhvr>
                                        <p:cTn id="303" dur="26">
                                          <p:stCondLst>
                                            <p:cond delay="1642"/>
                                          </p:stCondLst>
                                        </p:cTn>
                                        <p:tgtEl>
                                          <p:spTgt spid="25"/>
                                        </p:tgtEl>
                                      </p:cBhvr>
                                      <p:to x="100000" y="90000"/>
                                    </p:animScale>
                                    <p:animScale>
                                      <p:cBhvr>
                                        <p:cTn id="304" dur="166" decel="50000">
                                          <p:stCondLst>
                                            <p:cond delay="1668"/>
                                          </p:stCondLst>
                                        </p:cTn>
                                        <p:tgtEl>
                                          <p:spTgt spid="25"/>
                                        </p:tgtEl>
                                      </p:cBhvr>
                                      <p:to x="100000" y="100000"/>
                                    </p:animScale>
                                    <p:animScale>
                                      <p:cBhvr>
                                        <p:cTn id="305" dur="26">
                                          <p:stCondLst>
                                            <p:cond delay="1808"/>
                                          </p:stCondLst>
                                        </p:cTn>
                                        <p:tgtEl>
                                          <p:spTgt spid="25"/>
                                        </p:tgtEl>
                                      </p:cBhvr>
                                      <p:to x="100000" y="95000"/>
                                    </p:animScale>
                                    <p:animScale>
                                      <p:cBhvr>
                                        <p:cTn id="306" dur="166" decel="50000">
                                          <p:stCondLst>
                                            <p:cond delay="1834"/>
                                          </p:stCondLst>
                                        </p:cTn>
                                        <p:tgtEl>
                                          <p:spTgt spid="25"/>
                                        </p:tgtEl>
                                      </p:cBhvr>
                                      <p:to x="100000" y="100000"/>
                                    </p:animScale>
                                  </p:childTnLst>
                                </p:cTn>
                              </p:par>
                            </p:childTnLst>
                          </p:cTn>
                        </p:par>
                      </p:childTnLst>
                    </p:cTn>
                  </p:par>
                  <p:par>
                    <p:cTn id="307" fill="hold">
                      <p:stCondLst>
                        <p:cond delay="indefinite"/>
                      </p:stCondLst>
                      <p:childTnLst>
                        <p:par>
                          <p:cTn id="308" fill="hold">
                            <p:stCondLst>
                              <p:cond delay="0"/>
                            </p:stCondLst>
                            <p:childTnLst>
                              <p:par>
                                <p:cTn id="309" presetID="26" presetClass="entr" presetSubtype="0" fill="hold" nodeType="clickEffect">
                                  <p:stCondLst>
                                    <p:cond delay="0"/>
                                  </p:stCondLst>
                                  <p:childTnLst>
                                    <p:set>
                                      <p:cBhvr>
                                        <p:cTn id="310" dur="1" fill="hold">
                                          <p:stCondLst>
                                            <p:cond delay="0"/>
                                          </p:stCondLst>
                                        </p:cTn>
                                        <p:tgtEl>
                                          <p:spTgt spid="24"/>
                                        </p:tgtEl>
                                        <p:attrNameLst>
                                          <p:attrName>style.visibility</p:attrName>
                                        </p:attrNameLst>
                                      </p:cBhvr>
                                      <p:to>
                                        <p:strVal val="visible"/>
                                      </p:to>
                                    </p:set>
                                    <p:animEffect transition="in" filter="wipe(down)">
                                      <p:cBhvr>
                                        <p:cTn id="311" dur="580">
                                          <p:stCondLst>
                                            <p:cond delay="0"/>
                                          </p:stCondLst>
                                        </p:cTn>
                                        <p:tgtEl>
                                          <p:spTgt spid="24"/>
                                        </p:tgtEl>
                                      </p:cBhvr>
                                    </p:animEffect>
                                    <p:anim calcmode="lin" valueType="num">
                                      <p:cBhvr>
                                        <p:cTn id="312"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3"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14"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15"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16"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17" dur="26">
                                          <p:stCondLst>
                                            <p:cond delay="650"/>
                                          </p:stCondLst>
                                        </p:cTn>
                                        <p:tgtEl>
                                          <p:spTgt spid="24"/>
                                        </p:tgtEl>
                                      </p:cBhvr>
                                      <p:to x="100000" y="60000"/>
                                    </p:animScale>
                                    <p:animScale>
                                      <p:cBhvr>
                                        <p:cTn id="318" dur="166" decel="50000">
                                          <p:stCondLst>
                                            <p:cond delay="676"/>
                                          </p:stCondLst>
                                        </p:cTn>
                                        <p:tgtEl>
                                          <p:spTgt spid="24"/>
                                        </p:tgtEl>
                                      </p:cBhvr>
                                      <p:to x="100000" y="100000"/>
                                    </p:animScale>
                                    <p:animScale>
                                      <p:cBhvr>
                                        <p:cTn id="319" dur="26">
                                          <p:stCondLst>
                                            <p:cond delay="1312"/>
                                          </p:stCondLst>
                                        </p:cTn>
                                        <p:tgtEl>
                                          <p:spTgt spid="24"/>
                                        </p:tgtEl>
                                      </p:cBhvr>
                                      <p:to x="100000" y="80000"/>
                                    </p:animScale>
                                    <p:animScale>
                                      <p:cBhvr>
                                        <p:cTn id="320" dur="166" decel="50000">
                                          <p:stCondLst>
                                            <p:cond delay="1338"/>
                                          </p:stCondLst>
                                        </p:cTn>
                                        <p:tgtEl>
                                          <p:spTgt spid="24"/>
                                        </p:tgtEl>
                                      </p:cBhvr>
                                      <p:to x="100000" y="100000"/>
                                    </p:animScale>
                                    <p:animScale>
                                      <p:cBhvr>
                                        <p:cTn id="321" dur="26">
                                          <p:stCondLst>
                                            <p:cond delay="1642"/>
                                          </p:stCondLst>
                                        </p:cTn>
                                        <p:tgtEl>
                                          <p:spTgt spid="24"/>
                                        </p:tgtEl>
                                      </p:cBhvr>
                                      <p:to x="100000" y="90000"/>
                                    </p:animScale>
                                    <p:animScale>
                                      <p:cBhvr>
                                        <p:cTn id="322" dur="166" decel="50000">
                                          <p:stCondLst>
                                            <p:cond delay="1668"/>
                                          </p:stCondLst>
                                        </p:cTn>
                                        <p:tgtEl>
                                          <p:spTgt spid="24"/>
                                        </p:tgtEl>
                                      </p:cBhvr>
                                      <p:to x="100000" y="100000"/>
                                    </p:animScale>
                                    <p:animScale>
                                      <p:cBhvr>
                                        <p:cTn id="323" dur="26">
                                          <p:stCondLst>
                                            <p:cond delay="1808"/>
                                          </p:stCondLst>
                                        </p:cTn>
                                        <p:tgtEl>
                                          <p:spTgt spid="24"/>
                                        </p:tgtEl>
                                      </p:cBhvr>
                                      <p:to x="100000" y="95000"/>
                                    </p:animScale>
                                    <p:animScale>
                                      <p:cBhvr>
                                        <p:cTn id="324" dur="166" decel="50000">
                                          <p:stCondLst>
                                            <p:cond delay="1834"/>
                                          </p:stCondLst>
                                        </p:cTn>
                                        <p:tgtEl>
                                          <p:spTgt spid="24"/>
                                        </p:tgtEl>
                                      </p:cBhvr>
                                      <p:to x="100000" y="100000"/>
                                    </p:animScale>
                                  </p:childTnLst>
                                </p:cTn>
                              </p:par>
                              <p:par>
                                <p:cTn id="325" presetID="26" presetClass="entr" presetSubtype="0" fill="hold" nodeType="withEffect">
                                  <p:stCondLst>
                                    <p:cond delay="0"/>
                                  </p:stCondLst>
                                  <p:childTnLst>
                                    <p:set>
                                      <p:cBhvr>
                                        <p:cTn id="326" dur="1" fill="hold">
                                          <p:stCondLst>
                                            <p:cond delay="0"/>
                                          </p:stCondLst>
                                        </p:cTn>
                                        <p:tgtEl>
                                          <p:spTgt spid="27"/>
                                        </p:tgtEl>
                                        <p:attrNameLst>
                                          <p:attrName>style.visibility</p:attrName>
                                        </p:attrNameLst>
                                      </p:cBhvr>
                                      <p:to>
                                        <p:strVal val="visible"/>
                                      </p:to>
                                    </p:set>
                                    <p:animEffect transition="in" filter="wipe(down)">
                                      <p:cBhvr>
                                        <p:cTn id="327" dur="580">
                                          <p:stCondLst>
                                            <p:cond delay="0"/>
                                          </p:stCondLst>
                                        </p:cTn>
                                        <p:tgtEl>
                                          <p:spTgt spid="27"/>
                                        </p:tgtEl>
                                      </p:cBhvr>
                                    </p:animEffect>
                                    <p:anim calcmode="lin" valueType="num">
                                      <p:cBhvr>
                                        <p:cTn id="328"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29"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30"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31"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2"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33" dur="26">
                                          <p:stCondLst>
                                            <p:cond delay="650"/>
                                          </p:stCondLst>
                                        </p:cTn>
                                        <p:tgtEl>
                                          <p:spTgt spid="27"/>
                                        </p:tgtEl>
                                      </p:cBhvr>
                                      <p:to x="100000" y="60000"/>
                                    </p:animScale>
                                    <p:animScale>
                                      <p:cBhvr>
                                        <p:cTn id="334" dur="166" decel="50000">
                                          <p:stCondLst>
                                            <p:cond delay="676"/>
                                          </p:stCondLst>
                                        </p:cTn>
                                        <p:tgtEl>
                                          <p:spTgt spid="27"/>
                                        </p:tgtEl>
                                      </p:cBhvr>
                                      <p:to x="100000" y="100000"/>
                                    </p:animScale>
                                    <p:animScale>
                                      <p:cBhvr>
                                        <p:cTn id="335" dur="26">
                                          <p:stCondLst>
                                            <p:cond delay="1312"/>
                                          </p:stCondLst>
                                        </p:cTn>
                                        <p:tgtEl>
                                          <p:spTgt spid="27"/>
                                        </p:tgtEl>
                                      </p:cBhvr>
                                      <p:to x="100000" y="80000"/>
                                    </p:animScale>
                                    <p:animScale>
                                      <p:cBhvr>
                                        <p:cTn id="336" dur="166" decel="50000">
                                          <p:stCondLst>
                                            <p:cond delay="1338"/>
                                          </p:stCondLst>
                                        </p:cTn>
                                        <p:tgtEl>
                                          <p:spTgt spid="27"/>
                                        </p:tgtEl>
                                      </p:cBhvr>
                                      <p:to x="100000" y="100000"/>
                                    </p:animScale>
                                    <p:animScale>
                                      <p:cBhvr>
                                        <p:cTn id="337" dur="26">
                                          <p:stCondLst>
                                            <p:cond delay="1642"/>
                                          </p:stCondLst>
                                        </p:cTn>
                                        <p:tgtEl>
                                          <p:spTgt spid="27"/>
                                        </p:tgtEl>
                                      </p:cBhvr>
                                      <p:to x="100000" y="90000"/>
                                    </p:animScale>
                                    <p:animScale>
                                      <p:cBhvr>
                                        <p:cTn id="338" dur="166" decel="50000">
                                          <p:stCondLst>
                                            <p:cond delay="1668"/>
                                          </p:stCondLst>
                                        </p:cTn>
                                        <p:tgtEl>
                                          <p:spTgt spid="27"/>
                                        </p:tgtEl>
                                      </p:cBhvr>
                                      <p:to x="100000" y="100000"/>
                                    </p:animScale>
                                    <p:animScale>
                                      <p:cBhvr>
                                        <p:cTn id="339" dur="26">
                                          <p:stCondLst>
                                            <p:cond delay="1808"/>
                                          </p:stCondLst>
                                        </p:cTn>
                                        <p:tgtEl>
                                          <p:spTgt spid="27"/>
                                        </p:tgtEl>
                                      </p:cBhvr>
                                      <p:to x="100000" y="95000"/>
                                    </p:animScale>
                                    <p:animScale>
                                      <p:cBhvr>
                                        <p:cTn id="340" dur="166" decel="50000">
                                          <p:stCondLst>
                                            <p:cond delay="1834"/>
                                          </p:stCondLst>
                                        </p:cTn>
                                        <p:tgtEl>
                                          <p:spTgt spid="27"/>
                                        </p:tgtEl>
                                      </p:cBhvr>
                                      <p:to x="100000" y="100000"/>
                                    </p:animScale>
                                  </p:childTnLst>
                                </p:cTn>
                              </p:par>
                            </p:childTnLst>
                          </p:cTn>
                        </p:par>
                      </p:childTnLst>
                    </p:cTn>
                  </p:par>
                  <p:par>
                    <p:cTn id="341" fill="hold">
                      <p:stCondLst>
                        <p:cond delay="indefinite"/>
                      </p:stCondLst>
                      <p:childTnLst>
                        <p:par>
                          <p:cTn id="342" fill="hold">
                            <p:stCondLst>
                              <p:cond delay="0"/>
                            </p:stCondLst>
                            <p:childTnLst>
                              <p:par>
                                <p:cTn id="343" presetID="10" presetClass="entr" presetSubtype="0" fill="hold" grpId="0" nodeType="clickEffect">
                                  <p:stCondLst>
                                    <p:cond delay="0"/>
                                  </p:stCondLst>
                                  <p:childTnLst>
                                    <p:set>
                                      <p:cBhvr>
                                        <p:cTn id="344" dur="1" fill="hold">
                                          <p:stCondLst>
                                            <p:cond delay="0"/>
                                          </p:stCondLst>
                                        </p:cTn>
                                        <p:tgtEl>
                                          <p:spTgt spid="28"/>
                                        </p:tgtEl>
                                        <p:attrNameLst>
                                          <p:attrName>style.visibility</p:attrName>
                                        </p:attrNameLst>
                                      </p:cBhvr>
                                      <p:to>
                                        <p:strVal val="visible"/>
                                      </p:to>
                                    </p:set>
                                    <p:animEffect transition="in" filter="fade">
                                      <p:cBhvr>
                                        <p:cTn id="345" dur="500"/>
                                        <p:tgtEl>
                                          <p:spTgt spid="28"/>
                                        </p:tgtEl>
                                      </p:cBhvr>
                                    </p:animEffect>
                                  </p:childTnLst>
                                  <p:subTnLst>
                                    <p:audio>
                                      <p:cMediaNode>
                                        <p:cTn display="0" masterRel="sameClick">
                                          <p:stCondLst>
                                            <p:cond evt="begin" delay="0">
                                              <p:tn val="343"/>
                                            </p:cond>
                                          </p:stCondLst>
                                          <p:endCondLst>
                                            <p:cond evt="onStopAudio" delay="0">
                                              <p:tgtEl>
                                                <p:sldTgt/>
                                              </p:tgtEl>
                                            </p:cond>
                                          </p:endCondLst>
                                        </p:cTn>
                                        <p:tgtEl>
                                          <p:sndTgt r:embed="rId6" name="7_4.wav"/>
                                        </p:tgtEl>
                                      </p:cMediaNode>
                                    </p:audio>
                                  </p:subTnLst>
                                </p:cTn>
                              </p:par>
                            </p:childTnLst>
                          </p:cTn>
                        </p:par>
                      </p:childTnLst>
                    </p:cTn>
                  </p:par>
                  <p:par>
                    <p:cTn id="346" fill="hold">
                      <p:stCondLst>
                        <p:cond delay="indefinite"/>
                      </p:stCondLst>
                      <p:childTnLst>
                        <p:par>
                          <p:cTn id="347" fill="hold">
                            <p:stCondLst>
                              <p:cond delay="0"/>
                            </p:stCondLst>
                            <p:childTnLst>
                              <p:par>
                                <p:cTn id="348" presetID="9" presetClass="exit" presetSubtype="0" fill="hold" nodeType="clickEffect">
                                  <p:stCondLst>
                                    <p:cond delay="0"/>
                                  </p:stCondLst>
                                  <p:childTnLst>
                                    <p:animEffect transition="out" filter="dissolve">
                                      <p:cBhvr>
                                        <p:cTn id="349" dur="500"/>
                                        <p:tgtEl>
                                          <p:spTgt spid="26"/>
                                        </p:tgtEl>
                                      </p:cBhvr>
                                    </p:animEffect>
                                    <p:set>
                                      <p:cBhvr>
                                        <p:cTn id="350" dur="1" fill="hold">
                                          <p:stCondLst>
                                            <p:cond delay="499"/>
                                          </p:stCondLst>
                                        </p:cTn>
                                        <p:tgtEl>
                                          <p:spTgt spid="26"/>
                                        </p:tgtEl>
                                        <p:attrNameLst>
                                          <p:attrName>style.visibility</p:attrName>
                                        </p:attrNameLst>
                                      </p:cBhvr>
                                      <p:to>
                                        <p:strVal val="hidden"/>
                                      </p:to>
                                    </p:set>
                                  </p:childTnLst>
                                </p:cTn>
                              </p:par>
                              <p:par>
                                <p:cTn id="351" presetID="9" presetClass="exit" presetSubtype="0" fill="hold" nodeType="withEffect">
                                  <p:stCondLst>
                                    <p:cond delay="0"/>
                                  </p:stCondLst>
                                  <p:childTnLst>
                                    <p:animEffect transition="out" filter="dissolve">
                                      <p:cBhvr>
                                        <p:cTn id="352" dur="500"/>
                                        <p:tgtEl>
                                          <p:spTgt spid="25"/>
                                        </p:tgtEl>
                                      </p:cBhvr>
                                    </p:animEffect>
                                    <p:set>
                                      <p:cBhvr>
                                        <p:cTn id="353" dur="1" fill="hold">
                                          <p:stCondLst>
                                            <p:cond delay="499"/>
                                          </p:stCondLst>
                                        </p:cTn>
                                        <p:tgtEl>
                                          <p:spTgt spid="25"/>
                                        </p:tgtEl>
                                        <p:attrNameLst>
                                          <p:attrName>style.visibility</p:attrName>
                                        </p:attrNameLst>
                                      </p:cBhvr>
                                      <p:to>
                                        <p:strVal val="hidden"/>
                                      </p:to>
                                    </p:set>
                                  </p:childTnLst>
                                </p:cTn>
                              </p:par>
                              <p:par>
                                <p:cTn id="354" presetID="9" presetClass="exit" presetSubtype="0" fill="hold" nodeType="withEffect">
                                  <p:stCondLst>
                                    <p:cond delay="0"/>
                                  </p:stCondLst>
                                  <p:childTnLst>
                                    <p:animEffect transition="out" filter="dissolve">
                                      <p:cBhvr>
                                        <p:cTn id="355" dur="500"/>
                                        <p:tgtEl>
                                          <p:spTgt spid="24"/>
                                        </p:tgtEl>
                                      </p:cBhvr>
                                    </p:animEffect>
                                    <p:set>
                                      <p:cBhvr>
                                        <p:cTn id="356" dur="1" fill="hold">
                                          <p:stCondLst>
                                            <p:cond delay="499"/>
                                          </p:stCondLst>
                                        </p:cTn>
                                        <p:tgtEl>
                                          <p:spTgt spid="24"/>
                                        </p:tgtEl>
                                        <p:attrNameLst>
                                          <p:attrName>style.visibility</p:attrName>
                                        </p:attrNameLst>
                                      </p:cBhvr>
                                      <p:to>
                                        <p:strVal val="hidden"/>
                                      </p:to>
                                    </p:set>
                                  </p:childTnLst>
                                </p:cTn>
                              </p:par>
                              <p:par>
                                <p:cTn id="357" presetID="9" presetClass="exit" presetSubtype="0" fill="hold" nodeType="withEffect">
                                  <p:stCondLst>
                                    <p:cond delay="0"/>
                                  </p:stCondLst>
                                  <p:childTnLst>
                                    <p:animEffect transition="out" filter="dissolve">
                                      <p:cBhvr>
                                        <p:cTn id="358" dur="500"/>
                                        <p:tgtEl>
                                          <p:spTgt spid="27"/>
                                        </p:tgtEl>
                                      </p:cBhvr>
                                    </p:animEffect>
                                    <p:set>
                                      <p:cBhvr>
                                        <p:cTn id="359" dur="1" fill="hold">
                                          <p:stCondLst>
                                            <p:cond delay="499"/>
                                          </p:stCondLst>
                                        </p:cTn>
                                        <p:tgtEl>
                                          <p:spTgt spid="27"/>
                                        </p:tgtEl>
                                        <p:attrNameLst>
                                          <p:attrName>style.visibility</p:attrName>
                                        </p:attrNameLst>
                                      </p:cBhvr>
                                      <p:to>
                                        <p:strVal val="hidden"/>
                                      </p:to>
                                    </p:set>
                                  </p:childTnLst>
                                </p:cTn>
                              </p:par>
                              <p:par>
                                <p:cTn id="360" presetID="9" presetClass="exit" presetSubtype="0" fill="hold" grpId="1" nodeType="withEffect">
                                  <p:stCondLst>
                                    <p:cond delay="0"/>
                                  </p:stCondLst>
                                  <p:childTnLst>
                                    <p:animEffect transition="out" filter="dissolve">
                                      <p:cBhvr>
                                        <p:cTn id="361" dur="500"/>
                                        <p:tgtEl>
                                          <p:spTgt spid="28"/>
                                        </p:tgtEl>
                                      </p:cBhvr>
                                    </p:animEffect>
                                    <p:set>
                                      <p:cBhvr>
                                        <p:cTn id="362" dur="1" fill="hold">
                                          <p:stCondLst>
                                            <p:cond delay="499"/>
                                          </p:stCondLst>
                                        </p:cTn>
                                        <p:tgtEl>
                                          <p:spTgt spid="28"/>
                                        </p:tgtEl>
                                        <p:attrNameLst>
                                          <p:attrName>style.visibility</p:attrName>
                                        </p:attrNameLst>
                                      </p:cBhvr>
                                      <p:to>
                                        <p:strVal val="hidden"/>
                                      </p:to>
                                    </p:set>
                                  </p:childTnLst>
                                </p:cTn>
                              </p:par>
                            </p:childTnLst>
                          </p:cTn>
                        </p:par>
                      </p:childTnLst>
                    </p:cTn>
                  </p:par>
                  <p:par>
                    <p:cTn id="363" fill="hold">
                      <p:stCondLst>
                        <p:cond delay="indefinite"/>
                      </p:stCondLst>
                      <p:childTnLst>
                        <p:par>
                          <p:cTn id="364" fill="hold">
                            <p:stCondLst>
                              <p:cond delay="0"/>
                            </p:stCondLst>
                            <p:childTnLst>
                              <p:par>
                                <p:cTn id="365" presetID="26" presetClass="entr" presetSubtype="0" fill="hold" nodeType="clickEffect">
                                  <p:stCondLst>
                                    <p:cond delay="0"/>
                                  </p:stCondLst>
                                  <p:childTnLst>
                                    <p:set>
                                      <p:cBhvr>
                                        <p:cTn id="366" dur="1" fill="hold">
                                          <p:stCondLst>
                                            <p:cond delay="0"/>
                                          </p:stCondLst>
                                        </p:cTn>
                                        <p:tgtEl>
                                          <p:spTgt spid="30"/>
                                        </p:tgtEl>
                                        <p:attrNameLst>
                                          <p:attrName>style.visibility</p:attrName>
                                        </p:attrNameLst>
                                      </p:cBhvr>
                                      <p:to>
                                        <p:strVal val="visible"/>
                                      </p:to>
                                    </p:set>
                                    <p:animEffect transition="in" filter="wipe(down)">
                                      <p:cBhvr>
                                        <p:cTn id="367" dur="580">
                                          <p:stCondLst>
                                            <p:cond delay="0"/>
                                          </p:stCondLst>
                                        </p:cTn>
                                        <p:tgtEl>
                                          <p:spTgt spid="30"/>
                                        </p:tgtEl>
                                      </p:cBhvr>
                                    </p:animEffect>
                                    <p:anim calcmode="lin" valueType="num">
                                      <p:cBhvr>
                                        <p:cTn id="36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6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7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7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7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73" dur="26">
                                          <p:stCondLst>
                                            <p:cond delay="650"/>
                                          </p:stCondLst>
                                        </p:cTn>
                                        <p:tgtEl>
                                          <p:spTgt spid="30"/>
                                        </p:tgtEl>
                                      </p:cBhvr>
                                      <p:to x="100000" y="60000"/>
                                    </p:animScale>
                                    <p:animScale>
                                      <p:cBhvr>
                                        <p:cTn id="374" dur="166" decel="50000">
                                          <p:stCondLst>
                                            <p:cond delay="676"/>
                                          </p:stCondLst>
                                        </p:cTn>
                                        <p:tgtEl>
                                          <p:spTgt spid="30"/>
                                        </p:tgtEl>
                                      </p:cBhvr>
                                      <p:to x="100000" y="100000"/>
                                    </p:animScale>
                                    <p:animScale>
                                      <p:cBhvr>
                                        <p:cTn id="375" dur="26">
                                          <p:stCondLst>
                                            <p:cond delay="1312"/>
                                          </p:stCondLst>
                                        </p:cTn>
                                        <p:tgtEl>
                                          <p:spTgt spid="30"/>
                                        </p:tgtEl>
                                      </p:cBhvr>
                                      <p:to x="100000" y="80000"/>
                                    </p:animScale>
                                    <p:animScale>
                                      <p:cBhvr>
                                        <p:cTn id="376" dur="166" decel="50000">
                                          <p:stCondLst>
                                            <p:cond delay="1338"/>
                                          </p:stCondLst>
                                        </p:cTn>
                                        <p:tgtEl>
                                          <p:spTgt spid="30"/>
                                        </p:tgtEl>
                                      </p:cBhvr>
                                      <p:to x="100000" y="100000"/>
                                    </p:animScale>
                                    <p:animScale>
                                      <p:cBhvr>
                                        <p:cTn id="377" dur="26">
                                          <p:stCondLst>
                                            <p:cond delay="1642"/>
                                          </p:stCondLst>
                                        </p:cTn>
                                        <p:tgtEl>
                                          <p:spTgt spid="30"/>
                                        </p:tgtEl>
                                      </p:cBhvr>
                                      <p:to x="100000" y="90000"/>
                                    </p:animScale>
                                    <p:animScale>
                                      <p:cBhvr>
                                        <p:cTn id="378" dur="166" decel="50000">
                                          <p:stCondLst>
                                            <p:cond delay="1668"/>
                                          </p:stCondLst>
                                        </p:cTn>
                                        <p:tgtEl>
                                          <p:spTgt spid="30"/>
                                        </p:tgtEl>
                                      </p:cBhvr>
                                      <p:to x="100000" y="100000"/>
                                    </p:animScale>
                                    <p:animScale>
                                      <p:cBhvr>
                                        <p:cTn id="379" dur="26">
                                          <p:stCondLst>
                                            <p:cond delay="1808"/>
                                          </p:stCondLst>
                                        </p:cTn>
                                        <p:tgtEl>
                                          <p:spTgt spid="30"/>
                                        </p:tgtEl>
                                      </p:cBhvr>
                                      <p:to x="100000" y="95000"/>
                                    </p:animScale>
                                    <p:animScale>
                                      <p:cBhvr>
                                        <p:cTn id="380" dur="166" decel="50000">
                                          <p:stCondLst>
                                            <p:cond delay="1834"/>
                                          </p:stCondLst>
                                        </p:cTn>
                                        <p:tgtEl>
                                          <p:spTgt spid="30"/>
                                        </p:tgtEl>
                                      </p:cBhvr>
                                      <p:to x="100000" y="100000"/>
                                    </p:animScale>
                                  </p:childTnLst>
                                </p:cTn>
                              </p:par>
                              <p:par>
                                <p:cTn id="381" presetID="26" presetClass="entr" presetSubtype="0" fill="hold" nodeType="withEffect">
                                  <p:stCondLst>
                                    <p:cond delay="0"/>
                                  </p:stCondLst>
                                  <p:childTnLst>
                                    <p:set>
                                      <p:cBhvr>
                                        <p:cTn id="382" dur="1" fill="hold">
                                          <p:stCondLst>
                                            <p:cond delay="0"/>
                                          </p:stCondLst>
                                        </p:cTn>
                                        <p:tgtEl>
                                          <p:spTgt spid="29"/>
                                        </p:tgtEl>
                                        <p:attrNameLst>
                                          <p:attrName>style.visibility</p:attrName>
                                        </p:attrNameLst>
                                      </p:cBhvr>
                                      <p:to>
                                        <p:strVal val="visible"/>
                                      </p:to>
                                    </p:set>
                                    <p:animEffect transition="in" filter="wipe(down)">
                                      <p:cBhvr>
                                        <p:cTn id="383" dur="580">
                                          <p:stCondLst>
                                            <p:cond delay="0"/>
                                          </p:stCondLst>
                                        </p:cTn>
                                        <p:tgtEl>
                                          <p:spTgt spid="29"/>
                                        </p:tgtEl>
                                      </p:cBhvr>
                                    </p:animEffect>
                                    <p:anim calcmode="lin" valueType="num">
                                      <p:cBhvr>
                                        <p:cTn id="384"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85"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86"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87"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88"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89" dur="26">
                                          <p:stCondLst>
                                            <p:cond delay="650"/>
                                          </p:stCondLst>
                                        </p:cTn>
                                        <p:tgtEl>
                                          <p:spTgt spid="29"/>
                                        </p:tgtEl>
                                      </p:cBhvr>
                                      <p:to x="100000" y="60000"/>
                                    </p:animScale>
                                    <p:animScale>
                                      <p:cBhvr>
                                        <p:cTn id="390" dur="166" decel="50000">
                                          <p:stCondLst>
                                            <p:cond delay="676"/>
                                          </p:stCondLst>
                                        </p:cTn>
                                        <p:tgtEl>
                                          <p:spTgt spid="29"/>
                                        </p:tgtEl>
                                      </p:cBhvr>
                                      <p:to x="100000" y="100000"/>
                                    </p:animScale>
                                    <p:animScale>
                                      <p:cBhvr>
                                        <p:cTn id="391" dur="26">
                                          <p:stCondLst>
                                            <p:cond delay="1312"/>
                                          </p:stCondLst>
                                        </p:cTn>
                                        <p:tgtEl>
                                          <p:spTgt spid="29"/>
                                        </p:tgtEl>
                                      </p:cBhvr>
                                      <p:to x="100000" y="80000"/>
                                    </p:animScale>
                                    <p:animScale>
                                      <p:cBhvr>
                                        <p:cTn id="392" dur="166" decel="50000">
                                          <p:stCondLst>
                                            <p:cond delay="1338"/>
                                          </p:stCondLst>
                                        </p:cTn>
                                        <p:tgtEl>
                                          <p:spTgt spid="29"/>
                                        </p:tgtEl>
                                      </p:cBhvr>
                                      <p:to x="100000" y="100000"/>
                                    </p:animScale>
                                    <p:animScale>
                                      <p:cBhvr>
                                        <p:cTn id="393" dur="26">
                                          <p:stCondLst>
                                            <p:cond delay="1642"/>
                                          </p:stCondLst>
                                        </p:cTn>
                                        <p:tgtEl>
                                          <p:spTgt spid="29"/>
                                        </p:tgtEl>
                                      </p:cBhvr>
                                      <p:to x="100000" y="90000"/>
                                    </p:animScale>
                                    <p:animScale>
                                      <p:cBhvr>
                                        <p:cTn id="394" dur="166" decel="50000">
                                          <p:stCondLst>
                                            <p:cond delay="1668"/>
                                          </p:stCondLst>
                                        </p:cTn>
                                        <p:tgtEl>
                                          <p:spTgt spid="29"/>
                                        </p:tgtEl>
                                      </p:cBhvr>
                                      <p:to x="100000" y="100000"/>
                                    </p:animScale>
                                    <p:animScale>
                                      <p:cBhvr>
                                        <p:cTn id="395" dur="26">
                                          <p:stCondLst>
                                            <p:cond delay="1808"/>
                                          </p:stCondLst>
                                        </p:cTn>
                                        <p:tgtEl>
                                          <p:spTgt spid="29"/>
                                        </p:tgtEl>
                                      </p:cBhvr>
                                      <p:to x="100000" y="95000"/>
                                    </p:animScale>
                                    <p:animScale>
                                      <p:cBhvr>
                                        <p:cTn id="396" dur="166" decel="50000">
                                          <p:stCondLst>
                                            <p:cond delay="1834"/>
                                          </p:stCondLst>
                                        </p:cTn>
                                        <p:tgtEl>
                                          <p:spTgt spid="29"/>
                                        </p:tgtEl>
                                      </p:cBhvr>
                                      <p:to x="100000" y="100000"/>
                                    </p:animScale>
                                  </p:childTnLst>
                                </p:cTn>
                              </p:par>
                            </p:childTnLst>
                          </p:cTn>
                        </p:par>
                      </p:childTnLst>
                    </p:cTn>
                  </p:par>
                  <p:par>
                    <p:cTn id="397" fill="hold">
                      <p:stCondLst>
                        <p:cond delay="indefinite"/>
                      </p:stCondLst>
                      <p:childTnLst>
                        <p:par>
                          <p:cTn id="398" fill="hold">
                            <p:stCondLst>
                              <p:cond delay="0"/>
                            </p:stCondLst>
                            <p:childTnLst>
                              <p:par>
                                <p:cTn id="399" presetID="26" presetClass="entr" presetSubtype="0" fill="hold" nodeType="clickEffect">
                                  <p:stCondLst>
                                    <p:cond delay="0"/>
                                  </p:stCondLst>
                                  <p:childTnLst>
                                    <p:set>
                                      <p:cBhvr>
                                        <p:cTn id="400" dur="1" fill="hold">
                                          <p:stCondLst>
                                            <p:cond delay="0"/>
                                          </p:stCondLst>
                                        </p:cTn>
                                        <p:tgtEl>
                                          <p:spTgt spid="31"/>
                                        </p:tgtEl>
                                        <p:attrNameLst>
                                          <p:attrName>style.visibility</p:attrName>
                                        </p:attrNameLst>
                                      </p:cBhvr>
                                      <p:to>
                                        <p:strVal val="visible"/>
                                      </p:to>
                                    </p:set>
                                    <p:animEffect transition="in" filter="wipe(down)">
                                      <p:cBhvr>
                                        <p:cTn id="401" dur="580">
                                          <p:stCondLst>
                                            <p:cond delay="0"/>
                                          </p:stCondLst>
                                        </p:cTn>
                                        <p:tgtEl>
                                          <p:spTgt spid="31"/>
                                        </p:tgtEl>
                                      </p:cBhvr>
                                    </p:animEffect>
                                    <p:anim calcmode="lin" valueType="num">
                                      <p:cBhvr>
                                        <p:cTn id="402"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03"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04"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05"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06"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07" dur="26">
                                          <p:stCondLst>
                                            <p:cond delay="650"/>
                                          </p:stCondLst>
                                        </p:cTn>
                                        <p:tgtEl>
                                          <p:spTgt spid="31"/>
                                        </p:tgtEl>
                                      </p:cBhvr>
                                      <p:to x="100000" y="60000"/>
                                    </p:animScale>
                                    <p:animScale>
                                      <p:cBhvr>
                                        <p:cTn id="408" dur="166" decel="50000">
                                          <p:stCondLst>
                                            <p:cond delay="676"/>
                                          </p:stCondLst>
                                        </p:cTn>
                                        <p:tgtEl>
                                          <p:spTgt spid="31"/>
                                        </p:tgtEl>
                                      </p:cBhvr>
                                      <p:to x="100000" y="100000"/>
                                    </p:animScale>
                                    <p:animScale>
                                      <p:cBhvr>
                                        <p:cTn id="409" dur="26">
                                          <p:stCondLst>
                                            <p:cond delay="1312"/>
                                          </p:stCondLst>
                                        </p:cTn>
                                        <p:tgtEl>
                                          <p:spTgt spid="31"/>
                                        </p:tgtEl>
                                      </p:cBhvr>
                                      <p:to x="100000" y="80000"/>
                                    </p:animScale>
                                    <p:animScale>
                                      <p:cBhvr>
                                        <p:cTn id="410" dur="166" decel="50000">
                                          <p:stCondLst>
                                            <p:cond delay="1338"/>
                                          </p:stCondLst>
                                        </p:cTn>
                                        <p:tgtEl>
                                          <p:spTgt spid="31"/>
                                        </p:tgtEl>
                                      </p:cBhvr>
                                      <p:to x="100000" y="100000"/>
                                    </p:animScale>
                                    <p:animScale>
                                      <p:cBhvr>
                                        <p:cTn id="411" dur="26">
                                          <p:stCondLst>
                                            <p:cond delay="1642"/>
                                          </p:stCondLst>
                                        </p:cTn>
                                        <p:tgtEl>
                                          <p:spTgt spid="31"/>
                                        </p:tgtEl>
                                      </p:cBhvr>
                                      <p:to x="100000" y="90000"/>
                                    </p:animScale>
                                    <p:animScale>
                                      <p:cBhvr>
                                        <p:cTn id="412" dur="166" decel="50000">
                                          <p:stCondLst>
                                            <p:cond delay="1668"/>
                                          </p:stCondLst>
                                        </p:cTn>
                                        <p:tgtEl>
                                          <p:spTgt spid="31"/>
                                        </p:tgtEl>
                                      </p:cBhvr>
                                      <p:to x="100000" y="100000"/>
                                    </p:animScale>
                                    <p:animScale>
                                      <p:cBhvr>
                                        <p:cTn id="413" dur="26">
                                          <p:stCondLst>
                                            <p:cond delay="1808"/>
                                          </p:stCondLst>
                                        </p:cTn>
                                        <p:tgtEl>
                                          <p:spTgt spid="31"/>
                                        </p:tgtEl>
                                      </p:cBhvr>
                                      <p:to x="100000" y="95000"/>
                                    </p:animScale>
                                    <p:animScale>
                                      <p:cBhvr>
                                        <p:cTn id="414" dur="166" decel="50000">
                                          <p:stCondLst>
                                            <p:cond delay="1834"/>
                                          </p:stCondLst>
                                        </p:cTn>
                                        <p:tgtEl>
                                          <p:spTgt spid="31"/>
                                        </p:tgtEl>
                                      </p:cBhvr>
                                      <p:to x="100000" y="100000"/>
                                    </p:animScale>
                                  </p:childTnLst>
                                </p:cTn>
                              </p:par>
                              <p:par>
                                <p:cTn id="415" presetID="26" presetClass="entr" presetSubtype="0" fill="hold" nodeType="withEffect">
                                  <p:stCondLst>
                                    <p:cond delay="0"/>
                                  </p:stCondLst>
                                  <p:childTnLst>
                                    <p:set>
                                      <p:cBhvr>
                                        <p:cTn id="416" dur="1" fill="hold">
                                          <p:stCondLst>
                                            <p:cond delay="0"/>
                                          </p:stCondLst>
                                        </p:cTn>
                                        <p:tgtEl>
                                          <p:spTgt spid="33"/>
                                        </p:tgtEl>
                                        <p:attrNameLst>
                                          <p:attrName>style.visibility</p:attrName>
                                        </p:attrNameLst>
                                      </p:cBhvr>
                                      <p:to>
                                        <p:strVal val="visible"/>
                                      </p:to>
                                    </p:set>
                                    <p:animEffect transition="in" filter="wipe(down)">
                                      <p:cBhvr>
                                        <p:cTn id="417" dur="580">
                                          <p:stCondLst>
                                            <p:cond delay="0"/>
                                          </p:stCondLst>
                                        </p:cTn>
                                        <p:tgtEl>
                                          <p:spTgt spid="33"/>
                                        </p:tgtEl>
                                      </p:cBhvr>
                                    </p:animEffect>
                                    <p:anim calcmode="lin" valueType="num">
                                      <p:cBhvr>
                                        <p:cTn id="41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1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2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42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42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423" dur="26">
                                          <p:stCondLst>
                                            <p:cond delay="650"/>
                                          </p:stCondLst>
                                        </p:cTn>
                                        <p:tgtEl>
                                          <p:spTgt spid="33"/>
                                        </p:tgtEl>
                                      </p:cBhvr>
                                      <p:to x="100000" y="60000"/>
                                    </p:animScale>
                                    <p:animScale>
                                      <p:cBhvr>
                                        <p:cTn id="424" dur="166" decel="50000">
                                          <p:stCondLst>
                                            <p:cond delay="676"/>
                                          </p:stCondLst>
                                        </p:cTn>
                                        <p:tgtEl>
                                          <p:spTgt spid="33"/>
                                        </p:tgtEl>
                                      </p:cBhvr>
                                      <p:to x="100000" y="100000"/>
                                    </p:animScale>
                                    <p:animScale>
                                      <p:cBhvr>
                                        <p:cTn id="425" dur="26">
                                          <p:stCondLst>
                                            <p:cond delay="1312"/>
                                          </p:stCondLst>
                                        </p:cTn>
                                        <p:tgtEl>
                                          <p:spTgt spid="33"/>
                                        </p:tgtEl>
                                      </p:cBhvr>
                                      <p:to x="100000" y="80000"/>
                                    </p:animScale>
                                    <p:animScale>
                                      <p:cBhvr>
                                        <p:cTn id="426" dur="166" decel="50000">
                                          <p:stCondLst>
                                            <p:cond delay="1338"/>
                                          </p:stCondLst>
                                        </p:cTn>
                                        <p:tgtEl>
                                          <p:spTgt spid="33"/>
                                        </p:tgtEl>
                                      </p:cBhvr>
                                      <p:to x="100000" y="100000"/>
                                    </p:animScale>
                                    <p:animScale>
                                      <p:cBhvr>
                                        <p:cTn id="427" dur="26">
                                          <p:stCondLst>
                                            <p:cond delay="1642"/>
                                          </p:stCondLst>
                                        </p:cTn>
                                        <p:tgtEl>
                                          <p:spTgt spid="33"/>
                                        </p:tgtEl>
                                      </p:cBhvr>
                                      <p:to x="100000" y="90000"/>
                                    </p:animScale>
                                    <p:animScale>
                                      <p:cBhvr>
                                        <p:cTn id="428" dur="166" decel="50000">
                                          <p:stCondLst>
                                            <p:cond delay="1668"/>
                                          </p:stCondLst>
                                        </p:cTn>
                                        <p:tgtEl>
                                          <p:spTgt spid="33"/>
                                        </p:tgtEl>
                                      </p:cBhvr>
                                      <p:to x="100000" y="100000"/>
                                    </p:animScale>
                                    <p:animScale>
                                      <p:cBhvr>
                                        <p:cTn id="429" dur="26">
                                          <p:stCondLst>
                                            <p:cond delay="1808"/>
                                          </p:stCondLst>
                                        </p:cTn>
                                        <p:tgtEl>
                                          <p:spTgt spid="33"/>
                                        </p:tgtEl>
                                      </p:cBhvr>
                                      <p:to x="100000" y="95000"/>
                                    </p:animScale>
                                    <p:animScale>
                                      <p:cBhvr>
                                        <p:cTn id="430" dur="166" decel="50000">
                                          <p:stCondLst>
                                            <p:cond delay="1834"/>
                                          </p:stCondLst>
                                        </p:cTn>
                                        <p:tgtEl>
                                          <p:spTgt spid="33"/>
                                        </p:tgtEl>
                                      </p:cBhvr>
                                      <p:to x="100000" y="100000"/>
                                    </p:animScale>
                                  </p:childTnLst>
                                </p:cTn>
                              </p:par>
                            </p:childTnLst>
                          </p:cTn>
                        </p:par>
                      </p:childTnLst>
                    </p:cTn>
                  </p:par>
                  <p:par>
                    <p:cTn id="431" fill="hold">
                      <p:stCondLst>
                        <p:cond delay="indefinite"/>
                      </p:stCondLst>
                      <p:childTnLst>
                        <p:par>
                          <p:cTn id="432" fill="hold">
                            <p:stCondLst>
                              <p:cond delay="0"/>
                            </p:stCondLst>
                            <p:childTnLst>
                              <p:par>
                                <p:cTn id="433" presetID="10" presetClass="entr" presetSubtype="0" fill="hold" grpId="0" nodeType="clickEffect">
                                  <p:stCondLst>
                                    <p:cond delay="0"/>
                                  </p:stCondLst>
                                  <p:childTnLst>
                                    <p:set>
                                      <p:cBhvr>
                                        <p:cTn id="434" dur="1" fill="hold">
                                          <p:stCondLst>
                                            <p:cond delay="0"/>
                                          </p:stCondLst>
                                        </p:cTn>
                                        <p:tgtEl>
                                          <p:spTgt spid="34"/>
                                        </p:tgtEl>
                                        <p:attrNameLst>
                                          <p:attrName>style.visibility</p:attrName>
                                        </p:attrNameLst>
                                      </p:cBhvr>
                                      <p:to>
                                        <p:strVal val="visible"/>
                                      </p:to>
                                    </p:set>
                                    <p:animEffect transition="in" filter="fade">
                                      <p:cBhvr>
                                        <p:cTn id="435" dur="500"/>
                                        <p:tgtEl>
                                          <p:spTgt spid="34"/>
                                        </p:tgtEl>
                                      </p:cBhvr>
                                    </p:animEffect>
                                  </p:childTnLst>
                                  <p:subTnLst>
                                    <p:audio>
                                      <p:cMediaNode>
                                        <p:cTn display="0" masterRel="sameClick">
                                          <p:stCondLst>
                                            <p:cond evt="begin" delay="0">
                                              <p:tn val="433"/>
                                            </p:cond>
                                          </p:stCondLst>
                                          <p:endCondLst>
                                            <p:cond evt="onStopAudio" delay="0">
                                              <p:tgtEl>
                                                <p:sldTgt/>
                                              </p:tgtEl>
                                            </p:cond>
                                          </p:endCondLst>
                                        </p:cTn>
                                        <p:tgtEl>
                                          <p:sndTgt r:embed="rId7" name="7_5.wav"/>
                                        </p:tgtEl>
                                      </p:cMediaNode>
                                    </p:audio>
                                  </p:subTnLst>
                                </p:cTn>
                              </p:par>
                            </p:childTnLst>
                          </p:cTn>
                        </p:par>
                      </p:childTnLst>
                    </p:cTn>
                  </p:par>
                  <p:par>
                    <p:cTn id="436" fill="hold">
                      <p:stCondLst>
                        <p:cond delay="indefinite"/>
                      </p:stCondLst>
                      <p:childTnLst>
                        <p:par>
                          <p:cTn id="437" fill="hold">
                            <p:stCondLst>
                              <p:cond delay="0"/>
                            </p:stCondLst>
                            <p:childTnLst>
                              <p:par>
                                <p:cTn id="438" presetID="9" presetClass="exit" presetSubtype="0" fill="hold" nodeType="clickEffect">
                                  <p:stCondLst>
                                    <p:cond delay="0"/>
                                  </p:stCondLst>
                                  <p:childTnLst>
                                    <p:animEffect transition="out" filter="dissolve">
                                      <p:cBhvr>
                                        <p:cTn id="439" dur="500"/>
                                        <p:tgtEl>
                                          <p:spTgt spid="30"/>
                                        </p:tgtEl>
                                      </p:cBhvr>
                                    </p:animEffect>
                                    <p:set>
                                      <p:cBhvr>
                                        <p:cTn id="440" dur="1" fill="hold">
                                          <p:stCondLst>
                                            <p:cond delay="499"/>
                                          </p:stCondLst>
                                        </p:cTn>
                                        <p:tgtEl>
                                          <p:spTgt spid="30"/>
                                        </p:tgtEl>
                                        <p:attrNameLst>
                                          <p:attrName>style.visibility</p:attrName>
                                        </p:attrNameLst>
                                      </p:cBhvr>
                                      <p:to>
                                        <p:strVal val="hidden"/>
                                      </p:to>
                                    </p:set>
                                  </p:childTnLst>
                                </p:cTn>
                              </p:par>
                              <p:par>
                                <p:cTn id="441" presetID="9" presetClass="exit" presetSubtype="0" fill="hold" nodeType="withEffect">
                                  <p:stCondLst>
                                    <p:cond delay="0"/>
                                  </p:stCondLst>
                                  <p:childTnLst>
                                    <p:animEffect transition="out" filter="dissolve">
                                      <p:cBhvr>
                                        <p:cTn id="442" dur="500"/>
                                        <p:tgtEl>
                                          <p:spTgt spid="29"/>
                                        </p:tgtEl>
                                      </p:cBhvr>
                                    </p:animEffect>
                                    <p:set>
                                      <p:cBhvr>
                                        <p:cTn id="443" dur="1" fill="hold">
                                          <p:stCondLst>
                                            <p:cond delay="499"/>
                                          </p:stCondLst>
                                        </p:cTn>
                                        <p:tgtEl>
                                          <p:spTgt spid="29"/>
                                        </p:tgtEl>
                                        <p:attrNameLst>
                                          <p:attrName>style.visibility</p:attrName>
                                        </p:attrNameLst>
                                      </p:cBhvr>
                                      <p:to>
                                        <p:strVal val="hidden"/>
                                      </p:to>
                                    </p:set>
                                  </p:childTnLst>
                                </p:cTn>
                              </p:par>
                              <p:par>
                                <p:cTn id="444" presetID="9" presetClass="exit" presetSubtype="0" fill="hold" nodeType="withEffect">
                                  <p:stCondLst>
                                    <p:cond delay="0"/>
                                  </p:stCondLst>
                                  <p:childTnLst>
                                    <p:animEffect transition="out" filter="dissolve">
                                      <p:cBhvr>
                                        <p:cTn id="445" dur="500"/>
                                        <p:tgtEl>
                                          <p:spTgt spid="31"/>
                                        </p:tgtEl>
                                      </p:cBhvr>
                                    </p:animEffect>
                                    <p:set>
                                      <p:cBhvr>
                                        <p:cTn id="446" dur="1" fill="hold">
                                          <p:stCondLst>
                                            <p:cond delay="499"/>
                                          </p:stCondLst>
                                        </p:cTn>
                                        <p:tgtEl>
                                          <p:spTgt spid="31"/>
                                        </p:tgtEl>
                                        <p:attrNameLst>
                                          <p:attrName>style.visibility</p:attrName>
                                        </p:attrNameLst>
                                      </p:cBhvr>
                                      <p:to>
                                        <p:strVal val="hidden"/>
                                      </p:to>
                                    </p:set>
                                  </p:childTnLst>
                                </p:cTn>
                              </p:par>
                              <p:par>
                                <p:cTn id="447" presetID="9" presetClass="exit" presetSubtype="0" fill="hold" nodeType="withEffect">
                                  <p:stCondLst>
                                    <p:cond delay="0"/>
                                  </p:stCondLst>
                                  <p:childTnLst>
                                    <p:animEffect transition="out" filter="dissolve">
                                      <p:cBhvr>
                                        <p:cTn id="448" dur="500"/>
                                        <p:tgtEl>
                                          <p:spTgt spid="33"/>
                                        </p:tgtEl>
                                      </p:cBhvr>
                                    </p:animEffect>
                                    <p:set>
                                      <p:cBhvr>
                                        <p:cTn id="449" dur="1" fill="hold">
                                          <p:stCondLst>
                                            <p:cond delay="499"/>
                                          </p:stCondLst>
                                        </p:cTn>
                                        <p:tgtEl>
                                          <p:spTgt spid="33"/>
                                        </p:tgtEl>
                                        <p:attrNameLst>
                                          <p:attrName>style.visibility</p:attrName>
                                        </p:attrNameLst>
                                      </p:cBhvr>
                                      <p:to>
                                        <p:strVal val="hidden"/>
                                      </p:to>
                                    </p:set>
                                  </p:childTnLst>
                                </p:cTn>
                              </p:par>
                              <p:par>
                                <p:cTn id="450" presetID="9" presetClass="exit" presetSubtype="0" fill="hold" grpId="1" nodeType="withEffect">
                                  <p:stCondLst>
                                    <p:cond delay="0"/>
                                  </p:stCondLst>
                                  <p:childTnLst>
                                    <p:animEffect transition="out" filter="dissolve">
                                      <p:cBhvr>
                                        <p:cTn id="451" dur="500"/>
                                        <p:tgtEl>
                                          <p:spTgt spid="34"/>
                                        </p:tgtEl>
                                      </p:cBhvr>
                                    </p:animEffect>
                                    <p:set>
                                      <p:cBhvr>
                                        <p:cTn id="452" dur="1" fill="hold">
                                          <p:stCondLst>
                                            <p:cond delay="499"/>
                                          </p:stCondLst>
                                        </p:cTn>
                                        <p:tgtEl>
                                          <p:spTgt spid="34"/>
                                        </p:tgtEl>
                                        <p:attrNameLst>
                                          <p:attrName>style.visibility</p:attrName>
                                        </p:attrNameLst>
                                      </p:cBhvr>
                                      <p:to>
                                        <p:strVal val="hidden"/>
                                      </p:to>
                                    </p:set>
                                  </p:childTnLst>
                                </p:cTn>
                              </p:par>
                            </p:childTnLst>
                          </p:cTn>
                        </p:par>
                      </p:childTnLst>
                    </p:cTn>
                  </p:par>
                  <p:par>
                    <p:cTn id="453" fill="hold">
                      <p:stCondLst>
                        <p:cond delay="indefinite"/>
                      </p:stCondLst>
                      <p:childTnLst>
                        <p:par>
                          <p:cTn id="454" fill="hold">
                            <p:stCondLst>
                              <p:cond delay="0"/>
                            </p:stCondLst>
                            <p:childTnLst>
                              <p:par>
                                <p:cTn id="455" presetID="26" presetClass="entr" presetSubtype="0" fill="hold" nodeType="clickEffect">
                                  <p:stCondLst>
                                    <p:cond delay="0"/>
                                  </p:stCondLst>
                                  <p:childTnLst>
                                    <p:set>
                                      <p:cBhvr>
                                        <p:cTn id="456" dur="1" fill="hold">
                                          <p:stCondLst>
                                            <p:cond delay="0"/>
                                          </p:stCondLst>
                                        </p:cTn>
                                        <p:tgtEl>
                                          <p:spTgt spid="35"/>
                                        </p:tgtEl>
                                        <p:attrNameLst>
                                          <p:attrName>style.visibility</p:attrName>
                                        </p:attrNameLst>
                                      </p:cBhvr>
                                      <p:to>
                                        <p:strVal val="visible"/>
                                      </p:to>
                                    </p:set>
                                    <p:animEffect transition="in" filter="wipe(down)">
                                      <p:cBhvr>
                                        <p:cTn id="457" dur="580">
                                          <p:stCondLst>
                                            <p:cond delay="0"/>
                                          </p:stCondLst>
                                        </p:cTn>
                                        <p:tgtEl>
                                          <p:spTgt spid="35"/>
                                        </p:tgtEl>
                                      </p:cBhvr>
                                    </p:animEffect>
                                    <p:anim calcmode="lin" valueType="num">
                                      <p:cBhvr>
                                        <p:cTn id="458"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459"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460"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461"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462"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463" dur="26">
                                          <p:stCondLst>
                                            <p:cond delay="650"/>
                                          </p:stCondLst>
                                        </p:cTn>
                                        <p:tgtEl>
                                          <p:spTgt spid="35"/>
                                        </p:tgtEl>
                                      </p:cBhvr>
                                      <p:to x="100000" y="60000"/>
                                    </p:animScale>
                                    <p:animScale>
                                      <p:cBhvr>
                                        <p:cTn id="464" dur="166" decel="50000">
                                          <p:stCondLst>
                                            <p:cond delay="676"/>
                                          </p:stCondLst>
                                        </p:cTn>
                                        <p:tgtEl>
                                          <p:spTgt spid="35"/>
                                        </p:tgtEl>
                                      </p:cBhvr>
                                      <p:to x="100000" y="100000"/>
                                    </p:animScale>
                                    <p:animScale>
                                      <p:cBhvr>
                                        <p:cTn id="465" dur="26">
                                          <p:stCondLst>
                                            <p:cond delay="1312"/>
                                          </p:stCondLst>
                                        </p:cTn>
                                        <p:tgtEl>
                                          <p:spTgt spid="35"/>
                                        </p:tgtEl>
                                      </p:cBhvr>
                                      <p:to x="100000" y="80000"/>
                                    </p:animScale>
                                    <p:animScale>
                                      <p:cBhvr>
                                        <p:cTn id="466" dur="166" decel="50000">
                                          <p:stCondLst>
                                            <p:cond delay="1338"/>
                                          </p:stCondLst>
                                        </p:cTn>
                                        <p:tgtEl>
                                          <p:spTgt spid="35"/>
                                        </p:tgtEl>
                                      </p:cBhvr>
                                      <p:to x="100000" y="100000"/>
                                    </p:animScale>
                                    <p:animScale>
                                      <p:cBhvr>
                                        <p:cTn id="467" dur="26">
                                          <p:stCondLst>
                                            <p:cond delay="1642"/>
                                          </p:stCondLst>
                                        </p:cTn>
                                        <p:tgtEl>
                                          <p:spTgt spid="35"/>
                                        </p:tgtEl>
                                      </p:cBhvr>
                                      <p:to x="100000" y="90000"/>
                                    </p:animScale>
                                    <p:animScale>
                                      <p:cBhvr>
                                        <p:cTn id="468" dur="166" decel="50000">
                                          <p:stCondLst>
                                            <p:cond delay="1668"/>
                                          </p:stCondLst>
                                        </p:cTn>
                                        <p:tgtEl>
                                          <p:spTgt spid="35"/>
                                        </p:tgtEl>
                                      </p:cBhvr>
                                      <p:to x="100000" y="100000"/>
                                    </p:animScale>
                                    <p:animScale>
                                      <p:cBhvr>
                                        <p:cTn id="469" dur="26">
                                          <p:stCondLst>
                                            <p:cond delay="1808"/>
                                          </p:stCondLst>
                                        </p:cTn>
                                        <p:tgtEl>
                                          <p:spTgt spid="35"/>
                                        </p:tgtEl>
                                      </p:cBhvr>
                                      <p:to x="100000" y="95000"/>
                                    </p:animScale>
                                    <p:animScale>
                                      <p:cBhvr>
                                        <p:cTn id="470" dur="166" decel="50000">
                                          <p:stCondLst>
                                            <p:cond delay="1834"/>
                                          </p:stCondLst>
                                        </p:cTn>
                                        <p:tgtEl>
                                          <p:spTgt spid="35"/>
                                        </p:tgtEl>
                                      </p:cBhvr>
                                      <p:to x="100000" y="100000"/>
                                    </p:animScale>
                                  </p:childTnLst>
                                </p:cTn>
                              </p:par>
                              <p:par>
                                <p:cTn id="471" presetID="26" presetClass="entr" presetSubtype="0" fill="hold" nodeType="withEffect">
                                  <p:stCondLst>
                                    <p:cond delay="0"/>
                                  </p:stCondLst>
                                  <p:childTnLst>
                                    <p:set>
                                      <p:cBhvr>
                                        <p:cTn id="472" dur="1" fill="hold">
                                          <p:stCondLst>
                                            <p:cond delay="0"/>
                                          </p:stCondLst>
                                        </p:cTn>
                                        <p:tgtEl>
                                          <p:spTgt spid="36"/>
                                        </p:tgtEl>
                                        <p:attrNameLst>
                                          <p:attrName>style.visibility</p:attrName>
                                        </p:attrNameLst>
                                      </p:cBhvr>
                                      <p:to>
                                        <p:strVal val="visible"/>
                                      </p:to>
                                    </p:set>
                                    <p:animEffect transition="in" filter="wipe(down)">
                                      <p:cBhvr>
                                        <p:cTn id="473" dur="580">
                                          <p:stCondLst>
                                            <p:cond delay="0"/>
                                          </p:stCondLst>
                                        </p:cTn>
                                        <p:tgtEl>
                                          <p:spTgt spid="36"/>
                                        </p:tgtEl>
                                      </p:cBhvr>
                                    </p:animEffect>
                                    <p:anim calcmode="lin" valueType="num">
                                      <p:cBhvr>
                                        <p:cTn id="474"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475"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476"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477"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478"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479" dur="26">
                                          <p:stCondLst>
                                            <p:cond delay="650"/>
                                          </p:stCondLst>
                                        </p:cTn>
                                        <p:tgtEl>
                                          <p:spTgt spid="36"/>
                                        </p:tgtEl>
                                      </p:cBhvr>
                                      <p:to x="100000" y="60000"/>
                                    </p:animScale>
                                    <p:animScale>
                                      <p:cBhvr>
                                        <p:cTn id="480" dur="166" decel="50000">
                                          <p:stCondLst>
                                            <p:cond delay="676"/>
                                          </p:stCondLst>
                                        </p:cTn>
                                        <p:tgtEl>
                                          <p:spTgt spid="36"/>
                                        </p:tgtEl>
                                      </p:cBhvr>
                                      <p:to x="100000" y="100000"/>
                                    </p:animScale>
                                    <p:animScale>
                                      <p:cBhvr>
                                        <p:cTn id="481" dur="26">
                                          <p:stCondLst>
                                            <p:cond delay="1312"/>
                                          </p:stCondLst>
                                        </p:cTn>
                                        <p:tgtEl>
                                          <p:spTgt spid="36"/>
                                        </p:tgtEl>
                                      </p:cBhvr>
                                      <p:to x="100000" y="80000"/>
                                    </p:animScale>
                                    <p:animScale>
                                      <p:cBhvr>
                                        <p:cTn id="482" dur="166" decel="50000">
                                          <p:stCondLst>
                                            <p:cond delay="1338"/>
                                          </p:stCondLst>
                                        </p:cTn>
                                        <p:tgtEl>
                                          <p:spTgt spid="36"/>
                                        </p:tgtEl>
                                      </p:cBhvr>
                                      <p:to x="100000" y="100000"/>
                                    </p:animScale>
                                    <p:animScale>
                                      <p:cBhvr>
                                        <p:cTn id="483" dur="26">
                                          <p:stCondLst>
                                            <p:cond delay="1642"/>
                                          </p:stCondLst>
                                        </p:cTn>
                                        <p:tgtEl>
                                          <p:spTgt spid="36"/>
                                        </p:tgtEl>
                                      </p:cBhvr>
                                      <p:to x="100000" y="90000"/>
                                    </p:animScale>
                                    <p:animScale>
                                      <p:cBhvr>
                                        <p:cTn id="484" dur="166" decel="50000">
                                          <p:stCondLst>
                                            <p:cond delay="1668"/>
                                          </p:stCondLst>
                                        </p:cTn>
                                        <p:tgtEl>
                                          <p:spTgt spid="36"/>
                                        </p:tgtEl>
                                      </p:cBhvr>
                                      <p:to x="100000" y="100000"/>
                                    </p:animScale>
                                    <p:animScale>
                                      <p:cBhvr>
                                        <p:cTn id="485" dur="26">
                                          <p:stCondLst>
                                            <p:cond delay="1808"/>
                                          </p:stCondLst>
                                        </p:cTn>
                                        <p:tgtEl>
                                          <p:spTgt spid="36"/>
                                        </p:tgtEl>
                                      </p:cBhvr>
                                      <p:to x="100000" y="95000"/>
                                    </p:animScale>
                                    <p:animScale>
                                      <p:cBhvr>
                                        <p:cTn id="486" dur="166" decel="50000">
                                          <p:stCondLst>
                                            <p:cond delay="1834"/>
                                          </p:stCondLst>
                                        </p:cTn>
                                        <p:tgtEl>
                                          <p:spTgt spid="36"/>
                                        </p:tgtEl>
                                      </p:cBhvr>
                                      <p:to x="100000" y="100000"/>
                                    </p:animScale>
                                  </p:childTnLst>
                                </p:cTn>
                              </p:par>
                            </p:childTnLst>
                          </p:cTn>
                        </p:par>
                      </p:childTnLst>
                    </p:cTn>
                  </p:par>
                  <p:par>
                    <p:cTn id="487" fill="hold">
                      <p:stCondLst>
                        <p:cond delay="indefinite"/>
                      </p:stCondLst>
                      <p:childTnLst>
                        <p:par>
                          <p:cTn id="488" fill="hold">
                            <p:stCondLst>
                              <p:cond delay="0"/>
                            </p:stCondLst>
                            <p:childTnLst>
                              <p:par>
                                <p:cTn id="489" presetID="26" presetClass="entr" presetSubtype="0" fill="hold" nodeType="clickEffect">
                                  <p:stCondLst>
                                    <p:cond delay="0"/>
                                  </p:stCondLst>
                                  <p:childTnLst>
                                    <p:set>
                                      <p:cBhvr>
                                        <p:cTn id="490" dur="1" fill="hold">
                                          <p:stCondLst>
                                            <p:cond delay="0"/>
                                          </p:stCondLst>
                                        </p:cTn>
                                        <p:tgtEl>
                                          <p:spTgt spid="37"/>
                                        </p:tgtEl>
                                        <p:attrNameLst>
                                          <p:attrName>style.visibility</p:attrName>
                                        </p:attrNameLst>
                                      </p:cBhvr>
                                      <p:to>
                                        <p:strVal val="visible"/>
                                      </p:to>
                                    </p:set>
                                    <p:animEffect transition="in" filter="wipe(down)">
                                      <p:cBhvr>
                                        <p:cTn id="491" dur="580">
                                          <p:stCondLst>
                                            <p:cond delay="0"/>
                                          </p:stCondLst>
                                        </p:cTn>
                                        <p:tgtEl>
                                          <p:spTgt spid="37"/>
                                        </p:tgtEl>
                                      </p:cBhvr>
                                    </p:animEffect>
                                    <p:anim calcmode="lin" valueType="num">
                                      <p:cBhvr>
                                        <p:cTn id="492"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93"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94"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95"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496"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497" dur="26">
                                          <p:stCondLst>
                                            <p:cond delay="650"/>
                                          </p:stCondLst>
                                        </p:cTn>
                                        <p:tgtEl>
                                          <p:spTgt spid="37"/>
                                        </p:tgtEl>
                                      </p:cBhvr>
                                      <p:to x="100000" y="60000"/>
                                    </p:animScale>
                                    <p:animScale>
                                      <p:cBhvr>
                                        <p:cTn id="498" dur="166" decel="50000">
                                          <p:stCondLst>
                                            <p:cond delay="676"/>
                                          </p:stCondLst>
                                        </p:cTn>
                                        <p:tgtEl>
                                          <p:spTgt spid="37"/>
                                        </p:tgtEl>
                                      </p:cBhvr>
                                      <p:to x="100000" y="100000"/>
                                    </p:animScale>
                                    <p:animScale>
                                      <p:cBhvr>
                                        <p:cTn id="499" dur="26">
                                          <p:stCondLst>
                                            <p:cond delay="1312"/>
                                          </p:stCondLst>
                                        </p:cTn>
                                        <p:tgtEl>
                                          <p:spTgt spid="37"/>
                                        </p:tgtEl>
                                      </p:cBhvr>
                                      <p:to x="100000" y="80000"/>
                                    </p:animScale>
                                    <p:animScale>
                                      <p:cBhvr>
                                        <p:cTn id="500" dur="166" decel="50000">
                                          <p:stCondLst>
                                            <p:cond delay="1338"/>
                                          </p:stCondLst>
                                        </p:cTn>
                                        <p:tgtEl>
                                          <p:spTgt spid="37"/>
                                        </p:tgtEl>
                                      </p:cBhvr>
                                      <p:to x="100000" y="100000"/>
                                    </p:animScale>
                                    <p:animScale>
                                      <p:cBhvr>
                                        <p:cTn id="501" dur="26">
                                          <p:stCondLst>
                                            <p:cond delay="1642"/>
                                          </p:stCondLst>
                                        </p:cTn>
                                        <p:tgtEl>
                                          <p:spTgt spid="37"/>
                                        </p:tgtEl>
                                      </p:cBhvr>
                                      <p:to x="100000" y="90000"/>
                                    </p:animScale>
                                    <p:animScale>
                                      <p:cBhvr>
                                        <p:cTn id="502" dur="166" decel="50000">
                                          <p:stCondLst>
                                            <p:cond delay="1668"/>
                                          </p:stCondLst>
                                        </p:cTn>
                                        <p:tgtEl>
                                          <p:spTgt spid="37"/>
                                        </p:tgtEl>
                                      </p:cBhvr>
                                      <p:to x="100000" y="100000"/>
                                    </p:animScale>
                                    <p:animScale>
                                      <p:cBhvr>
                                        <p:cTn id="503" dur="26">
                                          <p:stCondLst>
                                            <p:cond delay="1808"/>
                                          </p:stCondLst>
                                        </p:cTn>
                                        <p:tgtEl>
                                          <p:spTgt spid="37"/>
                                        </p:tgtEl>
                                      </p:cBhvr>
                                      <p:to x="100000" y="95000"/>
                                    </p:animScale>
                                    <p:animScale>
                                      <p:cBhvr>
                                        <p:cTn id="504" dur="166" decel="50000">
                                          <p:stCondLst>
                                            <p:cond delay="1834"/>
                                          </p:stCondLst>
                                        </p:cTn>
                                        <p:tgtEl>
                                          <p:spTgt spid="37"/>
                                        </p:tgtEl>
                                      </p:cBhvr>
                                      <p:to x="100000" y="100000"/>
                                    </p:animScale>
                                  </p:childTnLst>
                                </p:cTn>
                              </p:par>
                              <p:par>
                                <p:cTn id="505" presetID="26" presetClass="entr" presetSubtype="0" fill="hold" nodeType="withEffect">
                                  <p:stCondLst>
                                    <p:cond delay="0"/>
                                  </p:stCondLst>
                                  <p:childTnLst>
                                    <p:set>
                                      <p:cBhvr>
                                        <p:cTn id="506" dur="1" fill="hold">
                                          <p:stCondLst>
                                            <p:cond delay="0"/>
                                          </p:stCondLst>
                                        </p:cTn>
                                        <p:tgtEl>
                                          <p:spTgt spid="38"/>
                                        </p:tgtEl>
                                        <p:attrNameLst>
                                          <p:attrName>style.visibility</p:attrName>
                                        </p:attrNameLst>
                                      </p:cBhvr>
                                      <p:to>
                                        <p:strVal val="visible"/>
                                      </p:to>
                                    </p:set>
                                    <p:animEffect transition="in" filter="wipe(down)">
                                      <p:cBhvr>
                                        <p:cTn id="507" dur="580">
                                          <p:stCondLst>
                                            <p:cond delay="0"/>
                                          </p:stCondLst>
                                        </p:cTn>
                                        <p:tgtEl>
                                          <p:spTgt spid="38"/>
                                        </p:tgtEl>
                                      </p:cBhvr>
                                    </p:animEffect>
                                    <p:anim calcmode="lin" valueType="num">
                                      <p:cBhvr>
                                        <p:cTn id="50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0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5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513" dur="26">
                                          <p:stCondLst>
                                            <p:cond delay="650"/>
                                          </p:stCondLst>
                                        </p:cTn>
                                        <p:tgtEl>
                                          <p:spTgt spid="38"/>
                                        </p:tgtEl>
                                      </p:cBhvr>
                                      <p:to x="100000" y="60000"/>
                                    </p:animScale>
                                    <p:animScale>
                                      <p:cBhvr>
                                        <p:cTn id="514" dur="166" decel="50000">
                                          <p:stCondLst>
                                            <p:cond delay="676"/>
                                          </p:stCondLst>
                                        </p:cTn>
                                        <p:tgtEl>
                                          <p:spTgt spid="38"/>
                                        </p:tgtEl>
                                      </p:cBhvr>
                                      <p:to x="100000" y="100000"/>
                                    </p:animScale>
                                    <p:animScale>
                                      <p:cBhvr>
                                        <p:cTn id="515" dur="26">
                                          <p:stCondLst>
                                            <p:cond delay="1312"/>
                                          </p:stCondLst>
                                        </p:cTn>
                                        <p:tgtEl>
                                          <p:spTgt spid="38"/>
                                        </p:tgtEl>
                                      </p:cBhvr>
                                      <p:to x="100000" y="80000"/>
                                    </p:animScale>
                                    <p:animScale>
                                      <p:cBhvr>
                                        <p:cTn id="516" dur="166" decel="50000">
                                          <p:stCondLst>
                                            <p:cond delay="1338"/>
                                          </p:stCondLst>
                                        </p:cTn>
                                        <p:tgtEl>
                                          <p:spTgt spid="38"/>
                                        </p:tgtEl>
                                      </p:cBhvr>
                                      <p:to x="100000" y="100000"/>
                                    </p:animScale>
                                    <p:animScale>
                                      <p:cBhvr>
                                        <p:cTn id="517" dur="26">
                                          <p:stCondLst>
                                            <p:cond delay="1642"/>
                                          </p:stCondLst>
                                        </p:cTn>
                                        <p:tgtEl>
                                          <p:spTgt spid="38"/>
                                        </p:tgtEl>
                                      </p:cBhvr>
                                      <p:to x="100000" y="90000"/>
                                    </p:animScale>
                                    <p:animScale>
                                      <p:cBhvr>
                                        <p:cTn id="518" dur="166" decel="50000">
                                          <p:stCondLst>
                                            <p:cond delay="1668"/>
                                          </p:stCondLst>
                                        </p:cTn>
                                        <p:tgtEl>
                                          <p:spTgt spid="38"/>
                                        </p:tgtEl>
                                      </p:cBhvr>
                                      <p:to x="100000" y="100000"/>
                                    </p:animScale>
                                    <p:animScale>
                                      <p:cBhvr>
                                        <p:cTn id="519" dur="26">
                                          <p:stCondLst>
                                            <p:cond delay="1808"/>
                                          </p:stCondLst>
                                        </p:cTn>
                                        <p:tgtEl>
                                          <p:spTgt spid="38"/>
                                        </p:tgtEl>
                                      </p:cBhvr>
                                      <p:to x="100000" y="95000"/>
                                    </p:animScale>
                                    <p:animScale>
                                      <p:cBhvr>
                                        <p:cTn id="520" dur="166" decel="50000">
                                          <p:stCondLst>
                                            <p:cond delay="1834"/>
                                          </p:stCondLst>
                                        </p:cTn>
                                        <p:tgtEl>
                                          <p:spTgt spid="38"/>
                                        </p:tgtEl>
                                      </p:cBhvr>
                                      <p:to x="100000" y="100000"/>
                                    </p:animScale>
                                  </p:childTnLst>
                                </p:cTn>
                              </p:par>
                            </p:childTnLst>
                          </p:cTn>
                        </p:par>
                      </p:childTnLst>
                    </p:cTn>
                  </p:par>
                  <p:par>
                    <p:cTn id="521" fill="hold">
                      <p:stCondLst>
                        <p:cond delay="indefinite"/>
                      </p:stCondLst>
                      <p:childTnLst>
                        <p:par>
                          <p:cTn id="522" fill="hold">
                            <p:stCondLst>
                              <p:cond delay="0"/>
                            </p:stCondLst>
                            <p:childTnLst>
                              <p:par>
                                <p:cTn id="523" presetID="10" presetClass="entr" presetSubtype="0" fill="hold" grpId="0" nodeType="clickEffect">
                                  <p:stCondLst>
                                    <p:cond delay="0"/>
                                  </p:stCondLst>
                                  <p:childTnLst>
                                    <p:set>
                                      <p:cBhvr>
                                        <p:cTn id="524" dur="1" fill="hold">
                                          <p:stCondLst>
                                            <p:cond delay="0"/>
                                          </p:stCondLst>
                                        </p:cTn>
                                        <p:tgtEl>
                                          <p:spTgt spid="39"/>
                                        </p:tgtEl>
                                        <p:attrNameLst>
                                          <p:attrName>style.visibility</p:attrName>
                                        </p:attrNameLst>
                                      </p:cBhvr>
                                      <p:to>
                                        <p:strVal val="visible"/>
                                      </p:to>
                                    </p:set>
                                    <p:animEffect transition="in" filter="fade">
                                      <p:cBhvr>
                                        <p:cTn id="525" dur="500"/>
                                        <p:tgtEl>
                                          <p:spTgt spid="39"/>
                                        </p:tgtEl>
                                      </p:cBhvr>
                                    </p:animEffect>
                                  </p:childTnLst>
                                  <p:subTnLst>
                                    <p:audio>
                                      <p:cMediaNode>
                                        <p:cTn display="0" masterRel="sameClick">
                                          <p:stCondLst>
                                            <p:cond evt="begin" delay="0">
                                              <p:tn val="523"/>
                                            </p:cond>
                                          </p:stCondLst>
                                          <p:endCondLst>
                                            <p:cond evt="onStopAudio" delay="0">
                                              <p:tgtEl>
                                                <p:sldTgt/>
                                              </p:tgtEl>
                                            </p:cond>
                                          </p:endCondLst>
                                        </p:cTn>
                                        <p:tgtEl>
                                          <p:sndTgt r:embed="rId8" name="7_6.wav"/>
                                        </p:tgtEl>
                                      </p:cMediaNode>
                                    </p:audio>
                                  </p:subTnLst>
                                </p:cTn>
                              </p:par>
                            </p:childTnLst>
                          </p:cTn>
                        </p:par>
                      </p:childTnLst>
                    </p:cTn>
                  </p:par>
                  <p:par>
                    <p:cTn id="526" fill="hold">
                      <p:stCondLst>
                        <p:cond delay="indefinite"/>
                      </p:stCondLst>
                      <p:childTnLst>
                        <p:par>
                          <p:cTn id="527" fill="hold">
                            <p:stCondLst>
                              <p:cond delay="0"/>
                            </p:stCondLst>
                            <p:childTnLst>
                              <p:par>
                                <p:cTn id="528" presetID="9" presetClass="exit" presetSubtype="0" fill="hold" nodeType="clickEffect">
                                  <p:stCondLst>
                                    <p:cond delay="0"/>
                                  </p:stCondLst>
                                  <p:childTnLst>
                                    <p:animEffect transition="out" filter="dissolve">
                                      <p:cBhvr>
                                        <p:cTn id="529" dur="500"/>
                                        <p:tgtEl>
                                          <p:spTgt spid="35"/>
                                        </p:tgtEl>
                                      </p:cBhvr>
                                    </p:animEffect>
                                    <p:set>
                                      <p:cBhvr>
                                        <p:cTn id="530" dur="1" fill="hold">
                                          <p:stCondLst>
                                            <p:cond delay="499"/>
                                          </p:stCondLst>
                                        </p:cTn>
                                        <p:tgtEl>
                                          <p:spTgt spid="35"/>
                                        </p:tgtEl>
                                        <p:attrNameLst>
                                          <p:attrName>style.visibility</p:attrName>
                                        </p:attrNameLst>
                                      </p:cBhvr>
                                      <p:to>
                                        <p:strVal val="hidden"/>
                                      </p:to>
                                    </p:set>
                                  </p:childTnLst>
                                </p:cTn>
                              </p:par>
                              <p:par>
                                <p:cTn id="531" presetID="9" presetClass="exit" presetSubtype="0" fill="hold" nodeType="withEffect">
                                  <p:stCondLst>
                                    <p:cond delay="0"/>
                                  </p:stCondLst>
                                  <p:childTnLst>
                                    <p:animEffect transition="out" filter="dissolve">
                                      <p:cBhvr>
                                        <p:cTn id="532" dur="500"/>
                                        <p:tgtEl>
                                          <p:spTgt spid="36"/>
                                        </p:tgtEl>
                                      </p:cBhvr>
                                    </p:animEffect>
                                    <p:set>
                                      <p:cBhvr>
                                        <p:cTn id="533" dur="1" fill="hold">
                                          <p:stCondLst>
                                            <p:cond delay="499"/>
                                          </p:stCondLst>
                                        </p:cTn>
                                        <p:tgtEl>
                                          <p:spTgt spid="36"/>
                                        </p:tgtEl>
                                        <p:attrNameLst>
                                          <p:attrName>style.visibility</p:attrName>
                                        </p:attrNameLst>
                                      </p:cBhvr>
                                      <p:to>
                                        <p:strVal val="hidden"/>
                                      </p:to>
                                    </p:set>
                                  </p:childTnLst>
                                </p:cTn>
                              </p:par>
                              <p:par>
                                <p:cTn id="534" presetID="9" presetClass="exit" presetSubtype="0" fill="hold" nodeType="withEffect">
                                  <p:stCondLst>
                                    <p:cond delay="0"/>
                                  </p:stCondLst>
                                  <p:childTnLst>
                                    <p:animEffect transition="out" filter="dissolve">
                                      <p:cBhvr>
                                        <p:cTn id="535" dur="500"/>
                                        <p:tgtEl>
                                          <p:spTgt spid="37"/>
                                        </p:tgtEl>
                                      </p:cBhvr>
                                    </p:animEffect>
                                    <p:set>
                                      <p:cBhvr>
                                        <p:cTn id="536" dur="1" fill="hold">
                                          <p:stCondLst>
                                            <p:cond delay="499"/>
                                          </p:stCondLst>
                                        </p:cTn>
                                        <p:tgtEl>
                                          <p:spTgt spid="37"/>
                                        </p:tgtEl>
                                        <p:attrNameLst>
                                          <p:attrName>style.visibility</p:attrName>
                                        </p:attrNameLst>
                                      </p:cBhvr>
                                      <p:to>
                                        <p:strVal val="hidden"/>
                                      </p:to>
                                    </p:set>
                                  </p:childTnLst>
                                </p:cTn>
                              </p:par>
                              <p:par>
                                <p:cTn id="537" presetID="9" presetClass="exit" presetSubtype="0" fill="hold" nodeType="withEffect">
                                  <p:stCondLst>
                                    <p:cond delay="0"/>
                                  </p:stCondLst>
                                  <p:childTnLst>
                                    <p:animEffect transition="out" filter="dissolve">
                                      <p:cBhvr>
                                        <p:cTn id="538" dur="500"/>
                                        <p:tgtEl>
                                          <p:spTgt spid="38"/>
                                        </p:tgtEl>
                                      </p:cBhvr>
                                    </p:animEffect>
                                    <p:set>
                                      <p:cBhvr>
                                        <p:cTn id="539" dur="1" fill="hold">
                                          <p:stCondLst>
                                            <p:cond delay="499"/>
                                          </p:stCondLst>
                                        </p:cTn>
                                        <p:tgtEl>
                                          <p:spTgt spid="38"/>
                                        </p:tgtEl>
                                        <p:attrNameLst>
                                          <p:attrName>style.visibility</p:attrName>
                                        </p:attrNameLst>
                                      </p:cBhvr>
                                      <p:to>
                                        <p:strVal val="hidden"/>
                                      </p:to>
                                    </p:set>
                                  </p:childTnLst>
                                </p:cTn>
                              </p:par>
                              <p:par>
                                <p:cTn id="540" presetID="9" presetClass="exit" presetSubtype="0" fill="hold" grpId="1" nodeType="withEffect">
                                  <p:stCondLst>
                                    <p:cond delay="0"/>
                                  </p:stCondLst>
                                  <p:childTnLst>
                                    <p:animEffect transition="out" filter="dissolve">
                                      <p:cBhvr>
                                        <p:cTn id="541" dur="500"/>
                                        <p:tgtEl>
                                          <p:spTgt spid="39"/>
                                        </p:tgtEl>
                                      </p:cBhvr>
                                    </p:animEffect>
                                    <p:set>
                                      <p:cBhvr>
                                        <p:cTn id="542" dur="1" fill="hold">
                                          <p:stCondLst>
                                            <p:cond delay="499"/>
                                          </p:stCondLst>
                                        </p:cTn>
                                        <p:tgtEl>
                                          <p:spTgt spid="39"/>
                                        </p:tgtEl>
                                        <p:attrNameLst>
                                          <p:attrName>style.visibility</p:attrName>
                                        </p:attrNameLst>
                                      </p:cBhvr>
                                      <p:to>
                                        <p:strVal val="hidden"/>
                                      </p:to>
                                    </p:set>
                                  </p:childTnLst>
                                </p:cTn>
                              </p:par>
                            </p:childTnLst>
                          </p:cTn>
                        </p:par>
                      </p:childTnLst>
                    </p:cTn>
                  </p:par>
                  <p:par>
                    <p:cTn id="543" fill="hold">
                      <p:stCondLst>
                        <p:cond delay="indefinite"/>
                      </p:stCondLst>
                      <p:childTnLst>
                        <p:par>
                          <p:cTn id="544" fill="hold">
                            <p:stCondLst>
                              <p:cond delay="0"/>
                            </p:stCondLst>
                            <p:childTnLst>
                              <p:par>
                                <p:cTn id="545" presetID="26" presetClass="entr" presetSubtype="0" fill="hold" nodeType="clickEffect">
                                  <p:stCondLst>
                                    <p:cond delay="0"/>
                                  </p:stCondLst>
                                  <p:childTnLst>
                                    <p:set>
                                      <p:cBhvr>
                                        <p:cTn id="546" dur="1" fill="hold">
                                          <p:stCondLst>
                                            <p:cond delay="0"/>
                                          </p:stCondLst>
                                        </p:cTn>
                                        <p:tgtEl>
                                          <p:spTgt spid="40"/>
                                        </p:tgtEl>
                                        <p:attrNameLst>
                                          <p:attrName>style.visibility</p:attrName>
                                        </p:attrNameLst>
                                      </p:cBhvr>
                                      <p:to>
                                        <p:strVal val="visible"/>
                                      </p:to>
                                    </p:set>
                                    <p:animEffect transition="in" filter="wipe(down)">
                                      <p:cBhvr>
                                        <p:cTn id="547" dur="580">
                                          <p:stCondLst>
                                            <p:cond delay="0"/>
                                          </p:stCondLst>
                                        </p:cTn>
                                        <p:tgtEl>
                                          <p:spTgt spid="40"/>
                                        </p:tgtEl>
                                      </p:cBhvr>
                                    </p:animEffect>
                                    <p:anim calcmode="lin" valueType="num">
                                      <p:cBhvr>
                                        <p:cTn id="54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54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55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55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55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553" dur="26">
                                          <p:stCondLst>
                                            <p:cond delay="650"/>
                                          </p:stCondLst>
                                        </p:cTn>
                                        <p:tgtEl>
                                          <p:spTgt spid="40"/>
                                        </p:tgtEl>
                                      </p:cBhvr>
                                      <p:to x="100000" y="60000"/>
                                    </p:animScale>
                                    <p:animScale>
                                      <p:cBhvr>
                                        <p:cTn id="554" dur="166" decel="50000">
                                          <p:stCondLst>
                                            <p:cond delay="676"/>
                                          </p:stCondLst>
                                        </p:cTn>
                                        <p:tgtEl>
                                          <p:spTgt spid="40"/>
                                        </p:tgtEl>
                                      </p:cBhvr>
                                      <p:to x="100000" y="100000"/>
                                    </p:animScale>
                                    <p:animScale>
                                      <p:cBhvr>
                                        <p:cTn id="555" dur="26">
                                          <p:stCondLst>
                                            <p:cond delay="1312"/>
                                          </p:stCondLst>
                                        </p:cTn>
                                        <p:tgtEl>
                                          <p:spTgt spid="40"/>
                                        </p:tgtEl>
                                      </p:cBhvr>
                                      <p:to x="100000" y="80000"/>
                                    </p:animScale>
                                    <p:animScale>
                                      <p:cBhvr>
                                        <p:cTn id="556" dur="166" decel="50000">
                                          <p:stCondLst>
                                            <p:cond delay="1338"/>
                                          </p:stCondLst>
                                        </p:cTn>
                                        <p:tgtEl>
                                          <p:spTgt spid="40"/>
                                        </p:tgtEl>
                                      </p:cBhvr>
                                      <p:to x="100000" y="100000"/>
                                    </p:animScale>
                                    <p:animScale>
                                      <p:cBhvr>
                                        <p:cTn id="557" dur="26">
                                          <p:stCondLst>
                                            <p:cond delay="1642"/>
                                          </p:stCondLst>
                                        </p:cTn>
                                        <p:tgtEl>
                                          <p:spTgt spid="40"/>
                                        </p:tgtEl>
                                      </p:cBhvr>
                                      <p:to x="100000" y="90000"/>
                                    </p:animScale>
                                    <p:animScale>
                                      <p:cBhvr>
                                        <p:cTn id="558" dur="166" decel="50000">
                                          <p:stCondLst>
                                            <p:cond delay="1668"/>
                                          </p:stCondLst>
                                        </p:cTn>
                                        <p:tgtEl>
                                          <p:spTgt spid="40"/>
                                        </p:tgtEl>
                                      </p:cBhvr>
                                      <p:to x="100000" y="100000"/>
                                    </p:animScale>
                                    <p:animScale>
                                      <p:cBhvr>
                                        <p:cTn id="559" dur="26">
                                          <p:stCondLst>
                                            <p:cond delay="1808"/>
                                          </p:stCondLst>
                                        </p:cTn>
                                        <p:tgtEl>
                                          <p:spTgt spid="40"/>
                                        </p:tgtEl>
                                      </p:cBhvr>
                                      <p:to x="100000" y="95000"/>
                                    </p:animScale>
                                    <p:animScale>
                                      <p:cBhvr>
                                        <p:cTn id="560" dur="166" decel="50000">
                                          <p:stCondLst>
                                            <p:cond delay="1834"/>
                                          </p:stCondLst>
                                        </p:cTn>
                                        <p:tgtEl>
                                          <p:spTgt spid="40"/>
                                        </p:tgtEl>
                                      </p:cBhvr>
                                      <p:to x="100000" y="100000"/>
                                    </p:animScale>
                                  </p:childTnLst>
                                </p:cTn>
                              </p:par>
                              <p:par>
                                <p:cTn id="561" presetID="26" presetClass="entr" presetSubtype="0" fill="hold" nodeType="withEffect">
                                  <p:stCondLst>
                                    <p:cond delay="0"/>
                                  </p:stCondLst>
                                  <p:childTnLst>
                                    <p:set>
                                      <p:cBhvr>
                                        <p:cTn id="562" dur="1" fill="hold">
                                          <p:stCondLst>
                                            <p:cond delay="0"/>
                                          </p:stCondLst>
                                        </p:cTn>
                                        <p:tgtEl>
                                          <p:spTgt spid="41"/>
                                        </p:tgtEl>
                                        <p:attrNameLst>
                                          <p:attrName>style.visibility</p:attrName>
                                        </p:attrNameLst>
                                      </p:cBhvr>
                                      <p:to>
                                        <p:strVal val="visible"/>
                                      </p:to>
                                    </p:set>
                                    <p:animEffect transition="in" filter="wipe(down)">
                                      <p:cBhvr>
                                        <p:cTn id="563" dur="580">
                                          <p:stCondLst>
                                            <p:cond delay="0"/>
                                          </p:stCondLst>
                                        </p:cTn>
                                        <p:tgtEl>
                                          <p:spTgt spid="41"/>
                                        </p:tgtEl>
                                      </p:cBhvr>
                                    </p:animEffect>
                                    <p:anim calcmode="lin" valueType="num">
                                      <p:cBhvr>
                                        <p:cTn id="564"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65"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66"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67"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68"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69" dur="26">
                                          <p:stCondLst>
                                            <p:cond delay="650"/>
                                          </p:stCondLst>
                                        </p:cTn>
                                        <p:tgtEl>
                                          <p:spTgt spid="41"/>
                                        </p:tgtEl>
                                      </p:cBhvr>
                                      <p:to x="100000" y="60000"/>
                                    </p:animScale>
                                    <p:animScale>
                                      <p:cBhvr>
                                        <p:cTn id="570" dur="166" decel="50000">
                                          <p:stCondLst>
                                            <p:cond delay="676"/>
                                          </p:stCondLst>
                                        </p:cTn>
                                        <p:tgtEl>
                                          <p:spTgt spid="41"/>
                                        </p:tgtEl>
                                      </p:cBhvr>
                                      <p:to x="100000" y="100000"/>
                                    </p:animScale>
                                    <p:animScale>
                                      <p:cBhvr>
                                        <p:cTn id="571" dur="26">
                                          <p:stCondLst>
                                            <p:cond delay="1312"/>
                                          </p:stCondLst>
                                        </p:cTn>
                                        <p:tgtEl>
                                          <p:spTgt spid="41"/>
                                        </p:tgtEl>
                                      </p:cBhvr>
                                      <p:to x="100000" y="80000"/>
                                    </p:animScale>
                                    <p:animScale>
                                      <p:cBhvr>
                                        <p:cTn id="572" dur="166" decel="50000">
                                          <p:stCondLst>
                                            <p:cond delay="1338"/>
                                          </p:stCondLst>
                                        </p:cTn>
                                        <p:tgtEl>
                                          <p:spTgt spid="41"/>
                                        </p:tgtEl>
                                      </p:cBhvr>
                                      <p:to x="100000" y="100000"/>
                                    </p:animScale>
                                    <p:animScale>
                                      <p:cBhvr>
                                        <p:cTn id="573" dur="26">
                                          <p:stCondLst>
                                            <p:cond delay="1642"/>
                                          </p:stCondLst>
                                        </p:cTn>
                                        <p:tgtEl>
                                          <p:spTgt spid="41"/>
                                        </p:tgtEl>
                                      </p:cBhvr>
                                      <p:to x="100000" y="90000"/>
                                    </p:animScale>
                                    <p:animScale>
                                      <p:cBhvr>
                                        <p:cTn id="574" dur="166" decel="50000">
                                          <p:stCondLst>
                                            <p:cond delay="1668"/>
                                          </p:stCondLst>
                                        </p:cTn>
                                        <p:tgtEl>
                                          <p:spTgt spid="41"/>
                                        </p:tgtEl>
                                      </p:cBhvr>
                                      <p:to x="100000" y="100000"/>
                                    </p:animScale>
                                    <p:animScale>
                                      <p:cBhvr>
                                        <p:cTn id="575" dur="26">
                                          <p:stCondLst>
                                            <p:cond delay="1808"/>
                                          </p:stCondLst>
                                        </p:cTn>
                                        <p:tgtEl>
                                          <p:spTgt spid="41"/>
                                        </p:tgtEl>
                                      </p:cBhvr>
                                      <p:to x="100000" y="95000"/>
                                    </p:animScale>
                                    <p:animScale>
                                      <p:cBhvr>
                                        <p:cTn id="576" dur="166" decel="50000">
                                          <p:stCondLst>
                                            <p:cond delay="1834"/>
                                          </p:stCondLst>
                                        </p:cTn>
                                        <p:tgtEl>
                                          <p:spTgt spid="41"/>
                                        </p:tgtEl>
                                      </p:cBhvr>
                                      <p:to x="100000" y="100000"/>
                                    </p:animScale>
                                  </p:childTnLst>
                                </p:cTn>
                              </p:par>
                            </p:childTnLst>
                          </p:cTn>
                        </p:par>
                      </p:childTnLst>
                    </p:cTn>
                  </p:par>
                  <p:par>
                    <p:cTn id="577" fill="hold">
                      <p:stCondLst>
                        <p:cond delay="indefinite"/>
                      </p:stCondLst>
                      <p:childTnLst>
                        <p:par>
                          <p:cTn id="578" fill="hold">
                            <p:stCondLst>
                              <p:cond delay="0"/>
                            </p:stCondLst>
                            <p:childTnLst>
                              <p:par>
                                <p:cTn id="579" presetID="26" presetClass="entr" presetSubtype="0" fill="hold" nodeType="clickEffect">
                                  <p:stCondLst>
                                    <p:cond delay="0"/>
                                  </p:stCondLst>
                                  <p:childTnLst>
                                    <p:set>
                                      <p:cBhvr>
                                        <p:cTn id="580" dur="1" fill="hold">
                                          <p:stCondLst>
                                            <p:cond delay="0"/>
                                          </p:stCondLst>
                                        </p:cTn>
                                        <p:tgtEl>
                                          <p:spTgt spid="42"/>
                                        </p:tgtEl>
                                        <p:attrNameLst>
                                          <p:attrName>style.visibility</p:attrName>
                                        </p:attrNameLst>
                                      </p:cBhvr>
                                      <p:to>
                                        <p:strVal val="visible"/>
                                      </p:to>
                                    </p:set>
                                    <p:animEffect transition="in" filter="wipe(down)">
                                      <p:cBhvr>
                                        <p:cTn id="581" dur="580">
                                          <p:stCondLst>
                                            <p:cond delay="0"/>
                                          </p:stCondLst>
                                        </p:cTn>
                                        <p:tgtEl>
                                          <p:spTgt spid="42"/>
                                        </p:tgtEl>
                                      </p:cBhvr>
                                    </p:animEffect>
                                    <p:anim calcmode="lin" valueType="num">
                                      <p:cBhvr>
                                        <p:cTn id="58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8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8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58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58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587" dur="26">
                                          <p:stCondLst>
                                            <p:cond delay="650"/>
                                          </p:stCondLst>
                                        </p:cTn>
                                        <p:tgtEl>
                                          <p:spTgt spid="42"/>
                                        </p:tgtEl>
                                      </p:cBhvr>
                                      <p:to x="100000" y="60000"/>
                                    </p:animScale>
                                    <p:animScale>
                                      <p:cBhvr>
                                        <p:cTn id="588" dur="166" decel="50000">
                                          <p:stCondLst>
                                            <p:cond delay="676"/>
                                          </p:stCondLst>
                                        </p:cTn>
                                        <p:tgtEl>
                                          <p:spTgt spid="42"/>
                                        </p:tgtEl>
                                      </p:cBhvr>
                                      <p:to x="100000" y="100000"/>
                                    </p:animScale>
                                    <p:animScale>
                                      <p:cBhvr>
                                        <p:cTn id="589" dur="26">
                                          <p:stCondLst>
                                            <p:cond delay="1312"/>
                                          </p:stCondLst>
                                        </p:cTn>
                                        <p:tgtEl>
                                          <p:spTgt spid="42"/>
                                        </p:tgtEl>
                                      </p:cBhvr>
                                      <p:to x="100000" y="80000"/>
                                    </p:animScale>
                                    <p:animScale>
                                      <p:cBhvr>
                                        <p:cTn id="590" dur="166" decel="50000">
                                          <p:stCondLst>
                                            <p:cond delay="1338"/>
                                          </p:stCondLst>
                                        </p:cTn>
                                        <p:tgtEl>
                                          <p:spTgt spid="42"/>
                                        </p:tgtEl>
                                      </p:cBhvr>
                                      <p:to x="100000" y="100000"/>
                                    </p:animScale>
                                    <p:animScale>
                                      <p:cBhvr>
                                        <p:cTn id="591" dur="26">
                                          <p:stCondLst>
                                            <p:cond delay="1642"/>
                                          </p:stCondLst>
                                        </p:cTn>
                                        <p:tgtEl>
                                          <p:spTgt spid="42"/>
                                        </p:tgtEl>
                                      </p:cBhvr>
                                      <p:to x="100000" y="90000"/>
                                    </p:animScale>
                                    <p:animScale>
                                      <p:cBhvr>
                                        <p:cTn id="592" dur="166" decel="50000">
                                          <p:stCondLst>
                                            <p:cond delay="1668"/>
                                          </p:stCondLst>
                                        </p:cTn>
                                        <p:tgtEl>
                                          <p:spTgt spid="42"/>
                                        </p:tgtEl>
                                      </p:cBhvr>
                                      <p:to x="100000" y="100000"/>
                                    </p:animScale>
                                    <p:animScale>
                                      <p:cBhvr>
                                        <p:cTn id="593" dur="26">
                                          <p:stCondLst>
                                            <p:cond delay="1808"/>
                                          </p:stCondLst>
                                        </p:cTn>
                                        <p:tgtEl>
                                          <p:spTgt spid="42"/>
                                        </p:tgtEl>
                                      </p:cBhvr>
                                      <p:to x="100000" y="95000"/>
                                    </p:animScale>
                                    <p:animScale>
                                      <p:cBhvr>
                                        <p:cTn id="594" dur="166" decel="50000">
                                          <p:stCondLst>
                                            <p:cond delay="1834"/>
                                          </p:stCondLst>
                                        </p:cTn>
                                        <p:tgtEl>
                                          <p:spTgt spid="42"/>
                                        </p:tgtEl>
                                      </p:cBhvr>
                                      <p:to x="100000" y="100000"/>
                                    </p:animScale>
                                  </p:childTnLst>
                                </p:cTn>
                              </p:par>
                              <p:par>
                                <p:cTn id="595" presetID="26" presetClass="entr" presetSubtype="0" fill="hold" nodeType="withEffect">
                                  <p:stCondLst>
                                    <p:cond delay="0"/>
                                  </p:stCondLst>
                                  <p:childTnLst>
                                    <p:set>
                                      <p:cBhvr>
                                        <p:cTn id="596" dur="1" fill="hold">
                                          <p:stCondLst>
                                            <p:cond delay="0"/>
                                          </p:stCondLst>
                                        </p:cTn>
                                        <p:tgtEl>
                                          <p:spTgt spid="43"/>
                                        </p:tgtEl>
                                        <p:attrNameLst>
                                          <p:attrName>style.visibility</p:attrName>
                                        </p:attrNameLst>
                                      </p:cBhvr>
                                      <p:to>
                                        <p:strVal val="visible"/>
                                      </p:to>
                                    </p:set>
                                    <p:animEffect transition="in" filter="wipe(down)">
                                      <p:cBhvr>
                                        <p:cTn id="597" dur="580">
                                          <p:stCondLst>
                                            <p:cond delay="0"/>
                                          </p:stCondLst>
                                        </p:cTn>
                                        <p:tgtEl>
                                          <p:spTgt spid="43"/>
                                        </p:tgtEl>
                                      </p:cBhvr>
                                    </p:animEffect>
                                    <p:anim calcmode="lin" valueType="num">
                                      <p:cBhvr>
                                        <p:cTn id="59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9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60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60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60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603" dur="26">
                                          <p:stCondLst>
                                            <p:cond delay="650"/>
                                          </p:stCondLst>
                                        </p:cTn>
                                        <p:tgtEl>
                                          <p:spTgt spid="43"/>
                                        </p:tgtEl>
                                      </p:cBhvr>
                                      <p:to x="100000" y="60000"/>
                                    </p:animScale>
                                    <p:animScale>
                                      <p:cBhvr>
                                        <p:cTn id="604" dur="166" decel="50000">
                                          <p:stCondLst>
                                            <p:cond delay="676"/>
                                          </p:stCondLst>
                                        </p:cTn>
                                        <p:tgtEl>
                                          <p:spTgt spid="43"/>
                                        </p:tgtEl>
                                      </p:cBhvr>
                                      <p:to x="100000" y="100000"/>
                                    </p:animScale>
                                    <p:animScale>
                                      <p:cBhvr>
                                        <p:cTn id="605" dur="26">
                                          <p:stCondLst>
                                            <p:cond delay="1312"/>
                                          </p:stCondLst>
                                        </p:cTn>
                                        <p:tgtEl>
                                          <p:spTgt spid="43"/>
                                        </p:tgtEl>
                                      </p:cBhvr>
                                      <p:to x="100000" y="80000"/>
                                    </p:animScale>
                                    <p:animScale>
                                      <p:cBhvr>
                                        <p:cTn id="606" dur="166" decel="50000">
                                          <p:stCondLst>
                                            <p:cond delay="1338"/>
                                          </p:stCondLst>
                                        </p:cTn>
                                        <p:tgtEl>
                                          <p:spTgt spid="43"/>
                                        </p:tgtEl>
                                      </p:cBhvr>
                                      <p:to x="100000" y="100000"/>
                                    </p:animScale>
                                    <p:animScale>
                                      <p:cBhvr>
                                        <p:cTn id="607" dur="26">
                                          <p:stCondLst>
                                            <p:cond delay="1642"/>
                                          </p:stCondLst>
                                        </p:cTn>
                                        <p:tgtEl>
                                          <p:spTgt spid="43"/>
                                        </p:tgtEl>
                                      </p:cBhvr>
                                      <p:to x="100000" y="90000"/>
                                    </p:animScale>
                                    <p:animScale>
                                      <p:cBhvr>
                                        <p:cTn id="608" dur="166" decel="50000">
                                          <p:stCondLst>
                                            <p:cond delay="1668"/>
                                          </p:stCondLst>
                                        </p:cTn>
                                        <p:tgtEl>
                                          <p:spTgt spid="43"/>
                                        </p:tgtEl>
                                      </p:cBhvr>
                                      <p:to x="100000" y="100000"/>
                                    </p:animScale>
                                    <p:animScale>
                                      <p:cBhvr>
                                        <p:cTn id="609" dur="26">
                                          <p:stCondLst>
                                            <p:cond delay="1808"/>
                                          </p:stCondLst>
                                        </p:cTn>
                                        <p:tgtEl>
                                          <p:spTgt spid="43"/>
                                        </p:tgtEl>
                                      </p:cBhvr>
                                      <p:to x="100000" y="95000"/>
                                    </p:animScale>
                                    <p:animScale>
                                      <p:cBhvr>
                                        <p:cTn id="610" dur="166" decel="50000">
                                          <p:stCondLst>
                                            <p:cond delay="1834"/>
                                          </p:stCondLst>
                                        </p:cTn>
                                        <p:tgtEl>
                                          <p:spTgt spid="43"/>
                                        </p:tgtEl>
                                      </p:cBhvr>
                                      <p:to x="100000" y="100000"/>
                                    </p:animScale>
                                  </p:childTnLst>
                                </p:cTn>
                              </p:par>
                            </p:childTnLst>
                          </p:cTn>
                        </p:par>
                      </p:childTnLst>
                    </p:cTn>
                  </p:par>
                  <p:par>
                    <p:cTn id="611" fill="hold">
                      <p:stCondLst>
                        <p:cond delay="indefinite"/>
                      </p:stCondLst>
                      <p:childTnLst>
                        <p:par>
                          <p:cTn id="612" fill="hold">
                            <p:stCondLst>
                              <p:cond delay="0"/>
                            </p:stCondLst>
                            <p:childTnLst>
                              <p:par>
                                <p:cTn id="613" presetID="10" presetClass="entr" presetSubtype="0" fill="hold" grpId="0" nodeType="clickEffect">
                                  <p:stCondLst>
                                    <p:cond delay="0"/>
                                  </p:stCondLst>
                                  <p:childTnLst>
                                    <p:set>
                                      <p:cBhvr>
                                        <p:cTn id="614" dur="1" fill="hold">
                                          <p:stCondLst>
                                            <p:cond delay="0"/>
                                          </p:stCondLst>
                                        </p:cTn>
                                        <p:tgtEl>
                                          <p:spTgt spid="44"/>
                                        </p:tgtEl>
                                        <p:attrNameLst>
                                          <p:attrName>style.visibility</p:attrName>
                                        </p:attrNameLst>
                                      </p:cBhvr>
                                      <p:to>
                                        <p:strVal val="visible"/>
                                      </p:to>
                                    </p:set>
                                    <p:animEffect transition="in" filter="fade">
                                      <p:cBhvr>
                                        <p:cTn id="615" dur="500"/>
                                        <p:tgtEl>
                                          <p:spTgt spid="44"/>
                                        </p:tgtEl>
                                      </p:cBhvr>
                                    </p:animEffect>
                                  </p:childTnLst>
                                  <p:subTnLst>
                                    <p:audio>
                                      <p:cMediaNode>
                                        <p:cTn display="0" masterRel="sameClick">
                                          <p:stCondLst>
                                            <p:cond evt="begin" delay="0">
                                              <p:tn val="613"/>
                                            </p:cond>
                                          </p:stCondLst>
                                          <p:endCondLst>
                                            <p:cond evt="onStopAudio" delay="0">
                                              <p:tgtEl>
                                                <p:sldTgt/>
                                              </p:tgtEl>
                                            </p:cond>
                                          </p:endCondLst>
                                        </p:cTn>
                                        <p:tgtEl>
                                          <p:sndTgt r:embed="rId9" name="7_7.wav"/>
                                        </p:tgtEl>
                                      </p:cMediaNode>
                                    </p:audio>
                                  </p:subTnLst>
                                </p:cTn>
                              </p:par>
                            </p:childTnLst>
                          </p:cTn>
                        </p:par>
                      </p:childTnLst>
                    </p:cTn>
                  </p:par>
                  <p:par>
                    <p:cTn id="616" fill="hold">
                      <p:stCondLst>
                        <p:cond delay="indefinite"/>
                      </p:stCondLst>
                      <p:childTnLst>
                        <p:par>
                          <p:cTn id="617" fill="hold">
                            <p:stCondLst>
                              <p:cond delay="0"/>
                            </p:stCondLst>
                            <p:childTnLst>
                              <p:par>
                                <p:cTn id="618" presetID="9" presetClass="exit" presetSubtype="0" fill="hold" grpId="1" nodeType="clickEffect">
                                  <p:stCondLst>
                                    <p:cond delay="0"/>
                                  </p:stCondLst>
                                  <p:childTnLst>
                                    <p:animEffect transition="out" filter="dissolve">
                                      <p:cBhvr>
                                        <p:cTn id="619" dur="500"/>
                                        <p:tgtEl>
                                          <p:spTgt spid="44"/>
                                        </p:tgtEl>
                                      </p:cBhvr>
                                    </p:animEffect>
                                    <p:set>
                                      <p:cBhvr>
                                        <p:cTn id="620" dur="1" fill="hold">
                                          <p:stCondLst>
                                            <p:cond delay="499"/>
                                          </p:stCondLst>
                                        </p:cTn>
                                        <p:tgtEl>
                                          <p:spTgt spid="44"/>
                                        </p:tgtEl>
                                        <p:attrNameLst>
                                          <p:attrName>style.visibility</p:attrName>
                                        </p:attrNameLst>
                                      </p:cBhvr>
                                      <p:to>
                                        <p:strVal val="hidden"/>
                                      </p:to>
                                    </p:set>
                                  </p:childTnLst>
                                </p:cTn>
                              </p:par>
                              <p:par>
                                <p:cTn id="621" presetID="9" presetClass="exit" presetSubtype="0" fill="hold" nodeType="withEffect">
                                  <p:stCondLst>
                                    <p:cond delay="0"/>
                                  </p:stCondLst>
                                  <p:childTnLst>
                                    <p:animEffect transition="out" filter="dissolve">
                                      <p:cBhvr>
                                        <p:cTn id="622" dur="500"/>
                                        <p:tgtEl>
                                          <p:spTgt spid="41"/>
                                        </p:tgtEl>
                                      </p:cBhvr>
                                    </p:animEffect>
                                    <p:set>
                                      <p:cBhvr>
                                        <p:cTn id="623" dur="1" fill="hold">
                                          <p:stCondLst>
                                            <p:cond delay="499"/>
                                          </p:stCondLst>
                                        </p:cTn>
                                        <p:tgtEl>
                                          <p:spTgt spid="41"/>
                                        </p:tgtEl>
                                        <p:attrNameLst>
                                          <p:attrName>style.visibility</p:attrName>
                                        </p:attrNameLst>
                                      </p:cBhvr>
                                      <p:to>
                                        <p:strVal val="hidden"/>
                                      </p:to>
                                    </p:set>
                                  </p:childTnLst>
                                </p:cTn>
                              </p:par>
                              <p:par>
                                <p:cTn id="624" presetID="9" presetClass="exit" presetSubtype="0" fill="hold" nodeType="withEffect">
                                  <p:stCondLst>
                                    <p:cond delay="0"/>
                                  </p:stCondLst>
                                  <p:childTnLst>
                                    <p:animEffect transition="out" filter="dissolve">
                                      <p:cBhvr>
                                        <p:cTn id="625" dur="500"/>
                                        <p:tgtEl>
                                          <p:spTgt spid="42"/>
                                        </p:tgtEl>
                                      </p:cBhvr>
                                    </p:animEffect>
                                    <p:set>
                                      <p:cBhvr>
                                        <p:cTn id="626" dur="1" fill="hold">
                                          <p:stCondLst>
                                            <p:cond delay="499"/>
                                          </p:stCondLst>
                                        </p:cTn>
                                        <p:tgtEl>
                                          <p:spTgt spid="42"/>
                                        </p:tgtEl>
                                        <p:attrNameLst>
                                          <p:attrName>style.visibility</p:attrName>
                                        </p:attrNameLst>
                                      </p:cBhvr>
                                      <p:to>
                                        <p:strVal val="hidden"/>
                                      </p:to>
                                    </p:set>
                                  </p:childTnLst>
                                </p:cTn>
                              </p:par>
                              <p:par>
                                <p:cTn id="627" presetID="9" presetClass="exit" presetSubtype="0" fill="hold" nodeType="withEffect">
                                  <p:stCondLst>
                                    <p:cond delay="0"/>
                                  </p:stCondLst>
                                  <p:childTnLst>
                                    <p:animEffect transition="out" filter="dissolve">
                                      <p:cBhvr>
                                        <p:cTn id="628" dur="500"/>
                                        <p:tgtEl>
                                          <p:spTgt spid="43"/>
                                        </p:tgtEl>
                                      </p:cBhvr>
                                    </p:animEffect>
                                    <p:set>
                                      <p:cBhvr>
                                        <p:cTn id="629" dur="1" fill="hold">
                                          <p:stCondLst>
                                            <p:cond delay="499"/>
                                          </p:stCondLst>
                                        </p:cTn>
                                        <p:tgtEl>
                                          <p:spTgt spid="43"/>
                                        </p:tgtEl>
                                        <p:attrNameLst>
                                          <p:attrName>style.visibility</p:attrName>
                                        </p:attrNameLst>
                                      </p:cBhvr>
                                      <p:to>
                                        <p:strVal val="hidden"/>
                                      </p:to>
                                    </p:set>
                                  </p:childTnLst>
                                </p:cTn>
                              </p:par>
                              <p:par>
                                <p:cTn id="630" presetID="9" presetClass="exit" presetSubtype="0" fill="hold" nodeType="withEffect">
                                  <p:stCondLst>
                                    <p:cond delay="0"/>
                                  </p:stCondLst>
                                  <p:childTnLst>
                                    <p:animEffect transition="out" filter="dissolve">
                                      <p:cBhvr>
                                        <p:cTn id="631" dur="500"/>
                                        <p:tgtEl>
                                          <p:spTgt spid="40"/>
                                        </p:tgtEl>
                                      </p:cBhvr>
                                    </p:animEffect>
                                    <p:set>
                                      <p:cBhvr>
                                        <p:cTn id="632" dur="1" fill="hold">
                                          <p:stCondLst>
                                            <p:cond delay="499"/>
                                          </p:stCondLst>
                                        </p:cTn>
                                        <p:tgtEl>
                                          <p:spTgt spid="40"/>
                                        </p:tgtEl>
                                        <p:attrNameLst>
                                          <p:attrName>style.visibility</p:attrName>
                                        </p:attrNameLst>
                                      </p:cBhvr>
                                      <p:to>
                                        <p:strVal val="hidden"/>
                                      </p:to>
                                    </p:set>
                                  </p:childTnLst>
                                </p:cTn>
                              </p:par>
                            </p:childTnLst>
                          </p:cTn>
                        </p:par>
                      </p:childTnLst>
                    </p:cTn>
                  </p:par>
                  <p:par>
                    <p:cTn id="633" fill="hold">
                      <p:stCondLst>
                        <p:cond delay="indefinite"/>
                      </p:stCondLst>
                      <p:childTnLst>
                        <p:par>
                          <p:cTn id="634" fill="hold">
                            <p:stCondLst>
                              <p:cond delay="0"/>
                            </p:stCondLst>
                            <p:childTnLst>
                              <p:par>
                                <p:cTn id="635" presetID="26" presetClass="entr" presetSubtype="0" fill="hold" nodeType="clickEffect">
                                  <p:stCondLst>
                                    <p:cond delay="0"/>
                                  </p:stCondLst>
                                  <p:childTnLst>
                                    <p:set>
                                      <p:cBhvr>
                                        <p:cTn id="636" dur="1" fill="hold">
                                          <p:stCondLst>
                                            <p:cond delay="0"/>
                                          </p:stCondLst>
                                        </p:cTn>
                                        <p:tgtEl>
                                          <p:spTgt spid="45"/>
                                        </p:tgtEl>
                                        <p:attrNameLst>
                                          <p:attrName>style.visibility</p:attrName>
                                        </p:attrNameLst>
                                      </p:cBhvr>
                                      <p:to>
                                        <p:strVal val="visible"/>
                                      </p:to>
                                    </p:set>
                                    <p:animEffect transition="in" filter="wipe(down)">
                                      <p:cBhvr>
                                        <p:cTn id="637" dur="580">
                                          <p:stCondLst>
                                            <p:cond delay="0"/>
                                          </p:stCondLst>
                                        </p:cTn>
                                        <p:tgtEl>
                                          <p:spTgt spid="45"/>
                                        </p:tgtEl>
                                      </p:cBhvr>
                                    </p:animEffect>
                                    <p:anim calcmode="lin" valueType="num">
                                      <p:cBhvr>
                                        <p:cTn id="638"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9"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0"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41"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42"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43" dur="26">
                                          <p:stCondLst>
                                            <p:cond delay="650"/>
                                          </p:stCondLst>
                                        </p:cTn>
                                        <p:tgtEl>
                                          <p:spTgt spid="45"/>
                                        </p:tgtEl>
                                      </p:cBhvr>
                                      <p:to x="100000" y="60000"/>
                                    </p:animScale>
                                    <p:animScale>
                                      <p:cBhvr>
                                        <p:cTn id="644" dur="166" decel="50000">
                                          <p:stCondLst>
                                            <p:cond delay="676"/>
                                          </p:stCondLst>
                                        </p:cTn>
                                        <p:tgtEl>
                                          <p:spTgt spid="45"/>
                                        </p:tgtEl>
                                      </p:cBhvr>
                                      <p:to x="100000" y="100000"/>
                                    </p:animScale>
                                    <p:animScale>
                                      <p:cBhvr>
                                        <p:cTn id="645" dur="26">
                                          <p:stCondLst>
                                            <p:cond delay="1312"/>
                                          </p:stCondLst>
                                        </p:cTn>
                                        <p:tgtEl>
                                          <p:spTgt spid="45"/>
                                        </p:tgtEl>
                                      </p:cBhvr>
                                      <p:to x="100000" y="80000"/>
                                    </p:animScale>
                                    <p:animScale>
                                      <p:cBhvr>
                                        <p:cTn id="646" dur="166" decel="50000">
                                          <p:stCondLst>
                                            <p:cond delay="1338"/>
                                          </p:stCondLst>
                                        </p:cTn>
                                        <p:tgtEl>
                                          <p:spTgt spid="45"/>
                                        </p:tgtEl>
                                      </p:cBhvr>
                                      <p:to x="100000" y="100000"/>
                                    </p:animScale>
                                    <p:animScale>
                                      <p:cBhvr>
                                        <p:cTn id="647" dur="26">
                                          <p:stCondLst>
                                            <p:cond delay="1642"/>
                                          </p:stCondLst>
                                        </p:cTn>
                                        <p:tgtEl>
                                          <p:spTgt spid="45"/>
                                        </p:tgtEl>
                                      </p:cBhvr>
                                      <p:to x="100000" y="90000"/>
                                    </p:animScale>
                                    <p:animScale>
                                      <p:cBhvr>
                                        <p:cTn id="648" dur="166" decel="50000">
                                          <p:stCondLst>
                                            <p:cond delay="1668"/>
                                          </p:stCondLst>
                                        </p:cTn>
                                        <p:tgtEl>
                                          <p:spTgt spid="45"/>
                                        </p:tgtEl>
                                      </p:cBhvr>
                                      <p:to x="100000" y="100000"/>
                                    </p:animScale>
                                    <p:animScale>
                                      <p:cBhvr>
                                        <p:cTn id="649" dur="26">
                                          <p:stCondLst>
                                            <p:cond delay="1808"/>
                                          </p:stCondLst>
                                        </p:cTn>
                                        <p:tgtEl>
                                          <p:spTgt spid="45"/>
                                        </p:tgtEl>
                                      </p:cBhvr>
                                      <p:to x="100000" y="95000"/>
                                    </p:animScale>
                                    <p:animScale>
                                      <p:cBhvr>
                                        <p:cTn id="650" dur="166" decel="50000">
                                          <p:stCondLst>
                                            <p:cond delay="1834"/>
                                          </p:stCondLst>
                                        </p:cTn>
                                        <p:tgtEl>
                                          <p:spTgt spid="45"/>
                                        </p:tgtEl>
                                      </p:cBhvr>
                                      <p:to x="100000" y="100000"/>
                                    </p:animScale>
                                  </p:childTnLst>
                                </p:cTn>
                              </p:par>
                              <p:par>
                                <p:cTn id="651" presetID="26" presetClass="entr" presetSubtype="0" fill="hold" nodeType="withEffect">
                                  <p:stCondLst>
                                    <p:cond delay="0"/>
                                  </p:stCondLst>
                                  <p:childTnLst>
                                    <p:set>
                                      <p:cBhvr>
                                        <p:cTn id="652" dur="1" fill="hold">
                                          <p:stCondLst>
                                            <p:cond delay="0"/>
                                          </p:stCondLst>
                                        </p:cTn>
                                        <p:tgtEl>
                                          <p:spTgt spid="46"/>
                                        </p:tgtEl>
                                        <p:attrNameLst>
                                          <p:attrName>style.visibility</p:attrName>
                                        </p:attrNameLst>
                                      </p:cBhvr>
                                      <p:to>
                                        <p:strVal val="visible"/>
                                      </p:to>
                                    </p:set>
                                    <p:animEffect transition="in" filter="wipe(down)">
                                      <p:cBhvr>
                                        <p:cTn id="653" dur="580">
                                          <p:stCondLst>
                                            <p:cond delay="0"/>
                                          </p:stCondLst>
                                        </p:cTn>
                                        <p:tgtEl>
                                          <p:spTgt spid="46"/>
                                        </p:tgtEl>
                                      </p:cBhvr>
                                    </p:animEffect>
                                    <p:anim calcmode="lin" valueType="num">
                                      <p:cBhvr>
                                        <p:cTn id="654"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55"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56"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657"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658"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659" dur="26">
                                          <p:stCondLst>
                                            <p:cond delay="650"/>
                                          </p:stCondLst>
                                        </p:cTn>
                                        <p:tgtEl>
                                          <p:spTgt spid="46"/>
                                        </p:tgtEl>
                                      </p:cBhvr>
                                      <p:to x="100000" y="60000"/>
                                    </p:animScale>
                                    <p:animScale>
                                      <p:cBhvr>
                                        <p:cTn id="660" dur="166" decel="50000">
                                          <p:stCondLst>
                                            <p:cond delay="676"/>
                                          </p:stCondLst>
                                        </p:cTn>
                                        <p:tgtEl>
                                          <p:spTgt spid="46"/>
                                        </p:tgtEl>
                                      </p:cBhvr>
                                      <p:to x="100000" y="100000"/>
                                    </p:animScale>
                                    <p:animScale>
                                      <p:cBhvr>
                                        <p:cTn id="661" dur="26">
                                          <p:stCondLst>
                                            <p:cond delay="1312"/>
                                          </p:stCondLst>
                                        </p:cTn>
                                        <p:tgtEl>
                                          <p:spTgt spid="46"/>
                                        </p:tgtEl>
                                      </p:cBhvr>
                                      <p:to x="100000" y="80000"/>
                                    </p:animScale>
                                    <p:animScale>
                                      <p:cBhvr>
                                        <p:cTn id="662" dur="166" decel="50000">
                                          <p:stCondLst>
                                            <p:cond delay="1338"/>
                                          </p:stCondLst>
                                        </p:cTn>
                                        <p:tgtEl>
                                          <p:spTgt spid="46"/>
                                        </p:tgtEl>
                                      </p:cBhvr>
                                      <p:to x="100000" y="100000"/>
                                    </p:animScale>
                                    <p:animScale>
                                      <p:cBhvr>
                                        <p:cTn id="663" dur="26">
                                          <p:stCondLst>
                                            <p:cond delay="1642"/>
                                          </p:stCondLst>
                                        </p:cTn>
                                        <p:tgtEl>
                                          <p:spTgt spid="46"/>
                                        </p:tgtEl>
                                      </p:cBhvr>
                                      <p:to x="100000" y="90000"/>
                                    </p:animScale>
                                    <p:animScale>
                                      <p:cBhvr>
                                        <p:cTn id="664" dur="166" decel="50000">
                                          <p:stCondLst>
                                            <p:cond delay="1668"/>
                                          </p:stCondLst>
                                        </p:cTn>
                                        <p:tgtEl>
                                          <p:spTgt spid="46"/>
                                        </p:tgtEl>
                                      </p:cBhvr>
                                      <p:to x="100000" y="100000"/>
                                    </p:animScale>
                                    <p:animScale>
                                      <p:cBhvr>
                                        <p:cTn id="665" dur="26">
                                          <p:stCondLst>
                                            <p:cond delay="1808"/>
                                          </p:stCondLst>
                                        </p:cTn>
                                        <p:tgtEl>
                                          <p:spTgt spid="46"/>
                                        </p:tgtEl>
                                      </p:cBhvr>
                                      <p:to x="100000" y="95000"/>
                                    </p:animScale>
                                    <p:animScale>
                                      <p:cBhvr>
                                        <p:cTn id="666" dur="166" decel="50000">
                                          <p:stCondLst>
                                            <p:cond delay="1834"/>
                                          </p:stCondLst>
                                        </p:cTn>
                                        <p:tgtEl>
                                          <p:spTgt spid="46"/>
                                        </p:tgtEl>
                                      </p:cBhvr>
                                      <p:to x="100000" y="100000"/>
                                    </p:animScale>
                                  </p:childTnLst>
                                </p:cTn>
                              </p:par>
                            </p:childTnLst>
                          </p:cTn>
                        </p:par>
                      </p:childTnLst>
                    </p:cTn>
                  </p:par>
                  <p:par>
                    <p:cTn id="667" fill="hold">
                      <p:stCondLst>
                        <p:cond delay="indefinite"/>
                      </p:stCondLst>
                      <p:childTnLst>
                        <p:par>
                          <p:cTn id="668" fill="hold">
                            <p:stCondLst>
                              <p:cond delay="0"/>
                            </p:stCondLst>
                            <p:childTnLst>
                              <p:par>
                                <p:cTn id="669" presetID="26" presetClass="entr" presetSubtype="0" fill="hold" nodeType="clickEffect">
                                  <p:stCondLst>
                                    <p:cond delay="0"/>
                                  </p:stCondLst>
                                  <p:childTnLst>
                                    <p:set>
                                      <p:cBhvr>
                                        <p:cTn id="670" dur="1" fill="hold">
                                          <p:stCondLst>
                                            <p:cond delay="0"/>
                                          </p:stCondLst>
                                        </p:cTn>
                                        <p:tgtEl>
                                          <p:spTgt spid="48"/>
                                        </p:tgtEl>
                                        <p:attrNameLst>
                                          <p:attrName>style.visibility</p:attrName>
                                        </p:attrNameLst>
                                      </p:cBhvr>
                                      <p:to>
                                        <p:strVal val="visible"/>
                                      </p:to>
                                    </p:set>
                                    <p:animEffect transition="in" filter="wipe(down)">
                                      <p:cBhvr>
                                        <p:cTn id="671" dur="580">
                                          <p:stCondLst>
                                            <p:cond delay="0"/>
                                          </p:stCondLst>
                                        </p:cTn>
                                        <p:tgtEl>
                                          <p:spTgt spid="48"/>
                                        </p:tgtEl>
                                      </p:cBhvr>
                                    </p:animEffect>
                                    <p:anim calcmode="lin" valueType="num">
                                      <p:cBhvr>
                                        <p:cTn id="6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6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6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6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6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677" dur="26">
                                          <p:stCondLst>
                                            <p:cond delay="650"/>
                                          </p:stCondLst>
                                        </p:cTn>
                                        <p:tgtEl>
                                          <p:spTgt spid="48"/>
                                        </p:tgtEl>
                                      </p:cBhvr>
                                      <p:to x="100000" y="60000"/>
                                    </p:animScale>
                                    <p:animScale>
                                      <p:cBhvr>
                                        <p:cTn id="678" dur="166" decel="50000">
                                          <p:stCondLst>
                                            <p:cond delay="676"/>
                                          </p:stCondLst>
                                        </p:cTn>
                                        <p:tgtEl>
                                          <p:spTgt spid="48"/>
                                        </p:tgtEl>
                                      </p:cBhvr>
                                      <p:to x="100000" y="100000"/>
                                    </p:animScale>
                                    <p:animScale>
                                      <p:cBhvr>
                                        <p:cTn id="679" dur="26">
                                          <p:stCondLst>
                                            <p:cond delay="1312"/>
                                          </p:stCondLst>
                                        </p:cTn>
                                        <p:tgtEl>
                                          <p:spTgt spid="48"/>
                                        </p:tgtEl>
                                      </p:cBhvr>
                                      <p:to x="100000" y="80000"/>
                                    </p:animScale>
                                    <p:animScale>
                                      <p:cBhvr>
                                        <p:cTn id="680" dur="166" decel="50000">
                                          <p:stCondLst>
                                            <p:cond delay="1338"/>
                                          </p:stCondLst>
                                        </p:cTn>
                                        <p:tgtEl>
                                          <p:spTgt spid="48"/>
                                        </p:tgtEl>
                                      </p:cBhvr>
                                      <p:to x="100000" y="100000"/>
                                    </p:animScale>
                                    <p:animScale>
                                      <p:cBhvr>
                                        <p:cTn id="681" dur="26">
                                          <p:stCondLst>
                                            <p:cond delay="1642"/>
                                          </p:stCondLst>
                                        </p:cTn>
                                        <p:tgtEl>
                                          <p:spTgt spid="48"/>
                                        </p:tgtEl>
                                      </p:cBhvr>
                                      <p:to x="100000" y="90000"/>
                                    </p:animScale>
                                    <p:animScale>
                                      <p:cBhvr>
                                        <p:cTn id="682" dur="166" decel="50000">
                                          <p:stCondLst>
                                            <p:cond delay="1668"/>
                                          </p:stCondLst>
                                        </p:cTn>
                                        <p:tgtEl>
                                          <p:spTgt spid="48"/>
                                        </p:tgtEl>
                                      </p:cBhvr>
                                      <p:to x="100000" y="100000"/>
                                    </p:animScale>
                                    <p:animScale>
                                      <p:cBhvr>
                                        <p:cTn id="683" dur="26">
                                          <p:stCondLst>
                                            <p:cond delay="1808"/>
                                          </p:stCondLst>
                                        </p:cTn>
                                        <p:tgtEl>
                                          <p:spTgt spid="48"/>
                                        </p:tgtEl>
                                      </p:cBhvr>
                                      <p:to x="100000" y="95000"/>
                                    </p:animScale>
                                    <p:animScale>
                                      <p:cBhvr>
                                        <p:cTn id="684" dur="166" decel="50000">
                                          <p:stCondLst>
                                            <p:cond delay="1834"/>
                                          </p:stCondLst>
                                        </p:cTn>
                                        <p:tgtEl>
                                          <p:spTgt spid="48"/>
                                        </p:tgtEl>
                                      </p:cBhvr>
                                      <p:to x="100000" y="100000"/>
                                    </p:animScale>
                                  </p:childTnLst>
                                </p:cTn>
                              </p:par>
                              <p:par>
                                <p:cTn id="685" presetID="26" presetClass="entr" presetSubtype="0" fill="hold" nodeType="withEffect">
                                  <p:stCondLst>
                                    <p:cond delay="0"/>
                                  </p:stCondLst>
                                  <p:childTnLst>
                                    <p:set>
                                      <p:cBhvr>
                                        <p:cTn id="686" dur="1" fill="hold">
                                          <p:stCondLst>
                                            <p:cond delay="0"/>
                                          </p:stCondLst>
                                        </p:cTn>
                                        <p:tgtEl>
                                          <p:spTgt spid="47"/>
                                        </p:tgtEl>
                                        <p:attrNameLst>
                                          <p:attrName>style.visibility</p:attrName>
                                        </p:attrNameLst>
                                      </p:cBhvr>
                                      <p:to>
                                        <p:strVal val="visible"/>
                                      </p:to>
                                    </p:set>
                                    <p:animEffect transition="in" filter="wipe(down)">
                                      <p:cBhvr>
                                        <p:cTn id="687" dur="580">
                                          <p:stCondLst>
                                            <p:cond delay="0"/>
                                          </p:stCondLst>
                                        </p:cTn>
                                        <p:tgtEl>
                                          <p:spTgt spid="47"/>
                                        </p:tgtEl>
                                      </p:cBhvr>
                                    </p:animEffect>
                                    <p:anim calcmode="lin" valueType="num">
                                      <p:cBhvr>
                                        <p:cTn id="688"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689"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690"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691"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692"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693" dur="26">
                                          <p:stCondLst>
                                            <p:cond delay="650"/>
                                          </p:stCondLst>
                                        </p:cTn>
                                        <p:tgtEl>
                                          <p:spTgt spid="47"/>
                                        </p:tgtEl>
                                      </p:cBhvr>
                                      <p:to x="100000" y="60000"/>
                                    </p:animScale>
                                    <p:animScale>
                                      <p:cBhvr>
                                        <p:cTn id="694" dur="166" decel="50000">
                                          <p:stCondLst>
                                            <p:cond delay="676"/>
                                          </p:stCondLst>
                                        </p:cTn>
                                        <p:tgtEl>
                                          <p:spTgt spid="47"/>
                                        </p:tgtEl>
                                      </p:cBhvr>
                                      <p:to x="100000" y="100000"/>
                                    </p:animScale>
                                    <p:animScale>
                                      <p:cBhvr>
                                        <p:cTn id="695" dur="26">
                                          <p:stCondLst>
                                            <p:cond delay="1312"/>
                                          </p:stCondLst>
                                        </p:cTn>
                                        <p:tgtEl>
                                          <p:spTgt spid="47"/>
                                        </p:tgtEl>
                                      </p:cBhvr>
                                      <p:to x="100000" y="80000"/>
                                    </p:animScale>
                                    <p:animScale>
                                      <p:cBhvr>
                                        <p:cTn id="696" dur="166" decel="50000">
                                          <p:stCondLst>
                                            <p:cond delay="1338"/>
                                          </p:stCondLst>
                                        </p:cTn>
                                        <p:tgtEl>
                                          <p:spTgt spid="47"/>
                                        </p:tgtEl>
                                      </p:cBhvr>
                                      <p:to x="100000" y="100000"/>
                                    </p:animScale>
                                    <p:animScale>
                                      <p:cBhvr>
                                        <p:cTn id="697" dur="26">
                                          <p:stCondLst>
                                            <p:cond delay="1642"/>
                                          </p:stCondLst>
                                        </p:cTn>
                                        <p:tgtEl>
                                          <p:spTgt spid="47"/>
                                        </p:tgtEl>
                                      </p:cBhvr>
                                      <p:to x="100000" y="90000"/>
                                    </p:animScale>
                                    <p:animScale>
                                      <p:cBhvr>
                                        <p:cTn id="698" dur="166" decel="50000">
                                          <p:stCondLst>
                                            <p:cond delay="1668"/>
                                          </p:stCondLst>
                                        </p:cTn>
                                        <p:tgtEl>
                                          <p:spTgt spid="47"/>
                                        </p:tgtEl>
                                      </p:cBhvr>
                                      <p:to x="100000" y="100000"/>
                                    </p:animScale>
                                    <p:animScale>
                                      <p:cBhvr>
                                        <p:cTn id="699" dur="26">
                                          <p:stCondLst>
                                            <p:cond delay="1808"/>
                                          </p:stCondLst>
                                        </p:cTn>
                                        <p:tgtEl>
                                          <p:spTgt spid="47"/>
                                        </p:tgtEl>
                                      </p:cBhvr>
                                      <p:to x="100000" y="95000"/>
                                    </p:animScale>
                                    <p:animScale>
                                      <p:cBhvr>
                                        <p:cTn id="700" dur="166" decel="50000">
                                          <p:stCondLst>
                                            <p:cond delay="1834"/>
                                          </p:stCondLst>
                                        </p:cTn>
                                        <p:tgtEl>
                                          <p:spTgt spid="47"/>
                                        </p:tgtEl>
                                      </p:cBhvr>
                                      <p:to x="100000" y="100000"/>
                                    </p:animScale>
                                  </p:childTnLst>
                                </p:cTn>
                              </p:par>
                            </p:childTnLst>
                          </p:cTn>
                        </p:par>
                      </p:childTnLst>
                    </p:cTn>
                  </p:par>
                  <p:par>
                    <p:cTn id="701" fill="hold">
                      <p:stCondLst>
                        <p:cond delay="indefinite"/>
                      </p:stCondLst>
                      <p:childTnLst>
                        <p:par>
                          <p:cTn id="702" fill="hold">
                            <p:stCondLst>
                              <p:cond delay="0"/>
                            </p:stCondLst>
                            <p:childTnLst>
                              <p:par>
                                <p:cTn id="703" presetID="10" presetClass="entr" presetSubtype="0" fill="hold" grpId="0" nodeType="clickEffect">
                                  <p:stCondLst>
                                    <p:cond delay="0"/>
                                  </p:stCondLst>
                                  <p:childTnLst>
                                    <p:set>
                                      <p:cBhvr>
                                        <p:cTn id="704" dur="1" fill="hold">
                                          <p:stCondLst>
                                            <p:cond delay="0"/>
                                          </p:stCondLst>
                                        </p:cTn>
                                        <p:tgtEl>
                                          <p:spTgt spid="49"/>
                                        </p:tgtEl>
                                        <p:attrNameLst>
                                          <p:attrName>style.visibility</p:attrName>
                                        </p:attrNameLst>
                                      </p:cBhvr>
                                      <p:to>
                                        <p:strVal val="visible"/>
                                      </p:to>
                                    </p:set>
                                    <p:animEffect transition="in" filter="fade">
                                      <p:cBhvr>
                                        <p:cTn id="705" dur="500"/>
                                        <p:tgtEl>
                                          <p:spTgt spid="49"/>
                                        </p:tgtEl>
                                      </p:cBhvr>
                                    </p:animEffect>
                                  </p:childTnLst>
                                  <p:subTnLst>
                                    <p:audio>
                                      <p:cMediaNode>
                                        <p:cTn display="0" masterRel="sameClick">
                                          <p:stCondLst>
                                            <p:cond evt="begin" delay="0">
                                              <p:tn val="703"/>
                                            </p:cond>
                                          </p:stCondLst>
                                          <p:endCondLst>
                                            <p:cond evt="onStopAudio" delay="0">
                                              <p:tgtEl>
                                                <p:sldTgt/>
                                              </p:tgtEl>
                                            </p:cond>
                                          </p:endCondLst>
                                        </p:cTn>
                                        <p:tgtEl>
                                          <p:sndTgt r:embed="rId10" name="7_8.wav"/>
                                        </p:tgtEl>
                                      </p:cMediaNode>
                                    </p:audio>
                                  </p:subTnLst>
                                </p:cTn>
                              </p:par>
                            </p:childTnLst>
                          </p:cTn>
                        </p:par>
                      </p:childTnLst>
                    </p:cTn>
                  </p:par>
                  <p:par>
                    <p:cTn id="706" fill="hold">
                      <p:stCondLst>
                        <p:cond delay="indefinite"/>
                      </p:stCondLst>
                      <p:childTnLst>
                        <p:par>
                          <p:cTn id="707" fill="hold">
                            <p:stCondLst>
                              <p:cond delay="0"/>
                            </p:stCondLst>
                            <p:childTnLst>
                              <p:par>
                                <p:cTn id="708" presetID="9" presetClass="exit" presetSubtype="0" fill="hold" nodeType="clickEffect">
                                  <p:stCondLst>
                                    <p:cond delay="0"/>
                                  </p:stCondLst>
                                  <p:childTnLst>
                                    <p:animEffect transition="out" filter="dissolve">
                                      <p:cBhvr>
                                        <p:cTn id="709" dur="500"/>
                                        <p:tgtEl>
                                          <p:spTgt spid="45"/>
                                        </p:tgtEl>
                                      </p:cBhvr>
                                    </p:animEffect>
                                    <p:set>
                                      <p:cBhvr>
                                        <p:cTn id="710" dur="1" fill="hold">
                                          <p:stCondLst>
                                            <p:cond delay="499"/>
                                          </p:stCondLst>
                                        </p:cTn>
                                        <p:tgtEl>
                                          <p:spTgt spid="45"/>
                                        </p:tgtEl>
                                        <p:attrNameLst>
                                          <p:attrName>style.visibility</p:attrName>
                                        </p:attrNameLst>
                                      </p:cBhvr>
                                      <p:to>
                                        <p:strVal val="hidden"/>
                                      </p:to>
                                    </p:set>
                                  </p:childTnLst>
                                </p:cTn>
                              </p:par>
                              <p:par>
                                <p:cTn id="711" presetID="9" presetClass="exit" presetSubtype="0" fill="hold" nodeType="withEffect">
                                  <p:stCondLst>
                                    <p:cond delay="0"/>
                                  </p:stCondLst>
                                  <p:childTnLst>
                                    <p:animEffect transition="out" filter="dissolve">
                                      <p:cBhvr>
                                        <p:cTn id="712" dur="500"/>
                                        <p:tgtEl>
                                          <p:spTgt spid="46"/>
                                        </p:tgtEl>
                                      </p:cBhvr>
                                    </p:animEffect>
                                    <p:set>
                                      <p:cBhvr>
                                        <p:cTn id="713" dur="1" fill="hold">
                                          <p:stCondLst>
                                            <p:cond delay="499"/>
                                          </p:stCondLst>
                                        </p:cTn>
                                        <p:tgtEl>
                                          <p:spTgt spid="46"/>
                                        </p:tgtEl>
                                        <p:attrNameLst>
                                          <p:attrName>style.visibility</p:attrName>
                                        </p:attrNameLst>
                                      </p:cBhvr>
                                      <p:to>
                                        <p:strVal val="hidden"/>
                                      </p:to>
                                    </p:set>
                                  </p:childTnLst>
                                </p:cTn>
                              </p:par>
                              <p:par>
                                <p:cTn id="714" presetID="9" presetClass="exit" presetSubtype="0" fill="hold" nodeType="withEffect">
                                  <p:stCondLst>
                                    <p:cond delay="0"/>
                                  </p:stCondLst>
                                  <p:childTnLst>
                                    <p:animEffect transition="out" filter="dissolve">
                                      <p:cBhvr>
                                        <p:cTn id="715" dur="500"/>
                                        <p:tgtEl>
                                          <p:spTgt spid="48"/>
                                        </p:tgtEl>
                                      </p:cBhvr>
                                    </p:animEffect>
                                    <p:set>
                                      <p:cBhvr>
                                        <p:cTn id="716" dur="1" fill="hold">
                                          <p:stCondLst>
                                            <p:cond delay="499"/>
                                          </p:stCondLst>
                                        </p:cTn>
                                        <p:tgtEl>
                                          <p:spTgt spid="48"/>
                                        </p:tgtEl>
                                        <p:attrNameLst>
                                          <p:attrName>style.visibility</p:attrName>
                                        </p:attrNameLst>
                                      </p:cBhvr>
                                      <p:to>
                                        <p:strVal val="hidden"/>
                                      </p:to>
                                    </p:set>
                                  </p:childTnLst>
                                </p:cTn>
                              </p:par>
                              <p:par>
                                <p:cTn id="717" presetID="9" presetClass="exit" presetSubtype="0" fill="hold" nodeType="withEffect">
                                  <p:stCondLst>
                                    <p:cond delay="0"/>
                                  </p:stCondLst>
                                  <p:childTnLst>
                                    <p:animEffect transition="out" filter="dissolve">
                                      <p:cBhvr>
                                        <p:cTn id="718" dur="500"/>
                                        <p:tgtEl>
                                          <p:spTgt spid="47"/>
                                        </p:tgtEl>
                                      </p:cBhvr>
                                    </p:animEffect>
                                    <p:set>
                                      <p:cBhvr>
                                        <p:cTn id="719" dur="1" fill="hold">
                                          <p:stCondLst>
                                            <p:cond delay="499"/>
                                          </p:stCondLst>
                                        </p:cTn>
                                        <p:tgtEl>
                                          <p:spTgt spid="47"/>
                                        </p:tgtEl>
                                        <p:attrNameLst>
                                          <p:attrName>style.visibility</p:attrName>
                                        </p:attrNameLst>
                                      </p:cBhvr>
                                      <p:to>
                                        <p:strVal val="hidden"/>
                                      </p:to>
                                    </p:set>
                                  </p:childTnLst>
                                </p:cTn>
                              </p:par>
                              <p:par>
                                <p:cTn id="720" presetID="9" presetClass="exit" presetSubtype="0" fill="hold" grpId="1" nodeType="withEffect">
                                  <p:stCondLst>
                                    <p:cond delay="0"/>
                                  </p:stCondLst>
                                  <p:childTnLst>
                                    <p:animEffect transition="out" filter="dissolve">
                                      <p:cBhvr>
                                        <p:cTn id="721" dur="500"/>
                                        <p:tgtEl>
                                          <p:spTgt spid="49"/>
                                        </p:tgtEl>
                                      </p:cBhvr>
                                    </p:animEffect>
                                    <p:set>
                                      <p:cBhvr>
                                        <p:cTn id="722"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8" grpId="0"/>
      <p:bldP spid="18" grpId="1"/>
      <p:bldP spid="23" grpId="0"/>
      <p:bldP spid="23" grpId="1"/>
      <p:bldP spid="28" grpId="0"/>
      <p:bldP spid="28" grpId="1"/>
      <p:bldP spid="34" grpId="0"/>
      <p:bldP spid="34" grpId="1"/>
      <p:bldP spid="39" grpId="0"/>
      <p:bldP spid="39" grpId="1"/>
      <p:bldP spid="44" grpId="0"/>
      <p:bldP spid="44" grpId="1"/>
      <p:bldP spid="49" grpId="0"/>
      <p:bldP spid="4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790694" y="1206996"/>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738556" y="1126394"/>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35" name="Group 34">
            <a:extLst>
              <a:ext uri="{FF2B5EF4-FFF2-40B4-BE49-F238E27FC236}">
                <a16:creationId xmlns:a16="http://schemas.microsoft.com/office/drawing/2014/main" id="{45885CFC-D68C-4F85-8812-FA4E9A0C432D}"/>
              </a:ext>
            </a:extLst>
          </p:cNvPr>
          <p:cNvGrpSpPr/>
          <p:nvPr/>
        </p:nvGrpSpPr>
        <p:grpSpPr>
          <a:xfrm>
            <a:off x="4275341" y="2970314"/>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pic>
        <p:nvPicPr>
          <p:cNvPr id="3" name="oi">
            <a:hlinkClick r:id="" action="ppaction://media"/>
            <a:extLst>
              <a:ext uri="{FF2B5EF4-FFF2-40B4-BE49-F238E27FC236}">
                <a16:creationId xmlns:a16="http://schemas.microsoft.com/office/drawing/2014/main" id="{6DC564C2-4487-47F4-8B40-104A6229F19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14727" r="15429"/>
          <a:stretch/>
        </p:blipFill>
        <p:spPr>
          <a:xfrm>
            <a:off x="299078" y="1602982"/>
            <a:ext cx="3005342" cy="2420378"/>
          </a:xfrm>
          <a:prstGeom prst="rect">
            <a:avLst/>
          </a:prstGeom>
        </p:spPr>
      </p:pic>
      <p:pic>
        <p:nvPicPr>
          <p:cNvPr id="5" name="voir">
            <a:hlinkClick r:id="" action="ppaction://media"/>
            <a:extLst>
              <a:ext uri="{FF2B5EF4-FFF2-40B4-BE49-F238E27FC236}">
                <a16:creationId xmlns:a16="http://schemas.microsoft.com/office/drawing/2014/main" id="{3C3F6A87-E340-46A1-B0AA-B4453838CD65}"/>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1311" r="19800"/>
          <a:stretch/>
        </p:blipFill>
        <p:spPr>
          <a:xfrm>
            <a:off x="8821757" y="2933706"/>
            <a:ext cx="3040294" cy="2904019"/>
          </a:xfrm>
          <a:prstGeom prst="rect">
            <a:avLst/>
          </a:prstGeom>
        </p:spPr>
      </p:pic>
    </p:spTree>
    <p:extLst>
      <p:ext uri="{BB962C8B-B14F-4D97-AF65-F5344CB8AC3E}">
        <p14:creationId xmlns:p14="http://schemas.microsoft.com/office/powerpoint/2010/main" val="403050526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280"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3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8" name="3_2.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mediacall" presetSubtype="0" fill="hold" nodeType="withEffect">
                                  <p:stCondLst>
                                    <p:cond delay="0"/>
                                  </p:stCondLst>
                                  <p:childTnLst>
                                    <p:cmd type="call" cmd="playFrom(0.0)">
                                      <p:cBhvr>
                                        <p:cTn id="30" dur="3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3"/>
                </p:tgtEl>
              </p:cMediaNode>
            </p:video>
            <p:video>
              <p:cMediaNode vol="80000">
                <p:cTn id="32" fill="hold" display="0">
                  <p:stCondLst>
                    <p:cond delay="indefinite"/>
                  </p:stCondLst>
                </p:cTn>
                <p:tgtEl>
                  <p:spTgt spid="5"/>
                </p:tgtEl>
              </p:cMediaNode>
            </p:video>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58DA30A-9F29-49F3-8760-084C3A8F9C0D}"/>
              </a:ext>
            </a:extLst>
          </p:cNvPr>
          <p:cNvSpPr/>
          <p:nvPr/>
        </p:nvSpPr>
        <p:spPr>
          <a:xfrm>
            <a:off x="3859525" y="1639987"/>
            <a:ext cx="4167755" cy="4719034"/>
          </a:xfrm>
          <a:prstGeom prst="round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CustomShape 2"/>
          <p:cNvSpPr/>
          <p:nvPr/>
        </p:nvSpPr>
        <p:spPr>
          <a:xfrm>
            <a:off x="3807387" y="1559385"/>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a:t>
            </a:r>
            <a:r>
              <a:rPr kumimoji="0" lang="en-GB" sz="8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oi</a:t>
            </a:r>
            <a:r>
              <a:rPr kumimoji="0" lang="en-GB" sz="8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r</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9"/>
          <a:stretch/>
        </p:blipFill>
        <p:spPr>
          <a:xfrm>
            <a:off x="11086611" y="16784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14940" y="1020275"/>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130602" y="-107926"/>
            <a:ext cx="224520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[oi]</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B568FD71-A3D0-4093-BB50-974AB5E9768F}"/>
              </a:ext>
            </a:extLst>
          </p:cNvPr>
          <p:cNvSpPr txBox="1"/>
          <p:nvPr/>
        </p:nvSpPr>
        <p:spPr>
          <a:xfrm>
            <a:off x="186633" y="284595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av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1599C8AC-78C6-4940-B25D-F4AF196918B3}"/>
              </a:ext>
            </a:extLst>
          </p:cNvPr>
          <p:cNvSpPr txBox="1"/>
          <p:nvPr/>
        </p:nvSpPr>
        <p:spPr>
          <a:xfrm>
            <a:off x="8532925" y="2880632"/>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Au rev</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r !</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3" name="TextBox 12">
            <a:extLst>
              <a:ext uri="{FF2B5EF4-FFF2-40B4-BE49-F238E27FC236}">
                <a16:creationId xmlns:a16="http://schemas.microsoft.com/office/drawing/2014/main" id="{90719F91-F54C-4952-9EBD-51E5F8A7F953}"/>
              </a:ext>
            </a:extLst>
          </p:cNvPr>
          <p:cNvSpPr txBox="1"/>
          <p:nvPr/>
        </p:nvSpPr>
        <p:spPr>
          <a:xfrm>
            <a:off x="186633" y="5664686"/>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tr</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s</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CE5A71BA-C3CE-49D4-8E43-CF2552404A12}"/>
              </a:ext>
            </a:extLst>
          </p:cNvPr>
          <p:cNvSpPr txBox="1"/>
          <p:nvPr/>
        </p:nvSpPr>
        <p:spPr>
          <a:xfrm>
            <a:off x="8616367" y="5589244"/>
            <a:ext cx="29753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002060"/>
                </a:solidFill>
                <a:effectLst/>
                <a:uLnTx/>
                <a:uFillTx/>
                <a:latin typeface="Century Gothic" panose="020B0502020202020204" pitchFamily="34" charset="0"/>
              </a:rPr>
              <a:t>pourqu</a:t>
            </a:r>
            <a:r>
              <a:rPr kumimoji="0" lang="en-GB" sz="4000" b="0" i="0" u="none" strike="noStrike" kern="1200" cap="none" spc="0" normalizeH="0" baseline="0" noProof="0" dirty="0" err="1">
                <a:ln>
                  <a:noFill/>
                </a:ln>
                <a:solidFill>
                  <a:srgbClr val="FF0066"/>
                </a:solidFill>
                <a:effectLst/>
                <a:uLnTx/>
                <a:uFillTx/>
                <a:latin typeface="Century Gothic" panose="020B0502020202020204" pitchFamily="34" charset="0"/>
              </a:rPr>
              <a:t>oi</a:t>
            </a:r>
            <a:r>
              <a:rPr kumimoji="0" lang="en-GB" sz="4000" b="0" i="0" u="none" strike="noStrike" kern="1200" cap="none" spc="0" normalizeH="0" baseline="0" noProof="0" dirty="0">
                <a:ln>
                  <a:noFill/>
                </a:ln>
                <a:solidFill>
                  <a:srgbClr val="FF0066"/>
                </a:solidFill>
                <a:effectLst/>
                <a:uLnTx/>
                <a:uFillTx/>
                <a:latin typeface="Century Gothic" panose="020B0502020202020204" pitchFamily="34" charset="0"/>
              </a:rPr>
              <a:t> </a:t>
            </a: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4000" b="0" i="0" u="none" strike="noStrike" kern="1200" cap="none" spc="0" normalizeH="0" baseline="0" noProof="0" dirty="0">
              <a:ln>
                <a:noFill/>
              </a:ln>
              <a:solidFill>
                <a:prstClr val="white">
                  <a:lumMod val="50000"/>
                </a:prstClr>
              </a:solidFill>
              <a:effectLst/>
              <a:uLnTx/>
              <a:uFillTx/>
              <a:latin typeface="Century Gothic" panose="020B0502020202020204" pitchFamily="34" charset="0"/>
            </a:endParaRPr>
          </a:p>
        </p:txBody>
      </p:sp>
      <p:pic>
        <p:nvPicPr>
          <p:cNvPr id="10" name="Picture 9" descr="Logo, icon&#10;&#10;Description automatically generated">
            <a:extLst>
              <a:ext uri="{FF2B5EF4-FFF2-40B4-BE49-F238E27FC236}">
                <a16:creationId xmlns:a16="http://schemas.microsoft.com/office/drawing/2014/main" id="{27C26E68-D45A-4688-9864-D41342FFD9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3203" y="4432926"/>
            <a:ext cx="862232" cy="1231760"/>
          </a:xfrm>
          <a:prstGeom prst="rect">
            <a:avLst/>
          </a:prstGeom>
        </p:spPr>
      </p:pic>
      <p:pic>
        <p:nvPicPr>
          <p:cNvPr id="30" name="Picture 29" descr="A picture containing silhouette&#10;&#10;Description automatically generated">
            <a:extLst>
              <a:ext uri="{FF2B5EF4-FFF2-40B4-BE49-F238E27FC236}">
                <a16:creationId xmlns:a16="http://schemas.microsoft.com/office/drawing/2014/main" id="{394E49D6-7329-4791-BF9A-26D1AD6E8245}"/>
              </a:ext>
            </a:extLst>
          </p:cNvPr>
          <p:cNvPicPr>
            <a:picLocks noChangeAspect="1"/>
          </p:cNvPicPr>
          <p:nvPr/>
        </p:nvPicPr>
        <p:blipFill rotWithShape="1">
          <a:blip r:embed="rId11">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b="58811"/>
          <a:stretch/>
        </p:blipFill>
        <p:spPr>
          <a:xfrm>
            <a:off x="8374365" y="1499351"/>
            <a:ext cx="3217320" cy="1381281"/>
          </a:xfrm>
          <a:prstGeom prst="rect">
            <a:avLst/>
          </a:prstGeom>
        </p:spPr>
      </p:pic>
      <p:grpSp>
        <p:nvGrpSpPr>
          <p:cNvPr id="39" name="Group 38">
            <a:extLst>
              <a:ext uri="{FF2B5EF4-FFF2-40B4-BE49-F238E27FC236}">
                <a16:creationId xmlns:a16="http://schemas.microsoft.com/office/drawing/2014/main" id="{08D0CF4E-4367-4B72-9D9F-A55079C69678}"/>
              </a:ext>
            </a:extLst>
          </p:cNvPr>
          <p:cNvGrpSpPr/>
          <p:nvPr/>
        </p:nvGrpSpPr>
        <p:grpSpPr>
          <a:xfrm>
            <a:off x="8849884" y="3686588"/>
            <a:ext cx="2624447" cy="1992659"/>
            <a:chOff x="8875090" y="3659535"/>
            <a:chExt cx="2624447" cy="1992659"/>
          </a:xfrm>
        </p:grpSpPr>
        <p:sp>
          <p:nvSpPr>
            <p:cNvPr id="22" name="TextBox 21">
              <a:extLst>
                <a:ext uri="{FF2B5EF4-FFF2-40B4-BE49-F238E27FC236}">
                  <a16:creationId xmlns:a16="http://schemas.microsoft.com/office/drawing/2014/main" id="{3DD0DB12-FF9C-43A0-ADDC-33F2FA2355BD}"/>
                </a:ext>
              </a:extLst>
            </p:cNvPr>
            <p:cNvSpPr txBox="1"/>
            <p:nvPr/>
          </p:nvSpPr>
          <p:spPr>
            <a:xfrm>
              <a:off x="8875090" y="5252084"/>
              <a:ext cx="26244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[why?]</a:t>
              </a:r>
            </a:p>
          </p:txBody>
        </p:sp>
        <p:pic>
          <p:nvPicPr>
            <p:cNvPr id="32" name="Picture 31" descr="Logo&#10;&#10;Description automatically generated">
              <a:extLst>
                <a:ext uri="{FF2B5EF4-FFF2-40B4-BE49-F238E27FC236}">
                  <a16:creationId xmlns:a16="http://schemas.microsoft.com/office/drawing/2014/main" id="{9B0041D7-3F40-45A2-B2BC-6301AD8965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24599" y="3659535"/>
              <a:ext cx="1614198" cy="1682552"/>
            </a:xfrm>
            <a:prstGeom prst="rect">
              <a:avLst/>
            </a:prstGeom>
          </p:spPr>
        </p:pic>
      </p:grpSp>
      <p:grpSp>
        <p:nvGrpSpPr>
          <p:cNvPr id="35" name="Group 34">
            <a:extLst>
              <a:ext uri="{FF2B5EF4-FFF2-40B4-BE49-F238E27FC236}">
                <a16:creationId xmlns:a16="http://schemas.microsoft.com/office/drawing/2014/main" id="{45885CFC-D68C-4F85-8812-FA4E9A0C432D}"/>
              </a:ext>
            </a:extLst>
          </p:cNvPr>
          <p:cNvGrpSpPr/>
          <p:nvPr/>
        </p:nvGrpSpPr>
        <p:grpSpPr>
          <a:xfrm>
            <a:off x="4344172" y="3403305"/>
            <a:ext cx="3227514" cy="2261381"/>
            <a:chOff x="4344172" y="3403305"/>
            <a:chExt cx="3227514" cy="2261381"/>
          </a:xfrm>
        </p:grpSpPr>
        <p:pic>
          <p:nvPicPr>
            <p:cNvPr id="34" name="Picture 33" descr="Icon&#10;&#10;Description automatically generated">
              <a:extLst>
                <a:ext uri="{FF2B5EF4-FFF2-40B4-BE49-F238E27FC236}">
                  <a16:creationId xmlns:a16="http://schemas.microsoft.com/office/drawing/2014/main" id="{818F631F-5D40-4511-8B22-AB7B330E2E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44172" y="3403305"/>
              <a:ext cx="3227514" cy="1613757"/>
            </a:xfrm>
            <a:prstGeom prst="rect">
              <a:avLst/>
            </a:prstGeom>
          </p:spPr>
        </p:pic>
        <p:sp>
          <p:nvSpPr>
            <p:cNvPr id="37" name="TextBox 36">
              <a:extLst>
                <a:ext uri="{FF2B5EF4-FFF2-40B4-BE49-F238E27FC236}">
                  <a16:creationId xmlns:a16="http://schemas.microsoft.com/office/drawing/2014/main" id="{A4B8D0DA-B48D-4B89-907F-0A80B07A14A4}"/>
                </a:ext>
              </a:extLst>
            </p:cNvPr>
            <p:cNvSpPr txBox="1"/>
            <p:nvPr/>
          </p:nvSpPr>
          <p:spPr>
            <a:xfrm>
              <a:off x="4415912" y="5141466"/>
              <a:ext cx="3012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[to see, seeing]</a:t>
              </a:r>
            </a:p>
          </p:txBody>
        </p:sp>
      </p:grpSp>
      <p:grpSp>
        <p:nvGrpSpPr>
          <p:cNvPr id="38" name="Group 37">
            <a:extLst>
              <a:ext uri="{FF2B5EF4-FFF2-40B4-BE49-F238E27FC236}">
                <a16:creationId xmlns:a16="http://schemas.microsoft.com/office/drawing/2014/main" id="{F0143B4C-B896-4879-8786-5BA6D84A2233}"/>
              </a:ext>
            </a:extLst>
          </p:cNvPr>
          <p:cNvGrpSpPr/>
          <p:nvPr/>
        </p:nvGrpSpPr>
        <p:grpSpPr>
          <a:xfrm>
            <a:off x="-40773" y="1559385"/>
            <a:ext cx="3267453" cy="1633727"/>
            <a:chOff x="-40773" y="1559385"/>
            <a:chExt cx="3267453" cy="1633727"/>
          </a:xfrm>
        </p:grpSpPr>
        <p:pic>
          <p:nvPicPr>
            <p:cNvPr id="8" name="Picture 7">
              <a:extLst>
                <a:ext uri="{FF2B5EF4-FFF2-40B4-BE49-F238E27FC236}">
                  <a16:creationId xmlns:a16="http://schemas.microsoft.com/office/drawing/2014/main" id="{15F70E3D-292A-480A-9FD4-424A991C210F}"/>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0773" y="1559385"/>
              <a:ext cx="3267453" cy="1633727"/>
            </a:xfrm>
            <a:prstGeom prst="rect">
              <a:avLst/>
            </a:prstGeom>
          </p:spPr>
        </p:pic>
        <p:sp>
          <p:nvSpPr>
            <p:cNvPr id="36" name="Rectangle 35">
              <a:extLst>
                <a:ext uri="{FF2B5EF4-FFF2-40B4-BE49-F238E27FC236}">
                  <a16:creationId xmlns:a16="http://schemas.microsoft.com/office/drawing/2014/main" id="{5F1B9C08-42D3-4598-9CD5-FDDB9754FC54}"/>
                </a:ext>
              </a:extLst>
            </p:cNvPr>
            <p:cNvSpPr/>
            <p:nvPr/>
          </p:nvSpPr>
          <p:spPr>
            <a:xfrm>
              <a:off x="1406770" y="2014959"/>
              <a:ext cx="181991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to have, having</a:t>
              </a:r>
            </a:p>
          </p:txBody>
        </p:sp>
      </p:grpSp>
    </p:spTree>
    <p:extLst>
      <p:ext uri="{BB962C8B-B14F-4D97-AF65-F5344CB8AC3E}">
        <p14:creationId xmlns:p14="http://schemas.microsoft.com/office/powerpoint/2010/main" val="51333776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3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3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3_3.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_3.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3_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3_4.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3_6.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8" name="3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3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2" grpId="0"/>
      <p:bldP spid="1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extLst>
              <a:ext uri="{FF2B5EF4-FFF2-40B4-BE49-F238E27FC236}">
                <a16:creationId xmlns:a16="http://schemas.microsoft.com/office/drawing/2014/main" id="{EEF0836E-4EB6-44DB-9265-9E9C6562164B}"/>
              </a:ext>
            </a:extLst>
          </p:cNvPr>
          <p:cNvSpPr/>
          <p:nvPr/>
        </p:nvSpPr>
        <p:spPr>
          <a:xfrm>
            <a:off x="133350" y="34646"/>
            <a:ext cx="279688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a:t>
            </a:r>
            <a:r>
              <a:rPr kumimoji="0" lang="en-GB" sz="2800" b="1" i="0" u="none" strike="noStrike" kern="1200" cap="none" spc="-1" normalizeH="0" baseline="0" noProof="0" dirty="0">
                <a:ln>
                  <a:noFill/>
                </a:ln>
                <a:solidFill>
                  <a:srgbClr val="FF0066"/>
                </a:solidFill>
                <a:effectLst/>
                <a:uLnTx/>
                <a:uFillTx/>
                <a:latin typeface="Century gothic"/>
                <a:ea typeface="Century Gothic"/>
              </a:rPr>
              <a:t>oi</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ou</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a:ln>
                  <a:noFill/>
                </a:ln>
                <a:solidFill>
                  <a:srgbClr val="FF0066"/>
                </a:solidFill>
                <a:effectLst/>
                <a:uLnTx/>
                <a:uFillTx/>
                <a:latin typeface="Century gothic"/>
                <a:ea typeface="Century Gothic"/>
              </a:rPr>
              <a:t>a</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r>
              <a:rPr kumimoji="0" lang="en-GB" sz="2800" b="1" i="0" u="none" strike="noStrike" kern="1200" cap="none" spc="-1" normalizeH="0" baseline="0" noProof="0" dirty="0">
                <a:ln>
                  <a:noFill/>
                </a:ln>
                <a:solidFill>
                  <a:srgbClr val="FF0066"/>
                </a:solidFill>
                <a:effectLst/>
                <a:uLnTx/>
                <a:uFillTx/>
                <a:latin typeface="Century gothic"/>
                <a:ea typeface="Century Gothic"/>
              </a:rPr>
              <a:t>in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7" name="Google Shape;134;p2">
            <a:hlinkClick r:id="" action="ppaction://noaction">
              <a:snd r:embed="rId4" name="pain_poids.wav"/>
            </a:hlinkClick>
            <a:extLst>
              <a:ext uri="{FF2B5EF4-FFF2-40B4-BE49-F238E27FC236}">
                <a16:creationId xmlns:a16="http://schemas.microsoft.com/office/drawing/2014/main" id="{F3325817-CD47-48D2-9557-B617534E360C}"/>
              </a:ext>
            </a:extLst>
          </p:cNvPr>
          <p:cNvPicPr preferRelativeResize="0"/>
          <p:nvPr/>
        </p:nvPicPr>
        <p:blipFill rotWithShape="1">
          <a:blip r:embed="rId5">
            <a:alphaModFix/>
          </a:blip>
          <a:srcRect/>
          <a:stretch/>
        </p:blipFill>
        <p:spPr>
          <a:xfrm>
            <a:off x="645331" y="2616579"/>
            <a:ext cx="377532" cy="369235"/>
          </a:xfrm>
          <a:prstGeom prst="rect">
            <a:avLst/>
          </a:prstGeom>
          <a:noFill/>
          <a:ln>
            <a:noFill/>
          </a:ln>
          <a:effectLst>
            <a:outerShdw blurRad="50800" dist="38100" dir="5400000" algn="t" rotWithShape="0">
              <a:prstClr val="black">
                <a:alpha val="40000"/>
              </a:prstClr>
            </a:outerShdw>
          </a:effectLst>
        </p:spPr>
      </p:pic>
      <p:pic>
        <p:nvPicPr>
          <p:cNvPr id="8" name="Google Shape;134;p2">
            <a:hlinkClick r:id="" action="ppaction://noaction">
              <a:snd r:embed="rId6" name="sain_soi.wav"/>
            </a:hlinkClick>
            <a:extLst>
              <a:ext uri="{FF2B5EF4-FFF2-40B4-BE49-F238E27FC236}">
                <a16:creationId xmlns:a16="http://schemas.microsoft.com/office/drawing/2014/main" id="{B00BB31B-214E-4216-9BE2-D9CDA443CC19}"/>
              </a:ext>
            </a:extLst>
          </p:cNvPr>
          <p:cNvPicPr preferRelativeResize="0"/>
          <p:nvPr/>
        </p:nvPicPr>
        <p:blipFill rotWithShape="1">
          <a:blip r:embed="rId5">
            <a:alphaModFix/>
          </a:blip>
          <a:srcRect/>
          <a:stretch/>
        </p:blipFill>
        <p:spPr>
          <a:xfrm>
            <a:off x="669928" y="3274180"/>
            <a:ext cx="377532" cy="369235"/>
          </a:xfrm>
          <a:prstGeom prst="rect">
            <a:avLst/>
          </a:prstGeom>
          <a:noFill/>
          <a:ln>
            <a:noFill/>
          </a:ln>
          <a:effectLst>
            <a:outerShdw blurRad="50800" dist="38100" dir="5400000" algn="t" rotWithShape="0">
              <a:prstClr val="black">
                <a:alpha val="40000"/>
              </a:prstClr>
            </a:outerShdw>
          </a:effectLst>
        </p:spPr>
      </p:pic>
      <p:pic>
        <p:nvPicPr>
          <p:cNvPr id="9" name="Google Shape;134;p2">
            <a:hlinkClick r:id="" action="ppaction://noaction">
              <a:snd r:embed="rId7" name="foi_fin.wav"/>
            </a:hlinkClick>
            <a:extLst>
              <a:ext uri="{FF2B5EF4-FFF2-40B4-BE49-F238E27FC236}">
                <a16:creationId xmlns:a16="http://schemas.microsoft.com/office/drawing/2014/main" id="{C8883659-9B99-4D00-A08E-2ECB73F3F81B}"/>
              </a:ext>
            </a:extLst>
          </p:cNvPr>
          <p:cNvPicPr preferRelativeResize="0"/>
          <p:nvPr/>
        </p:nvPicPr>
        <p:blipFill rotWithShape="1">
          <a:blip r:embed="rId5">
            <a:alphaModFix/>
          </a:blip>
          <a:srcRect/>
          <a:stretch/>
        </p:blipFill>
        <p:spPr>
          <a:xfrm>
            <a:off x="649980" y="3938341"/>
            <a:ext cx="377532" cy="369235"/>
          </a:xfrm>
          <a:prstGeom prst="rect">
            <a:avLst/>
          </a:prstGeom>
          <a:noFill/>
          <a:ln>
            <a:noFill/>
          </a:ln>
          <a:effectLst>
            <a:outerShdw blurRad="50800" dist="38100" dir="5400000" algn="t" rotWithShape="0">
              <a:prstClr val="black">
                <a:alpha val="40000"/>
              </a:prstClr>
            </a:outerShdw>
          </a:effectLst>
        </p:spPr>
      </p:pic>
      <p:pic>
        <p:nvPicPr>
          <p:cNvPr id="10" name="Google Shape;134;p2">
            <a:hlinkClick r:id="" action="ppaction://noaction">
              <a:snd r:embed="rId8" name="main_moi.wav"/>
            </a:hlinkClick>
            <a:extLst>
              <a:ext uri="{FF2B5EF4-FFF2-40B4-BE49-F238E27FC236}">
                <a16:creationId xmlns:a16="http://schemas.microsoft.com/office/drawing/2014/main" id="{01C4A324-D7E3-41C6-B029-237F5ACF0EBC}"/>
              </a:ext>
            </a:extLst>
          </p:cNvPr>
          <p:cNvPicPr preferRelativeResize="0"/>
          <p:nvPr/>
        </p:nvPicPr>
        <p:blipFill rotWithShape="1">
          <a:blip r:embed="rId5">
            <a:alphaModFix/>
          </a:blip>
          <a:srcRect/>
          <a:stretch/>
        </p:blipFill>
        <p:spPr>
          <a:xfrm>
            <a:off x="645331" y="4610801"/>
            <a:ext cx="377532" cy="369235"/>
          </a:xfrm>
          <a:prstGeom prst="rect">
            <a:avLst/>
          </a:prstGeom>
          <a:noFill/>
          <a:ln>
            <a:noFill/>
          </a:ln>
          <a:effectLst>
            <a:outerShdw blurRad="50800" dist="38100" dir="5400000" algn="t" rotWithShape="0">
              <a:prstClr val="black">
                <a:alpha val="40000"/>
              </a:prstClr>
            </a:outerShdw>
          </a:effectLst>
        </p:spPr>
      </p:pic>
      <p:pic>
        <p:nvPicPr>
          <p:cNvPr id="11" name="Google Shape;134;p2">
            <a:hlinkClick r:id="" action="ppaction://noaction">
              <a:snd r:embed="rId9" name="bois_bain.wav"/>
            </a:hlinkClick>
            <a:extLst>
              <a:ext uri="{FF2B5EF4-FFF2-40B4-BE49-F238E27FC236}">
                <a16:creationId xmlns:a16="http://schemas.microsoft.com/office/drawing/2014/main" id="{DAE2A4D8-4935-467F-A7FC-5D16D6C9A145}"/>
              </a:ext>
            </a:extLst>
          </p:cNvPr>
          <p:cNvPicPr preferRelativeResize="0"/>
          <p:nvPr/>
        </p:nvPicPr>
        <p:blipFill rotWithShape="1">
          <a:blip r:embed="rId5">
            <a:alphaModFix/>
          </a:blip>
          <a:srcRect/>
          <a:stretch/>
        </p:blipFill>
        <p:spPr>
          <a:xfrm>
            <a:off x="645331" y="5302834"/>
            <a:ext cx="377532" cy="369235"/>
          </a:xfrm>
          <a:prstGeom prst="rect">
            <a:avLst/>
          </a:prstGeom>
          <a:noFill/>
          <a:ln>
            <a:noFill/>
          </a:ln>
          <a:effectLst>
            <a:outerShdw blurRad="50800" dist="38100" dir="5400000" algn="t" rotWithShape="0">
              <a:prstClr val="black">
                <a:alpha val="40000"/>
              </a:prstClr>
            </a:outerShdw>
          </a:effectLst>
        </p:spPr>
      </p:pic>
      <p:pic>
        <p:nvPicPr>
          <p:cNvPr id="12" name="Google Shape;134;p2">
            <a:hlinkClick r:id="" action="ppaction://noaction">
              <a:snd r:embed="rId10" name="vingt_voix.wav"/>
            </a:hlinkClick>
            <a:extLst>
              <a:ext uri="{FF2B5EF4-FFF2-40B4-BE49-F238E27FC236}">
                <a16:creationId xmlns:a16="http://schemas.microsoft.com/office/drawing/2014/main" id="{5B3D4D2A-5C21-4B41-80C6-2880DD54190F}"/>
              </a:ext>
            </a:extLst>
          </p:cNvPr>
          <p:cNvPicPr preferRelativeResize="0"/>
          <p:nvPr/>
        </p:nvPicPr>
        <p:blipFill rotWithShape="1">
          <a:blip r:embed="rId5">
            <a:alphaModFix/>
          </a:blip>
          <a:srcRect/>
          <a:stretch/>
        </p:blipFill>
        <p:spPr>
          <a:xfrm>
            <a:off x="669928" y="5994867"/>
            <a:ext cx="377532" cy="369235"/>
          </a:xfrm>
          <a:prstGeom prst="rect">
            <a:avLst/>
          </a:prstGeom>
          <a:noFill/>
          <a:ln>
            <a:noFill/>
          </a:ln>
          <a:effectLst>
            <a:outerShdw blurRad="50800" dist="38100" dir="5400000" algn="t" rotWithShape="0">
              <a:prstClr val="black">
                <a:alpha val="40000"/>
              </a:prstClr>
            </a:outerShdw>
          </a:effectLst>
        </p:spPr>
      </p:pic>
      <p:sp>
        <p:nvSpPr>
          <p:cNvPr id="39" name="Google Shape;157;p2">
            <a:extLst>
              <a:ext uri="{FF2B5EF4-FFF2-40B4-BE49-F238E27FC236}">
                <a16:creationId xmlns:a16="http://schemas.microsoft.com/office/drawing/2014/main" id="{5C067507-9A70-4412-A9A6-D004ECF326AE}"/>
              </a:ext>
            </a:extLst>
          </p:cNvPr>
          <p:cNvSpPr txBox="1"/>
          <p:nvPr/>
        </p:nvSpPr>
        <p:spPr>
          <a:xfrm>
            <a:off x="2778076" y="100248"/>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 mot avec le son [</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oi</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41" name="Rectangle: Rounded Corners 40">
            <a:extLst>
              <a:ext uri="{FF2B5EF4-FFF2-40B4-BE49-F238E27FC236}">
                <a16:creationId xmlns:a16="http://schemas.microsoft.com/office/drawing/2014/main" id="{89F48F3F-F27F-430F-80FD-D9A0F473E66F}"/>
              </a:ext>
            </a:extLst>
          </p:cNvPr>
          <p:cNvSpPr/>
          <p:nvPr/>
        </p:nvSpPr>
        <p:spPr>
          <a:xfrm>
            <a:off x="3372523" y="1270970"/>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A</a:t>
            </a:r>
          </a:p>
        </p:txBody>
      </p:sp>
      <p:sp>
        <p:nvSpPr>
          <p:cNvPr id="42" name="Rectangle: Rounded Corners 41">
            <a:extLst>
              <a:ext uri="{FF2B5EF4-FFF2-40B4-BE49-F238E27FC236}">
                <a16:creationId xmlns:a16="http://schemas.microsoft.com/office/drawing/2014/main" id="{C0F69BBD-A68E-4F8B-B4D8-E3606889AC28}"/>
              </a:ext>
            </a:extLst>
          </p:cNvPr>
          <p:cNvSpPr/>
          <p:nvPr/>
        </p:nvSpPr>
        <p:spPr>
          <a:xfrm>
            <a:off x="8068744" y="1250944"/>
            <a:ext cx="1024965" cy="934805"/>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entury Gothic" panose="020B0502020202020204" pitchFamily="34" charset="0"/>
              </a:rPr>
              <a:t>B</a:t>
            </a:r>
          </a:p>
        </p:txBody>
      </p:sp>
      <p:graphicFrame>
        <p:nvGraphicFramePr>
          <p:cNvPr id="5" name="Table 12">
            <a:extLst>
              <a:ext uri="{FF2B5EF4-FFF2-40B4-BE49-F238E27FC236}">
                <a16:creationId xmlns:a16="http://schemas.microsoft.com/office/drawing/2014/main" id="{A4C7BFAC-A4F1-46CE-A26E-2191F37B16BD}"/>
              </a:ext>
            </a:extLst>
          </p:cNvPr>
          <p:cNvGraphicFramePr>
            <a:graphicFrameLocks noGrp="1"/>
          </p:cNvGraphicFramePr>
          <p:nvPr>
            <p:extLst>
              <p:ext uri="{D42A27DB-BD31-4B8C-83A1-F6EECF244321}">
                <p14:modId xmlns:p14="http://schemas.microsoft.com/office/powerpoint/2010/main" val="2711053498"/>
              </p:ext>
            </p:extLst>
          </p:nvPr>
        </p:nvGraphicFramePr>
        <p:xfrm>
          <a:off x="1159803" y="2386135"/>
          <a:ext cx="9147979" cy="4155342"/>
        </p:xfrm>
        <a:graphic>
          <a:graphicData uri="http://schemas.openxmlformats.org/drawingml/2006/table">
            <a:tbl>
              <a:tblPr firstRow="1" bandRow="1">
                <a:tableStyleId>{5940675A-B579-460E-94D1-54222C63F5DA}</a:tableStyleId>
              </a:tblPr>
              <a:tblGrid>
                <a:gridCol w="920046">
                  <a:extLst>
                    <a:ext uri="{9D8B030D-6E8A-4147-A177-3AD203B41FA5}">
                      <a16:colId xmlns:a16="http://schemas.microsoft.com/office/drawing/2014/main" val="2846558468"/>
                    </a:ext>
                  </a:extLst>
                </a:gridCol>
                <a:gridCol w="3983326">
                  <a:extLst>
                    <a:ext uri="{9D8B030D-6E8A-4147-A177-3AD203B41FA5}">
                      <a16:colId xmlns:a16="http://schemas.microsoft.com/office/drawing/2014/main" val="2781981636"/>
                    </a:ext>
                  </a:extLst>
                </a:gridCol>
                <a:gridCol w="4244607">
                  <a:extLst>
                    <a:ext uri="{9D8B030D-6E8A-4147-A177-3AD203B41FA5}">
                      <a16:colId xmlns:a16="http://schemas.microsoft.com/office/drawing/2014/main" val="3832901409"/>
                    </a:ext>
                  </a:extLst>
                </a:gridCol>
              </a:tblGrid>
              <a:tr h="692557">
                <a:tc>
                  <a:txBody>
                    <a:bodyPr/>
                    <a:lstStyle/>
                    <a:p>
                      <a:pPr algn="ctr"/>
                      <a:r>
                        <a:rPr lang="en-GB" sz="3200" b="1" dirty="0">
                          <a:solidFill>
                            <a:srgbClr val="002060"/>
                          </a:solidFill>
                          <a:latin typeface="Century Gothic" panose="020B0502020202020204" pitchFamily="34" charset="0"/>
                        </a:rPr>
                        <a:t>1</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pain </a:t>
                      </a:r>
                      <a:r>
                        <a:rPr lang="en-GB" sz="2400" b="0" dirty="0">
                          <a:solidFill>
                            <a:srgbClr val="002060"/>
                          </a:solidFill>
                          <a:latin typeface="Century Gothic" panose="020B0502020202020204" pitchFamily="34" charset="0"/>
                        </a:rPr>
                        <a:t>[bread]</a:t>
                      </a:r>
                      <a:endParaRPr lang="en-GB" sz="3200" b="0"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poids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[weight]</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036623495"/>
                  </a:ext>
                </a:extLst>
              </a:tr>
              <a:tr h="692557">
                <a:tc>
                  <a:txBody>
                    <a:bodyPr/>
                    <a:lstStyle/>
                    <a:p>
                      <a:pPr algn="ctr"/>
                      <a:r>
                        <a:rPr lang="en-GB" sz="3200" b="1" dirty="0">
                          <a:solidFill>
                            <a:srgbClr val="002060"/>
                          </a:solidFill>
                          <a:latin typeface="Century Gothic" panose="020B0502020202020204" pitchFamily="34" charset="0"/>
                        </a:rPr>
                        <a:t>2</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soi</a:t>
                      </a:r>
                      <a:r>
                        <a:rPr lang="en-GB" sz="3200" b="1"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[him/herself]</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sain</a:t>
                      </a:r>
                      <a:r>
                        <a:rPr lang="en-GB" sz="3200" b="1"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[healthy]</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537882924"/>
                  </a:ext>
                </a:extLst>
              </a:tr>
              <a:tr h="692557">
                <a:tc>
                  <a:txBody>
                    <a:bodyPr/>
                    <a:lstStyle/>
                    <a:p>
                      <a:pPr algn="ctr"/>
                      <a:r>
                        <a:rPr lang="en-GB" sz="3200" b="1" dirty="0">
                          <a:solidFill>
                            <a:srgbClr val="002060"/>
                          </a:solidFill>
                          <a:latin typeface="Century Gothic" panose="020B0502020202020204" pitchFamily="34" charset="0"/>
                        </a:rPr>
                        <a:t>3</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foi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[faith]</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fin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[end]</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999834219"/>
                  </a:ext>
                </a:extLst>
              </a:tr>
              <a:tr h="692557">
                <a:tc>
                  <a:txBody>
                    <a:bodyPr/>
                    <a:lstStyle/>
                    <a:p>
                      <a:pPr algn="ctr"/>
                      <a:r>
                        <a:rPr lang="en-GB" sz="3200" b="1" dirty="0">
                          <a:solidFill>
                            <a:srgbClr val="002060"/>
                          </a:solidFill>
                          <a:latin typeface="Century Gothic" panose="020B0502020202020204" pitchFamily="34" charset="0"/>
                        </a:rPr>
                        <a:t>4</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moi</a:t>
                      </a:r>
                      <a:r>
                        <a:rPr lang="en-GB" sz="3200" b="1"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[me]</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main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[hand]</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890245597"/>
                  </a:ext>
                </a:extLst>
              </a:tr>
              <a:tr h="692557">
                <a:tc>
                  <a:txBody>
                    <a:bodyPr/>
                    <a:lstStyle/>
                    <a:p>
                      <a:pPr algn="ctr"/>
                      <a:r>
                        <a:rPr lang="en-GB" sz="3200" b="1" dirty="0">
                          <a:solidFill>
                            <a:srgbClr val="002060"/>
                          </a:solidFill>
                          <a:latin typeface="Century Gothic" panose="020B0502020202020204" pitchFamily="34" charset="0"/>
                        </a:rPr>
                        <a:t>5</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bain</a:t>
                      </a:r>
                      <a:r>
                        <a:rPr lang="en-GB" sz="3200" b="1"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[bath]</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err="1">
                          <a:solidFill>
                            <a:srgbClr val="002060"/>
                          </a:solidFill>
                          <a:latin typeface="Century Gothic" panose="020B0502020202020204" pitchFamily="34" charset="0"/>
                        </a:rPr>
                        <a:t>bois</a:t>
                      </a:r>
                      <a:r>
                        <a:rPr lang="en-GB" sz="3200" b="1" dirty="0">
                          <a:solidFill>
                            <a:srgbClr val="002060"/>
                          </a:solidFill>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[wood]</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243149060"/>
                  </a:ext>
                </a:extLst>
              </a:tr>
              <a:tr h="692557">
                <a:tc>
                  <a:txBody>
                    <a:bodyPr/>
                    <a:lstStyle/>
                    <a:p>
                      <a:pPr algn="ctr"/>
                      <a:r>
                        <a:rPr lang="en-GB" sz="3200" b="1" dirty="0">
                          <a:solidFill>
                            <a:srgbClr val="002060"/>
                          </a:solidFill>
                          <a:latin typeface="Century Gothic" panose="020B0502020202020204" pitchFamily="34" charset="0"/>
                        </a:rPr>
                        <a:t>6</a:t>
                      </a: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voix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[voice]</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tc>
                  <a:txBody>
                    <a:bodyPr/>
                    <a:lstStyle/>
                    <a:p>
                      <a:pPr algn="l"/>
                      <a:r>
                        <a:rPr lang="en-GB" sz="3200" b="1" dirty="0">
                          <a:solidFill>
                            <a:srgbClr val="002060"/>
                          </a:solidFill>
                          <a:latin typeface="Century Gothic" panose="020B0502020202020204" pitchFamily="34" charset="0"/>
                        </a:rPr>
                        <a:t>vingt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[twenty]</a:t>
                      </a:r>
                      <a:endParaRPr lang="en-GB" sz="3200" b="1" dirty="0">
                        <a:solidFill>
                          <a:srgbClr val="002060"/>
                        </a:solidFill>
                        <a:latin typeface="Century Gothic" panose="020B0502020202020204" pitchFamily="34" charset="0"/>
                      </a:endParaRPr>
                    </a:p>
                  </a:txBody>
                  <a:tcPr anchor="ctr">
                    <a:lnL w="3175" cap="flat" cmpd="sng" algn="ctr">
                      <a:solidFill>
                        <a:srgbClr val="002060"/>
                      </a:solidFill>
                      <a:prstDash val="sysDot"/>
                      <a:round/>
                      <a:headEnd type="none" w="med" len="med"/>
                      <a:tailEnd type="none" w="med" len="med"/>
                    </a:lnL>
                    <a:lnR w="3175" cap="flat" cmpd="sng" algn="ctr">
                      <a:solidFill>
                        <a:srgbClr val="002060"/>
                      </a:solidFill>
                      <a:prstDash val="sysDot"/>
                      <a:round/>
                      <a:headEnd type="none" w="med" len="med"/>
                      <a:tailEnd type="none" w="med" len="med"/>
                    </a:lnR>
                    <a:lnT w="3175" cap="flat" cmpd="sng" algn="ctr">
                      <a:solidFill>
                        <a:srgbClr val="002060"/>
                      </a:solidFill>
                      <a:prstDash val="sysDot"/>
                      <a:round/>
                      <a:headEnd type="none" w="med" len="med"/>
                      <a:tailEnd type="none" w="med" len="med"/>
                    </a:lnT>
                    <a:lnB w="3175"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837517255"/>
                  </a:ext>
                </a:extLst>
              </a:tr>
            </a:tbl>
          </a:graphicData>
        </a:graphic>
      </p:graphicFrame>
      <p:pic>
        <p:nvPicPr>
          <p:cNvPr id="57" name="Picture 56" descr="A picture containing text&#10;&#10;Description automatically generated">
            <a:extLst>
              <a:ext uri="{FF2B5EF4-FFF2-40B4-BE49-F238E27FC236}">
                <a16:creationId xmlns:a16="http://schemas.microsoft.com/office/drawing/2014/main" id="{D97244DB-9430-4883-9501-23930708CE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32493">
            <a:off x="8762335" y="4443311"/>
            <a:ext cx="524587" cy="679627"/>
          </a:xfrm>
          <a:prstGeom prst="rect">
            <a:avLst/>
          </a:prstGeom>
        </p:spPr>
      </p:pic>
      <p:pic>
        <p:nvPicPr>
          <p:cNvPr id="58" name="Picture 57" descr="A picture containing text, night sky&#10;&#10;Description automatically generated">
            <a:extLst>
              <a:ext uri="{FF2B5EF4-FFF2-40B4-BE49-F238E27FC236}">
                <a16:creationId xmlns:a16="http://schemas.microsoft.com/office/drawing/2014/main" id="{99A7CA91-19EA-471D-995C-A88AA8100B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76605" y="3794388"/>
            <a:ext cx="964609" cy="657140"/>
          </a:xfrm>
          <a:prstGeom prst="rect">
            <a:avLst/>
          </a:prstGeom>
        </p:spPr>
      </p:pic>
      <p:pic>
        <p:nvPicPr>
          <p:cNvPr id="59" name="Picture 58">
            <a:extLst>
              <a:ext uri="{FF2B5EF4-FFF2-40B4-BE49-F238E27FC236}">
                <a16:creationId xmlns:a16="http://schemas.microsoft.com/office/drawing/2014/main" id="{C4D07A91-1608-41A7-9EFE-1A356DE3B2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81226" y="5836686"/>
            <a:ext cx="815992" cy="670505"/>
          </a:xfrm>
          <a:prstGeom prst="rect">
            <a:avLst/>
          </a:prstGeom>
        </p:spPr>
      </p:pic>
      <p:pic>
        <p:nvPicPr>
          <p:cNvPr id="16" name="Picture 15" descr="Logo, icon&#10;&#10;Description automatically generated">
            <a:extLst>
              <a:ext uri="{FF2B5EF4-FFF2-40B4-BE49-F238E27FC236}">
                <a16:creationId xmlns:a16="http://schemas.microsoft.com/office/drawing/2014/main" id="{14CE22E6-B7C5-4913-82EF-F192833ECA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642339" y="2449364"/>
            <a:ext cx="1161585" cy="580793"/>
          </a:xfrm>
          <a:prstGeom prst="rect">
            <a:avLst/>
          </a:prstGeom>
        </p:spPr>
      </p:pic>
      <p:pic>
        <p:nvPicPr>
          <p:cNvPr id="18" name="Picture 17" descr="A picture containing text, clock, watch&#10;&#10;Description automatically generated">
            <a:extLst>
              <a:ext uri="{FF2B5EF4-FFF2-40B4-BE49-F238E27FC236}">
                <a16:creationId xmlns:a16="http://schemas.microsoft.com/office/drawing/2014/main" id="{A3C8A82C-5E70-4674-AA28-AF28C5C7730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09315" y="2470623"/>
            <a:ext cx="554290" cy="559534"/>
          </a:xfrm>
          <a:prstGeom prst="rect">
            <a:avLst/>
          </a:prstGeom>
        </p:spPr>
      </p:pic>
      <p:pic>
        <p:nvPicPr>
          <p:cNvPr id="20" name="Picture 19" descr="Shape, arrow&#10;&#10;Description automatically generated">
            <a:extLst>
              <a:ext uri="{FF2B5EF4-FFF2-40B4-BE49-F238E27FC236}">
                <a16:creationId xmlns:a16="http://schemas.microsoft.com/office/drawing/2014/main" id="{9E87DC8E-17A8-4604-A69C-E152EE67A99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02668" y="3156224"/>
            <a:ext cx="699711" cy="634660"/>
          </a:xfrm>
          <a:prstGeom prst="rect">
            <a:avLst/>
          </a:prstGeom>
        </p:spPr>
      </p:pic>
      <p:pic>
        <p:nvPicPr>
          <p:cNvPr id="24" name="Picture 23" descr="Shape&#10;&#10;Description automatically generated">
            <a:extLst>
              <a:ext uri="{FF2B5EF4-FFF2-40B4-BE49-F238E27FC236}">
                <a16:creationId xmlns:a16="http://schemas.microsoft.com/office/drawing/2014/main" id="{B4E2A5CD-E758-40D2-858B-7201B041231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637306" y="5051392"/>
            <a:ext cx="1119760" cy="696351"/>
          </a:xfrm>
          <a:prstGeom prst="rect">
            <a:avLst/>
          </a:prstGeom>
        </p:spPr>
      </p:pic>
      <p:pic>
        <p:nvPicPr>
          <p:cNvPr id="29" name="Picture 28" descr="Logo&#10;&#10;Description automatically generated">
            <a:extLst>
              <a:ext uri="{FF2B5EF4-FFF2-40B4-BE49-F238E27FC236}">
                <a16:creationId xmlns:a16="http://schemas.microsoft.com/office/drawing/2014/main" id="{D6E375F0-7325-422A-AA09-3B9030879804}"/>
              </a:ext>
            </a:extLst>
          </p:cNvPr>
          <p:cNvPicPr>
            <a:picLocks noChangeAspect="1"/>
          </p:cNvPicPr>
          <p:nvPr/>
        </p:nvPicPr>
        <p:blipFill rotWithShape="1">
          <a:blip r:embed="rId18">
            <a:extLst>
              <a:ext uri="{28A0092B-C50C-407E-A947-70E740481C1C}">
                <a14:useLocalDpi xmlns:a14="http://schemas.microsoft.com/office/drawing/2010/main" val="0"/>
              </a:ext>
            </a:extLst>
          </a:blip>
          <a:srcRect r="39986"/>
          <a:stretch/>
        </p:blipFill>
        <p:spPr>
          <a:xfrm>
            <a:off x="4764252" y="5870144"/>
            <a:ext cx="622951" cy="553063"/>
          </a:xfrm>
          <a:prstGeom prst="rect">
            <a:avLst/>
          </a:prstGeom>
        </p:spPr>
      </p:pic>
      <p:pic>
        <p:nvPicPr>
          <p:cNvPr id="31" name="Picture 30">
            <a:extLst>
              <a:ext uri="{FF2B5EF4-FFF2-40B4-BE49-F238E27FC236}">
                <a16:creationId xmlns:a16="http://schemas.microsoft.com/office/drawing/2014/main" id="{CCF2A966-C16D-42EB-A825-315F5B783EC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843984" y="3790884"/>
            <a:ext cx="706404" cy="634660"/>
          </a:xfrm>
          <a:prstGeom prst="rect">
            <a:avLst/>
          </a:prstGeom>
        </p:spPr>
      </p:pic>
      <p:pic>
        <p:nvPicPr>
          <p:cNvPr id="64" name="Picture 63" descr="A picture containing text, plant, leaf&#10;&#10;Description automatically generated">
            <a:extLst>
              <a:ext uri="{FF2B5EF4-FFF2-40B4-BE49-F238E27FC236}">
                <a16:creationId xmlns:a16="http://schemas.microsoft.com/office/drawing/2014/main" id="{1ED07FCA-9635-4BCE-B7A9-FE7773D3259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32764" y="5106359"/>
            <a:ext cx="901949" cy="694078"/>
          </a:xfrm>
          <a:prstGeom prst="rect">
            <a:avLst/>
          </a:prstGeom>
        </p:spPr>
      </p:pic>
      <p:pic>
        <p:nvPicPr>
          <p:cNvPr id="66" name="Picture 65" descr="A picture containing text&#10;&#10;Description automatically generated">
            <a:extLst>
              <a:ext uri="{FF2B5EF4-FFF2-40B4-BE49-F238E27FC236}">
                <a16:creationId xmlns:a16="http://schemas.microsoft.com/office/drawing/2014/main" id="{B880BBF5-2D3E-41BA-8E56-C97BF9A064C1}"/>
              </a:ext>
            </a:extLst>
          </p:cNvPr>
          <p:cNvPicPr>
            <a:picLocks noChangeAspect="1"/>
          </p:cNvPicPr>
          <p:nvPr/>
        </p:nvPicPr>
        <p:blipFill rotWithShape="1">
          <a:blip r:embed="rId21">
            <a:extLst>
              <a:ext uri="{28A0092B-C50C-407E-A947-70E740481C1C}">
                <a14:useLocalDpi xmlns:a14="http://schemas.microsoft.com/office/drawing/2010/main" val="0"/>
              </a:ext>
            </a:extLst>
          </a:blip>
          <a:srcRect l="22757" t="22470" r="25294" b="7201"/>
          <a:stretch/>
        </p:blipFill>
        <p:spPr>
          <a:xfrm>
            <a:off x="4782530" y="3101429"/>
            <a:ext cx="699711" cy="676409"/>
          </a:xfrm>
          <a:prstGeom prst="rect">
            <a:avLst/>
          </a:prstGeom>
        </p:spPr>
      </p:pic>
      <p:pic>
        <p:nvPicPr>
          <p:cNvPr id="68" name="Picture 67" descr="A picture containing dark, night sky&#10;&#10;Description automatically generated">
            <a:extLst>
              <a:ext uri="{FF2B5EF4-FFF2-40B4-BE49-F238E27FC236}">
                <a16:creationId xmlns:a16="http://schemas.microsoft.com/office/drawing/2014/main" id="{44155DF7-8A03-4FC0-AB13-228417EDFBEA}"/>
              </a:ext>
            </a:extLst>
          </p:cNvPr>
          <p:cNvPicPr>
            <a:picLocks noChangeAspect="1"/>
          </p:cNvPicPr>
          <p:nvPr/>
        </p:nvPicPr>
        <p:blipFill rotWithShape="1">
          <a:blip r:embed="rId22">
            <a:duotone>
              <a:schemeClr val="accent4">
                <a:shade val="45000"/>
                <a:satMod val="135000"/>
              </a:schemeClr>
              <a:prstClr val="white"/>
            </a:duotone>
            <a:extLst>
              <a:ext uri="{28A0092B-C50C-407E-A947-70E740481C1C}">
                <a14:useLocalDpi xmlns:a14="http://schemas.microsoft.com/office/drawing/2010/main" val="0"/>
              </a:ext>
            </a:extLst>
          </a:blip>
          <a:srcRect b="67837"/>
          <a:stretch/>
        </p:blipFill>
        <p:spPr>
          <a:xfrm>
            <a:off x="4731885" y="4494514"/>
            <a:ext cx="930602" cy="598629"/>
          </a:xfrm>
          <a:prstGeom prst="rect">
            <a:avLst/>
          </a:prstGeom>
        </p:spPr>
      </p:pic>
      <p:sp>
        <p:nvSpPr>
          <p:cNvPr id="70" name="Google Shape;157;p2">
            <a:hlinkClick r:id="" action="ppaction://noaction">
              <a:snd r:embed="rId23" name="f1_0.wav"/>
            </a:hlinkClick>
            <a:extLst>
              <a:ext uri="{FF2B5EF4-FFF2-40B4-BE49-F238E27FC236}">
                <a16:creationId xmlns:a16="http://schemas.microsoft.com/office/drawing/2014/main" id="{E1639FCC-7BB4-4B66-9D2B-F7095298244C}"/>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1-6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6F1675D6-5A92-410B-8D9D-98FCEBD50E8C}"/>
              </a:ext>
            </a:extLst>
          </p:cNvPr>
          <p:cNvSpPr txBox="1"/>
          <p:nvPr/>
        </p:nvSpPr>
        <p:spPr>
          <a:xfrm>
            <a:off x="10463675" y="2524149"/>
            <a:ext cx="673582" cy="461665"/>
          </a:xfrm>
          <a:prstGeom prst="rect">
            <a:avLst/>
          </a:prstGeom>
          <a:solidFill>
            <a:srgbClr val="002060"/>
          </a:solidFill>
        </p:spPr>
        <p:txBody>
          <a:bodyPr wrap="none" rtlCol="0">
            <a:spAutoFit/>
          </a:bodyPr>
          <a:lstStyle/>
          <a:p>
            <a:r>
              <a:rPr lang="en-GB" sz="2400" b="1" dirty="0">
                <a:solidFill>
                  <a:schemeClr val="bg1"/>
                </a:solidFill>
                <a:latin typeface="Century Gothic" panose="020B0502020202020204" pitchFamily="34" charset="0"/>
              </a:rPr>
              <a:t>A B</a:t>
            </a:r>
          </a:p>
        </p:txBody>
      </p:sp>
      <p:sp>
        <p:nvSpPr>
          <p:cNvPr id="30" name="TextBox 29">
            <a:extLst>
              <a:ext uri="{FF2B5EF4-FFF2-40B4-BE49-F238E27FC236}">
                <a16:creationId xmlns:a16="http://schemas.microsoft.com/office/drawing/2014/main" id="{E08308EF-0EA2-4611-B1EA-573407F49D95}"/>
              </a:ext>
            </a:extLst>
          </p:cNvPr>
          <p:cNvSpPr txBox="1"/>
          <p:nvPr/>
        </p:nvSpPr>
        <p:spPr>
          <a:xfrm>
            <a:off x="10466818" y="3198167"/>
            <a:ext cx="676788" cy="461665"/>
          </a:xfrm>
          <a:prstGeom prst="rect">
            <a:avLst/>
          </a:prstGeom>
          <a:solidFill>
            <a:srgbClr val="002060"/>
          </a:solidFill>
        </p:spPr>
        <p:txBody>
          <a:bodyPr wrap="none" rtlCol="0">
            <a:spAutoFit/>
          </a:bodyPr>
          <a:lstStyle/>
          <a:p>
            <a:r>
              <a:rPr lang="en-GB" sz="2400" b="1" dirty="0">
                <a:solidFill>
                  <a:schemeClr val="bg1"/>
                </a:solidFill>
                <a:latin typeface="Century Gothic" panose="020B0502020202020204" pitchFamily="34" charset="0"/>
              </a:rPr>
              <a:t>B A</a:t>
            </a:r>
          </a:p>
        </p:txBody>
      </p:sp>
      <p:sp>
        <p:nvSpPr>
          <p:cNvPr id="32" name="TextBox 31">
            <a:extLst>
              <a:ext uri="{FF2B5EF4-FFF2-40B4-BE49-F238E27FC236}">
                <a16:creationId xmlns:a16="http://schemas.microsoft.com/office/drawing/2014/main" id="{59A0C689-E003-413C-840A-F1923ED3FEFB}"/>
              </a:ext>
            </a:extLst>
          </p:cNvPr>
          <p:cNvSpPr txBox="1"/>
          <p:nvPr/>
        </p:nvSpPr>
        <p:spPr>
          <a:xfrm>
            <a:off x="10463675" y="3877381"/>
            <a:ext cx="673582" cy="461665"/>
          </a:xfrm>
          <a:prstGeom prst="rect">
            <a:avLst/>
          </a:prstGeom>
          <a:solidFill>
            <a:srgbClr val="002060"/>
          </a:solidFill>
        </p:spPr>
        <p:txBody>
          <a:bodyPr wrap="none" rtlCol="0">
            <a:spAutoFit/>
          </a:bodyPr>
          <a:lstStyle/>
          <a:p>
            <a:r>
              <a:rPr lang="en-GB" sz="2400" b="1" dirty="0">
                <a:solidFill>
                  <a:schemeClr val="bg1"/>
                </a:solidFill>
                <a:latin typeface="Century Gothic" panose="020B0502020202020204" pitchFamily="34" charset="0"/>
              </a:rPr>
              <a:t>A B</a:t>
            </a:r>
          </a:p>
        </p:txBody>
      </p:sp>
      <p:sp>
        <p:nvSpPr>
          <p:cNvPr id="33" name="TextBox 32">
            <a:extLst>
              <a:ext uri="{FF2B5EF4-FFF2-40B4-BE49-F238E27FC236}">
                <a16:creationId xmlns:a16="http://schemas.microsoft.com/office/drawing/2014/main" id="{1C8F5A23-4478-4FD1-A403-F3E4E106858D}"/>
              </a:ext>
            </a:extLst>
          </p:cNvPr>
          <p:cNvSpPr txBox="1"/>
          <p:nvPr/>
        </p:nvSpPr>
        <p:spPr>
          <a:xfrm>
            <a:off x="10494908" y="4589727"/>
            <a:ext cx="676788" cy="461665"/>
          </a:xfrm>
          <a:prstGeom prst="rect">
            <a:avLst/>
          </a:prstGeom>
          <a:solidFill>
            <a:srgbClr val="002060"/>
          </a:solidFill>
        </p:spPr>
        <p:txBody>
          <a:bodyPr wrap="none" rtlCol="0">
            <a:spAutoFit/>
          </a:bodyPr>
          <a:lstStyle/>
          <a:p>
            <a:r>
              <a:rPr lang="en-GB" sz="2400" b="1" dirty="0">
                <a:solidFill>
                  <a:schemeClr val="bg1"/>
                </a:solidFill>
                <a:latin typeface="Century Gothic" panose="020B0502020202020204" pitchFamily="34" charset="0"/>
              </a:rPr>
              <a:t>B A</a:t>
            </a:r>
          </a:p>
        </p:txBody>
      </p:sp>
      <p:sp>
        <p:nvSpPr>
          <p:cNvPr id="34" name="TextBox 33">
            <a:extLst>
              <a:ext uri="{FF2B5EF4-FFF2-40B4-BE49-F238E27FC236}">
                <a16:creationId xmlns:a16="http://schemas.microsoft.com/office/drawing/2014/main" id="{6075F6D1-DC1C-4D2D-9831-85583CE1E61D}"/>
              </a:ext>
            </a:extLst>
          </p:cNvPr>
          <p:cNvSpPr txBox="1"/>
          <p:nvPr/>
        </p:nvSpPr>
        <p:spPr>
          <a:xfrm>
            <a:off x="10494908" y="5233919"/>
            <a:ext cx="676788" cy="461665"/>
          </a:xfrm>
          <a:prstGeom prst="rect">
            <a:avLst/>
          </a:prstGeom>
          <a:solidFill>
            <a:srgbClr val="002060"/>
          </a:solidFill>
        </p:spPr>
        <p:txBody>
          <a:bodyPr wrap="none" rtlCol="0">
            <a:spAutoFit/>
          </a:bodyPr>
          <a:lstStyle/>
          <a:p>
            <a:r>
              <a:rPr lang="en-GB" sz="2400" b="1" dirty="0">
                <a:solidFill>
                  <a:schemeClr val="bg1"/>
                </a:solidFill>
                <a:latin typeface="Century Gothic" panose="020B0502020202020204" pitchFamily="34" charset="0"/>
              </a:rPr>
              <a:t>B A</a:t>
            </a:r>
          </a:p>
        </p:txBody>
      </p:sp>
      <p:sp>
        <p:nvSpPr>
          <p:cNvPr id="35" name="TextBox 34">
            <a:extLst>
              <a:ext uri="{FF2B5EF4-FFF2-40B4-BE49-F238E27FC236}">
                <a16:creationId xmlns:a16="http://schemas.microsoft.com/office/drawing/2014/main" id="{75AF6B16-686E-4424-919C-0CC7B05078D2}"/>
              </a:ext>
            </a:extLst>
          </p:cNvPr>
          <p:cNvSpPr txBox="1"/>
          <p:nvPr/>
        </p:nvSpPr>
        <p:spPr>
          <a:xfrm>
            <a:off x="10494908" y="5902437"/>
            <a:ext cx="676788" cy="461665"/>
          </a:xfrm>
          <a:prstGeom prst="rect">
            <a:avLst/>
          </a:prstGeom>
          <a:solidFill>
            <a:srgbClr val="002060"/>
          </a:solidFill>
        </p:spPr>
        <p:txBody>
          <a:bodyPr wrap="none" rtlCol="0">
            <a:spAutoFit/>
          </a:bodyPr>
          <a:lstStyle/>
          <a:p>
            <a:r>
              <a:rPr lang="en-GB" sz="2400" b="1" dirty="0">
                <a:solidFill>
                  <a:schemeClr val="bg1"/>
                </a:solidFill>
                <a:latin typeface="Century Gothic" panose="020B0502020202020204" pitchFamily="34" charset="0"/>
              </a:rPr>
              <a:t>B A</a:t>
            </a:r>
          </a:p>
        </p:txBody>
      </p:sp>
    </p:spTree>
    <p:extLst>
      <p:ext uri="{BB962C8B-B14F-4D97-AF65-F5344CB8AC3E}">
        <p14:creationId xmlns:p14="http://schemas.microsoft.com/office/powerpoint/2010/main" val="3473253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0" grpId="0" animBg="1"/>
      <p:bldP spid="32" grpId="0" animBg="1"/>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45" name="CustomShape 6">
            <a:extLst>
              <a:ext uri="{FF2B5EF4-FFF2-40B4-BE49-F238E27FC236}">
                <a16:creationId xmlns:a16="http://schemas.microsoft.com/office/drawing/2014/main" id="{EEF0836E-4EB6-44DB-9265-9E9C6562164B}"/>
              </a:ext>
            </a:extLst>
          </p:cNvPr>
          <p:cNvSpPr/>
          <p:nvPr/>
        </p:nvSpPr>
        <p:spPr>
          <a:xfrm>
            <a:off x="133350" y="34646"/>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rPr>
              <a:t>Un-deux-trois </a:t>
            </a:r>
            <a:r>
              <a:rPr lang="en-GB" sz="2800" b="1" spc="-1" dirty="0" err="1">
                <a:solidFill>
                  <a:srgbClr val="002060"/>
                </a:solidFill>
                <a:latin typeface="Century gothic"/>
              </a:rPr>
              <a:t>regardez</a:t>
            </a:r>
            <a:r>
              <a:rPr lang="en-GB" sz="2800" b="1" spc="-1" dirty="0">
                <a:solidFill>
                  <a:srgbClr val="002060"/>
                </a:solidFill>
                <a:latin typeface="Century gothic"/>
              </a:rPr>
              <a:t> moi !</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70" name="Google Shape;157;p2">
            <a:extLst>
              <a:ext uri="{FF2B5EF4-FFF2-40B4-BE49-F238E27FC236}">
                <a16:creationId xmlns:a16="http://schemas.microsoft.com/office/drawing/2014/main" id="{E1639FCC-7BB4-4B66-9D2B-F7095298244C}"/>
              </a:ext>
            </a:extLst>
          </p:cNvPr>
          <p:cNvSpPr txBox="1"/>
          <p:nvPr/>
        </p:nvSpPr>
        <p:spPr>
          <a:xfrm>
            <a:off x="133350" y="603856"/>
            <a:ext cx="784981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Écoute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parle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3" name="Online Media 2" title="Un, deux, trois...">
            <a:hlinkClick r:id="" action="ppaction://media"/>
            <a:extLst>
              <a:ext uri="{FF2B5EF4-FFF2-40B4-BE49-F238E27FC236}">
                <a16:creationId xmlns:a16="http://schemas.microsoft.com/office/drawing/2014/main" id="{59D495D8-500E-4849-9CAC-85B052C299E8}"/>
              </a:ext>
            </a:extLst>
          </p:cNvPr>
          <p:cNvPicPr>
            <a:picLocks noRot="1" noChangeAspect="1"/>
          </p:cNvPicPr>
          <p:nvPr>
            <a:videoFile r:link="rId1"/>
          </p:nvPr>
        </p:nvPicPr>
        <p:blipFill>
          <a:blip r:embed="rId5"/>
          <a:stretch>
            <a:fillRect/>
          </a:stretch>
        </p:blipFill>
        <p:spPr>
          <a:xfrm>
            <a:off x="319445" y="1782982"/>
            <a:ext cx="6629418" cy="3745621"/>
          </a:xfrm>
          <a:prstGeom prst="rect">
            <a:avLst/>
          </a:prstGeom>
        </p:spPr>
      </p:pic>
      <p:sp>
        <p:nvSpPr>
          <p:cNvPr id="4" name="TextBox 3">
            <a:extLst>
              <a:ext uri="{FF2B5EF4-FFF2-40B4-BE49-F238E27FC236}">
                <a16:creationId xmlns:a16="http://schemas.microsoft.com/office/drawing/2014/main" id="{0514D2D6-8C7F-4D02-AB4D-0AE9441AC409}"/>
              </a:ext>
            </a:extLst>
          </p:cNvPr>
          <p:cNvSpPr txBox="1"/>
          <p:nvPr/>
        </p:nvSpPr>
        <p:spPr>
          <a:xfrm>
            <a:off x="7230794" y="1562819"/>
            <a:ext cx="4961206" cy="4453848"/>
          </a:xfrm>
          <a:prstGeom prst="rect">
            <a:avLst/>
          </a:prstGeom>
          <a:noFill/>
        </p:spPr>
        <p:txBody>
          <a:bodyPr wrap="square" rtlCol="0">
            <a:spAutoFit/>
          </a:bodyPr>
          <a:lstStyle/>
          <a:p>
            <a:pPr>
              <a:lnSpc>
                <a:spcPct val="150000"/>
              </a:lnSpc>
            </a:pPr>
            <a:r>
              <a:rPr lang="en-GB" sz="2400" dirty="0">
                <a:solidFill>
                  <a:srgbClr val="002060"/>
                </a:solidFill>
                <a:latin typeface="Century Gothic" panose="020B0502020202020204" pitchFamily="34" charset="0"/>
              </a:rPr>
              <a:t>un, deux, tr</a:t>
            </a:r>
            <a:r>
              <a:rPr lang="en-GB" sz="2400" b="1" dirty="0">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s</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Regardez</a:t>
            </a:r>
            <a:r>
              <a:rPr lang="en-GB" sz="2400" dirty="0">
                <a:solidFill>
                  <a:srgbClr val="002060"/>
                </a:solidFill>
                <a:latin typeface="Century Gothic" panose="020B0502020202020204" pitchFamily="34" charset="0"/>
              </a:rPr>
              <a:t>-m</a:t>
            </a:r>
            <a:r>
              <a:rPr lang="en-GB" sz="2400" b="1" dirty="0">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Les </a:t>
            </a:r>
            <a:r>
              <a:rPr lang="en-GB" sz="2400" dirty="0" err="1">
                <a:solidFill>
                  <a:srgbClr val="002060"/>
                </a:solidFill>
                <a:latin typeface="Century Gothic" panose="020B0502020202020204" pitchFamily="34" charset="0"/>
              </a:rPr>
              <a:t>yeux</a:t>
            </a:r>
            <a:r>
              <a:rPr lang="en-GB" sz="2400" dirty="0">
                <a:solidFill>
                  <a:srgbClr val="002060"/>
                </a:solidFill>
                <a:latin typeface="Century Gothic" panose="020B0502020202020204" pitchFamily="34" charset="0"/>
              </a:rPr>
              <a:t> sur </a:t>
            </a:r>
            <a:r>
              <a:rPr lang="en-GB" sz="2400" dirty="0" err="1">
                <a:solidFill>
                  <a:srgbClr val="002060"/>
                </a:solidFill>
                <a:latin typeface="Century Gothic" panose="020B0502020202020204" pitchFamily="34" charset="0"/>
              </a:rPr>
              <a:t>t</a:t>
            </a:r>
            <a:r>
              <a:rPr lang="en-GB" sz="2400" b="1" dirty="0" err="1">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Écoutez</a:t>
            </a:r>
            <a:r>
              <a:rPr lang="en-GB" sz="2400" dirty="0">
                <a:solidFill>
                  <a:srgbClr val="002060"/>
                </a:solidFill>
                <a:latin typeface="Century Gothic" panose="020B0502020202020204" pitchFamily="34" charset="0"/>
              </a:rPr>
              <a:t>-m</a:t>
            </a:r>
            <a:r>
              <a:rPr lang="en-GB" sz="2400" b="1" dirty="0">
                <a:solidFill>
                  <a:srgbClr val="FF0066"/>
                </a:solidFill>
                <a:latin typeface="Century Gothic" panose="020B0502020202020204" pitchFamily="34" charset="0"/>
              </a:rPr>
              <a:t>oi </a:t>
            </a:r>
            <a:r>
              <a:rPr lang="en-GB" sz="2400" dirty="0">
                <a:solidFill>
                  <a:srgbClr val="002060"/>
                </a:solidFill>
                <a:latin typeface="Century Gothic" panose="020B0502020202020204" pitchFamily="34" charset="0"/>
              </a:rPr>
              <a:t>!</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On </a:t>
            </a:r>
            <a:r>
              <a:rPr lang="en-GB" sz="2400" dirty="0" err="1">
                <a:solidFill>
                  <a:srgbClr val="002060"/>
                </a:solidFill>
                <a:latin typeface="Century Gothic" panose="020B0502020202020204" pitchFamily="34" charset="0"/>
              </a:rPr>
              <a:t>baisse</a:t>
            </a:r>
            <a:r>
              <a:rPr lang="en-GB" sz="2400" dirty="0">
                <a:solidFill>
                  <a:srgbClr val="002060"/>
                </a:solidFill>
                <a:latin typeface="Century Gothic" panose="020B0502020202020204" pitchFamily="34" charset="0"/>
              </a:rPr>
              <a:t> la v</a:t>
            </a:r>
            <a:r>
              <a:rPr lang="en-GB" sz="2400" b="1" dirty="0">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x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On fait un </a:t>
            </a:r>
            <a:r>
              <a:rPr lang="en-GB" sz="2400" dirty="0" err="1">
                <a:solidFill>
                  <a:srgbClr val="002060"/>
                </a:solidFill>
                <a:latin typeface="Century Gothic" panose="020B0502020202020204" pitchFamily="34" charset="0"/>
              </a:rPr>
              <a:t>ch</a:t>
            </a:r>
            <a:r>
              <a:rPr lang="en-GB" sz="2400" b="1" dirty="0" err="1">
                <a:solidFill>
                  <a:srgbClr val="FF0066"/>
                </a:solidFill>
                <a:latin typeface="Century Gothic" panose="020B0502020202020204" pitchFamily="34" charset="0"/>
              </a:rPr>
              <a:t>oi</a:t>
            </a:r>
            <a:r>
              <a:rPr lang="en-GB" sz="2400" dirty="0" err="1">
                <a:solidFill>
                  <a:srgbClr val="002060"/>
                </a:solidFill>
                <a:latin typeface="Century Gothic" panose="020B0502020202020204" pitchFamily="34" charset="0"/>
              </a:rPr>
              <a:t>x</a:t>
            </a:r>
            <a:r>
              <a:rPr lang="en-GB" sz="2400" dirty="0">
                <a:solidFill>
                  <a:srgbClr val="002060"/>
                </a:solidFill>
                <a:latin typeface="Century Gothic" panose="020B0502020202020204" pitchFamily="34" charset="0"/>
              </a:rPr>
              <a:t> !</a:t>
            </a:r>
          </a:p>
          <a:p>
            <a:pPr>
              <a:lnSpc>
                <a:spcPct val="150000"/>
              </a:lnSpc>
            </a:pPr>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sais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pourqu</a:t>
            </a:r>
            <a:r>
              <a:rPr lang="en-GB" sz="2400" b="1" dirty="0" err="1">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Excusez</a:t>
            </a:r>
            <a:r>
              <a:rPr lang="en-GB" sz="2400" dirty="0">
                <a:solidFill>
                  <a:srgbClr val="002060"/>
                </a:solidFill>
                <a:latin typeface="Century Gothic" panose="020B0502020202020204" pitchFamily="34" charset="0"/>
              </a:rPr>
              <a:t>-m</a:t>
            </a:r>
            <a:r>
              <a:rPr lang="en-GB" sz="2400" b="1" dirty="0">
                <a:solidFill>
                  <a:srgbClr val="FF0066"/>
                </a:solidFill>
                <a:latin typeface="Century Gothic" panose="020B0502020202020204" pitchFamily="34" charset="0"/>
              </a:rPr>
              <a:t>oi</a:t>
            </a:r>
            <a:r>
              <a:rPr lang="en-GB" sz="2400" dirty="0">
                <a:solidFill>
                  <a:srgbClr val="002060"/>
                </a:solidFill>
                <a:latin typeface="Century Gothic" panose="020B0502020202020204" pitchFamily="34" charset="0"/>
              </a:rPr>
              <a:t> !</a:t>
            </a:r>
          </a:p>
        </p:txBody>
      </p:sp>
      <p:sp>
        <p:nvSpPr>
          <p:cNvPr id="6" name="TextBox 5">
            <a:extLst>
              <a:ext uri="{FF2B5EF4-FFF2-40B4-BE49-F238E27FC236}">
                <a16:creationId xmlns:a16="http://schemas.microsoft.com/office/drawing/2014/main" id="{B60EA7E7-611F-4B2A-9F50-BA65535CBC4F}"/>
              </a:ext>
            </a:extLst>
          </p:cNvPr>
          <p:cNvSpPr txBox="1"/>
          <p:nvPr/>
        </p:nvSpPr>
        <p:spPr>
          <a:xfrm>
            <a:off x="9847385" y="5842337"/>
            <a:ext cx="2344615" cy="1015663"/>
          </a:xfrm>
          <a:prstGeom prst="rect">
            <a:avLst/>
          </a:prstGeom>
          <a:solidFill>
            <a:srgbClr val="92D050"/>
          </a:solidFill>
          <a:ln>
            <a:solidFill>
              <a:srgbClr val="92D050"/>
            </a:solidFill>
          </a:ln>
        </p:spPr>
        <p:txBody>
          <a:bodyPr wrap="square" rtlCol="0">
            <a:spAutoFit/>
          </a:bodyPr>
          <a:lstStyle/>
          <a:p>
            <a:r>
              <a:rPr lang="en-GB" sz="2000" dirty="0" err="1">
                <a:latin typeface="Century Gothic" panose="020B0502020202020204" pitchFamily="34" charset="0"/>
              </a:rPr>
              <a:t>baisser</a:t>
            </a:r>
            <a:r>
              <a:rPr lang="en-GB" sz="2000" dirty="0">
                <a:latin typeface="Century Gothic" panose="020B0502020202020204" pitchFamily="34" charset="0"/>
              </a:rPr>
              <a:t> – to lower</a:t>
            </a:r>
            <a:br>
              <a:rPr lang="en-GB" sz="2000" dirty="0">
                <a:latin typeface="Century Gothic" panose="020B0502020202020204" pitchFamily="34" charset="0"/>
              </a:rPr>
            </a:br>
            <a:r>
              <a:rPr lang="en-GB" sz="2000" dirty="0">
                <a:latin typeface="Century Gothic" panose="020B0502020202020204" pitchFamily="34" charset="0"/>
              </a:rPr>
              <a:t>le </a:t>
            </a:r>
            <a:r>
              <a:rPr lang="en-GB" sz="2000" dirty="0" err="1">
                <a:latin typeface="Century Gothic" panose="020B0502020202020204" pitchFamily="34" charset="0"/>
              </a:rPr>
              <a:t>choix</a:t>
            </a:r>
            <a:r>
              <a:rPr lang="en-GB" sz="2000" dirty="0">
                <a:latin typeface="Century Gothic" panose="020B0502020202020204" pitchFamily="34" charset="0"/>
              </a:rPr>
              <a:t> – choice</a:t>
            </a:r>
            <a:br>
              <a:rPr lang="en-GB" sz="2000" dirty="0">
                <a:latin typeface="Century Gothic" panose="020B0502020202020204" pitchFamily="34" charset="0"/>
              </a:rPr>
            </a:br>
            <a:r>
              <a:rPr lang="en-GB" sz="2000" dirty="0">
                <a:latin typeface="Century Gothic" panose="020B0502020202020204" pitchFamily="34" charset="0"/>
              </a:rPr>
              <a:t>je </a:t>
            </a:r>
            <a:r>
              <a:rPr lang="en-GB" sz="2000" dirty="0" err="1">
                <a:latin typeface="Century Gothic" panose="020B0502020202020204" pitchFamily="34" charset="0"/>
              </a:rPr>
              <a:t>sais</a:t>
            </a:r>
            <a:r>
              <a:rPr lang="en-GB" sz="2000" dirty="0">
                <a:latin typeface="Century Gothic" panose="020B0502020202020204" pitchFamily="34" charset="0"/>
              </a:rPr>
              <a:t> – I know</a:t>
            </a:r>
          </a:p>
        </p:txBody>
      </p:sp>
      <p:pic>
        <p:nvPicPr>
          <p:cNvPr id="9" name="Picture 8" descr="Logo&#10;&#10;Description automatically generated">
            <a:extLst>
              <a:ext uri="{FF2B5EF4-FFF2-40B4-BE49-F238E27FC236}">
                <a16:creationId xmlns:a16="http://schemas.microsoft.com/office/drawing/2014/main" id="{D6C63840-6015-4BD2-88ED-938769373F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2882" y="137162"/>
            <a:ext cx="1523494" cy="1015663"/>
          </a:xfrm>
          <a:prstGeom prst="rect">
            <a:avLst/>
          </a:prstGeom>
        </p:spPr>
      </p:pic>
    </p:spTree>
    <p:extLst>
      <p:ext uri="{BB962C8B-B14F-4D97-AF65-F5344CB8AC3E}">
        <p14:creationId xmlns:p14="http://schemas.microsoft.com/office/powerpoint/2010/main" val="7079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501410" y="1779585"/>
            <a:ext cx="5045031"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39007"/>
            <a:ext cx="10515600"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hlinkClick r:id="" action="ppaction://noaction">
                  <a:snd r:embed="rId9" name="f3_1.wav"/>
                </a:hlinkClick>
              </a:rPr>
              <a:t>Il y a</a:t>
            </a:r>
            <a:endParaRPr lang="en-GB" sz="3600" b="1" i="0" u="none" strike="noStrike" cap="none" dirty="0">
              <a:solidFill>
                <a:srgbClr val="1E4E79"/>
              </a:solidFill>
              <a:latin typeface="Century Gothic"/>
              <a:ea typeface="Century Gothic"/>
              <a:cs typeface="Century Gothic"/>
              <a:sym typeface="Century Gothic"/>
              <a:hlinkClick r:id="" action="ppaction://noaction">
                <a:snd r:embed="rId9" name="f3_1.wav"/>
              </a:hlinkClick>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10">
            <a:alphaModFix/>
          </a:blip>
          <a:srcRect/>
          <a:stretch/>
        </p:blipFill>
        <p:spPr>
          <a:xfrm>
            <a:off x="10657369" y="52599"/>
            <a:ext cx="1330395" cy="1332245"/>
          </a:xfrm>
          <a:prstGeom prst="rect">
            <a:avLst/>
          </a:prstGeom>
          <a:noFill/>
          <a:ln>
            <a:noFill/>
          </a:ln>
        </p:spPr>
      </p:pic>
      <p:sp>
        <p:nvSpPr>
          <p:cNvPr id="16" name="Google Shape;169;p8">
            <a:extLst>
              <a:ext uri="{FF2B5EF4-FFF2-40B4-BE49-F238E27FC236}">
                <a16:creationId xmlns:a16="http://schemas.microsoft.com/office/drawing/2014/main" id="{B4F132BF-0F27-4183-A033-D182D0CEA9FB}"/>
              </a:ext>
            </a:extLst>
          </p:cNvPr>
          <p:cNvSpPr txBox="1"/>
          <p:nvPr/>
        </p:nvSpPr>
        <p:spPr>
          <a:xfrm>
            <a:off x="87398" y="718722"/>
            <a:ext cx="9113752" cy="954067"/>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say how many of something there are, use __ __ __ + number or des (some):</a:t>
            </a:r>
            <a:endParaRPr kumimoji="0"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62" name="Google Shape;171;p8">
            <a:extLst>
              <a:ext uri="{FF2B5EF4-FFF2-40B4-BE49-F238E27FC236}">
                <a16:creationId xmlns:a16="http://schemas.microsoft.com/office/drawing/2014/main" id="{39EBB1DC-9A49-4F60-AA18-4DAF95C63A01}"/>
              </a:ext>
            </a:extLst>
          </p:cNvPr>
          <p:cNvSpPr txBox="1"/>
          <p:nvPr/>
        </p:nvSpPr>
        <p:spPr>
          <a:xfrm>
            <a:off x="1612829" y="1118132"/>
            <a:ext cx="149613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Il   y  a</a:t>
            </a:r>
            <a:endParaRPr kumimoji="0" lang="en-GB" sz="2800" b="0" i="0" u="none" strike="noStrike" kern="1200" cap="none" spc="0" normalizeH="0" baseline="0" noProof="0" dirty="0">
              <a:ln>
                <a:noFill/>
              </a:ln>
              <a:solidFill>
                <a:srgbClr val="92D050"/>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520BCB21-4DC4-4A9C-B35C-DDD3478EB7F8}"/>
              </a:ext>
            </a:extLst>
          </p:cNvPr>
          <p:cNvSpPr/>
          <p:nvPr/>
        </p:nvSpPr>
        <p:spPr>
          <a:xfrm>
            <a:off x="515734" y="3273847"/>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5" name="Rectangle: Rounded Corners 34">
            <a:extLst>
              <a:ext uri="{FF2B5EF4-FFF2-40B4-BE49-F238E27FC236}">
                <a16:creationId xmlns:a16="http://schemas.microsoft.com/office/drawing/2014/main" id="{64580AA3-9797-4BA8-9D49-0D2156A8BBF5}"/>
              </a:ext>
            </a:extLst>
          </p:cNvPr>
          <p:cNvSpPr/>
          <p:nvPr/>
        </p:nvSpPr>
        <p:spPr>
          <a:xfrm>
            <a:off x="6106599" y="1806091"/>
            <a:ext cx="5503356"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Google Shape;171;p8">
            <a:extLst>
              <a:ext uri="{FF2B5EF4-FFF2-40B4-BE49-F238E27FC236}">
                <a16:creationId xmlns:a16="http://schemas.microsoft.com/office/drawing/2014/main" id="{4ABDEC51-9B08-4F2F-9780-56541195D4F1}"/>
              </a:ext>
            </a:extLst>
          </p:cNvPr>
          <p:cNvSpPr txBox="1"/>
          <p:nvPr/>
        </p:nvSpPr>
        <p:spPr>
          <a:xfrm>
            <a:off x="6143482" y="1772219"/>
            <a:ext cx="5429589"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err="1">
                <a:solidFill>
                  <a:srgbClr val="002060"/>
                </a:solidFill>
                <a:latin typeface="Century Gothic" panose="020B0502020202020204" pitchFamily="34" charset="0"/>
              </a:rPr>
              <a:t>une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lampe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Google Shape;171;p8">
            <a:extLst>
              <a:ext uri="{FF2B5EF4-FFF2-40B4-BE49-F238E27FC236}">
                <a16:creationId xmlns:a16="http://schemas.microsoft.com/office/drawing/2014/main" id="{589B453E-A937-47D8-B641-606223AAB20E}"/>
              </a:ext>
            </a:extLst>
          </p:cNvPr>
          <p:cNvSpPr txBox="1"/>
          <p:nvPr/>
        </p:nvSpPr>
        <p:spPr>
          <a:xfrm>
            <a:off x="608292" y="3256064"/>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err="1">
                <a:solidFill>
                  <a:srgbClr val="002060"/>
                </a:solidFill>
                <a:latin typeface="Century Gothic" panose="020B0502020202020204" pitchFamily="34" charset="0"/>
              </a:rPr>
              <a:t>huit</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porte</a:t>
            </a:r>
            <a:r>
              <a:rPr lang="en-GB" sz="2800" b="1" dirty="0" err="1">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9" name="Google Shape;183;p8">
            <a:extLst>
              <a:ext uri="{FF2B5EF4-FFF2-40B4-BE49-F238E27FC236}">
                <a16:creationId xmlns:a16="http://schemas.microsoft.com/office/drawing/2014/main" id="{BF6E94AB-F60E-42E2-9961-058820224A23}"/>
              </a:ext>
            </a:extLst>
          </p:cNvPr>
          <p:cNvPicPr preferRelativeResize="0"/>
          <p:nvPr/>
        </p:nvPicPr>
        <p:blipFill rotWithShape="1">
          <a:blip r:embed="rId11">
            <a:alphaModFix/>
          </a:blip>
          <a:srcRect/>
          <a:stretch/>
        </p:blipFill>
        <p:spPr>
          <a:xfrm>
            <a:off x="79635" y="2254568"/>
            <a:ext cx="404055" cy="551001"/>
          </a:xfrm>
          <a:prstGeom prst="rect">
            <a:avLst/>
          </a:prstGeom>
          <a:noFill/>
          <a:ln>
            <a:noFill/>
          </a:ln>
        </p:spPr>
      </p:pic>
      <p:sp>
        <p:nvSpPr>
          <p:cNvPr id="50" name="Google Shape;171;p8">
            <a:extLst>
              <a:ext uri="{FF2B5EF4-FFF2-40B4-BE49-F238E27FC236}">
                <a16:creationId xmlns:a16="http://schemas.microsoft.com/office/drawing/2014/main" id="{CA59F190-701E-4F9B-A376-146EBD2996B6}"/>
              </a:ext>
            </a:extLst>
          </p:cNvPr>
          <p:cNvSpPr txBox="1"/>
          <p:nvPr/>
        </p:nvSpPr>
        <p:spPr>
          <a:xfrm>
            <a:off x="543792" y="1755654"/>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jardin</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1" name="Google Shape;171;p8">
            <a:extLst>
              <a:ext uri="{FF2B5EF4-FFF2-40B4-BE49-F238E27FC236}">
                <a16:creationId xmlns:a16="http://schemas.microsoft.com/office/drawing/2014/main" id="{511E164A-6940-4477-8426-245FBF445D4C}"/>
              </a:ext>
            </a:extLst>
          </p:cNvPr>
          <p:cNvSpPr txBox="1"/>
          <p:nvPr/>
        </p:nvSpPr>
        <p:spPr>
          <a:xfrm>
            <a:off x="501081" y="2257868"/>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one</a:t>
            </a:r>
            <a:r>
              <a:rPr lang="en-GB" sz="2800" dirty="0">
                <a:solidFill>
                  <a:srgbClr val="002060"/>
                </a:solidFill>
                <a:latin typeface="Century Gothic" panose="020B0502020202020204" pitchFamily="34" charset="0"/>
              </a:rPr>
              <a:t> garden.</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3" name="Google Shape;183;p8">
            <a:extLst>
              <a:ext uri="{FF2B5EF4-FFF2-40B4-BE49-F238E27FC236}">
                <a16:creationId xmlns:a16="http://schemas.microsoft.com/office/drawing/2014/main" id="{F8FE3886-AC29-41D0-B13C-086296F6D6A7}"/>
              </a:ext>
            </a:extLst>
          </p:cNvPr>
          <p:cNvPicPr preferRelativeResize="0"/>
          <p:nvPr/>
        </p:nvPicPr>
        <p:blipFill rotWithShape="1">
          <a:blip r:embed="rId11">
            <a:alphaModFix/>
          </a:blip>
          <a:srcRect/>
          <a:stretch/>
        </p:blipFill>
        <p:spPr>
          <a:xfrm>
            <a:off x="109395" y="3865738"/>
            <a:ext cx="404055" cy="551001"/>
          </a:xfrm>
          <a:prstGeom prst="rect">
            <a:avLst/>
          </a:prstGeom>
          <a:noFill/>
          <a:ln>
            <a:noFill/>
          </a:ln>
        </p:spPr>
      </p:pic>
      <p:sp>
        <p:nvSpPr>
          <p:cNvPr id="54" name="Google Shape;171;p8">
            <a:extLst>
              <a:ext uri="{FF2B5EF4-FFF2-40B4-BE49-F238E27FC236}">
                <a16:creationId xmlns:a16="http://schemas.microsoft.com/office/drawing/2014/main" id="{C7DC68D2-40AE-4CE2-B400-36CDC6A02D65}"/>
              </a:ext>
            </a:extLst>
          </p:cNvPr>
          <p:cNvSpPr txBox="1"/>
          <p:nvPr/>
        </p:nvSpPr>
        <p:spPr>
          <a:xfrm>
            <a:off x="483690" y="3913708"/>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a:t>
            </a:r>
            <a:r>
              <a:rPr lang="en-GB" sz="2800" b="1" dirty="0">
                <a:solidFill>
                  <a:srgbClr val="002060"/>
                </a:solidFill>
                <a:latin typeface="Century Gothic" panose="020B0502020202020204" pitchFamily="34" charset="0"/>
              </a:rPr>
              <a:t>eight</a:t>
            </a:r>
            <a:r>
              <a:rPr lang="en-GB" sz="2800" dirty="0">
                <a:solidFill>
                  <a:srgbClr val="002060"/>
                </a:solidFill>
                <a:latin typeface="Century Gothic" panose="020B0502020202020204" pitchFamily="34" charset="0"/>
              </a:rPr>
              <a:t> door</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8" name="Google Shape;183;p8">
            <a:extLst>
              <a:ext uri="{FF2B5EF4-FFF2-40B4-BE49-F238E27FC236}">
                <a16:creationId xmlns:a16="http://schemas.microsoft.com/office/drawing/2014/main" id="{48E9507B-8E0D-487D-845B-7B3B9B8B8C8D}"/>
              </a:ext>
            </a:extLst>
          </p:cNvPr>
          <p:cNvPicPr preferRelativeResize="0"/>
          <p:nvPr/>
        </p:nvPicPr>
        <p:blipFill rotWithShape="1">
          <a:blip r:embed="rId11">
            <a:alphaModFix/>
          </a:blip>
          <a:srcRect/>
          <a:stretch/>
        </p:blipFill>
        <p:spPr>
          <a:xfrm>
            <a:off x="5583688" y="2251141"/>
            <a:ext cx="404055" cy="551001"/>
          </a:xfrm>
          <a:prstGeom prst="rect">
            <a:avLst/>
          </a:prstGeom>
          <a:noFill/>
          <a:ln>
            <a:noFill/>
          </a:ln>
        </p:spPr>
      </p:pic>
      <p:sp>
        <p:nvSpPr>
          <p:cNvPr id="29" name="Google Shape;171;p8">
            <a:extLst>
              <a:ext uri="{FF2B5EF4-FFF2-40B4-BE49-F238E27FC236}">
                <a16:creationId xmlns:a16="http://schemas.microsoft.com/office/drawing/2014/main" id="{3FD0B3E7-B2B1-4AF0-9CD5-0A289E8892C9}"/>
              </a:ext>
            </a:extLst>
          </p:cNvPr>
          <p:cNvSpPr txBox="1"/>
          <p:nvPr/>
        </p:nvSpPr>
        <p:spPr>
          <a:xfrm>
            <a:off x="6005134" y="2254441"/>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is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one</a:t>
            </a:r>
            <a:r>
              <a:rPr lang="en-GB" sz="2800" dirty="0">
                <a:solidFill>
                  <a:srgbClr val="002060"/>
                </a:solidFill>
                <a:latin typeface="Century Gothic" panose="020B0502020202020204" pitchFamily="34" charset="0"/>
              </a:rPr>
              <a:t> lamp.</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8EDBE8D4-A191-4C16-AEB1-EC4BB55E2EFF}"/>
              </a:ext>
            </a:extLst>
          </p:cNvPr>
          <p:cNvSpPr/>
          <p:nvPr/>
        </p:nvSpPr>
        <p:spPr>
          <a:xfrm>
            <a:off x="9317988" y="65170"/>
            <a:ext cx="2786614" cy="1452976"/>
          </a:xfrm>
          <a:prstGeom prst="wedgeRoundRectCallout">
            <a:avLst>
              <a:gd name="adj1" fmla="val -104651"/>
              <a:gd name="adj2" fmla="val 7145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Remember: </a:t>
            </a:r>
            <a:r>
              <a:rPr lang="en-GB" sz="2000" b="1" dirty="0">
                <a:solidFill>
                  <a:srgbClr val="002060"/>
                </a:solidFill>
                <a:latin typeface="Century Gothic" panose="020F0302020204030204"/>
              </a:rPr>
              <a:t>un/</a:t>
            </a:r>
            <a:r>
              <a:rPr lang="en-GB" sz="2000" b="1" dirty="0" err="1">
                <a:solidFill>
                  <a:srgbClr val="002060"/>
                </a:solidFill>
                <a:latin typeface="Century Gothic" panose="020F0302020204030204"/>
              </a:rPr>
              <a:t>une</a:t>
            </a:r>
            <a:r>
              <a:rPr lang="en-GB" sz="2000" b="1" dirty="0">
                <a:solidFill>
                  <a:srgbClr val="002060"/>
                </a:solidFill>
                <a:latin typeface="Century Gothic" panose="020F0302020204030204"/>
              </a:rPr>
              <a:t> </a:t>
            </a:r>
            <a:r>
              <a:rPr lang="en-GB" sz="2000" dirty="0">
                <a:solidFill>
                  <a:srgbClr val="002060"/>
                </a:solidFill>
                <a:latin typeface="Century Gothic" panose="020F0302020204030204"/>
              </a:rPr>
              <a:t>means </a:t>
            </a:r>
            <a:r>
              <a:rPr lang="en-GB" sz="2000" b="1" dirty="0">
                <a:solidFill>
                  <a:srgbClr val="002060"/>
                </a:solidFill>
                <a:latin typeface="Century Gothic" panose="020F0302020204030204"/>
              </a:rPr>
              <a:t>a/an </a:t>
            </a:r>
            <a:r>
              <a:rPr lang="en-GB" sz="2000" dirty="0">
                <a:solidFill>
                  <a:srgbClr val="002060"/>
                </a:solidFill>
                <a:latin typeface="Century Gothic" panose="020F0302020204030204"/>
              </a:rPr>
              <a:t>and </a:t>
            </a:r>
            <a:r>
              <a:rPr lang="en-GB" sz="2000" b="1" dirty="0">
                <a:solidFill>
                  <a:srgbClr val="002060"/>
                </a:solidFill>
                <a:latin typeface="Century Gothic" panose="020F0302020204030204"/>
              </a:rPr>
              <a:t>one</a:t>
            </a:r>
            <a:r>
              <a:rPr lang="en-GB" sz="2000" dirty="0">
                <a:solidFill>
                  <a:srgbClr val="002060"/>
                </a:solidFill>
                <a:latin typeface="Century Gothic" panose="020F0302020204030204"/>
              </a:rPr>
              <a:t>.</a:t>
            </a:r>
          </a:p>
        </p:txBody>
      </p:sp>
      <p:sp>
        <p:nvSpPr>
          <p:cNvPr id="30" name="Rectangle: Rounded Corners 29">
            <a:extLst>
              <a:ext uri="{FF2B5EF4-FFF2-40B4-BE49-F238E27FC236}">
                <a16:creationId xmlns:a16="http://schemas.microsoft.com/office/drawing/2014/main" id="{A5EC5FAE-744C-4BA3-8834-5896B10174C9}"/>
              </a:ext>
            </a:extLst>
          </p:cNvPr>
          <p:cNvSpPr/>
          <p:nvPr/>
        </p:nvSpPr>
        <p:spPr>
          <a:xfrm>
            <a:off x="6189549" y="3286846"/>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Google Shape;171;p8">
            <a:extLst>
              <a:ext uri="{FF2B5EF4-FFF2-40B4-BE49-F238E27FC236}">
                <a16:creationId xmlns:a16="http://schemas.microsoft.com/office/drawing/2014/main" id="{2FA0142E-C1EA-4D27-B2E6-8693E5EC8B72}"/>
              </a:ext>
            </a:extLst>
          </p:cNvPr>
          <p:cNvSpPr txBox="1"/>
          <p:nvPr/>
        </p:nvSpPr>
        <p:spPr>
          <a:xfrm>
            <a:off x="6282107" y="3269063"/>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a:solidFill>
                  <a:srgbClr val="002060"/>
                </a:solidFill>
                <a:latin typeface="Century Gothic" panose="020B0502020202020204" pitchFamily="34" charset="0"/>
              </a:rPr>
              <a:t>troi</a:t>
            </a:r>
            <a:r>
              <a:rPr lang="en-GB" sz="2800" b="1" dirty="0">
                <a:solidFill>
                  <a:srgbClr val="FF0066"/>
                </a:solidFill>
                <a:latin typeface="Century Gothic" panose="020B0502020202020204" pitchFamily="34" charset="0"/>
              </a:rPr>
              <a:t>s</a:t>
            </a:r>
            <a:r>
              <a:rPr lang="en-GB" sz="2800" b="1" dirty="0">
                <a:solidFill>
                  <a:srgbClr val="002060"/>
                </a:solidFill>
                <a:latin typeface="Century Gothic" panose="020B0502020202020204" pitchFamily="34" charset="0"/>
              </a:rPr>
              <a:t> </a:t>
            </a:r>
            <a:r>
              <a:rPr lang="en-GB" sz="2800" b="1" dirty="0" err="1">
                <a:solidFill>
                  <a:srgbClr val="FF0066"/>
                </a:solidFill>
                <a:latin typeface="Century Gothic" panose="020B0502020202020204" pitchFamily="34" charset="0"/>
              </a:rPr>
              <a:t>e</a:t>
            </a:r>
            <a:r>
              <a:rPr lang="en-GB" sz="2800" dirty="0" err="1">
                <a:solidFill>
                  <a:srgbClr val="002060"/>
                </a:solidFill>
                <a:latin typeface="Century Gothic" panose="020B0502020202020204" pitchFamily="34" charset="0"/>
              </a:rPr>
              <a:t>space</a:t>
            </a:r>
            <a:r>
              <a:rPr lang="en-GB" sz="2800" b="1" dirty="0" err="1">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33" name="Google Shape;183;p8">
            <a:extLst>
              <a:ext uri="{FF2B5EF4-FFF2-40B4-BE49-F238E27FC236}">
                <a16:creationId xmlns:a16="http://schemas.microsoft.com/office/drawing/2014/main" id="{6DC261F4-DB90-41B9-8ACF-21AE8AF21EE3}"/>
              </a:ext>
            </a:extLst>
          </p:cNvPr>
          <p:cNvPicPr preferRelativeResize="0"/>
          <p:nvPr/>
        </p:nvPicPr>
        <p:blipFill rotWithShape="1">
          <a:blip r:embed="rId11">
            <a:alphaModFix/>
          </a:blip>
          <a:srcRect/>
          <a:stretch/>
        </p:blipFill>
        <p:spPr>
          <a:xfrm>
            <a:off x="5783210" y="3878737"/>
            <a:ext cx="404055" cy="551001"/>
          </a:xfrm>
          <a:prstGeom prst="rect">
            <a:avLst/>
          </a:prstGeom>
          <a:noFill/>
          <a:ln>
            <a:noFill/>
          </a:ln>
        </p:spPr>
      </p:pic>
      <p:sp>
        <p:nvSpPr>
          <p:cNvPr id="34" name="Google Shape;171;p8">
            <a:extLst>
              <a:ext uri="{FF2B5EF4-FFF2-40B4-BE49-F238E27FC236}">
                <a16:creationId xmlns:a16="http://schemas.microsoft.com/office/drawing/2014/main" id="{D94C7DD4-4244-49AD-82E5-3B40D3A50C66}"/>
              </a:ext>
            </a:extLst>
          </p:cNvPr>
          <p:cNvSpPr txBox="1"/>
          <p:nvPr/>
        </p:nvSpPr>
        <p:spPr>
          <a:xfrm>
            <a:off x="6157505" y="3926707"/>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a:t>
            </a:r>
            <a:r>
              <a:rPr lang="en-GB" sz="2800" b="1" dirty="0">
                <a:solidFill>
                  <a:srgbClr val="002060"/>
                </a:solidFill>
                <a:latin typeface="Century Gothic" panose="020B0502020202020204" pitchFamily="34" charset="0"/>
              </a:rPr>
              <a:t>three</a:t>
            </a:r>
            <a:r>
              <a:rPr lang="en-GB" sz="2800" dirty="0">
                <a:solidFill>
                  <a:srgbClr val="002060"/>
                </a:solidFill>
                <a:latin typeface="Century Gothic" panose="020B0502020202020204" pitchFamily="34" charset="0"/>
              </a:rPr>
              <a:t> space</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Speech Bubble: Rectangle with Corners Rounded 38">
            <a:extLst>
              <a:ext uri="{FF2B5EF4-FFF2-40B4-BE49-F238E27FC236}">
                <a16:creationId xmlns:a16="http://schemas.microsoft.com/office/drawing/2014/main" id="{379C015D-4AF1-40D6-92D7-DAE1A9D4EA95}"/>
              </a:ext>
            </a:extLst>
          </p:cNvPr>
          <p:cNvSpPr/>
          <p:nvPr/>
        </p:nvSpPr>
        <p:spPr>
          <a:xfrm>
            <a:off x="9580098" y="2076512"/>
            <a:ext cx="2561148" cy="1049822"/>
          </a:xfrm>
          <a:prstGeom prst="wedgeRoundRectCallout">
            <a:avLst>
              <a:gd name="adj1" fmla="val -96973"/>
              <a:gd name="adj2" fmla="val 741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Liaison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s-</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x-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rPr>
              <a:t>if</a:t>
            </a:r>
            <a:r>
              <a:rPr kumimoji="0" lang="en-GB" sz="2000" i="0" u="none" strike="noStrike" kern="1200" cap="none" spc="0" normalizeH="0" noProof="0" dirty="0">
                <a:ln>
                  <a:noFill/>
                </a:ln>
                <a:solidFill>
                  <a:srgbClr val="002060"/>
                </a:solidFill>
                <a:effectLst/>
                <a:uLnTx/>
                <a:uFillTx/>
                <a:latin typeface="Century Gothic" panose="020B0502020202020204" pitchFamily="34" charset="0"/>
              </a:rPr>
              <a:t> the noun starts with a vowel or h-.</a:t>
            </a:r>
            <a:endParaRPr lang="en-GB" sz="2000" dirty="0">
              <a:solidFill>
                <a:srgbClr val="002060"/>
              </a:solidFill>
              <a:latin typeface="Century Gothic" panose="020F0302020204030204"/>
            </a:endParaRPr>
          </a:p>
        </p:txBody>
      </p:sp>
      <p:sp>
        <p:nvSpPr>
          <p:cNvPr id="40" name="Rectangle: Rounded Corners 39">
            <a:extLst>
              <a:ext uri="{FF2B5EF4-FFF2-40B4-BE49-F238E27FC236}">
                <a16:creationId xmlns:a16="http://schemas.microsoft.com/office/drawing/2014/main" id="{D33CC252-A3B6-4418-B929-4FAB977A8E9A}"/>
              </a:ext>
            </a:extLst>
          </p:cNvPr>
          <p:cNvSpPr/>
          <p:nvPr/>
        </p:nvSpPr>
        <p:spPr>
          <a:xfrm>
            <a:off x="485138" y="4959721"/>
            <a:ext cx="5045030" cy="479349"/>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Google Shape;171;p8">
            <a:extLst>
              <a:ext uri="{FF2B5EF4-FFF2-40B4-BE49-F238E27FC236}">
                <a16:creationId xmlns:a16="http://schemas.microsoft.com/office/drawing/2014/main" id="{D71C417A-1279-4AAF-9568-F3B52B5383F5}"/>
              </a:ext>
            </a:extLst>
          </p:cNvPr>
          <p:cNvSpPr txBox="1"/>
          <p:nvPr/>
        </p:nvSpPr>
        <p:spPr>
          <a:xfrm>
            <a:off x="577696" y="4941938"/>
            <a:ext cx="4271307"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y a </a:t>
            </a:r>
            <a:r>
              <a:rPr lang="en-GB" sz="2800" b="1" dirty="0">
                <a:solidFill>
                  <a:srgbClr val="002060"/>
                </a:solidFill>
                <a:latin typeface="Century Gothic" panose="020B0502020202020204" pitchFamily="34" charset="0"/>
              </a:rPr>
              <a:t>des </a:t>
            </a:r>
            <a:r>
              <a:rPr lang="en-GB" sz="2800" dirty="0">
                <a:solidFill>
                  <a:srgbClr val="002060"/>
                </a:solidFill>
                <a:latin typeface="Century Gothic" panose="020B0502020202020204" pitchFamily="34" charset="0"/>
              </a:rPr>
              <a:t>bureau</a:t>
            </a:r>
            <a:r>
              <a:rPr lang="en-GB" sz="2800" b="1" dirty="0">
                <a:solidFill>
                  <a:srgbClr val="002060"/>
                </a:solidFill>
                <a:latin typeface="Century Gothic" panose="020B0502020202020204" pitchFamily="34" charset="0"/>
              </a:rPr>
              <a:t>x</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3" name="Google Shape;183;p8">
            <a:extLst>
              <a:ext uri="{FF2B5EF4-FFF2-40B4-BE49-F238E27FC236}">
                <a16:creationId xmlns:a16="http://schemas.microsoft.com/office/drawing/2014/main" id="{BADE8F75-56CE-46B9-BD3E-3105935D6137}"/>
              </a:ext>
            </a:extLst>
          </p:cNvPr>
          <p:cNvPicPr preferRelativeResize="0"/>
          <p:nvPr/>
        </p:nvPicPr>
        <p:blipFill rotWithShape="1">
          <a:blip r:embed="rId11">
            <a:alphaModFix/>
          </a:blip>
          <a:srcRect/>
          <a:stretch/>
        </p:blipFill>
        <p:spPr>
          <a:xfrm>
            <a:off x="78799" y="5551612"/>
            <a:ext cx="404055" cy="551001"/>
          </a:xfrm>
          <a:prstGeom prst="rect">
            <a:avLst/>
          </a:prstGeom>
          <a:noFill/>
          <a:ln>
            <a:noFill/>
          </a:ln>
        </p:spPr>
      </p:pic>
      <p:sp>
        <p:nvSpPr>
          <p:cNvPr id="44" name="Google Shape;171;p8">
            <a:extLst>
              <a:ext uri="{FF2B5EF4-FFF2-40B4-BE49-F238E27FC236}">
                <a16:creationId xmlns:a16="http://schemas.microsoft.com/office/drawing/2014/main" id="{9D0ACE88-372C-4806-A790-BD5BBE318A97}"/>
              </a:ext>
            </a:extLst>
          </p:cNvPr>
          <p:cNvSpPr txBox="1"/>
          <p:nvPr/>
        </p:nvSpPr>
        <p:spPr>
          <a:xfrm>
            <a:off x="453094" y="5599582"/>
            <a:ext cx="5206962" cy="523180"/>
          </a:xfrm>
          <a:prstGeom prst="rect">
            <a:avLst/>
          </a:prstGeom>
          <a:noFill/>
          <a:ln>
            <a:noFill/>
          </a:ln>
        </p:spPr>
        <p:txBody>
          <a:bodyPr spcFirstLastPara="1" wrap="square" lIns="91425" tIns="45700" rIns="91425" bIns="45700" anchor="t" anchorCtr="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There are </a:t>
            </a:r>
            <a:r>
              <a:rPr lang="en-GB" sz="2800" b="1" dirty="0">
                <a:solidFill>
                  <a:srgbClr val="002060"/>
                </a:solidFill>
                <a:latin typeface="Century Gothic" panose="020B0502020202020204" pitchFamily="34" charset="0"/>
              </a:rPr>
              <a:t>some</a:t>
            </a:r>
            <a:r>
              <a:rPr lang="en-GB" sz="2800" dirty="0">
                <a:solidFill>
                  <a:srgbClr val="002060"/>
                </a:solidFill>
                <a:latin typeface="Century Gothic" panose="020B0502020202020204" pitchFamily="34" charset="0"/>
              </a:rPr>
              <a:t> desk</a:t>
            </a:r>
            <a:r>
              <a:rPr lang="en-GB" sz="2800" b="1" dirty="0">
                <a:solidFill>
                  <a:srgbClr val="002060"/>
                </a:solidFill>
                <a:latin typeface="Century Gothic" panose="020B0502020202020204" pitchFamily="34" charset="0"/>
              </a:rPr>
              <a:t>s</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1" name="Speech Bubble: Rectangle with Corners Rounded 60">
            <a:extLst>
              <a:ext uri="{FF2B5EF4-FFF2-40B4-BE49-F238E27FC236}">
                <a16:creationId xmlns:a16="http://schemas.microsoft.com/office/drawing/2014/main" id="{10C42176-3F0E-481E-B116-93F689E362B2}"/>
              </a:ext>
            </a:extLst>
          </p:cNvPr>
          <p:cNvSpPr/>
          <p:nvPr/>
        </p:nvSpPr>
        <p:spPr>
          <a:xfrm>
            <a:off x="5974372" y="5076773"/>
            <a:ext cx="5898760" cy="1049822"/>
          </a:xfrm>
          <a:prstGeom prst="wedgeRoundRectCallout">
            <a:avLst>
              <a:gd name="adj1" fmla="val -84619"/>
              <a:gd name="adj2" fmla="val -3288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Remember: </a:t>
            </a:r>
            <a:r>
              <a:rPr lang="en-GB" sz="2000" dirty="0">
                <a:solidFill>
                  <a:srgbClr val="002060"/>
                </a:solidFill>
                <a:latin typeface="Century Gothic" panose="020F0302020204030204"/>
              </a:rPr>
              <a:t>many French nouns add </a:t>
            </a:r>
            <a:r>
              <a:rPr lang="en-GB" sz="2000" b="1" dirty="0">
                <a:solidFill>
                  <a:srgbClr val="002060"/>
                </a:solidFill>
                <a:latin typeface="Century Gothic" panose="020F0302020204030204"/>
              </a:rPr>
              <a:t>–s </a:t>
            </a:r>
            <a:r>
              <a:rPr lang="en-GB" sz="2000" dirty="0">
                <a:solidFill>
                  <a:srgbClr val="002060"/>
                </a:solidFill>
                <a:latin typeface="Century Gothic" panose="020F0302020204030204"/>
              </a:rPr>
              <a:t>for plural but nouns ending in </a:t>
            </a:r>
            <a:r>
              <a:rPr lang="en-GB" sz="2000" b="1" dirty="0">
                <a:solidFill>
                  <a:srgbClr val="002060"/>
                </a:solidFill>
                <a:latin typeface="Century Gothic" panose="020F0302020204030204"/>
              </a:rPr>
              <a:t>–</a:t>
            </a:r>
            <a:r>
              <a:rPr lang="en-GB" sz="2000" b="1" dirty="0" err="1">
                <a:solidFill>
                  <a:srgbClr val="002060"/>
                </a:solidFill>
                <a:latin typeface="Century Gothic" panose="020F0302020204030204"/>
              </a:rPr>
              <a:t>eau</a:t>
            </a:r>
            <a:r>
              <a:rPr lang="en-GB" sz="2000" b="1" dirty="0">
                <a:solidFill>
                  <a:srgbClr val="002060"/>
                </a:solidFill>
                <a:latin typeface="Century Gothic" panose="020F0302020204030204"/>
              </a:rPr>
              <a:t> </a:t>
            </a:r>
            <a:r>
              <a:rPr lang="en-GB" sz="2000" dirty="0">
                <a:solidFill>
                  <a:srgbClr val="002060"/>
                </a:solidFill>
                <a:latin typeface="Century Gothic" panose="020F0302020204030204"/>
              </a:rPr>
              <a:t>add</a:t>
            </a:r>
            <a:r>
              <a:rPr lang="en-GB" sz="2000" b="1" dirty="0">
                <a:solidFill>
                  <a:srgbClr val="002060"/>
                </a:solidFill>
                <a:latin typeface="Century Gothic" panose="020F0302020204030204"/>
              </a:rPr>
              <a:t> –x. Both –s and –x are Silent Final Consonants.</a:t>
            </a:r>
            <a:endParaRPr lang="en-GB" sz="2000" dirty="0">
              <a:solidFill>
                <a:srgbClr val="002060"/>
              </a:solidFill>
              <a:latin typeface="Century Gothic" panose="020F0302020204030204"/>
            </a:endParaRPr>
          </a:p>
        </p:txBody>
      </p:sp>
      <p:sp>
        <p:nvSpPr>
          <p:cNvPr id="3" name="Oval 2">
            <a:extLst>
              <a:ext uri="{FF2B5EF4-FFF2-40B4-BE49-F238E27FC236}">
                <a16:creationId xmlns:a16="http://schemas.microsoft.com/office/drawing/2014/main" id="{1A5C133C-00FC-4532-ACD5-6BDBAED4C6C2}"/>
              </a:ext>
            </a:extLst>
          </p:cNvPr>
          <p:cNvSpPr/>
          <p:nvPr/>
        </p:nvSpPr>
        <p:spPr>
          <a:xfrm>
            <a:off x="3137097" y="3286846"/>
            <a:ext cx="422030" cy="4663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F947F262-3249-4DA1-B408-45C48666BCA1}"/>
              </a:ext>
            </a:extLst>
          </p:cNvPr>
          <p:cNvSpPr/>
          <p:nvPr/>
        </p:nvSpPr>
        <p:spPr>
          <a:xfrm>
            <a:off x="9317988" y="3325893"/>
            <a:ext cx="422030" cy="4663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FBF82037-BBC2-4464-B1FD-E0B072742CF0}"/>
              </a:ext>
            </a:extLst>
          </p:cNvPr>
          <p:cNvSpPr/>
          <p:nvPr/>
        </p:nvSpPr>
        <p:spPr>
          <a:xfrm>
            <a:off x="3458310" y="4985744"/>
            <a:ext cx="422030" cy="466350"/>
          </a:xfrm>
          <a:prstGeom prst="ellipse">
            <a:avLst/>
          </a:prstGeom>
          <a:no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34767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5_2.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5_3.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6" name="5_4.wav"/>
                                        </p:tgtEl>
                                      </p:cMediaNode>
                                    </p:audio>
                                  </p:sub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animEffect transition="in" filter="fade">
                                      <p:cBhvr>
                                        <p:cTn id="51" dur="500"/>
                                        <p:tgtEl>
                                          <p:spTgt spid="53"/>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7" name="5_5.wav"/>
                                        </p:tgtEl>
                                      </p:cMediaNode>
                                    </p:audio>
                                  </p:subTnLst>
                                </p:cTn>
                              </p:par>
                              <p:par>
                                <p:cTn id="60" presetID="1" presetClass="entr" presetSubtype="0" fill="hold" grpId="0" nodeType="withEffect">
                                  <p:stCondLst>
                                    <p:cond delay="0"/>
                                  </p:stCondLst>
                                  <p:childTnLst>
                                    <p:set>
                                      <p:cBhvr>
                                        <p:cTn id="61" dur="1" fill="hold">
                                          <p:stCondLst>
                                            <p:cond delay="0"/>
                                          </p:stCondLst>
                                        </p:cTn>
                                        <p:tgtEl>
                                          <p:spTgt spid="3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8" name="5_6.wav"/>
                                        </p:tgtEl>
                                      </p:cMediaNode>
                                    </p:audio>
                                  </p:sub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43"/>
                                        </p:tgtEl>
                                        <p:attrNameLst>
                                          <p:attrName>style.visibility</p:attrName>
                                        </p:attrNameLst>
                                      </p:cBhvr>
                                      <p:to>
                                        <p:strVal val="visible"/>
                                      </p:to>
                                    </p:set>
                                    <p:animEffect transition="in" filter="fade">
                                      <p:cBhvr>
                                        <p:cTn id="85" dur="500"/>
                                        <p:tgtEl>
                                          <p:spTgt spid="43"/>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4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61"/>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3"/>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63"/>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47" grpId="0" animBg="1"/>
      <p:bldP spid="35" grpId="0" animBg="1"/>
      <p:bldP spid="36" grpId="0"/>
      <p:bldP spid="38" grpId="0"/>
      <p:bldP spid="50" grpId="0"/>
      <p:bldP spid="51" grpId="0"/>
      <p:bldP spid="54" grpId="0"/>
      <p:bldP spid="29" grpId="0"/>
      <p:bldP spid="24" grpId="0" animBg="1"/>
      <p:bldP spid="30" grpId="0" animBg="1"/>
      <p:bldP spid="31" grpId="0"/>
      <p:bldP spid="34" grpId="0"/>
      <p:bldP spid="39" grpId="0" animBg="1"/>
      <p:bldP spid="40" grpId="0" animBg="1"/>
      <p:bldP spid="41" grpId="0"/>
      <p:bldP spid="44" grpId="0"/>
      <p:bldP spid="61" grpId="0" animBg="1"/>
      <p:bldP spid="3" grpId="0" animBg="1"/>
      <p:bldP spid="63" grpId="0" animBg="1"/>
      <p:bldP spid="6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dirty="0">
                <a:solidFill>
                  <a:srgbClr val="002060"/>
                </a:solidFill>
                <a:latin typeface="Century Gothic"/>
                <a:ea typeface="Century Gothic"/>
                <a:cs typeface="Century Gothic"/>
                <a:sym typeface="Century Gothic"/>
              </a:rPr>
              <a:t>Il y a quoi ? [1/6]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23">
            <a:hlinkClick r:id="" action="ppaction://noaction">
              <a:snd r:embed="rId5" name="6_1.wav"/>
            </a:hlinkClick>
            <a:extLst>
              <a:ext uri="{FF2B5EF4-FFF2-40B4-BE49-F238E27FC236}">
                <a16:creationId xmlns:a16="http://schemas.microsoft.com/office/drawing/2014/main" id="{CB73AB5D-F244-4241-81E4-DCB1D86D59E2}"/>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1</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30" name="Table 3">
            <a:extLst>
              <a:ext uri="{FF2B5EF4-FFF2-40B4-BE49-F238E27FC236}">
                <a16:creationId xmlns:a16="http://schemas.microsoft.com/office/drawing/2014/main" id="{EC9EC444-E222-4298-A747-8FCFE5630A2D}"/>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pic>
        <p:nvPicPr>
          <p:cNvPr id="31" name="Picture 30" descr="A picture containing text, clipart, tableware, light&#10;&#10;Description automatically generated">
            <a:extLst>
              <a:ext uri="{FF2B5EF4-FFF2-40B4-BE49-F238E27FC236}">
                <a16:creationId xmlns:a16="http://schemas.microsoft.com/office/drawing/2014/main" id="{3B372FB8-A8C3-4F53-BF21-23BD94F524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5047" y="2493528"/>
            <a:ext cx="1511111" cy="1346032"/>
          </a:xfrm>
          <a:prstGeom prst="rect">
            <a:avLst/>
          </a:prstGeom>
        </p:spPr>
      </p:pic>
      <p:pic>
        <p:nvPicPr>
          <p:cNvPr id="32" name="Picture 31" descr="Logo, icon&#10;&#10;Description automatically generated">
            <a:extLst>
              <a:ext uri="{FF2B5EF4-FFF2-40B4-BE49-F238E27FC236}">
                <a16:creationId xmlns:a16="http://schemas.microsoft.com/office/drawing/2014/main" id="{6D37DA6E-4731-42A5-BA7A-9C09977978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0603" y="4503197"/>
            <a:ext cx="1600000" cy="1346032"/>
          </a:xfrm>
          <a:prstGeom prst="rect">
            <a:avLst/>
          </a:prstGeom>
        </p:spPr>
      </p:pic>
      <p:pic>
        <p:nvPicPr>
          <p:cNvPr id="33" name="Picture 32" descr="A picture containing light&#10;&#10;Description automatically generated">
            <a:extLst>
              <a:ext uri="{FF2B5EF4-FFF2-40B4-BE49-F238E27FC236}">
                <a16:creationId xmlns:a16="http://schemas.microsoft.com/office/drawing/2014/main" id="{442268FB-4886-4492-80C6-4CD2347887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3044" y="2493528"/>
            <a:ext cx="990476" cy="1346032"/>
          </a:xfrm>
          <a:prstGeom prst="rect">
            <a:avLst/>
          </a:prstGeom>
        </p:spPr>
      </p:pic>
      <p:sp>
        <p:nvSpPr>
          <p:cNvPr id="34" name="Oval 33">
            <a:extLst>
              <a:ext uri="{FF2B5EF4-FFF2-40B4-BE49-F238E27FC236}">
                <a16:creationId xmlns:a16="http://schemas.microsoft.com/office/drawing/2014/main" id="{DCB955F0-B41B-4DBC-BEFE-D97E2F2246A0}"/>
              </a:ext>
            </a:extLst>
          </p:cNvPr>
          <p:cNvSpPr/>
          <p:nvPr/>
        </p:nvSpPr>
        <p:spPr>
          <a:xfrm>
            <a:off x="4991248" y="2417264"/>
            <a:ext cx="2158707" cy="1608488"/>
          </a:xfrm>
          <a:custGeom>
            <a:avLst/>
            <a:gdLst>
              <a:gd name="connsiteX0" fmla="*/ 0 w 2158707"/>
              <a:gd name="connsiteY0" fmla="*/ 804244 h 1608488"/>
              <a:gd name="connsiteX1" fmla="*/ 1079354 w 2158707"/>
              <a:gd name="connsiteY1" fmla="*/ 0 h 1608488"/>
              <a:gd name="connsiteX2" fmla="*/ 2158708 w 2158707"/>
              <a:gd name="connsiteY2" fmla="*/ 804244 h 1608488"/>
              <a:gd name="connsiteX3" fmla="*/ 1079354 w 2158707"/>
              <a:gd name="connsiteY3" fmla="*/ 1608488 h 1608488"/>
              <a:gd name="connsiteX4" fmla="*/ 0 w 2158707"/>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707" h="1608488" extrusionOk="0">
                <a:moveTo>
                  <a:pt x="0" y="804244"/>
                </a:moveTo>
                <a:cubicBezTo>
                  <a:pt x="-32549" y="339995"/>
                  <a:pt x="326848" y="58698"/>
                  <a:pt x="1079354" y="0"/>
                </a:cubicBezTo>
                <a:cubicBezTo>
                  <a:pt x="1693665" y="3832"/>
                  <a:pt x="2142553" y="360586"/>
                  <a:pt x="2158708" y="804244"/>
                </a:cubicBezTo>
                <a:cubicBezTo>
                  <a:pt x="2080627" y="1324667"/>
                  <a:pt x="1651821" y="1739175"/>
                  <a:pt x="1079354" y="1608488"/>
                </a:cubicBezTo>
                <a:cubicBezTo>
                  <a:pt x="46380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82F006C4-4556-46BB-9DA1-CDA962976C9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6598" y="4602627"/>
            <a:ext cx="1574603" cy="1346032"/>
          </a:xfrm>
          <a:prstGeom prst="rect">
            <a:avLst/>
          </a:prstGeom>
        </p:spPr>
      </p:pic>
      <p:pic>
        <p:nvPicPr>
          <p:cNvPr id="36" name="Picture 35" descr="Logo&#10;&#10;Description automatically generated">
            <a:extLst>
              <a:ext uri="{FF2B5EF4-FFF2-40B4-BE49-F238E27FC236}">
                <a16:creationId xmlns:a16="http://schemas.microsoft.com/office/drawing/2014/main" id="{1716BAED-4BC3-4E6D-90B5-63B881D407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86565" y="2417264"/>
            <a:ext cx="2375761" cy="3042587"/>
          </a:xfrm>
          <a:prstGeom prst="rect">
            <a:avLst/>
          </a:prstGeom>
        </p:spPr>
      </p:pic>
      <p:pic>
        <p:nvPicPr>
          <p:cNvPr id="14" name="Graphic 13" descr="Teacher">
            <a:extLst>
              <a:ext uri="{FF2B5EF4-FFF2-40B4-BE49-F238E27FC236}">
                <a16:creationId xmlns:a16="http://schemas.microsoft.com/office/drawing/2014/main" id="{FAA5D558-D0F3-4F60-ACAE-101F641EC43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828" y="568469"/>
            <a:ext cx="1043752" cy="1043752"/>
          </a:xfrm>
          <a:prstGeom prst="rect">
            <a:avLst/>
          </a:prstGeom>
        </p:spPr>
      </p:pic>
      <p:sp>
        <p:nvSpPr>
          <p:cNvPr id="15" name="Speech Bubble: Rectangle with Corners Rounded 14">
            <a:hlinkClick r:id="" action="ppaction://noaction">
              <a:snd r:embed="rId13" name="S5_2.wav"/>
            </a:hlinkClick>
            <a:extLst>
              <a:ext uri="{FF2B5EF4-FFF2-40B4-BE49-F238E27FC236}">
                <a16:creationId xmlns:a16="http://schemas.microsoft.com/office/drawing/2014/main" id="{A79A94DF-D77F-4431-9E6A-35FA145C7060}"/>
              </a:ext>
            </a:extLst>
          </p:cNvPr>
          <p:cNvSpPr/>
          <p:nvPr/>
        </p:nvSpPr>
        <p:spPr>
          <a:xfrm>
            <a:off x="1108581" y="802633"/>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6">
            <a:hlinkClick r:id="" action="ppaction://noaction">
              <a:snd r:embed="rId13" name="S5_2.wav"/>
            </a:hlinkClick>
            <a:extLst>
              <a:ext uri="{FF2B5EF4-FFF2-40B4-BE49-F238E27FC236}">
                <a16:creationId xmlns:a16="http://schemas.microsoft.com/office/drawing/2014/main" id="{E99D3FC8-E91A-4240-9DBA-DB44EA1BB5F0}"/>
              </a:ext>
            </a:extLst>
          </p:cNvPr>
          <p:cNvSpPr/>
          <p:nvPr/>
        </p:nvSpPr>
        <p:spPr>
          <a:xfrm>
            <a:off x="1159094" y="898850"/>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74129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heel(1)">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dirty="0">
                <a:solidFill>
                  <a:srgbClr val="002060"/>
                </a:solidFill>
                <a:latin typeface="Century Gothic"/>
                <a:ea typeface="Century Gothic"/>
                <a:cs typeface="Century Gothic"/>
                <a:sym typeface="Century Gothic"/>
              </a:rPr>
              <a:t>Il y a quoi ? [2/6]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4" name="CustomShape 23">
            <a:hlinkClick r:id="" action="ppaction://noaction">
              <a:snd r:embed="rId5" name="6_2.wav"/>
            </a:hlinkClick>
            <a:extLst>
              <a:ext uri="{FF2B5EF4-FFF2-40B4-BE49-F238E27FC236}">
                <a16:creationId xmlns:a16="http://schemas.microsoft.com/office/drawing/2014/main" id="{A099985A-E554-49A0-803F-436AC4C8DA06}"/>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2</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15" name="Table 3">
            <a:extLst>
              <a:ext uri="{FF2B5EF4-FFF2-40B4-BE49-F238E27FC236}">
                <a16:creationId xmlns:a16="http://schemas.microsoft.com/office/drawing/2014/main" id="{A7F76B13-F7DC-443A-8D62-91D5308AD7EC}"/>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16" name="Oval 15">
            <a:extLst>
              <a:ext uri="{FF2B5EF4-FFF2-40B4-BE49-F238E27FC236}">
                <a16:creationId xmlns:a16="http://schemas.microsoft.com/office/drawing/2014/main" id="{E252A1FC-DFF1-472F-A0F4-6E55CB290F76}"/>
              </a:ext>
            </a:extLst>
          </p:cNvPr>
          <p:cNvSpPr/>
          <p:nvPr/>
        </p:nvSpPr>
        <p:spPr>
          <a:xfrm>
            <a:off x="1433218" y="4411578"/>
            <a:ext cx="2845033" cy="1608488"/>
          </a:xfrm>
          <a:custGeom>
            <a:avLst/>
            <a:gdLst>
              <a:gd name="connsiteX0" fmla="*/ 0 w 2845033"/>
              <a:gd name="connsiteY0" fmla="*/ 804244 h 1608488"/>
              <a:gd name="connsiteX1" fmla="*/ 1422517 w 2845033"/>
              <a:gd name="connsiteY1" fmla="*/ 0 h 1608488"/>
              <a:gd name="connsiteX2" fmla="*/ 2845034 w 2845033"/>
              <a:gd name="connsiteY2" fmla="*/ 804244 h 1608488"/>
              <a:gd name="connsiteX3" fmla="*/ 1422517 w 2845033"/>
              <a:gd name="connsiteY3" fmla="*/ 1608488 h 1608488"/>
              <a:gd name="connsiteX4" fmla="*/ 0 w 2845033"/>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5033" h="1608488" extrusionOk="0">
                <a:moveTo>
                  <a:pt x="0" y="804244"/>
                </a:moveTo>
                <a:cubicBezTo>
                  <a:pt x="-126912" y="281790"/>
                  <a:pt x="437748" y="74739"/>
                  <a:pt x="1422517" y="0"/>
                </a:cubicBezTo>
                <a:cubicBezTo>
                  <a:pt x="2226351" y="3832"/>
                  <a:pt x="2828879" y="360586"/>
                  <a:pt x="2845034" y="804244"/>
                </a:cubicBezTo>
                <a:cubicBezTo>
                  <a:pt x="2780789" y="1311155"/>
                  <a:pt x="2173425" y="1800431"/>
                  <a:pt x="1422517" y="1608488"/>
                </a:cubicBezTo>
                <a:cubicBezTo>
                  <a:pt x="61744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descr="A picture containing text, light&#10;&#10;Description automatically generated">
            <a:extLst>
              <a:ext uri="{FF2B5EF4-FFF2-40B4-BE49-F238E27FC236}">
                <a16:creationId xmlns:a16="http://schemas.microsoft.com/office/drawing/2014/main" id="{C863F2C4-7778-49B0-AE85-3184B4E2C0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3218" y="4676247"/>
            <a:ext cx="2845033" cy="1079150"/>
          </a:xfrm>
          <a:prstGeom prst="rect">
            <a:avLst/>
          </a:prstGeom>
        </p:spPr>
      </p:pic>
      <p:pic>
        <p:nvPicPr>
          <p:cNvPr id="19" name="Picture 18">
            <a:extLst>
              <a:ext uri="{FF2B5EF4-FFF2-40B4-BE49-F238E27FC236}">
                <a16:creationId xmlns:a16="http://schemas.microsoft.com/office/drawing/2014/main" id="{DCA52CA2-1F86-4C8D-8042-6892F3709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5365" y="2755984"/>
            <a:ext cx="1041270" cy="1346032"/>
          </a:xfrm>
          <a:prstGeom prst="rect">
            <a:avLst/>
          </a:prstGeom>
        </p:spPr>
      </p:pic>
      <p:pic>
        <p:nvPicPr>
          <p:cNvPr id="20" name="Picture 19" descr="A picture containing icon&#10;&#10;Description automatically generated">
            <a:extLst>
              <a:ext uri="{FF2B5EF4-FFF2-40B4-BE49-F238E27FC236}">
                <a16:creationId xmlns:a16="http://schemas.microsoft.com/office/drawing/2014/main" id="{C09084FB-A604-463D-BFE8-94D564A50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4857" y="4542806"/>
            <a:ext cx="1549206" cy="1346032"/>
          </a:xfrm>
          <a:prstGeom prst="rect">
            <a:avLst/>
          </a:prstGeom>
        </p:spPr>
      </p:pic>
      <p:pic>
        <p:nvPicPr>
          <p:cNvPr id="21" name="Picture 20" descr="A picture containing icon&#10;&#10;Description automatically generated">
            <a:extLst>
              <a:ext uri="{FF2B5EF4-FFF2-40B4-BE49-F238E27FC236}">
                <a16:creationId xmlns:a16="http://schemas.microsoft.com/office/drawing/2014/main" id="{87D3383C-8796-45A0-83FC-8CAED05502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34625" y="2665068"/>
            <a:ext cx="1498413" cy="1346032"/>
          </a:xfrm>
          <a:prstGeom prst="rect">
            <a:avLst/>
          </a:prstGeom>
        </p:spPr>
      </p:pic>
      <p:pic>
        <p:nvPicPr>
          <p:cNvPr id="22" name="Picture 21" descr="Icon&#10;&#10;Description automatically generated">
            <a:extLst>
              <a:ext uri="{FF2B5EF4-FFF2-40B4-BE49-F238E27FC236}">
                <a16:creationId xmlns:a16="http://schemas.microsoft.com/office/drawing/2014/main" id="{E1D25B48-41B0-4A26-B924-23460B8901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8442" y="1695467"/>
            <a:ext cx="2617866" cy="4420670"/>
          </a:xfrm>
          <a:prstGeom prst="rect">
            <a:avLst/>
          </a:prstGeom>
        </p:spPr>
      </p:pic>
      <p:pic>
        <p:nvPicPr>
          <p:cNvPr id="18" name="Graphic 17" descr="Teacher">
            <a:extLst>
              <a:ext uri="{FF2B5EF4-FFF2-40B4-BE49-F238E27FC236}">
                <a16:creationId xmlns:a16="http://schemas.microsoft.com/office/drawing/2014/main" id="{5C3984C1-46A5-41EA-AE9E-AED43430D3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4315" y="479144"/>
            <a:ext cx="1043752" cy="1043752"/>
          </a:xfrm>
          <a:prstGeom prst="rect">
            <a:avLst/>
          </a:prstGeom>
        </p:spPr>
      </p:pic>
      <p:sp>
        <p:nvSpPr>
          <p:cNvPr id="24" name="Speech Bubble: Rectangle with Corners Rounded 23">
            <a:hlinkClick r:id="" action="ppaction://noaction">
              <a:snd r:embed="rId13" name="S5_2.wav"/>
            </a:hlinkClick>
            <a:extLst>
              <a:ext uri="{FF2B5EF4-FFF2-40B4-BE49-F238E27FC236}">
                <a16:creationId xmlns:a16="http://schemas.microsoft.com/office/drawing/2014/main" id="{4ECCE6DF-B491-4797-9847-A67472ECB988}"/>
              </a:ext>
            </a:extLst>
          </p:cNvPr>
          <p:cNvSpPr/>
          <p:nvPr/>
        </p:nvSpPr>
        <p:spPr>
          <a:xfrm>
            <a:off x="1058068" y="713308"/>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3" name="S5_2.wav"/>
            </a:hlinkClick>
            <a:extLst>
              <a:ext uri="{FF2B5EF4-FFF2-40B4-BE49-F238E27FC236}">
                <a16:creationId xmlns:a16="http://schemas.microsoft.com/office/drawing/2014/main" id="{DE974242-EBBE-4E80-8126-5A3454C65A0E}"/>
              </a:ext>
            </a:extLst>
          </p:cNvPr>
          <p:cNvSpPr/>
          <p:nvPr/>
        </p:nvSpPr>
        <p:spPr>
          <a:xfrm>
            <a:off x="1108581" y="809525"/>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6003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CustomShape 3">
            <a:hlinkClick r:id="" action="ppaction://noaction">
              <a:snd r:embed="rId4" name="il_y_a_quoi.wav"/>
            </a:hlinkClick>
            <a:extLst>
              <a:ext uri="{FF2B5EF4-FFF2-40B4-BE49-F238E27FC236}">
                <a16:creationId xmlns:a16="http://schemas.microsoft.com/office/drawing/2014/main" id="{18F78918-6EB8-496A-B678-8A874DFAD427}"/>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Écoute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lang="en-GB" sz="2800" b="1" dirty="0">
                <a:solidFill>
                  <a:srgbClr val="002060"/>
                </a:solidFill>
                <a:latin typeface="Century Gothic"/>
                <a:ea typeface="Century Gothic"/>
                <a:cs typeface="Century Gothic"/>
                <a:sym typeface="Century Gothic"/>
              </a:rPr>
              <a:t>Il y a quoi ? [3/6]</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CustomShape 23">
            <a:hlinkClick r:id="" action="ppaction://noaction">
              <a:snd r:embed="rId5" name="6_3.wav"/>
            </a:hlinkClick>
            <a:extLst>
              <a:ext uri="{FF2B5EF4-FFF2-40B4-BE49-F238E27FC236}">
                <a16:creationId xmlns:a16="http://schemas.microsoft.com/office/drawing/2014/main" id="{9AD4F657-AD25-4B6A-A391-95275CC11288}"/>
              </a:ext>
            </a:extLst>
          </p:cNvPr>
          <p:cNvSpPr/>
          <p:nvPr/>
        </p:nvSpPr>
        <p:spPr>
          <a:xfrm>
            <a:off x="644541" y="2295348"/>
            <a:ext cx="464040" cy="396360"/>
          </a:xfrm>
          <a:prstGeom prst="actionButtonBlank">
            <a:avLst/>
          </a:prstGeom>
          <a:solidFill>
            <a:srgbClr val="91EAD2"/>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002060"/>
                </a:solidFill>
                <a:effectLst/>
                <a:uLnTx/>
                <a:uFillTx/>
                <a:latin typeface="Century Gothic" panose="020B0502020202020204" pitchFamily="34" charset="0"/>
                <a:ea typeface="DejaVu Sans"/>
                <a:cs typeface="+mn-cs"/>
                <a:sym typeface="Arial"/>
              </a:rPr>
              <a:t>3</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graphicFrame>
        <p:nvGraphicFramePr>
          <p:cNvPr id="7" name="Table 3">
            <a:extLst>
              <a:ext uri="{FF2B5EF4-FFF2-40B4-BE49-F238E27FC236}">
                <a16:creationId xmlns:a16="http://schemas.microsoft.com/office/drawing/2014/main" id="{3A0EBA68-5D9E-4C2B-B566-B413EDCB87F6}"/>
              </a:ext>
            </a:extLst>
          </p:cNvPr>
          <p:cNvGraphicFramePr>
            <a:graphicFrameLocks noGrp="1"/>
          </p:cNvGraphicFramePr>
          <p:nvPr/>
        </p:nvGraphicFramePr>
        <p:xfrm>
          <a:off x="1358232" y="2264589"/>
          <a:ext cx="6117390" cy="3851548"/>
        </p:xfrm>
        <a:graphic>
          <a:graphicData uri="http://schemas.openxmlformats.org/drawingml/2006/table">
            <a:tbl>
              <a:tblPr firstRow="1" bandRow="1">
                <a:tableStyleId>{5940675A-B579-460E-94D1-54222C63F5DA}</a:tableStyleId>
              </a:tblPr>
              <a:tblGrid>
                <a:gridCol w="3058695">
                  <a:extLst>
                    <a:ext uri="{9D8B030D-6E8A-4147-A177-3AD203B41FA5}">
                      <a16:colId xmlns:a16="http://schemas.microsoft.com/office/drawing/2014/main" val="3106178763"/>
                    </a:ext>
                  </a:extLst>
                </a:gridCol>
                <a:gridCol w="3058695">
                  <a:extLst>
                    <a:ext uri="{9D8B030D-6E8A-4147-A177-3AD203B41FA5}">
                      <a16:colId xmlns:a16="http://schemas.microsoft.com/office/drawing/2014/main" val="1131578890"/>
                    </a:ext>
                  </a:extLst>
                </a:gridCol>
              </a:tblGrid>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322301272"/>
                  </a:ext>
                </a:extLst>
              </a:tr>
              <a:tr h="1925774">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BFFFF"/>
                    </a:solidFill>
                  </a:tcPr>
                </a:tc>
                <a:extLst>
                  <a:ext uri="{0D108BD9-81ED-4DB2-BD59-A6C34878D82A}">
                    <a16:rowId xmlns:a16="http://schemas.microsoft.com/office/drawing/2014/main" val="3755223610"/>
                  </a:ext>
                </a:extLst>
              </a:tr>
            </a:tbl>
          </a:graphicData>
        </a:graphic>
      </p:graphicFrame>
      <p:sp>
        <p:nvSpPr>
          <p:cNvPr id="8" name="Oval 7">
            <a:extLst>
              <a:ext uri="{FF2B5EF4-FFF2-40B4-BE49-F238E27FC236}">
                <a16:creationId xmlns:a16="http://schemas.microsoft.com/office/drawing/2014/main" id="{D61DBF14-BDF0-4D4B-ABEA-E1F3F21F1A79}"/>
              </a:ext>
            </a:extLst>
          </p:cNvPr>
          <p:cNvSpPr/>
          <p:nvPr/>
        </p:nvSpPr>
        <p:spPr>
          <a:xfrm>
            <a:off x="4653306" y="2490299"/>
            <a:ext cx="2481056" cy="1608488"/>
          </a:xfrm>
          <a:custGeom>
            <a:avLst/>
            <a:gdLst>
              <a:gd name="connsiteX0" fmla="*/ 0 w 2481056"/>
              <a:gd name="connsiteY0" fmla="*/ 804244 h 1608488"/>
              <a:gd name="connsiteX1" fmla="*/ 1240528 w 2481056"/>
              <a:gd name="connsiteY1" fmla="*/ 0 h 1608488"/>
              <a:gd name="connsiteX2" fmla="*/ 2481056 w 2481056"/>
              <a:gd name="connsiteY2" fmla="*/ 804244 h 1608488"/>
              <a:gd name="connsiteX3" fmla="*/ 1240528 w 2481056"/>
              <a:gd name="connsiteY3" fmla="*/ 1608488 h 1608488"/>
              <a:gd name="connsiteX4" fmla="*/ 0 w 2481056"/>
              <a:gd name="connsiteY4" fmla="*/ 804244 h 160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1056" h="1608488" extrusionOk="0">
                <a:moveTo>
                  <a:pt x="0" y="804244"/>
                </a:moveTo>
                <a:cubicBezTo>
                  <a:pt x="-130403" y="279637"/>
                  <a:pt x="540425" y="5621"/>
                  <a:pt x="1240528" y="0"/>
                </a:cubicBezTo>
                <a:cubicBezTo>
                  <a:pt x="1943853" y="3832"/>
                  <a:pt x="2464901" y="360586"/>
                  <a:pt x="2481056" y="804244"/>
                </a:cubicBezTo>
                <a:cubicBezTo>
                  <a:pt x="2408631" y="1319143"/>
                  <a:pt x="1904741" y="1724077"/>
                  <a:pt x="1240528" y="1608488"/>
                </a:cubicBezTo>
                <a:cubicBezTo>
                  <a:pt x="535968" y="1597855"/>
                  <a:pt x="45467" y="1270140"/>
                  <a:pt x="0" y="804244"/>
                </a:cubicBezTo>
                <a:close/>
              </a:path>
            </a:pathLst>
          </a:custGeom>
          <a:noFill/>
          <a:ln w="76200">
            <a:solidFill>
              <a:srgbClr val="FF0066"/>
            </a:solidFill>
            <a:extLst>
              <a:ext uri="{C807C97D-BFC1-408E-A445-0C87EB9F89A2}">
                <ask:lineSketchStyleProps xmlns:ask="http://schemas.microsoft.com/office/drawing/2018/sketchyshapes" sd="1219033472">
                  <a:prstGeom prst="ellipse">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F930326-E57D-4B0A-902F-55D491E836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4787" y="2676502"/>
            <a:ext cx="1638095" cy="1346032"/>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A28F8BFA-84AF-4736-8160-B9D9939741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4421" y="4434446"/>
            <a:ext cx="1117460" cy="1346032"/>
          </a:xfrm>
          <a:prstGeom prst="rect">
            <a:avLst/>
          </a:prstGeom>
        </p:spPr>
      </p:pic>
      <p:pic>
        <p:nvPicPr>
          <p:cNvPr id="11" name="Picture 10">
            <a:extLst>
              <a:ext uri="{FF2B5EF4-FFF2-40B4-BE49-F238E27FC236}">
                <a16:creationId xmlns:a16="http://schemas.microsoft.com/office/drawing/2014/main" id="{56CFA872-7CCA-4903-B049-A492965F60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83761" y="4539839"/>
            <a:ext cx="1676190" cy="1346032"/>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93C3AE56-EC4A-41C1-AEDF-A863637157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5025" y="1941602"/>
            <a:ext cx="4780301" cy="4249987"/>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32C3CFF1-3936-4F6C-A378-651E3FEB16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83761" y="2621527"/>
            <a:ext cx="1422222" cy="1346032"/>
          </a:xfrm>
          <a:prstGeom prst="rect">
            <a:avLst/>
          </a:prstGeom>
        </p:spPr>
      </p:pic>
      <p:pic>
        <p:nvPicPr>
          <p:cNvPr id="14" name="Graphic 13" descr="Teacher">
            <a:extLst>
              <a:ext uri="{FF2B5EF4-FFF2-40B4-BE49-F238E27FC236}">
                <a16:creationId xmlns:a16="http://schemas.microsoft.com/office/drawing/2014/main" id="{CC87A8B0-49D3-4FD8-8937-6C22CAC612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828" y="541308"/>
            <a:ext cx="1043752" cy="1043752"/>
          </a:xfrm>
          <a:prstGeom prst="rect">
            <a:avLst/>
          </a:prstGeom>
        </p:spPr>
      </p:pic>
      <p:sp>
        <p:nvSpPr>
          <p:cNvPr id="16" name="Speech Bubble: Rectangle with Corners Rounded 15">
            <a:hlinkClick r:id="" action="ppaction://noaction">
              <a:snd r:embed="rId13" name="S5_2.wav"/>
            </a:hlinkClick>
            <a:extLst>
              <a:ext uri="{FF2B5EF4-FFF2-40B4-BE49-F238E27FC236}">
                <a16:creationId xmlns:a16="http://schemas.microsoft.com/office/drawing/2014/main" id="{6BE2B445-8171-4C51-B663-E63DF1B5256C}"/>
              </a:ext>
            </a:extLst>
          </p:cNvPr>
          <p:cNvSpPr/>
          <p:nvPr/>
        </p:nvSpPr>
        <p:spPr>
          <a:xfrm>
            <a:off x="1108581" y="775472"/>
            <a:ext cx="9258680" cy="60409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CustomShape 6">
            <a:hlinkClick r:id="" action="ppaction://noaction">
              <a:snd r:embed="rId13" name="S5_2.wav"/>
            </a:hlinkClick>
            <a:extLst>
              <a:ext uri="{FF2B5EF4-FFF2-40B4-BE49-F238E27FC236}">
                <a16:creationId xmlns:a16="http://schemas.microsoft.com/office/drawing/2014/main" id="{CB6E9DB2-CCB6-401E-A2DC-C1FCAA211723}"/>
              </a:ext>
            </a:extLst>
          </p:cNvPr>
          <p:cNvSpPr/>
          <p:nvPr/>
        </p:nvSpPr>
        <p:spPr>
          <a:xfrm>
            <a:off x="1159094" y="871689"/>
            <a:ext cx="9697914"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chemeClr val="bg1"/>
                </a:solidFill>
                <a:effectLst/>
                <a:uLnTx/>
                <a:uFillTx/>
                <a:latin typeface="Century Gothic" panose="020B0502020202020204" pitchFamily="34" charset="0"/>
              </a:rPr>
              <a:t>Écoute la phrase et écris le nombre et l’objet en anglais. ✍. </a:t>
            </a:r>
            <a:endPar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166348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8130</TotalTime>
  <Words>2760</Words>
  <Application>Microsoft Office PowerPoint</Application>
  <PresentationFormat>Widescreen</PresentationFormat>
  <Paragraphs>294</Paragraphs>
  <Slides>16</Slides>
  <Notes>16</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Arial</vt:lpstr>
      <vt:lpstr>Calibri</vt:lpstr>
      <vt:lpstr>Century gothic</vt:lpstr>
      <vt:lpstr>Century gothic</vt:lpstr>
      <vt:lpstr>Modern Love</vt:lpstr>
      <vt:lpstr>Segoe Print</vt:lpstr>
      <vt:lpstr>Symbol</vt:lpstr>
      <vt:lpstr>Wingdings</vt:lpstr>
      <vt:lpstr>1_Office Theme</vt:lpstr>
      <vt:lpstr>Saying where you are going and what there is there</vt:lpstr>
      <vt:lpstr>prononcer</vt:lpstr>
      <vt:lpstr>prononcer</vt:lpstr>
      <vt:lpstr>prononcer</vt:lpstr>
      <vt:lpstr>prononcer</vt:lpstr>
      <vt:lpstr>Il y a</vt:lpstr>
      <vt:lpstr>écouter</vt:lpstr>
      <vt:lpstr>écouter</vt:lpstr>
      <vt:lpstr>écouter</vt:lpstr>
      <vt:lpstr>écouter</vt:lpstr>
      <vt:lpstr>écouter</vt:lpstr>
      <vt:lpstr>écouter</vt:lpstr>
      <vt:lpstr>Il y a   |   Il n’y a pas</vt:lpstr>
      <vt:lpstr>lire</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do</dc:title>
  <dc:creator>Rachel Hawkes</dc:creator>
  <cp:lastModifiedBy>Rachel Hawkes</cp:lastModifiedBy>
  <cp:revision>139</cp:revision>
  <dcterms:created xsi:type="dcterms:W3CDTF">2022-01-18T06:39:51Z</dcterms:created>
  <dcterms:modified xsi:type="dcterms:W3CDTF">2023-02-25T07:27:22Z</dcterms:modified>
</cp:coreProperties>
</file>